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p:sldMasterIdLst>
    <p:sldMasterId id="2147483648" r:id="rId1"/>
  </p:sldMasterIdLst>
  <p:notesMasterIdLst>
    <p:notesMasterId r:id="rId228"/>
  </p:notesMasterIdLst>
  <p:sldIdLst>
    <p:sldId id="853" r:id="rId2"/>
    <p:sldId id="872" r:id="rId3"/>
    <p:sldId id="990" r:id="rId4"/>
    <p:sldId id="1355" r:id="rId5"/>
    <p:sldId id="1135" r:id="rId6"/>
    <p:sldId id="1136" r:id="rId7"/>
    <p:sldId id="1137" r:id="rId8"/>
    <p:sldId id="1138" r:id="rId9"/>
    <p:sldId id="1139" r:id="rId10"/>
    <p:sldId id="1140" r:id="rId11"/>
    <p:sldId id="1141" r:id="rId12"/>
    <p:sldId id="1142" r:id="rId13"/>
    <p:sldId id="1143" r:id="rId14"/>
    <p:sldId id="1144" r:id="rId15"/>
    <p:sldId id="1145" r:id="rId16"/>
    <p:sldId id="1146" r:id="rId17"/>
    <p:sldId id="1147" r:id="rId18"/>
    <p:sldId id="1148" r:id="rId19"/>
    <p:sldId id="1149" r:id="rId20"/>
    <p:sldId id="1150" r:id="rId21"/>
    <p:sldId id="1151" r:id="rId22"/>
    <p:sldId id="1152" r:id="rId23"/>
    <p:sldId id="1153" r:id="rId24"/>
    <p:sldId id="1154" r:id="rId25"/>
    <p:sldId id="1155" r:id="rId26"/>
    <p:sldId id="1156" r:id="rId27"/>
    <p:sldId id="1157" r:id="rId28"/>
    <p:sldId id="1158" r:id="rId29"/>
    <p:sldId id="1159" r:id="rId30"/>
    <p:sldId id="1160" r:id="rId31"/>
    <p:sldId id="1161" r:id="rId32"/>
    <p:sldId id="1162" r:id="rId33"/>
    <p:sldId id="1163" r:id="rId34"/>
    <p:sldId id="1164" r:id="rId35"/>
    <p:sldId id="1165" r:id="rId36"/>
    <p:sldId id="1166" r:id="rId37"/>
    <p:sldId id="1167" r:id="rId38"/>
    <p:sldId id="1168" r:id="rId39"/>
    <p:sldId id="1169" r:id="rId40"/>
    <p:sldId id="1170" r:id="rId41"/>
    <p:sldId id="1171" r:id="rId42"/>
    <p:sldId id="1172" r:id="rId43"/>
    <p:sldId id="1173" r:id="rId44"/>
    <p:sldId id="1174" r:id="rId45"/>
    <p:sldId id="1175" r:id="rId46"/>
    <p:sldId id="1176" r:id="rId47"/>
    <p:sldId id="1177" r:id="rId48"/>
    <p:sldId id="1178" r:id="rId49"/>
    <p:sldId id="1179" r:id="rId50"/>
    <p:sldId id="1180" r:id="rId51"/>
    <p:sldId id="1181" r:id="rId52"/>
    <p:sldId id="1182" r:id="rId53"/>
    <p:sldId id="1183" r:id="rId54"/>
    <p:sldId id="1184" r:id="rId55"/>
    <p:sldId id="1185" r:id="rId56"/>
    <p:sldId id="1186" r:id="rId57"/>
    <p:sldId id="1187" r:id="rId58"/>
    <p:sldId id="1188" r:id="rId59"/>
    <p:sldId id="1189" r:id="rId60"/>
    <p:sldId id="1190" r:id="rId61"/>
    <p:sldId id="1191" r:id="rId62"/>
    <p:sldId id="1192" r:id="rId63"/>
    <p:sldId id="1193" r:id="rId64"/>
    <p:sldId id="1194" r:id="rId65"/>
    <p:sldId id="1195" r:id="rId66"/>
    <p:sldId id="1196" r:id="rId67"/>
    <p:sldId id="1197" r:id="rId68"/>
    <p:sldId id="1198" r:id="rId69"/>
    <p:sldId id="1199" r:id="rId70"/>
    <p:sldId id="1200" r:id="rId71"/>
    <p:sldId id="1201" r:id="rId72"/>
    <p:sldId id="1202" r:id="rId73"/>
    <p:sldId id="1203" r:id="rId74"/>
    <p:sldId id="1204" r:id="rId75"/>
    <p:sldId id="1205" r:id="rId76"/>
    <p:sldId id="1206" r:id="rId77"/>
    <p:sldId id="1207" r:id="rId78"/>
    <p:sldId id="1208" r:id="rId79"/>
    <p:sldId id="1209" r:id="rId80"/>
    <p:sldId id="1210" r:id="rId81"/>
    <p:sldId id="1211" r:id="rId82"/>
    <p:sldId id="1212" r:id="rId83"/>
    <p:sldId id="1213" r:id="rId84"/>
    <p:sldId id="1214" r:id="rId85"/>
    <p:sldId id="1215" r:id="rId86"/>
    <p:sldId id="1216" r:id="rId87"/>
    <p:sldId id="1217" r:id="rId88"/>
    <p:sldId id="1218" r:id="rId89"/>
    <p:sldId id="1220" r:id="rId90"/>
    <p:sldId id="1221" r:id="rId91"/>
    <p:sldId id="1222" r:id="rId92"/>
    <p:sldId id="1223" r:id="rId93"/>
    <p:sldId id="1224" r:id="rId94"/>
    <p:sldId id="1225" r:id="rId95"/>
    <p:sldId id="1226" r:id="rId96"/>
    <p:sldId id="1227" r:id="rId97"/>
    <p:sldId id="1228" r:id="rId98"/>
    <p:sldId id="1229" r:id="rId99"/>
    <p:sldId id="1230" r:id="rId100"/>
    <p:sldId id="1231" r:id="rId101"/>
    <p:sldId id="1232" r:id="rId102"/>
    <p:sldId id="1234" r:id="rId103"/>
    <p:sldId id="1233" r:id="rId104"/>
    <p:sldId id="1235" r:id="rId105"/>
    <p:sldId id="1236" r:id="rId106"/>
    <p:sldId id="1237" r:id="rId107"/>
    <p:sldId id="1238" r:id="rId108"/>
    <p:sldId id="1239" r:id="rId109"/>
    <p:sldId id="1240" r:id="rId110"/>
    <p:sldId id="1241" r:id="rId111"/>
    <p:sldId id="1242" r:id="rId112"/>
    <p:sldId id="1243" r:id="rId113"/>
    <p:sldId id="1244" r:id="rId114"/>
    <p:sldId id="1245" r:id="rId115"/>
    <p:sldId id="1246" r:id="rId116"/>
    <p:sldId id="1247" r:id="rId117"/>
    <p:sldId id="1248" r:id="rId118"/>
    <p:sldId id="1249" r:id="rId119"/>
    <p:sldId id="1250" r:id="rId120"/>
    <p:sldId id="1251" r:id="rId121"/>
    <p:sldId id="1252" r:id="rId122"/>
    <p:sldId id="1253" r:id="rId123"/>
    <p:sldId id="1254" r:id="rId124"/>
    <p:sldId id="1255" r:id="rId125"/>
    <p:sldId id="1256" r:id="rId126"/>
    <p:sldId id="1257" r:id="rId127"/>
    <p:sldId id="1258" r:id="rId128"/>
    <p:sldId id="1259" r:id="rId129"/>
    <p:sldId id="1260" r:id="rId130"/>
    <p:sldId id="1261" r:id="rId131"/>
    <p:sldId id="1262" r:id="rId132"/>
    <p:sldId id="1263" r:id="rId133"/>
    <p:sldId id="1264" r:id="rId134"/>
    <p:sldId id="1265" r:id="rId135"/>
    <p:sldId id="1266" r:id="rId136"/>
    <p:sldId id="1267" r:id="rId137"/>
    <p:sldId id="1268" r:id="rId138"/>
    <p:sldId id="1269" r:id="rId139"/>
    <p:sldId id="1270" r:id="rId140"/>
    <p:sldId id="1271" r:id="rId141"/>
    <p:sldId id="1272" r:id="rId142"/>
    <p:sldId id="1273" r:id="rId143"/>
    <p:sldId id="1274" r:id="rId144"/>
    <p:sldId id="1275" r:id="rId145"/>
    <p:sldId id="1276" r:id="rId146"/>
    <p:sldId id="1277" r:id="rId147"/>
    <p:sldId id="1278" r:id="rId148"/>
    <p:sldId id="1279" r:id="rId149"/>
    <p:sldId id="1280" r:id="rId150"/>
    <p:sldId id="1281" r:id="rId151"/>
    <p:sldId id="1282" r:id="rId152"/>
    <p:sldId id="1283" r:id="rId153"/>
    <p:sldId id="1284" r:id="rId154"/>
    <p:sldId id="1285" r:id="rId155"/>
    <p:sldId id="1286" r:id="rId156"/>
    <p:sldId id="1287" r:id="rId157"/>
    <p:sldId id="1288" r:id="rId158"/>
    <p:sldId id="1289" r:id="rId159"/>
    <p:sldId id="1290" r:id="rId160"/>
    <p:sldId id="1291" r:id="rId161"/>
    <p:sldId id="1292" r:id="rId162"/>
    <p:sldId id="1293" r:id="rId163"/>
    <p:sldId id="1294" r:id="rId164"/>
    <p:sldId id="1295" r:id="rId165"/>
    <p:sldId id="1296" r:id="rId166"/>
    <p:sldId id="1297" r:id="rId167"/>
    <p:sldId id="1298" r:id="rId168"/>
    <p:sldId id="1299" r:id="rId169"/>
    <p:sldId id="1300" r:id="rId170"/>
    <p:sldId id="1301" r:id="rId171"/>
    <p:sldId id="1302" r:id="rId172"/>
    <p:sldId id="1303" r:id="rId173"/>
    <p:sldId id="1304" r:id="rId174"/>
    <p:sldId id="1305" r:id="rId175"/>
    <p:sldId id="1306" r:id="rId176"/>
    <p:sldId id="1307" r:id="rId177"/>
    <p:sldId id="1308" r:id="rId178"/>
    <p:sldId id="1309" r:id="rId179"/>
    <p:sldId id="1310" r:id="rId180"/>
    <p:sldId id="1311" r:id="rId181"/>
    <p:sldId id="1312" r:id="rId182"/>
    <p:sldId id="1313" r:id="rId183"/>
    <p:sldId id="1314" r:id="rId184"/>
    <p:sldId id="1315" r:id="rId185"/>
    <p:sldId id="1316" r:id="rId186"/>
    <p:sldId id="1317" r:id="rId187"/>
    <p:sldId id="1318" r:id="rId188"/>
    <p:sldId id="1319" r:id="rId189"/>
    <p:sldId id="1320" r:id="rId190"/>
    <p:sldId id="1321" r:id="rId191"/>
    <p:sldId id="1322" r:id="rId192"/>
    <p:sldId id="1323" r:id="rId193"/>
    <p:sldId id="1324" r:id="rId194"/>
    <p:sldId id="1325" r:id="rId195"/>
    <p:sldId id="1326" r:id="rId196"/>
    <p:sldId id="1327" r:id="rId197"/>
    <p:sldId id="1328" r:id="rId198"/>
    <p:sldId id="1329" r:id="rId199"/>
    <p:sldId id="1330" r:id="rId200"/>
    <p:sldId id="1331" r:id="rId201"/>
    <p:sldId id="1332" r:id="rId202"/>
    <p:sldId id="1333" r:id="rId203"/>
    <p:sldId id="1334" r:id="rId204"/>
    <p:sldId id="1335" r:id="rId205"/>
    <p:sldId id="1336" r:id="rId206"/>
    <p:sldId id="1337" r:id="rId207"/>
    <p:sldId id="1338" r:id="rId208"/>
    <p:sldId id="1339" r:id="rId209"/>
    <p:sldId id="1340" r:id="rId210"/>
    <p:sldId id="1341" r:id="rId211"/>
    <p:sldId id="1342" r:id="rId212"/>
    <p:sldId id="1343" r:id="rId213"/>
    <p:sldId id="1344" r:id="rId214"/>
    <p:sldId id="1345" r:id="rId215"/>
    <p:sldId id="1346" r:id="rId216"/>
    <p:sldId id="1347" r:id="rId217"/>
    <p:sldId id="1348" r:id="rId218"/>
    <p:sldId id="1349" r:id="rId219"/>
    <p:sldId id="1350" r:id="rId220"/>
    <p:sldId id="1351" r:id="rId221"/>
    <p:sldId id="1352" r:id="rId222"/>
    <p:sldId id="1353" r:id="rId223"/>
    <p:sldId id="1354" r:id="rId224"/>
    <p:sldId id="1122" r:id="rId225"/>
    <p:sldId id="1123" r:id="rId226"/>
    <p:sldId id="1124" r:id="rId227"/>
  </p:sldIdLst>
  <p:sldSz cx="12192000" cy="6858000"/>
  <p:notesSz cx="6858000" cy="9144000"/>
  <p:embeddedFontLst>
    <p:embeddedFont>
      <p:font typeface="微軟正黑體" panose="020B0604030504040204" pitchFamily="34" charset="-120"/>
      <p:regular r:id="rId229"/>
      <p:bold r:id="rId230"/>
    </p:embeddedFont>
    <p:embeddedFont>
      <p:font typeface="Calibri" panose="020F0502020204030204" pitchFamily="34" charset="0"/>
      <p:regular r:id="rId231"/>
      <p:bold r:id="rId232"/>
      <p:italic r:id="rId233"/>
      <p:boldItalic r:id="rId234"/>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0F4F3"/>
    <a:srgbClr val="369A93"/>
    <a:srgbClr val="39A19A"/>
    <a:srgbClr val="3CAAA2"/>
    <a:srgbClr val="BF9409"/>
    <a:srgbClr val="3AA49C"/>
    <a:srgbClr val="33918A"/>
    <a:srgbClr val="61AB68"/>
    <a:srgbClr val="FA1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6" autoAdjust="0"/>
    <p:restoredTop sz="95274" autoAdjust="0"/>
  </p:normalViewPr>
  <p:slideViewPr>
    <p:cSldViewPr snapToGrid="0" snapToObjects="1">
      <p:cViewPr varScale="1">
        <p:scale>
          <a:sx n="75" d="100"/>
          <a:sy n="75" d="100"/>
        </p:scale>
        <p:origin x="-960" y="-84"/>
      </p:cViewPr>
      <p:guideLst>
        <p:guide orient="horz" pos="2160"/>
        <p:guide pos="3840"/>
      </p:guideLst>
    </p:cSldViewPr>
  </p:slideViewPr>
  <p:outlineViewPr>
    <p:cViewPr>
      <p:scale>
        <a:sx n="33" d="100"/>
        <a:sy n="33" d="100"/>
      </p:scale>
      <p:origin x="0" y="-5280"/>
    </p:cViewPr>
  </p:outlineViewPr>
  <p:notesTextViewPr>
    <p:cViewPr>
      <p:scale>
        <a:sx n="1" d="1"/>
        <a:sy n="1" d="1"/>
      </p:scale>
      <p:origin x="0" y="0"/>
    </p:cViewPr>
  </p:notesTextViewPr>
  <p:sorterViewPr>
    <p:cViewPr varScale="1">
      <p:scale>
        <a:sx n="1" d="1"/>
        <a:sy n="1" d="1"/>
      </p:scale>
      <p:origin x="0" y="-31104"/>
    </p:cViewPr>
  </p:sorterViewPr>
  <p:notesViewPr>
    <p:cSldViewPr snapToGrid="0" snapToObjects="1">
      <p:cViewPr varScale="1">
        <p:scale>
          <a:sx n="64" d="100"/>
          <a:sy n="64" d="100"/>
        </p:scale>
        <p:origin x="3294"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font" Target="fonts/font5.fntdata"/><Relationship Id="rId238"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font" Target="fonts/font1.fntdata"/><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font" Target="fonts/font2.fntdata"/><Relationship Id="rId235"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font" Target="fonts/font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21916-9E7D-441A-ABFC-FC60F45A3D68}" type="datetimeFigureOut">
              <a:rPr lang="zh-TW" altLang="en-US" smtClean="0"/>
              <a:t>2017/12/27</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E9FDD-1EF8-48B2-BF5F-73829B9CEEC1}" type="slidenum">
              <a:rPr lang="zh-TW" altLang="en-US" smtClean="0"/>
              <a:t>‹#›</a:t>
            </a:fld>
            <a:endParaRPr lang="zh-TW" altLang="en-US"/>
          </a:p>
        </p:txBody>
      </p:sp>
    </p:spTree>
    <p:extLst>
      <p:ext uri="{BB962C8B-B14F-4D97-AF65-F5344CB8AC3E}">
        <p14:creationId xmlns:p14="http://schemas.microsoft.com/office/powerpoint/2010/main" val="59935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0</a:t>
            </a:fld>
            <a:endParaRPr lang="zh-TW" altLang="en-US"/>
          </a:p>
        </p:txBody>
      </p:sp>
    </p:spTree>
    <p:extLst>
      <p:ext uri="{BB962C8B-B14F-4D97-AF65-F5344CB8AC3E}">
        <p14:creationId xmlns:p14="http://schemas.microsoft.com/office/powerpoint/2010/main" val="55425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218</a:t>
            </a:fld>
            <a:endParaRPr lang="zh-TW" altLang="en-US"/>
          </a:p>
        </p:txBody>
      </p:sp>
    </p:spTree>
    <p:extLst>
      <p:ext uri="{BB962C8B-B14F-4D97-AF65-F5344CB8AC3E}">
        <p14:creationId xmlns:p14="http://schemas.microsoft.com/office/powerpoint/2010/main" val="361666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222</a:t>
            </a:fld>
            <a:endParaRPr lang="zh-TW" altLang="en-US"/>
          </a:p>
        </p:txBody>
      </p:sp>
    </p:spTree>
    <p:extLst>
      <p:ext uri="{BB962C8B-B14F-4D97-AF65-F5344CB8AC3E}">
        <p14:creationId xmlns:p14="http://schemas.microsoft.com/office/powerpoint/2010/main" val="108469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B7C65BB-9F28-4E9A-B3A6-0678818B9664}" type="slidenum">
              <a:rPr lang="zh-TW" altLang="en-US" smtClean="0"/>
              <a:t>223</a:t>
            </a:fld>
            <a:endParaRPr lang="zh-TW" altLang="en-US"/>
          </a:p>
        </p:txBody>
      </p:sp>
    </p:spTree>
    <p:extLst>
      <p:ext uri="{BB962C8B-B14F-4D97-AF65-F5344CB8AC3E}">
        <p14:creationId xmlns:p14="http://schemas.microsoft.com/office/powerpoint/2010/main" val="175576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B7C65BB-9F28-4E9A-B3A6-0678818B9664}" type="slidenum">
              <a:rPr lang="zh-TW" altLang="en-US" smtClean="0"/>
              <a:t>224</a:t>
            </a:fld>
            <a:endParaRPr lang="zh-TW" altLang="en-US"/>
          </a:p>
        </p:txBody>
      </p:sp>
    </p:spTree>
    <p:extLst>
      <p:ext uri="{BB962C8B-B14F-4D97-AF65-F5344CB8AC3E}">
        <p14:creationId xmlns:p14="http://schemas.microsoft.com/office/powerpoint/2010/main" val="106276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7B6C6A9-CBB5-4927-833D-62CCC6E09109}" type="slidenum">
              <a:rPr lang="zh-TW" altLang="en-US" smtClean="0">
                <a:solidFill>
                  <a:prstClr val="black"/>
                </a:solidFill>
              </a:rPr>
              <a:pPr/>
              <a:t>225</a:t>
            </a:fld>
            <a:endParaRPr lang="zh-TW" altLang="en-US">
              <a:solidFill>
                <a:prstClr val="black"/>
              </a:solidFill>
            </a:endParaRPr>
          </a:p>
        </p:txBody>
      </p:sp>
    </p:spTree>
    <p:extLst>
      <p:ext uri="{BB962C8B-B14F-4D97-AF65-F5344CB8AC3E}">
        <p14:creationId xmlns:p14="http://schemas.microsoft.com/office/powerpoint/2010/main" val="189861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5" name="頁尾版面配置區 4"/>
          <p:cNvSpPr>
            <a:spLocks noGrp="1"/>
          </p:cNvSpPr>
          <p:nvPr>
            <p:ph type="ftr" sz="quarter" idx="11"/>
          </p:nvPr>
        </p:nvSpPr>
        <p:spPr>
          <a:xfrm>
            <a:off x="188689" y="6356351"/>
            <a:ext cx="3860800" cy="365125"/>
          </a:xfrm>
        </p:spPr>
        <p:txBody>
          <a:bodyPr/>
          <a:lstStyle>
            <a:lvl1pPr algn="l">
              <a:defRPr/>
            </a:lvl1p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1134121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n 1 Image  Effects 00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9" name="圖片版面配置區 8"/>
          <p:cNvSpPr>
            <a:spLocks noGrp="1"/>
          </p:cNvSpPr>
          <p:nvPr>
            <p:ph type="pic" sz="quarter" idx="12"/>
          </p:nvPr>
        </p:nvSpPr>
        <p:spPr>
          <a:xfrm>
            <a:off x="1622357" y="0"/>
            <a:ext cx="10588692" cy="6858000"/>
          </a:xfrm>
          <a:custGeom>
            <a:avLst/>
            <a:gdLst>
              <a:gd name="connsiteX0" fmla="*/ 0 w 10588692"/>
              <a:gd name="connsiteY0" fmla="*/ 0 h 6858000"/>
              <a:gd name="connsiteX1" fmla="*/ 4546623 w 10588692"/>
              <a:gd name="connsiteY1" fmla="*/ 0 h 6858000"/>
              <a:gd name="connsiteX2" fmla="*/ 7938028 w 10588692"/>
              <a:gd name="connsiteY2" fmla="*/ 3391405 h 6858000"/>
              <a:gd name="connsiteX3" fmla="*/ 7938026 w 10588692"/>
              <a:gd name="connsiteY3" fmla="*/ 3391406 h 6858000"/>
              <a:gd name="connsiteX4" fmla="*/ 8432750 w 10588692"/>
              <a:gd name="connsiteY4" fmla="*/ 3886129 h 6858000"/>
              <a:gd name="connsiteX5" fmla="*/ 8432751 w 10588692"/>
              <a:gd name="connsiteY5" fmla="*/ 3886128 h 6858000"/>
              <a:gd name="connsiteX6" fmla="*/ 8432752 w 10588692"/>
              <a:gd name="connsiteY6" fmla="*/ 3886129 h 6858000"/>
              <a:gd name="connsiteX7" fmla="*/ 8442057 w 10588692"/>
              <a:gd name="connsiteY7" fmla="*/ 3876823 h 6858000"/>
              <a:gd name="connsiteX8" fmla="*/ 8927474 w 10588692"/>
              <a:gd name="connsiteY8" fmla="*/ 3391408 h 6858000"/>
              <a:gd name="connsiteX9" fmla="*/ 8927473 w 10588692"/>
              <a:gd name="connsiteY9" fmla="*/ 3391407 h 6858000"/>
              <a:gd name="connsiteX10" fmla="*/ 10588692 w 10588692"/>
              <a:gd name="connsiteY10" fmla="*/ 1730188 h 6858000"/>
              <a:gd name="connsiteX11" fmla="*/ 10588692 w 10588692"/>
              <a:gd name="connsiteY11" fmla="*/ 6276811 h 6858000"/>
              <a:gd name="connsiteX12" fmla="*/ 10007503 w 10588692"/>
              <a:gd name="connsiteY12" fmla="*/ 6858000 h 6858000"/>
              <a:gd name="connsiteX13" fmla="*/ 6858000 w 10588692"/>
              <a:gd name="connsiteY13"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88692" h="6858000">
                <a:moveTo>
                  <a:pt x="0" y="0"/>
                </a:moveTo>
                <a:lnTo>
                  <a:pt x="4546623" y="0"/>
                </a:lnTo>
                <a:lnTo>
                  <a:pt x="7938028" y="3391405"/>
                </a:lnTo>
                <a:lnTo>
                  <a:pt x="7938026" y="3391406"/>
                </a:lnTo>
                <a:lnTo>
                  <a:pt x="8432750" y="3886129"/>
                </a:lnTo>
                <a:lnTo>
                  <a:pt x="8432751" y="3886128"/>
                </a:lnTo>
                <a:lnTo>
                  <a:pt x="8432752" y="3886129"/>
                </a:lnTo>
                <a:lnTo>
                  <a:pt x="8442057" y="3876823"/>
                </a:lnTo>
                <a:lnTo>
                  <a:pt x="8927474" y="3391408"/>
                </a:lnTo>
                <a:lnTo>
                  <a:pt x="8927473" y="3391407"/>
                </a:lnTo>
                <a:lnTo>
                  <a:pt x="10588692" y="1730188"/>
                </a:lnTo>
                <a:lnTo>
                  <a:pt x="10588692" y="6276811"/>
                </a:lnTo>
                <a:lnTo>
                  <a:pt x="10007503" y="6858000"/>
                </a:lnTo>
                <a:lnTo>
                  <a:pt x="6858000" y="685799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95568009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in 1 Image  Effects 09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0" name="圖片版面配置區 19"/>
          <p:cNvSpPr>
            <a:spLocks noGrp="1"/>
          </p:cNvSpPr>
          <p:nvPr userDrawn="1">
            <p:ph type="pic" sz="quarter" idx="12"/>
          </p:nvPr>
        </p:nvSpPr>
        <p:spPr>
          <a:xfrm>
            <a:off x="6749143" y="0"/>
            <a:ext cx="4989286" cy="6858000"/>
          </a:xfrm>
          <a:custGeom>
            <a:avLst/>
            <a:gdLst>
              <a:gd name="connsiteX0" fmla="*/ 1360714 w 4989286"/>
              <a:gd name="connsiteY0" fmla="*/ 0 h 6858000"/>
              <a:gd name="connsiteX1" fmla="*/ 4989286 w 4989286"/>
              <a:gd name="connsiteY1" fmla="*/ 0 h 6858000"/>
              <a:gd name="connsiteX2" fmla="*/ 3628572 w 4989286"/>
              <a:gd name="connsiteY2" fmla="*/ 6858000 h 6858000"/>
              <a:gd name="connsiteX3" fmla="*/ 0 w 498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89286" h="6858000">
                <a:moveTo>
                  <a:pt x="1360714" y="0"/>
                </a:moveTo>
                <a:lnTo>
                  <a:pt x="4989286" y="0"/>
                </a:lnTo>
                <a:lnTo>
                  <a:pt x="3628572"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32993131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in 1 Image  Effects 09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6749143" y="-1"/>
            <a:ext cx="4989286" cy="6858000"/>
          </a:xfrm>
          <a:custGeom>
            <a:avLst/>
            <a:gdLst>
              <a:gd name="connsiteX0" fmla="*/ 0 w 4989286"/>
              <a:gd name="connsiteY0" fmla="*/ 0 h 6858000"/>
              <a:gd name="connsiteX1" fmla="*/ 3628572 w 4989286"/>
              <a:gd name="connsiteY1" fmla="*/ 0 h 6858000"/>
              <a:gd name="connsiteX2" fmla="*/ 4989286 w 4989286"/>
              <a:gd name="connsiteY2" fmla="*/ 6858000 h 6858000"/>
              <a:gd name="connsiteX3" fmla="*/ 1360714 w 498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89286" h="6858000">
                <a:moveTo>
                  <a:pt x="0" y="0"/>
                </a:moveTo>
                <a:lnTo>
                  <a:pt x="3628572" y="0"/>
                </a:lnTo>
                <a:lnTo>
                  <a:pt x="4989286" y="6858000"/>
                </a:lnTo>
                <a:lnTo>
                  <a:pt x="1360714"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40753414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in 1 Image  Effects 100">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453570" y="0"/>
            <a:ext cx="4989286" cy="6858000"/>
          </a:xfrm>
          <a:custGeom>
            <a:avLst/>
            <a:gdLst>
              <a:gd name="connsiteX0" fmla="*/ 1360714 w 4989286"/>
              <a:gd name="connsiteY0" fmla="*/ 0 h 6858000"/>
              <a:gd name="connsiteX1" fmla="*/ 4989286 w 4989286"/>
              <a:gd name="connsiteY1" fmla="*/ 0 h 6858000"/>
              <a:gd name="connsiteX2" fmla="*/ 3628572 w 4989286"/>
              <a:gd name="connsiteY2" fmla="*/ 6858000 h 6858000"/>
              <a:gd name="connsiteX3" fmla="*/ 0 w 498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89286" h="6858000">
                <a:moveTo>
                  <a:pt x="1360714" y="0"/>
                </a:moveTo>
                <a:lnTo>
                  <a:pt x="4989286" y="0"/>
                </a:lnTo>
                <a:lnTo>
                  <a:pt x="3628572"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4012542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in 1 Image  Effects 101">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453570" y="-1"/>
            <a:ext cx="4989286" cy="6858000"/>
          </a:xfrm>
          <a:custGeom>
            <a:avLst/>
            <a:gdLst>
              <a:gd name="connsiteX0" fmla="*/ 0 w 4989286"/>
              <a:gd name="connsiteY0" fmla="*/ 0 h 6858000"/>
              <a:gd name="connsiteX1" fmla="*/ 3628572 w 4989286"/>
              <a:gd name="connsiteY1" fmla="*/ 0 h 6858000"/>
              <a:gd name="connsiteX2" fmla="*/ 4989286 w 4989286"/>
              <a:gd name="connsiteY2" fmla="*/ 6858000 h 6858000"/>
              <a:gd name="connsiteX3" fmla="*/ 1360714 w 498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89286" h="6858000">
                <a:moveTo>
                  <a:pt x="0" y="0"/>
                </a:moveTo>
                <a:lnTo>
                  <a:pt x="3628572" y="0"/>
                </a:lnTo>
                <a:lnTo>
                  <a:pt x="4989286" y="6858000"/>
                </a:lnTo>
                <a:lnTo>
                  <a:pt x="1360714"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82149489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in 1 Image  Effects 102">
    <p:spTree>
      <p:nvGrpSpPr>
        <p:cNvPr id="1" name=""/>
        <p:cNvGrpSpPr/>
        <p:nvPr/>
      </p:nvGrpSpPr>
      <p:grpSpPr>
        <a:xfrm>
          <a:off x="0" y="0"/>
          <a:ext cx="0" cy="0"/>
          <a:chOff x="0" y="0"/>
          <a:chExt cx="0" cy="0"/>
        </a:xfrm>
      </p:grpSpPr>
      <p:sp>
        <p:nvSpPr>
          <p:cNvPr id="18" name="圖片版面配置區 17"/>
          <p:cNvSpPr>
            <a:spLocks noGrp="1"/>
          </p:cNvSpPr>
          <p:nvPr>
            <p:ph type="pic" sz="quarter" idx="12"/>
          </p:nvPr>
        </p:nvSpPr>
        <p:spPr>
          <a:xfrm>
            <a:off x="0" y="-1"/>
            <a:ext cx="3623608" cy="6858000"/>
          </a:xfrm>
          <a:custGeom>
            <a:avLst/>
            <a:gdLst>
              <a:gd name="connsiteX0" fmla="*/ 0 w 3623608"/>
              <a:gd name="connsiteY0" fmla="*/ 0 h 6858000"/>
              <a:gd name="connsiteX1" fmla="*/ 3623608 w 3623608"/>
              <a:gd name="connsiteY1" fmla="*/ 0 h 6858000"/>
              <a:gd name="connsiteX2" fmla="*/ 1140670 w 3623608"/>
              <a:gd name="connsiteY2" fmla="*/ 6858000 h 6858000"/>
              <a:gd name="connsiteX3" fmla="*/ 0 w 36236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23608" h="6858000">
                <a:moveTo>
                  <a:pt x="0" y="0"/>
                </a:moveTo>
                <a:lnTo>
                  <a:pt x="3623608" y="0"/>
                </a:lnTo>
                <a:lnTo>
                  <a:pt x="1140670"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9" name="圖片版面配置區 18"/>
          <p:cNvSpPr>
            <a:spLocks noGrp="1"/>
          </p:cNvSpPr>
          <p:nvPr>
            <p:ph type="pic" sz="quarter" idx="13"/>
          </p:nvPr>
        </p:nvSpPr>
        <p:spPr>
          <a:xfrm>
            <a:off x="8568394" y="-1"/>
            <a:ext cx="3623607" cy="6858000"/>
          </a:xfrm>
          <a:custGeom>
            <a:avLst/>
            <a:gdLst>
              <a:gd name="connsiteX0" fmla="*/ 2482938 w 3623607"/>
              <a:gd name="connsiteY0" fmla="*/ 0 h 6858000"/>
              <a:gd name="connsiteX1" fmla="*/ 3623607 w 3623607"/>
              <a:gd name="connsiteY1" fmla="*/ 0 h 6858000"/>
              <a:gd name="connsiteX2" fmla="*/ 3623607 w 3623607"/>
              <a:gd name="connsiteY2" fmla="*/ 6858000 h 6858000"/>
              <a:gd name="connsiteX3" fmla="*/ 0 w 36236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23607" h="6858000">
                <a:moveTo>
                  <a:pt x="2482938" y="0"/>
                </a:moveTo>
                <a:lnTo>
                  <a:pt x="3623607" y="0"/>
                </a:lnTo>
                <a:lnTo>
                  <a:pt x="3623607"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02710406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in 1 Image  Effects 103">
    <p:spTree>
      <p:nvGrpSpPr>
        <p:cNvPr id="1" name=""/>
        <p:cNvGrpSpPr/>
        <p:nvPr/>
      </p:nvGrpSpPr>
      <p:grpSpPr>
        <a:xfrm>
          <a:off x="0" y="0"/>
          <a:ext cx="0" cy="0"/>
          <a:chOff x="0" y="0"/>
          <a:chExt cx="0" cy="0"/>
        </a:xfrm>
      </p:grpSpPr>
      <p:sp>
        <p:nvSpPr>
          <p:cNvPr id="11" name="圖片版面配置區 10"/>
          <p:cNvSpPr>
            <a:spLocks noGrp="1"/>
          </p:cNvSpPr>
          <p:nvPr>
            <p:ph type="pic" sz="quarter" idx="12"/>
          </p:nvPr>
        </p:nvSpPr>
        <p:spPr>
          <a:xfrm>
            <a:off x="0" y="-1"/>
            <a:ext cx="3623608" cy="6858000"/>
          </a:xfrm>
          <a:custGeom>
            <a:avLst/>
            <a:gdLst>
              <a:gd name="connsiteX0" fmla="*/ 0 w 3623608"/>
              <a:gd name="connsiteY0" fmla="*/ 0 h 6858000"/>
              <a:gd name="connsiteX1" fmla="*/ 1140670 w 3623608"/>
              <a:gd name="connsiteY1" fmla="*/ 0 h 6858000"/>
              <a:gd name="connsiteX2" fmla="*/ 3623608 w 3623608"/>
              <a:gd name="connsiteY2" fmla="*/ 6858000 h 6858000"/>
              <a:gd name="connsiteX3" fmla="*/ 0 w 36236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23608" h="6858000">
                <a:moveTo>
                  <a:pt x="0" y="0"/>
                </a:moveTo>
                <a:lnTo>
                  <a:pt x="1140670" y="0"/>
                </a:lnTo>
                <a:lnTo>
                  <a:pt x="3623608"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2" name="圖片版面配置區 11"/>
          <p:cNvSpPr>
            <a:spLocks noGrp="1"/>
          </p:cNvSpPr>
          <p:nvPr>
            <p:ph type="pic" sz="quarter" idx="13"/>
          </p:nvPr>
        </p:nvSpPr>
        <p:spPr>
          <a:xfrm>
            <a:off x="8568394" y="-1"/>
            <a:ext cx="3623607" cy="6858000"/>
          </a:xfrm>
          <a:custGeom>
            <a:avLst/>
            <a:gdLst>
              <a:gd name="connsiteX0" fmla="*/ 0 w 3623607"/>
              <a:gd name="connsiteY0" fmla="*/ 0 h 6858000"/>
              <a:gd name="connsiteX1" fmla="*/ 3623607 w 3623607"/>
              <a:gd name="connsiteY1" fmla="*/ 0 h 6858000"/>
              <a:gd name="connsiteX2" fmla="*/ 3623607 w 3623607"/>
              <a:gd name="connsiteY2" fmla="*/ 6858000 h 6858000"/>
              <a:gd name="connsiteX3" fmla="*/ 2482938 w 36236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23607" h="6858000">
                <a:moveTo>
                  <a:pt x="0" y="0"/>
                </a:moveTo>
                <a:lnTo>
                  <a:pt x="3623607" y="0"/>
                </a:lnTo>
                <a:lnTo>
                  <a:pt x="3623607" y="6858000"/>
                </a:lnTo>
                <a:lnTo>
                  <a:pt x="2482938"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69087276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in 1 Image  Effects 10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5" name="圖片版面配置區 14"/>
          <p:cNvSpPr>
            <a:spLocks noGrp="1"/>
          </p:cNvSpPr>
          <p:nvPr>
            <p:ph type="pic" sz="quarter" idx="12"/>
          </p:nvPr>
        </p:nvSpPr>
        <p:spPr>
          <a:xfrm>
            <a:off x="0" y="1538514"/>
            <a:ext cx="2946400" cy="4354286"/>
          </a:xfrm>
          <a:custGeom>
            <a:avLst/>
            <a:gdLst>
              <a:gd name="connsiteX0" fmla="*/ 682167 w 2946400"/>
              <a:gd name="connsiteY0" fmla="*/ 0 h 4354286"/>
              <a:gd name="connsiteX1" fmla="*/ 2946400 w 2946400"/>
              <a:gd name="connsiteY1" fmla="*/ 0 h 4354286"/>
              <a:gd name="connsiteX2" fmla="*/ 1959433 w 2946400"/>
              <a:gd name="connsiteY2" fmla="*/ 4354286 h 4354286"/>
              <a:gd name="connsiteX3" fmla="*/ 0 w 2946400"/>
              <a:gd name="connsiteY3" fmla="*/ 4354286 h 4354286"/>
              <a:gd name="connsiteX4" fmla="*/ 0 w 2946400"/>
              <a:gd name="connsiteY4" fmla="*/ 3009574 h 435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400" h="4354286">
                <a:moveTo>
                  <a:pt x="682167" y="0"/>
                </a:moveTo>
                <a:lnTo>
                  <a:pt x="2946400" y="0"/>
                </a:lnTo>
                <a:lnTo>
                  <a:pt x="1959433" y="4354286"/>
                </a:lnTo>
                <a:lnTo>
                  <a:pt x="0" y="4354286"/>
                </a:lnTo>
                <a:lnTo>
                  <a:pt x="0" y="3009574"/>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6" name="圖片版面配置區 15"/>
          <p:cNvSpPr>
            <a:spLocks noGrp="1"/>
          </p:cNvSpPr>
          <p:nvPr>
            <p:ph type="pic" sz="quarter" idx="13"/>
          </p:nvPr>
        </p:nvSpPr>
        <p:spPr>
          <a:xfrm>
            <a:off x="4513943" y="1538513"/>
            <a:ext cx="3251200" cy="4354286"/>
          </a:xfrm>
          <a:custGeom>
            <a:avLst/>
            <a:gdLst>
              <a:gd name="connsiteX0" fmla="*/ 986967 w 3251200"/>
              <a:gd name="connsiteY0" fmla="*/ 0 h 4354286"/>
              <a:gd name="connsiteX1" fmla="*/ 3251200 w 3251200"/>
              <a:gd name="connsiteY1" fmla="*/ 0 h 4354286"/>
              <a:gd name="connsiteX2" fmla="*/ 2264233 w 3251200"/>
              <a:gd name="connsiteY2" fmla="*/ 4354286 h 4354286"/>
              <a:gd name="connsiteX3" fmla="*/ 0 w 3251200"/>
              <a:gd name="connsiteY3" fmla="*/ 4354286 h 4354286"/>
            </a:gdLst>
            <a:ahLst/>
            <a:cxnLst>
              <a:cxn ang="0">
                <a:pos x="connsiteX0" y="connsiteY0"/>
              </a:cxn>
              <a:cxn ang="0">
                <a:pos x="connsiteX1" y="connsiteY1"/>
              </a:cxn>
              <a:cxn ang="0">
                <a:pos x="connsiteX2" y="connsiteY2"/>
              </a:cxn>
              <a:cxn ang="0">
                <a:pos x="connsiteX3" y="connsiteY3"/>
              </a:cxn>
            </a:cxnLst>
            <a:rect l="l" t="t" r="r" b="b"/>
            <a:pathLst>
              <a:path w="3251200" h="4354286">
                <a:moveTo>
                  <a:pt x="986967" y="0"/>
                </a:moveTo>
                <a:lnTo>
                  <a:pt x="3251200" y="0"/>
                </a:lnTo>
                <a:lnTo>
                  <a:pt x="2264233" y="4354286"/>
                </a:lnTo>
                <a:lnTo>
                  <a:pt x="0" y="4354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318154236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in 1 Image  Effects 10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1" name="圖片版面配置區 10"/>
          <p:cNvSpPr>
            <a:spLocks noGrp="1"/>
          </p:cNvSpPr>
          <p:nvPr>
            <p:ph type="pic" sz="quarter" idx="12"/>
          </p:nvPr>
        </p:nvSpPr>
        <p:spPr>
          <a:xfrm>
            <a:off x="4426855" y="1538514"/>
            <a:ext cx="3251200" cy="4354286"/>
          </a:xfrm>
          <a:custGeom>
            <a:avLst/>
            <a:gdLst>
              <a:gd name="connsiteX0" fmla="*/ 0 w 3251200"/>
              <a:gd name="connsiteY0" fmla="*/ 0 h 4354286"/>
              <a:gd name="connsiteX1" fmla="*/ 2264233 w 3251200"/>
              <a:gd name="connsiteY1" fmla="*/ 0 h 4354286"/>
              <a:gd name="connsiteX2" fmla="*/ 3251200 w 3251200"/>
              <a:gd name="connsiteY2" fmla="*/ 4354286 h 4354286"/>
              <a:gd name="connsiteX3" fmla="*/ 986967 w 3251200"/>
              <a:gd name="connsiteY3" fmla="*/ 4354286 h 4354286"/>
            </a:gdLst>
            <a:ahLst/>
            <a:cxnLst>
              <a:cxn ang="0">
                <a:pos x="connsiteX0" y="connsiteY0"/>
              </a:cxn>
              <a:cxn ang="0">
                <a:pos x="connsiteX1" y="connsiteY1"/>
              </a:cxn>
              <a:cxn ang="0">
                <a:pos x="connsiteX2" y="connsiteY2"/>
              </a:cxn>
              <a:cxn ang="0">
                <a:pos x="connsiteX3" y="connsiteY3"/>
              </a:cxn>
            </a:cxnLst>
            <a:rect l="l" t="t" r="r" b="b"/>
            <a:pathLst>
              <a:path w="3251200" h="4354286">
                <a:moveTo>
                  <a:pt x="0" y="0"/>
                </a:moveTo>
                <a:lnTo>
                  <a:pt x="2264233" y="0"/>
                </a:lnTo>
                <a:lnTo>
                  <a:pt x="3251200" y="4354286"/>
                </a:lnTo>
                <a:lnTo>
                  <a:pt x="986967" y="4354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2" name="圖片版面配置區 11"/>
          <p:cNvSpPr>
            <a:spLocks noGrp="1"/>
          </p:cNvSpPr>
          <p:nvPr>
            <p:ph type="pic" sz="quarter" idx="13"/>
          </p:nvPr>
        </p:nvSpPr>
        <p:spPr>
          <a:xfrm>
            <a:off x="9245599" y="1538514"/>
            <a:ext cx="2946400" cy="4354286"/>
          </a:xfrm>
          <a:custGeom>
            <a:avLst/>
            <a:gdLst>
              <a:gd name="connsiteX0" fmla="*/ 0 w 2946400"/>
              <a:gd name="connsiteY0" fmla="*/ 0 h 4354286"/>
              <a:gd name="connsiteX1" fmla="*/ 2264233 w 2946400"/>
              <a:gd name="connsiteY1" fmla="*/ 0 h 4354286"/>
              <a:gd name="connsiteX2" fmla="*/ 2946400 w 2946400"/>
              <a:gd name="connsiteY2" fmla="*/ 3009574 h 4354286"/>
              <a:gd name="connsiteX3" fmla="*/ 2946400 w 2946400"/>
              <a:gd name="connsiteY3" fmla="*/ 4354286 h 4354286"/>
              <a:gd name="connsiteX4" fmla="*/ 986967 w 2946400"/>
              <a:gd name="connsiteY4" fmla="*/ 4354286 h 435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400" h="4354286">
                <a:moveTo>
                  <a:pt x="0" y="0"/>
                </a:moveTo>
                <a:lnTo>
                  <a:pt x="2264233" y="0"/>
                </a:lnTo>
                <a:lnTo>
                  <a:pt x="2946400" y="3009574"/>
                </a:lnTo>
                <a:lnTo>
                  <a:pt x="2946400" y="4354286"/>
                </a:lnTo>
                <a:lnTo>
                  <a:pt x="986967" y="4354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97497127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in 1 Image  Effects 106">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4" name="圖片版面配置區 13"/>
          <p:cNvSpPr>
            <a:spLocks noGrp="1"/>
          </p:cNvSpPr>
          <p:nvPr>
            <p:ph type="pic" sz="quarter" idx="12"/>
          </p:nvPr>
        </p:nvSpPr>
        <p:spPr>
          <a:xfrm>
            <a:off x="2054450" y="1930399"/>
            <a:ext cx="3492021" cy="2997200"/>
          </a:xfrm>
          <a:custGeom>
            <a:avLst/>
            <a:gdLst>
              <a:gd name="connsiteX0" fmla="*/ 897871 w 3492021"/>
              <a:gd name="connsiteY0" fmla="*/ 0 h 2997200"/>
              <a:gd name="connsiteX1" fmla="*/ 2594150 w 3492021"/>
              <a:gd name="connsiteY1" fmla="*/ 0 h 2997200"/>
              <a:gd name="connsiteX2" fmla="*/ 3492021 w 3492021"/>
              <a:gd name="connsiteY2" fmla="*/ 1498600 h 2997200"/>
              <a:gd name="connsiteX3" fmla="*/ 2594150 w 3492021"/>
              <a:gd name="connsiteY3" fmla="*/ 2997200 h 2997200"/>
              <a:gd name="connsiteX4" fmla="*/ 897871 w 3492021"/>
              <a:gd name="connsiteY4" fmla="*/ 2997200 h 2997200"/>
              <a:gd name="connsiteX5" fmla="*/ 0 w 3492021"/>
              <a:gd name="connsiteY5" fmla="*/ 1498600 h 2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021" h="2997200">
                <a:moveTo>
                  <a:pt x="897871" y="0"/>
                </a:moveTo>
                <a:lnTo>
                  <a:pt x="2594150" y="0"/>
                </a:lnTo>
                <a:lnTo>
                  <a:pt x="3492021" y="1498600"/>
                </a:lnTo>
                <a:lnTo>
                  <a:pt x="2594150" y="2997200"/>
                </a:lnTo>
                <a:lnTo>
                  <a:pt x="897871" y="2997200"/>
                </a:lnTo>
                <a:lnTo>
                  <a:pt x="0" y="14986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283099575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in 1 Image  Effects 10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6645528" y="1930400"/>
            <a:ext cx="3492021" cy="2997200"/>
          </a:xfrm>
          <a:custGeom>
            <a:avLst/>
            <a:gdLst>
              <a:gd name="connsiteX0" fmla="*/ 897871 w 3492021"/>
              <a:gd name="connsiteY0" fmla="*/ 0 h 2997200"/>
              <a:gd name="connsiteX1" fmla="*/ 2594150 w 3492021"/>
              <a:gd name="connsiteY1" fmla="*/ 0 h 2997200"/>
              <a:gd name="connsiteX2" fmla="*/ 3492021 w 3492021"/>
              <a:gd name="connsiteY2" fmla="*/ 1498600 h 2997200"/>
              <a:gd name="connsiteX3" fmla="*/ 2594150 w 3492021"/>
              <a:gd name="connsiteY3" fmla="*/ 2997200 h 2997200"/>
              <a:gd name="connsiteX4" fmla="*/ 897871 w 3492021"/>
              <a:gd name="connsiteY4" fmla="*/ 2997200 h 2997200"/>
              <a:gd name="connsiteX5" fmla="*/ 0 w 3492021"/>
              <a:gd name="connsiteY5" fmla="*/ 1498600 h 2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021" h="2997200">
                <a:moveTo>
                  <a:pt x="897871" y="0"/>
                </a:moveTo>
                <a:lnTo>
                  <a:pt x="2594150" y="0"/>
                </a:lnTo>
                <a:lnTo>
                  <a:pt x="3492021" y="1498600"/>
                </a:lnTo>
                <a:lnTo>
                  <a:pt x="2594150" y="2997200"/>
                </a:lnTo>
                <a:lnTo>
                  <a:pt x="897871" y="2997200"/>
                </a:lnTo>
                <a:lnTo>
                  <a:pt x="0" y="14986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27332584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n 1 Image  Effects 00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8" name="圖片版面配置區 17"/>
          <p:cNvSpPr>
            <a:spLocks noGrp="1"/>
          </p:cNvSpPr>
          <p:nvPr>
            <p:ph type="pic" sz="quarter" idx="12"/>
          </p:nvPr>
        </p:nvSpPr>
        <p:spPr>
          <a:xfrm>
            <a:off x="6769682" y="896286"/>
            <a:ext cx="5064864" cy="5064864"/>
          </a:xfrm>
          <a:custGeom>
            <a:avLst/>
            <a:gdLst>
              <a:gd name="connsiteX0" fmla="*/ 2532432 w 5064864"/>
              <a:gd name="connsiteY0" fmla="*/ 0 h 5064864"/>
              <a:gd name="connsiteX1" fmla="*/ 5064864 w 5064864"/>
              <a:gd name="connsiteY1" fmla="*/ 2532432 h 5064864"/>
              <a:gd name="connsiteX2" fmla="*/ 2532432 w 5064864"/>
              <a:gd name="connsiteY2" fmla="*/ 5064864 h 5064864"/>
              <a:gd name="connsiteX3" fmla="*/ 0 w 5064864"/>
              <a:gd name="connsiteY3" fmla="*/ 2532432 h 5064864"/>
            </a:gdLst>
            <a:ahLst/>
            <a:cxnLst>
              <a:cxn ang="0">
                <a:pos x="connsiteX0" y="connsiteY0"/>
              </a:cxn>
              <a:cxn ang="0">
                <a:pos x="connsiteX1" y="connsiteY1"/>
              </a:cxn>
              <a:cxn ang="0">
                <a:pos x="connsiteX2" y="connsiteY2"/>
              </a:cxn>
              <a:cxn ang="0">
                <a:pos x="connsiteX3" y="connsiteY3"/>
              </a:cxn>
            </a:cxnLst>
            <a:rect l="l" t="t" r="r" b="b"/>
            <a:pathLst>
              <a:path w="5064864" h="5064864">
                <a:moveTo>
                  <a:pt x="2532432" y="0"/>
                </a:moveTo>
                <a:lnTo>
                  <a:pt x="5064864" y="2532432"/>
                </a:lnTo>
                <a:lnTo>
                  <a:pt x="2532432" y="5064864"/>
                </a:lnTo>
                <a:lnTo>
                  <a:pt x="0" y="2532432"/>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71395798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in 1 Image  Effects 108">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2" name="圖片版面配置區 11"/>
          <p:cNvSpPr>
            <a:spLocks noGrp="1"/>
          </p:cNvSpPr>
          <p:nvPr>
            <p:ph type="pic" sz="quarter" idx="12"/>
          </p:nvPr>
        </p:nvSpPr>
        <p:spPr>
          <a:xfrm>
            <a:off x="0" y="-1"/>
            <a:ext cx="5071546" cy="6858000"/>
          </a:xfrm>
          <a:custGeom>
            <a:avLst/>
            <a:gdLst>
              <a:gd name="connsiteX0" fmla="*/ 0 w 5071546"/>
              <a:gd name="connsiteY0" fmla="*/ 0 h 6858000"/>
              <a:gd name="connsiteX1" fmla="*/ 5071546 w 5071546"/>
              <a:gd name="connsiteY1" fmla="*/ 0 h 6858000"/>
              <a:gd name="connsiteX2" fmla="*/ 4949191 w 5071546"/>
              <a:gd name="connsiteY2" fmla="*/ 212796 h 6858000"/>
              <a:gd name="connsiteX3" fmla="*/ 4134817 w 5071546"/>
              <a:gd name="connsiteY3" fmla="*/ 3429001 h 6858000"/>
              <a:gd name="connsiteX4" fmla="*/ 4949191 w 5071546"/>
              <a:gd name="connsiteY4" fmla="*/ 6645207 h 6858000"/>
              <a:gd name="connsiteX5" fmla="*/ 5071544 w 5071546"/>
              <a:gd name="connsiteY5" fmla="*/ 6858000 h 6858000"/>
              <a:gd name="connsiteX6" fmla="*/ 0 w 507154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1546" h="6858000">
                <a:moveTo>
                  <a:pt x="0" y="0"/>
                </a:moveTo>
                <a:lnTo>
                  <a:pt x="5071546" y="0"/>
                </a:lnTo>
                <a:lnTo>
                  <a:pt x="4949191" y="212796"/>
                </a:lnTo>
                <a:cubicBezTo>
                  <a:pt x="4429828" y="1168855"/>
                  <a:pt x="4134817" y="2264477"/>
                  <a:pt x="4134817" y="3429001"/>
                </a:cubicBezTo>
                <a:cubicBezTo>
                  <a:pt x="4134817" y="4593526"/>
                  <a:pt x="4429828" y="5689147"/>
                  <a:pt x="4949191" y="6645207"/>
                </a:cubicBezTo>
                <a:lnTo>
                  <a:pt x="5071544"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132149838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2 in 1 Image  Effects 10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120453" y="-1"/>
            <a:ext cx="5071546" cy="6858000"/>
          </a:xfrm>
          <a:custGeom>
            <a:avLst/>
            <a:gdLst>
              <a:gd name="connsiteX0" fmla="*/ 0 w 5071546"/>
              <a:gd name="connsiteY0" fmla="*/ 0 h 6858000"/>
              <a:gd name="connsiteX1" fmla="*/ 5071546 w 5071546"/>
              <a:gd name="connsiteY1" fmla="*/ 0 h 6858000"/>
              <a:gd name="connsiteX2" fmla="*/ 5071546 w 5071546"/>
              <a:gd name="connsiteY2" fmla="*/ 6858000 h 6858000"/>
              <a:gd name="connsiteX3" fmla="*/ 2 w 5071546"/>
              <a:gd name="connsiteY3" fmla="*/ 6858000 h 6858000"/>
              <a:gd name="connsiteX4" fmla="*/ 122355 w 5071546"/>
              <a:gd name="connsiteY4" fmla="*/ 6645207 h 6858000"/>
              <a:gd name="connsiteX5" fmla="*/ 936729 w 5071546"/>
              <a:gd name="connsiteY5" fmla="*/ 3429001 h 6858000"/>
              <a:gd name="connsiteX6" fmla="*/ 122355 w 5071546"/>
              <a:gd name="connsiteY6" fmla="*/ 212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1546" h="6858000">
                <a:moveTo>
                  <a:pt x="0" y="0"/>
                </a:moveTo>
                <a:lnTo>
                  <a:pt x="5071546" y="0"/>
                </a:lnTo>
                <a:lnTo>
                  <a:pt x="5071546" y="6858000"/>
                </a:lnTo>
                <a:lnTo>
                  <a:pt x="2" y="6858000"/>
                </a:lnTo>
                <a:lnTo>
                  <a:pt x="122355" y="6645207"/>
                </a:lnTo>
                <a:cubicBezTo>
                  <a:pt x="641718" y="5689147"/>
                  <a:pt x="936729" y="4593526"/>
                  <a:pt x="936729" y="3429001"/>
                </a:cubicBezTo>
                <a:cubicBezTo>
                  <a:pt x="936729" y="2264477"/>
                  <a:pt x="641718" y="1168855"/>
                  <a:pt x="122355" y="212796"/>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117819665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a:xfrm>
            <a:off x="609600" y="6356351"/>
            <a:ext cx="2844800" cy="365125"/>
          </a:xfrm>
          <a:prstGeom prst="rect">
            <a:avLst/>
          </a:prstGeom>
        </p:spPr>
        <p:txBody>
          <a:bodyPr/>
          <a:lstStyle/>
          <a:p>
            <a:fld id="{47907FD4-5212-4B0A-846D-37982921A656}" type="datetime1">
              <a:rPr lang="zh-TW" altLang="en-US" smtClean="0"/>
              <a:t>2017/12/27</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韓明文 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31749283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n 1 Image  Effects 010">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userDrawn="1">
            <p:ph type="pic" sz="quarter" idx="12"/>
          </p:nvPr>
        </p:nvSpPr>
        <p:spPr>
          <a:xfrm>
            <a:off x="345854" y="896286"/>
            <a:ext cx="5064864" cy="5064864"/>
          </a:xfrm>
          <a:custGeom>
            <a:avLst/>
            <a:gdLst>
              <a:gd name="connsiteX0" fmla="*/ 2532432 w 5064864"/>
              <a:gd name="connsiteY0" fmla="*/ 0 h 5064864"/>
              <a:gd name="connsiteX1" fmla="*/ 5064864 w 5064864"/>
              <a:gd name="connsiteY1" fmla="*/ 2532432 h 5064864"/>
              <a:gd name="connsiteX2" fmla="*/ 2532432 w 5064864"/>
              <a:gd name="connsiteY2" fmla="*/ 5064864 h 5064864"/>
              <a:gd name="connsiteX3" fmla="*/ 0 w 5064864"/>
              <a:gd name="connsiteY3" fmla="*/ 2532432 h 5064864"/>
            </a:gdLst>
            <a:ahLst/>
            <a:cxnLst>
              <a:cxn ang="0">
                <a:pos x="connsiteX0" y="connsiteY0"/>
              </a:cxn>
              <a:cxn ang="0">
                <a:pos x="connsiteX1" y="connsiteY1"/>
              </a:cxn>
              <a:cxn ang="0">
                <a:pos x="connsiteX2" y="connsiteY2"/>
              </a:cxn>
              <a:cxn ang="0">
                <a:pos x="connsiteX3" y="connsiteY3"/>
              </a:cxn>
            </a:cxnLst>
            <a:rect l="l" t="t" r="r" b="b"/>
            <a:pathLst>
              <a:path w="5064864" h="5064864">
                <a:moveTo>
                  <a:pt x="2532432" y="0"/>
                </a:moveTo>
                <a:lnTo>
                  <a:pt x="5064864" y="2532432"/>
                </a:lnTo>
                <a:lnTo>
                  <a:pt x="2532432" y="5064864"/>
                </a:lnTo>
                <a:lnTo>
                  <a:pt x="0" y="2532432"/>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24100335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n 1 Image  Effects 011">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3" name="手繪多邊形 12"/>
          <p:cNvSpPr/>
          <p:nvPr userDrawn="1"/>
        </p:nvSpPr>
        <p:spPr>
          <a:xfrm>
            <a:off x="4709579" y="1291920"/>
            <a:ext cx="104919" cy="51984"/>
          </a:xfrm>
          <a:custGeom>
            <a:avLst/>
            <a:gdLst>
              <a:gd name="connsiteX0" fmla="*/ 0 w 104919"/>
              <a:gd name="connsiteY0" fmla="*/ 0 h 51984"/>
              <a:gd name="connsiteX1" fmla="*/ 104919 w 104919"/>
              <a:gd name="connsiteY1" fmla="*/ 50543 h 51984"/>
              <a:gd name="connsiteX2" fmla="*/ 76375 w 104919"/>
              <a:gd name="connsiteY2" fmla="*/ 51984 h 51984"/>
              <a:gd name="connsiteX3" fmla="*/ 36563 w 104919"/>
              <a:gd name="connsiteY3" fmla="*/ 22213 h 51984"/>
              <a:gd name="connsiteX4" fmla="*/ 0 w 104919"/>
              <a:gd name="connsiteY4" fmla="*/ 0 h 5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9" h="51984">
                <a:moveTo>
                  <a:pt x="0" y="0"/>
                </a:moveTo>
                <a:lnTo>
                  <a:pt x="104919" y="50543"/>
                </a:lnTo>
                <a:lnTo>
                  <a:pt x="76375" y="51984"/>
                </a:lnTo>
                <a:lnTo>
                  <a:pt x="36563" y="2221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圖片版面配置區 25"/>
          <p:cNvSpPr>
            <a:spLocks noGrp="1"/>
          </p:cNvSpPr>
          <p:nvPr>
            <p:ph type="pic" sz="quarter" idx="12"/>
          </p:nvPr>
        </p:nvSpPr>
        <p:spPr>
          <a:xfrm>
            <a:off x="1065991" y="963942"/>
            <a:ext cx="4176662" cy="4176662"/>
          </a:xfrm>
          <a:custGeom>
            <a:avLst/>
            <a:gdLst>
              <a:gd name="connsiteX0" fmla="*/ 2088331 w 4176662"/>
              <a:gd name="connsiteY0" fmla="*/ 0 h 4176662"/>
              <a:gd name="connsiteX1" fmla="*/ 4176662 w 4176662"/>
              <a:gd name="connsiteY1" fmla="*/ 2088331 h 4176662"/>
              <a:gd name="connsiteX2" fmla="*/ 2088331 w 4176662"/>
              <a:gd name="connsiteY2" fmla="*/ 4176662 h 4176662"/>
              <a:gd name="connsiteX3" fmla="*/ 0 w 4176662"/>
              <a:gd name="connsiteY3" fmla="*/ 2088331 h 4176662"/>
              <a:gd name="connsiteX4" fmla="*/ 2088331 w 4176662"/>
              <a:gd name="connsiteY4" fmla="*/ 0 h 417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62" h="4176662">
                <a:moveTo>
                  <a:pt x="2088331" y="0"/>
                </a:moveTo>
                <a:cubicBezTo>
                  <a:pt x="3241684" y="0"/>
                  <a:pt x="4176662" y="934978"/>
                  <a:pt x="4176662" y="2088331"/>
                </a:cubicBezTo>
                <a:cubicBezTo>
                  <a:pt x="4176662" y="3241684"/>
                  <a:pt x="3241684" y="4176662"/>
                  <a:pt x="2088331" y="4176662"/>
                </a:cubicBezTo>
                <a:cubicBezTo>
                  <a:pt x="934978" y="4176662"/>
                  <a:pt x="0" y="3241684"/>
                  <a:pt x="0" y="2088331"/>
                </a:cubicBezTo>
                <a:cubicBezTo>
                  <a:pt x="0" y="934978"/>
                  <a:pt x="934978" y="0"/>
                  <a:pt x="2088331"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1426651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n 1 Image  Effects 01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6" name="手繪多邊形 5"/>
          <p:cNvSpPr/>
          <p:nvPr userDrawn="1"/>
        </p:nvSpPr>
        <p:spPr>
          <a:xfrm rot="7238766">
            <a:off x="9739606" y="5247904"/>
            <a:ext cx="104919" cy="51984"/>
          </a:xfrm>
          <a:custGeom>
            <a:avLst/>
            <a:gdLst>
              <a:gd name="connsiteX0" fmla="*/ 0 w 104919"/>
              <a:gd name="connsiteY0" fmla="*/ 0 h 51984"/>
              <a:gd name="connsiteX1" fmla="*/ 104919 w 104919"/>
              <a:gd name="connsiteY1" fmla="*/ 50543 h 51984"/>
              <a:gd name="connsiteX2" fmla="*/ 76375 w 104919"/>
              <a:gd name="connsiteY2" fmla="*/ 51984 h 51984"/>
              <a:gd name="connsiteX3" fmla="*/ 36563 w 104919"/>
              <a:gd name="connsiteY3" fmla="*/ 22213 h 51984"/>
              <a:gd name="connsiteX4" fmla="*/ 0 w 104919"/>
              <a:gd name="connsiteY4" fmla="*/ 0 h 5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9" h="51984">
                <a:moveTo>
                  <a:pt x="0" y="0"/>
                </a:moveTo>
                <a:lnTo>
                  <a:pt x="104919" y="50543"/>
                </a:lnTo>
                <a:lnTo>
                  <a:pt x="76375" y="51984"/>
                </a:lnTo>
                <a:lnTo>
                  <a:pt x="36563" y="2221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圖片版面配置區 10"/>
          <p:cNvSpPr>
            <a:spLocks noGrp="1"/>
          </p:cNvSpPr>
          <p:nvPr>
            <p:ph type="pic" sz="quarter" idx="12"/>
          </p:nvPr>
        </p:nvSpPr>
        <p:spPr>
          <a:xfrm>
            <a:off x="7030789" y="918007"/>
            <a:ext cx="4177314" cy="4177314"/>
          </a:xfrm>
          <a:custGeom>
            <a:avLst/>
            <a:gdLst>
              <a:gd name="connsiteX0" fmla="*/ 2168277 w 4177314"/>
              <a:gd name="connsiteY0" fmla="*/ 1445 h 4177314"/>
              <a:gd name="connsiteX1" fmla="*/ 3153150 w 4177314"/>
              <a:gd name="connsiteY1" fmla="*/ 291999 h 4177314"/>
              <a:gd name="connsiteX2" fmla="*/ 3885315 w 4177314"/>
              <a:gd name="connsiteY2" fmla="*/ 3153150 h 4177314"/>
              <a:gd name="connsiteX3" fmla="*/ 1024164 w 4177314"/>
              <a:gd name="connsiteY3" fmla="*/ 3885316 h 4177314"/>
              <a:gd name="connsiteX4" fmla="*/ 291998 w 4177314"/>
              <a:gd name="connsiteY4" fmla="*/ 1024164 h 4177314"/>
              <a:gd name="connsiteX5" fmla="*/ 2168277 w 4177314"/>
              <a:gd name="connsiteY5" fmla="*/ 1445 h 417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7314" h="4177314">
                <a:moveTo>
                  <a:pt x="2168277" y="1445"/>
                </a:moveTo>
                <a:cubicBezTo>
                  <a:pt x="2504788" y="13984"/>
                  <a:pt x="2843067" y="108279"/>
                  <a:pt x="3153150" y="291999"/>
                </a:cubicBezTo>
                <a:cubicBezTo>
                  <a:pt x="4145417" y="879902"/>
                  <a:pt x="4473218" y="2160883"/>
                  <a:pt x="3885315" y="3153150"/>
                </a:cubicBezTo>
                <a:cubicBezTo>
                  <a:pt x="3297412" y="4145417"/>
                  <a:pt x="2016431" y="4473219"/>
                  <a:pt x="1024164" y="3885316"/>
                </a:cubicBezTo>
                <a:cubicBezTo>
                  <a:pt x="31897" y="3297413"/>
                  <a:pt x="-295905" y="2016431"/>
                  <a:pt x="291998" y="1024164"/>
                </a:cubicBezTo>
                <a:cubicBezTo>
                  <a:pt x="696182" y="341981"/>
                  <a:pt x="1427953" y="-26139"/>
                  <a:pt x="2168277" y="1445"/>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2260357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n 1 Image  Effects 013">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8" name="圖片版面配置區 17"/>
          <p:cNvSpPr>
            <a:spLocks noGrp="1"/>
          </p:cNvSpPr>
          <p:nvPr>
            <p:ph type="pic" sz="quarter" idx="12"/>
          </p:nvPr>
        </p:nvSpPr>
        <p:spPr>
          <a:xfrm>
            <a:off x="-1" y="1698170"/>
            <a:ext cx="3958950" cy="3614058"/>
          </a:xfrm>
          <a:custGeom>
            <a:avLst/>
            <a:gdLst>
              <a:gd name="connsiteX0" fmla="*/ 0 w 3958950"/>
              <a:gd name="connsiteY0" fmla="*/ 0 h 3614058"/>
              <a:gd name="connsiteX1" fmla="*/ 3240291 w 3958950"/>
              <a:gd name="connsiteY1" fmla="*/ 0 h 3614058"/>
              <a:gd name="connsiteX2" fmla="*/ 3958950 w 3958950"/>
              <a:gd name="connsiteY2" fmla="*/ 3614058 h 3614058"/>
              <a:gd name="connsiteX3" fmla="*/ 0 w 3958950"/>
              <a:gd name="connsiteY3" fmla="*/ 3614058 h 3614058"/>
            </a:gdLst>
            <a:ahLst/>
            <a:cxnLst>
              <a:cxn ang="0">
                <a:pos x="connsiteX0" y="connsiteY0"/>
              </a:cxn>
              <a:cxn ang="0">
                <a:pos x="connsiteX1" y="connsiteY1"/>
              </a:cxn>
              <a:cxn ang="0">
                <a:pos x="connsiteX2" y="connsiteY2"/>
              </a:cxn>
              <a:cxn ang="0">
                <a:pos x="connsiteX3" y="connsiteY3"/>
              </a:cxn>
            </a:cxnLst>
            <a:rect l="l" t="t" r="r" b="b"/>
            <a:pathLst>
              <a:path w="3958950" h="3614058">
                <a:moveTo>
                  <a:pt x="0" y="0"/>
                </a:moveTo>
                <a:lnTo>
                  <a:pt x="3240291" y="0"/>
                </a:lnTo>
                <a:lnTo>
                  <a:pt x="3958950" y="3614058"/>
                </a:lnTo>
                <a:lnTo>
                  <a:pt x="0" y="361405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6324621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n 1 Image  Effects 01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2" name="圖片版面配置區 11"/>
          <p:cNvSpPr>
            <a:spLocks noGrp="1"/>
          </p:cNvSpPr>
          <p:nvPr>
            <p:ph type="pic" sz="quarter" idx="12"/>
          </p:nvPr>
        </p:nvSpPr>
        <p:spPr>
          <a:xfrm>
            <a:off x="8233049" y="1698171"/>
            <a:ext cx="3958950" cy="3614058"/>
          </a:xfrm>
          <a:custGeom>
            <a:avLst/>
            <a:gdLst>
              <a:gd name="connsiteX0" fmla="*/ 718659 w 3958950"/>
              <a:gd name="connsiteY0" fmla="*/ 0 h 3614058"/>
              <a:gd name="connsiteX1" fmla="*/ 3958950 w 3958950"/>
              <a:gd name="connsiteY1" fmla="*/ 0 h 3614058"/>
              <a:gd name="connsiteX2" fmla="*/ 3958950 w 3958950"/>
              <a:gd name="connsiteY2" fmla="*/ 3614058 h 3614058"/>
              <a:gd name="connsiteX3" fmla="*/ 0 w 3958950"/>
              <a:gd name="connsiteY3" fmla="*/ 3614058 h 3614058"/>
            </a:gdLst>
            <a:ahLst/>
            <a:cxnLst>
              <a:cxn ang="0">
                <a:pos x="connsiteX0" y="connsiteY0"/>
              </a:cxn>
              <a:cxn ang="0">
                <a:pos x="connsiteX1" y="connsiteY1"/>
              </a:cxn>
              <a:cxn ang="0">
                <a:pos x="connsiteX2" y="connsiteY2"/>
              </a:cxn>
              <a:cxn ang="0">
                <a:pos x="connsiteX3" y="connsiteY3"/>
              </a:cxn>
            </a:cxnLst>
            <a:rect l="l" t="t" r="r" b="b"/>
            <a:pathLst>
              <a:path w="3958950" h="3614058">
                <a:moveTo>
                  <a:pt x="718659" y="0"/>
                </a:moveTo>
                <a:lnTo>
                  <a:pt x="3958950" y="0"/>
                </a:lnTo>
                <a:lnTo>
                  <a:pt x="3958950" y="3614058"/>
                </a:lnTo>
                <a:lnTo>
                  <a:pt x="0" y="361405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2338107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n 1 Image  Effects 015">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2" name="手繪多邊形 21"/>
          <p:cNvSpPr/>
          <p:nvPr userDrawn="1"/>
        </p:nvSpPr>
        <p:spPr>
          <a:xfrm rot="20700000">
            <a:off x="1541599" y="4442396"/>
            <a:ext cx="0" cy="2457471"/>
          </a:xfrm>
          <a:custGeom>
            <a:avLst/>
            <a:gdLst>
              <a:gd name="connsiteX0" fmla="*/ 0 w 0"/>
              <a:gd name="connsiteY0" fmla="*/ 0 h 2457471"/>
              <a:gd name="connsiteX1" fmla="*/ 0 w 0"/>
              <a:gd name="connsiteY1" fmla="*/ 2457471 h 2457471"/>
              <a:gd name="connsiteX2" fmla="*/ 0 w 0"/>
              <a:gd name="connsiteY2" fmla="*/ 2457471 h 2457471"/>
              <a:gd name="connsiteX3" fmla="*/ 0 w 0"/>
              <a:gd name="connsiteY3" fmla="*/ 0 h 2457471"/>
              <a:gd name="connsiteX4" fmla="*/ 0 w 0"/>
              <a:gd name="connsiteY4" fmla="*/ 0 h 245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2457471">
                <a:moveTo>
                  <a:pt x="0" y="0"/>
                </a:moveTo>
                <a:lnTo>
                  <a:pt x="0" y="2457471"/>
                </a:lnTo>
                <a:lnTo>
                  <a:pt x="0" y="2457471"/>
                </a:ln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圖片版面配置區 25"/>
          <p:cNvSpPr>
            <a:spLocks noGrp="1"/>
          </p:cNvSpPr>
          <p:nvPr>
            <p:ph type="pic" sz="quarter" idx="12"/>
          </p:nvPr>
        </p:nvSpPr>
        <p:spPr>
          <a:xfrm>
            <a:off x="22022" y="0"/>
            <a:ext cx="5308670" cy="6858001"/>
          </a:xfrm>
          <a:custGeom>
            <a:avLst/>
            <a:gdLst>
              <a:gd name="connsiteX0" fmla="*/ 0 w 5308670"/>
              <a:gd name="connsiteY0" fmla="*/ 0 h 6858001"/>
              <a:gd name="connsiteX1" fmla="*/ 3471074 w 5308670"/>
              <a:gd name="connsiteY1" fmla="*/ 1 h 6858001"/>
              <a:gd name="connsiteX2" fmla="*/ 5308670 w 5308670"/>
              <a:gd name="connsiteY2" fmla="*/ 6858001 h 6858001"/>
              <a:gd name="connsiteX3" fmla="*/ 1837596 w 5308670"/>
              <a:gd name="connsiteY3" fmla="*/ 6858000 h 6858001"/>
              <a:gd name="connsiteX4" fmla="*/ 1201555 w 5308670"/>
              <a:gd name="connsiteY4" fmla="*/ 4484266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8670" h="6858001">
                <a:moveTo>
                  <a:pt x="0" y="0"/>
                </a:moveTo>
                <a:lnTo>
                  <a:pt x="3471074" y="1"/>
                </a:lnTo>
                <a:lnTo>
                  <a:pt x="5308670" y="6858001"/>
                </a:lnTo>
                <a:lnTo>
                  <a:pt x="1837596" y="6858000"/>
                </a:lnTo>
                <a:lnTo>
                  <a:pt x="1201555" y="448426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2525889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n 1 Image  Effects 016">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1" name="圖片版面配置區 10"/>
          <p:cNvSpPr>
            <a:spLocks noGrp="1"/>
          </p:cNvSpPr>
          <p:nvPr>
            <p:ph type="pic" sz="quarter" idx="12"/>
          </p:nvPr>
        </p:nvSpPr>
        <p:spPr>
          <a:xfrm>
            <a:off x="6870665" y="0"/>
            <a:ext cx="5308670" cy="6858001"/>
          </a:xfrm>
          <a:custGeom>
            <a:avLst/>
            <a:gdLst>
              <a:gd name="connsiteX0" fmla="*/ 5308670 w 5308670"/>
              <a:gd name="connsiteY0" fmla="*/ 0 h 6858001"/>
              <a:gd name="connsiteX1" fmla="*/ 4107115 w 5308670"/>
              <a:gd name="connsiteY1" fmla="*/ 4484266 h 6858001"/>
              <a:gd name="connsiteX2" fmla="*/ 3471074 w 5308670"/>
              <a:gd name="connsiteY2" fmla="*/ 6858000 h 6858001"/>
              <a:gd name="connsiteX3" fmla="*/ 0 w 5308670"/>
              <a:gd name="connsiteY3" fmla="*/ 6858001 h 6858001"/>
              <a:gd name="connsiteX4" fmla="*/ 1837596 w 5308670"/>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8670" h="6858001">
                <a:moveTo>
                  <a:pt x="5308670" y="0"/>
                </a:moveTo>
                <a:lnTo>
                  <a:pt x="4107115" y="4484266"/>
                </a:lnTo>
                <a:lnTo>
                  <a:pt x="3471074" y="6858000"/>
                </a:lnTo>
                <a:lnTo>
                  <a:pt x="0" y="6858001"/>
                </a:lnTo>
                <a:lnTo>
                  <a:pt x="1837596" y="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4675075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n 1 Image  Effects 0017">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26" name="圖片版面配置區 25"/>
          <p:cNvSpPr>
            <a:spLocks noGrp="1"/>
          </p:cNvSpPr>
          <p:nvPr>
            <p:ph type="pic" sz="quarter" idx="12"/>
          </p:nvPr>
        </p:nvSpPr>
        <p:spPr>
          <a:xfrm>
            <a:off x="1" y="843752"/>
            <a:ext cx="2585250" cy="5170502"/>
          </a:xfrm>
          <a:custGeom>
            <a:avLst/>
            <a:gdLst>
              <a:gd name="connsiteX0" fmla="*/ 0 w 2585250"/>
              <a:gd name="connsiteY0" fmla="*/ 0 h 5170502"/>
              <a:gd name="connsiteX1" fmla="*/ 2585250 w 2585250"/>
              <a:gd name="connsiteY1" fmla="*/ 2585250 h 5170502"/>
              <a:gd name="connsiteX2" fmla="*/ 0 w 2585250"/>
              <a:gd name="connsiteY2" fmla="*/ 5170502 h 5170502"/>
            </a:gdLst>
            <a:ahLst/>
            <a:cxnLst>
              <a:cxn ang="0">
                <a:pos x="connsiteX0" y="connsiteY0"/>
              </a:cxn>
              <a:cxn ang="0">
                <a:pos x="connsiteX1" y="connsiteY1"/>
              </a:cxn>
              <a:cxn ang="0">
                <a:pos x="connsiteX2" y="connsiteY2"/>
              </a:cxn>
            </a:cxnLst>
            <a:rect l="l" t="t" r="r" b="b"/>
            <a:pathLst>
              <a:path w="2585250" h="5170502">
                <a:moveTo>
                  <a:pt x="0" y="0"/>
                </a:moveTo>
                <a:lnTo>
                  <a:pt x="2585250" y="2585250"/>
                </a:lnTo>
                <a:lnTo>
                  <a:pt x="0" y="5170502"/>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6686802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IMAL IMAGE  EFFECTS 001">
    <p:spTree>
      <p:nvGrpSpPr>
        <p:cNvPr id="1" name=""/>
        <p:cNvGrpSpPr/>
        <p:nvPr/>
      </p:nvGrpSpPr>
      <p:grpSpPr>
        <a:xfrm>
          <a:off x="0" y="0"/>
          <a:ext cx="0" cy="0"/>
          <a:chOff x="0" y="0"/>
          <a:chExt cx="0" cy="0"/>
        </a:xfrm>
      </p:grpSpPr>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0887132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n 1 Image  Effects 01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9606749" y="843752"/>
            <a:ext cx="2585250" cy="5170502"/>
          </a:xfrm>
          <a:custGeom>
            <a:avLst/>
            <a:gdLst>
              <a:gd name="connsiteX0" fmla="*/ 2585250 w 2585250"/>
              <a:gd name="connsiteY0" fmla="*/ 0 h 5170502"/>
              <a:gd name="connsiteX1" fmla="*/ 2585250 w 2585250"/>
              <a:gd name="connsiteY1" fmla="*/ 5170502 h 5170502"/>
              <a:gd name="connsiteX2" fmla="*/ 0 w 2585250"/>
              <a:gd name="connsiteY2" fmla="*/ 2585250 h 5170502"/>
            </a:gdLst>
            <a:ahLst/>
            <a:cxnLst>
              <a:cxn ang="0">
                <a:pos x="connsiteX0" y="connsiteY0"/>
              </a:cxn>
              <a:cxn ang="0">
                <a:pos x="connsiteX1" y="connsiteY1"/>
              </a:cxn>
              <a:cxn ang="0">
                <a:pos x="connsiteX2" y="connsiteY2"/>
              </a:cxn>
            </a:cxnLst>
            <a:rect l="l" t="t" r="r" b="b"/>
            <a:pathLst>
              <a:path w="2585250" h="5170502">
                <a:moveTo>
                  <a:pt x="2585250" y="0"/>
                </a:moveTo>
                <a:lnTo>
                  <a:pt x="2585250" y="5170502"/>
                </a:lnTo>
                <a:lnTo>
                  <a:pt x="0" y="258525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9908941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n 1 Image  Effects 01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1" name="圖片版面配置區 20"/>
          <p:cNvSpPr>
            <a:spLocks noGrp="1"/>
          </p:cNvSpPr>
          <p:nvPr>
            <p:ph type="pic" sz="quarter" idx="12"/>
          </p:nvPr>
        </p:nvSpPr>
        <p:spPr>
          <a:xfrm>
            <a:off x="3489230" y="2013857"/>
            <a:ext cx="3321653" cy="2830286"/>
          </a:xfrm>
          <a:custGeom>
            <a:avLst/>
            <a:gdLst>
              <a:gd name="connsiteX0" fmla="*/ 578453 w 3321653"/>
              <a:gd name="connsiteY0" fmla="*/ 0 h 2830286"/>
              <a:gd name="connsiteX1" fmla="*/ 3321653 w 3321653"/>
              <a:gd name="connsiteY1" fmla="*/ 0 h 2830286"/>
              <a:gd name="connsiteX2" fmla="*/ 2743200 w 3321653"/>
              <a:gd name="connsiteY2" fmla="*/ 2830286 h 2830286"/>
              <a:gd name="connsiteX3" fmla="*/ 0 w 3321653"/>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3321653" h="2830286">
                <a:moveTo>
                  <a:pt x="578453" y="0"/>
                </a:moveTo>
                <a:lnTo>
                  <a:pt x="3321653" y="0"/>
                </a:lnTo>
                <a:lnTo>
                  <a:pt x="2743200" y="2830286"/>
                </a:lnTo>
                <a:lnTo>
                  <a:pt x="0"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22" name="圖片版面配置區 21"/>
          <p:cNvSpPr>
            <a:spLocks noGrp="1"/>
          </p:cNvSpPr>
          <p:nvPr>
            <p:ph type="pic" sz="quarter" idx="13"/>
          </p:nvPr>
        </p:nvSpPr>
        <p:spPr>
          <a:xfrm>
            <a:off x="6232431" y="2013857"/>
            <a:ext cx="3321653" cy="2830286"/>
          </a:xfrm>
          <a:custGeom>
            <a:avLst/>
            <a:gdLst>
              <a:gd name="connsiteX0" fmla="*/ 578453 w 3321653"/>
              <a:gd name="connsiteY0" fmla="*/ 0 h 2830286"/>
              <a:gd name="connsiteX1" fmla="*/ 3321653 w 3321653"/>
              <a:gd name="connsiteY1" fmla="*/ 0 h 2830286"/>
              <a:gd name="connsiteX2" fmla="*/ 2743200 w 3321653"/>
              <a:gd name="connsiteY2" fmla="*/ 2830286 h 2830286"/>
              <a:gd name="connsiteX3" fmla="*/ 0 w 3321653"/>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3321653" h="2830286">
                <a:moveTo>
                  <a:pt x="578453" y="0"/>
                </a:moveTo>
                <a:lnTo>
                  <a:pt x="3321653" y="0"/>
                </a:lnTo>
                <a:lnTo>
                  <a:pt x="2743200" y="2830286"/>
                </a:lnTo>
                <a:lnTo>
                  <a:pt x="0"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23" name="圖片版面配置區 22"/>
          <p:cNvSpPr>
            <a:spLocks noGrp="1"/>
          </p:cNvSpPr>
          <p:nvPr>
            <p:ph type="pic" sz="quarter" idx="14"/>
          </p:nvPr>
        </p:nvSpPr>
        <p:spPr>
          <a:xfrm>
            <a:off x="8975629" y="2013857"/>
            <a:ext cx="3216370" cy="2830286"/>
          </a:xfrm>
          <a:custGeom>
            <a:avLst/>
            <a:gdLst>
              <a:gd name="connsiteX0" fmla="*/ 578453 w 3216370"/>
              <a:gd name="connsiteY0" fmla="*/ 0 h 2830286"/>
              <a:gd name="connsiteX1" fmla="*/ 3216370 w 3216370"/>
              <a:gd name="connsiteY1" fmla="*/ 0 h 2830286"/>
              <a:gd name="connsiteX2" fmla="*/ 3216370 w 3216370"/>
              <a:gd name="connsiteY2" fmla="*/ 2830286 h 2830286"/>
              <a:gd name="connsiteX3" fmla="*/ 0 w 3216370"/>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3216370" h="2830286">
                <a:moveTo>
                  <a:pt x="578453" y="0"/>
                </a:moveTo>
                <a:lnTo>
                  <a:pt x="3216370" y="0"/>
                </a:lnTo>
                <a:lnTo>
                  <a:pt x="3216370" y="2830286"/>
                </a:lnTo>
                <a:lnTo>
                  <a:pt x="0"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9038826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n 1 Image  Effects 020">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2" name="圖片版面配置區 11"/>
          <p:cNvSpPr>
            <a:spLocks noGrp="1"/>
          </p:cNvSpPr>
          <p:nvPr userDrawn="1">
            <p:ph type="pic" sz="quarter" idx="12"/>
          </p:nvPr>
        </p:nvSpPr>
        <p:spPr>
          <a:xfrm>
            <a:off x="-1" y="2013857"/>
            <a:ext cx="3216370" cy="2830286"/>
          </a:xfrm>
          <a:custGeom>
            <a:avLst/>
            <a:gdLst>
              <a:gd name="connsiteX0" fmla="*/ 0 w 3216370"/>
              <a:gd name="connsiteY0" fmla="*/ 0 h 2830286"/>
              <a:gd name="connsiteX1" fmla="*/ 2637917 w 3216370"/>
              <a:gd name="connsiteY1" fmla="*/ 0 h 2830286"/>
              <a:gd name="connsiteX2" fmla="*/ 3216370 w 3216370"/>
              <a:gd name="connsiteY2" fmla="*/ 2830286 h 2830286"/>
              <a:gd name="connsiteX3" fmla="*/ 0 w 3216370"/>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3216370" h="2830286">
                <a:moveTo>
                  <a:pt x="0" y="0"/>
                </a:moveTo>
                <a:lnTo>
                  <a:pt x="2637917" y="0"/>
                </a:lnTo>
                <a:lnTo>
                  <a:pt x="3216370" y="2830286"/>
                </a:lnTo>
                <a:lnTo>
                  <a:pt x="0"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3" name="圖片版面配置區 12"/>
          <p:cNvSpPr>
            <a:spLocks noGrp="1"/>
          </p:cNvSpPr>
          <p:nvPr userDrawn="1">
            <p:ph type="pic" sz="quarter" idx="13"/>
          </p:nvPr>
        </p:nvSpPr>
        <p:spPr>
          <a:xfrm>
            <a:off x="2637916" y="2013857"/>
            <a:ext cx="3321653" cy="2830286"/>
          </a:xfrm>
          <a:custGeom>
            <a:avLst/>
            <a:gdLst>
              <a:gd name="connsiteX0" fmla="*/ 0 w 3321653"/>
              <a:gd name="connsiteY0" fmla="*/ 0 h 2830286"/>
              <a:gd name="connsiteX1" fmla="*/ 2743200 w 3321653"/>
              <a:gd name="connsiteY1" fmla="*/ 0 h 2830286"/>
              <a:gd name="connsiteX2" fmla="*/ 3321653 w 3321653"/>
              <a:gd name="connsiteY2" fmla="*/ 2830286 h 2830286"/>
              <a:gd name="connsiteX3" fmla="*/ 578453 w 3321653"/>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3321653" h="2830286">
                <a:moveTo>
                  <a:pt x="0" y="0"/>
                </a:moveTo>
                <a:lnTo>
                  <a:pt x="2743200" y="0"/>
                </a:lnTo>
                <a:lnTo>
                  <a:pt x="3321653" y="2830286"/>
                </a:lnTo>
                <a:lnTo>
                  <a:pt x="578453"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4" name="圖片版面配置區 13"/>
          <p:cNvSpPr>
            <a:spLocks noGrp="1"/>
          </p:cNvSpPr>
          <p:nvPr userDrawn="1">
            <p:ph type="pic" sz="quarter" idx="14"/>
          </p:nvPr>
        </p:nvSpPr>
        <p:spPr>
          <a:xfrm>
            <a:off x="5381117" y="2013857"/>
            <a:ext cx="3321653" cy="2830286"/>
          </a:xfrm>
          <a:custGeom>
            <a:avLst/>
            <a:gdLst>
              <a:gd name="connsiteX0" fmla="*/ 0 w 3321653"/>
              <a:gd name="connsiteY0" fmla="*/ 0 h 2830286"/>
              <a:gd name="connsiteX1" fmla="*/ 2743200 w 3321653"/>
              <a:gd name="connsiteY1" fmla="*/ 0 h 2830286"/>
              <a:gd name="connsiteX2" fmla="*/ 3321653 w 3321653"/>
              <a:gd name="connsiteY2" fmla="*/ 2830286 h 2830286"/>
              <a:gd name="connsiteX3" fmla="*/ 578453 w 3321653"/>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3321653" h="2830286">
                <a:moveTo>
                  <a:pt x="0" y="0"/>
                </a:moveTo>
                <a:lnTo>
                  <a:pt x="2743200" y="0"/>
                </a:lnTo>
                <a:lnTo>
                  <a:pt x="3321653" y="2830286"/>
                </a:lnTo>
                <a:lnTo>
                  <a:pt x="578453"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37485275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in 1 Image  Effects 021">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3" name="圖片版面配置區 12"/>
          <p:cNvSpPr>
            <a:spLocks noGrp="1"/>
          </p:cNvSpPr>
          <p:nvPr>
            <p:ph type="pic" sz="quarter" idx="12"/>
          </p:nvPr>
        </p:nvSpPr>
        <p:spPr>
          <a:xfrm>
            <a:off x="4695788" y="2013857"/>
            <a:ext cx="7496213" cy="2830286"/>
          </a:xfrm>
          <a:custGeom>
            <a:avLst/>
            <a:gdLst>
              <a:gd name="connsiteX0" fmla="*/ 0 w 7496213"/>
              <a:gd name="connsiteY0" fmla="*/ 0 h 2830286"/>
              <a:gd name="connsiteX1" fmla="*/ 7496213 w 7496213"/>
              <a:gd name="connsiteY1" fmla="*/ 0 h 2830286"/>
              <a:gd name="connsiteX2" fmla="*/ 7496213 w 7496213"/>
              <a:gd name="connsiteY2" fmla="*/ 2830286 h 2830286"/>
              <a:gd name="connsiteX3" fmla="*/ 1311583 w 7496213"/>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7496213" h="2830286">
                <a:moveTo>
                  <a:pt x="0" y="0"/>
                </a:moveTo>
                <a:lnTo>
                  <a:pt x="7496213" y="0"/>
                </a:lnTo>
                <a:lnTo>
                  <a:pt x="7496213" y="2830286"/>
                </a:lnTo>
                <a:lnTo>
                  <a:pt x="1311583"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8803594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n 1 Image  Effects 02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0" y="2013857"/>
            <a:ext cx="7496213" cy="2830286"/>
          </a:xfrm>
          <a:custGeom>
            <a:avLst/>
            <a:gdLst>
              <a:gd name="connsiteX0" fmla="*/ 0 w 7496213"/>
              <a:gd name="connsiteY0" fmla="*/ 0 h 2830286"/>
              <a:gd name="connsiteX1" fmla="*/ 7496213 w 7496213"/>
              <a:gd name="connsiteY1" fmla="*/ 0 h 2830286"/>
              <a:gd name="connsiteX2" fmla="*/ 6184630 w 7496213"/>
              <a:gd name="connsiteY2" fmla="*/ 2830286 h 2830286"/>
              <a:gd name="connsiteX3" fmla="*/ 0 w 7496213"/>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7496213" h="2830286">
                <a:moveTo>
                  <a:pt x="0" y="0"/>
                </a:moveTo>
                <a:lnTo>
                  <a:pt x="7496213" y="0"/>
                </a:lnTo>
                <a:lnTo>
                  <a:pt x="6184630" y="2830286"/>
                </a:lnTo>
                <a:lnTo>
                  <a:pt x="0" y="283028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92046388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n 1 Image  Effects 023">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7" name="圖片版面配置區 16"/>
          <p:cNvSpPr>
            <a:spLocks noGrp="1"/>
          </p:cNvSpPr>
          <p:nvPr>
            <p:ph type="pic" sz="quarter" idx="12"/>
          </p:nvPr>
        </p:nvSpPr>
        <p:spPr>
          <a:xfrm>
            <a:off x="5855729" y="943430"/>
            <a:ext cx="4085531" cy="4876800"/>
          </a:xfrm>
          <a:custGeom>
            <a:avLst/>
            <a:gdLst>
              <a:gd name="connsiteX0" fmla="*/ 1190029 w 4085531"/>
              <a:gd name="connsiteY0" fmla="*/ 0 h 4876800"/>
              <a:gd name="connsiteX1" fmla="*/ 4085531 w 4085531"/>
              <a:gd name="connsiteY1" fmla="*/ 0 h 4876800"/>
              <a:gd name="connsiteX2" fmla="*/ 2895502 w 4085531"/>
              <a:gd name="connsiteY2" fmla="*/ 4876800 h 4876800"/>
              <a:gd name="connsiteX3" fmla="*/ 0 w 4085531"/>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4085531" h="4876800">
                <a:moveTo>
                  <a:pt x="1190029" y="0"/>
                </a:moveTo>
                <a:lnTo>
                  <a:pt x="4085531" y="0"/>
                </a:lnTo>
                <a:lnTo>
                  <a:pt x="2895502" y="4876800"/>
                </a:lnTo>
                <a:lnTo>
                  <a:pt x="0" y="48768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55672191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in 1 Image  Effects 02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userDrawn="1">
            <p:ph type="pic" sz="quarter" idx="12"/>
          </p:nvPr>
        </p:nvSpPr>
        <p:spPr>
          <a:xfrm>
            <a:off x="1893329" y="943430"/>
            <a:ext cx="4085531" cy="4876800"/>
          </a:xfrm>
          <a:custGeom>
            <a:avLst/>
            <a:gdLst>
              <a:gd name="connsiteX0" fmla="*/ 0 w 4085531"/>
              <a:gd name="connsiteY0" fmla="*/ 0 h 4876800"/>
              <a:gd name="connsiteX1" fmla="*/ 2895502 w 4085531"/>
              <a:gd name="connsiteY1" fmla="*/ 0 h 4876800"/>
              <a:gd name="connsiteX2" fmla="*/ 4085531 w 4085531"/>
              <a:gd name="connsiteY2" fmla="*/ 4876800 h 4876800"/>
              <a:gd name="connsiteX3" fmla="*/ 1190029 w 4085531"/>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4085531" h="4876800">
                <a:moveTo>
                  <a:pt x="0" y="0"/>
                </a:moveTo>
                <a:lnTo>
                  <a:pt x="2895502" y="0"/>
                </a:lnTo>
                <a:lnTo>
                  <a:pt x="4085531" y="4876800"/>
                </a:lnTo>
                <a:lnTo>
                  <a:pt x="1190029" y="48768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41430875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in 1 Image  Effects 02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5" name="圖片版面配置區 14"/>
          <p:cNvSpPr>
            <a:spLocks noGrp="1"/>
          </p:cNvSpPr>
          <p:nvPr>
            <p:ph type="pic" sz="quarter" idx="12"/>
          </p:nvPr>
        </p:nvSpPr>
        <p:spPr>
          <a:xfrm>
            <a:off x="1752600" y="1009650"/>
            <a:ext cx="3581400" cy="4495800"/>
          </a:xfrm>
          <a:custGeom>
            <a:avLst/>
            <a:gdLst>
              <a:gd name="connsiteX0" fmla="*/ 895350 w 3581400"/>
              <a:gd name="connsiteY0" fmla="*/ 0 h 4495800"/>
              <a:gd name="connsiteX1" fmla="*/ 3581400 w 3581400"/>
              <a:gd name="connsiteY1" fmla="*/ 0 h 4495800"/>
              <a:gd name="connsiteX2" fmla="*/ 2686050 w 3581400"/>
              <a:gd name="connsiteY2" fmla="*/ 4495800 h 4495800"/>
              <a:gd name="connsiteX3" fmla="*/ 0 w 35814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3581400" h="4495800">
                <a:moveTo>
                  <a:pt x="895350" y="0"/>
                </a:moveTo>
                <a:lnTo>
                  <a:pt x="3581400" y="0"/>
                </a:lnTo>
                <a:lnTo>
                  <a:pt x="2686050" y="4495800"/>
                </a:lnTo>
                <a:lnTo>
                  <a:pt x="0" y="44958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6530189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n 1 Image  Effects 026">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6819901" y="1009650"/>
            <a:ext cx="3581400" cy="4495800"/>
          </a:xfrm>
          <a:custGeom>
            <a:avLst/>
            <a:gdLst>
              <a:gd name="connsiteX0" fmla="*/ 0 w 3581400"/>
              <a:gd name="connsiteY0" fmla="*/ 0 h 4495800"/>
              <a:gd name="connsiteX1" fmla="*/ 2686050 w 3581400"/>
              <a:gd name="connsiteY1" fmla="*/ 0 h 4495800"/>
              <a:gd name="connsiteX2" fmla="*/ 3581400 w 3581400"/>
              <a:gd name="connsiteY2" fmla="*/ 4495800 h 4495800"/>
              <a:gd name="connsiteX3" fmla="*/ 895350 w 35814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3581400" h="4495800">
                <a:moveTo>
                  <a:pt x="0" y="0"/>
                </a:moveTo>
                <a:lnTo>
                  <a:pt x="2686050" y="0"/>
                </a:lnTo>
                <a:lnTo>
                  <a:pt x="3581400" y="4495800"/>
                </a:lnTo>
                <a:lnTo>
                  <a:pt x="895350" y="44958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96609044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in 1 Image  Effects 02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3" name="圖片版面配置區 32"/>
          <p:cNvSpPr>
            <a:spLocks noGrp="1"/>
          </p:cNvSpPr>
          <p:nvPr>
            <p:ph type="pic" sz="quarter" idx="12"/>
          </p:nvPr>
        </p:nvSpPr>
        <p:spPr>
          <a:xfrm>
            <a:off x="2" y="1"/>
            <a:ext cx="4612957" cy="6115797"/>
          </a:xfrm>
          <a:custGeom>
            <a:avLst/>
            <a:gdLst>
              <a:gd name="connsiteX0" fmla="*/ 3076852 w 4612957"/>
              <a:gd name="connsiteY0" fmla="*/ 0 h 6115797"/>
              <a:gd name="connsiteX1" fmla="*/ 4612957 w 4612957"/>
              <a:gd name="connsiteY1" fmla="*/ 2660611 h 6115797"/>
              <a:gd name="connsiteX2" fmla="*/ 1956814 w 4612957"/>
              <a:gd name="connsiteY2" fmla="*/ 4194136 h 6115797"/>
              <a:gd name="connsiteX3" fmla="*/ 2299714 w 4612957"/>
              <a:gd name="connsiteY3" fmla="*/ 4788057 h 6115797"/>
              <a:gd name="connsiteX4" fmla="*/ 0 w 4612957"/>
              <a:gd name="connsiteY4" fmla="*/ 6115797 h 6115797"/>
              <a:gd name="connsiteX5" fmla="*/ 0 w 4612957"/>
              <a:gd name="connsiteY5" fmla="*/ 1 h 611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2957" h="6115797">
                <a:moveTo>
                  <a:pt x="3076852" y="0"/>
                </a:moveTo>
                <a:lnTo>
                  <a:pt x="4612957" y="2660611"/>
                </a:lnTo>
                <a:lnTo>
                  <a:pt x="1956814" y="4194136"/>
                </a:lnTo>
                <a:lnTo>
                  <a:pt x="2299714" y="4788057"/>
                </a:lnTo>
                <a:lnTo>
                  <a:pt x="0" y="6115797"/>
                </a:lnTo>
                <a:lnTo>
                  <a:pt x="0" y="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7954451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n 1 Image  Effects 001">
    <p:spTree>
      <p:nvGrpSpPr>
        <p:cNvPr id="1" name=""/>
        <p:cNvGrpSpPr/>
        <p:nvPr/>
      </p:nvGrpSpPr>
      <p:grpSpPr>
        <a:xfrm>
          <a:off x="0" y="0"/>
          <a:ext cx="0" cy="0"/>
          <a:chOff x="0" y="0"/>
          <a:chExt cx="0" cy="0"/>
        </a:xfrm>
      </p:grpSpPr>
      <p:sp>
        <p:nvSpPr>
          <p:cNvPr id="35" name="圖片版面配置區 34"/>
          <p:cNvSpPr>
            <a:spLocks noGrp="1"/>
          </p:cNvSpPr>
          <p:nvPr>
            <p:ph type="pic" sz="quarter" idx="12"/>
          </p:nvPr>
        </p:nvSpPr>
        <p:spPr>
          <a:xfrm>
            <a:off x="2" y="-1"/>
            <a:ext cx="4307353" cy="6858000"/>
          </a:xfrm>
          <a:custGeom>
            <a:avLst/>
            <a:gdLst>
              <a:gd name="connsiteX0" fmla="*/ 0 w 4307353"/>
              <a:gd name="connsiteY0" fmla="*/ 0 h 6858000"/>
              <a:gd name="connsiteX1" fmla="*/ 2605960 w 4307353"/>
              <a:gd name="connsiteY1" fmla="*/ 0 h 6858000"/>
              <a:gd name="connsiteX2" fmla="*/ 2739876 w 4307353"/>
              <a:gd name="connsiteY2" fmla="*/ 105237 h 6858000"/>
              <a:gd name="connsiteX3" fmla="*/ 4307353 w 4307353"/>
              <a:gd name="connsiteY3" fmla="*/ 3429000 h 6858000"/>
              <a:gd name="connsiteX4" fmla="*/ 2739876 w 4307353"/>
              <a:gd name="connsiteY4" fmla="*/ 6752763 h 6858000"/>
              <a:gd name="connsiteX5" fmla="*/ 2605960 w 4307353"/>
              <a:gd name="connsiteY5" fmla="*/ 6858000 h 6858000"/>
              <a:gd name="connsiteX6" fmla="*/ 0 w 43073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53" h="6858000">
                <a:moveTo>
                  <a:pt x="0" y="0"/>
                </a:moveTo>
                <a:lnTo>
                  <a:pt x="2605960" y="0"/>
                </a:lnTo>
                <a:lnTo>
                  <a:pt x="2739876" y="105237"/>
                </a:lnTo>
                <a:cubicBezTo>
                  <a:pt x="3697174" y="895269"/>
                  <a:pt x="4307353" y="2090877"/>
                  <a:pt x="4307353" y="3429000"/>
                </a:cubicBezTo>
                <a:cubicBezTo>
                  <a:pt x="4307353" y="4767123"/>
                  <a:pt x="3697174" y="5962731"/>
                  <a:pt x="2739876" y="6752763"/>
                </a:cubicBezTo>
                <a:lnTo>
                  <a:pt x="2605960" y="6858000"/>
                </a:lnTo>
                <a:lnTo>
                  <a:pt x="0" y="6858000"/>
                </a:lnTo>
                <a:close/>
              </a:path>
            </a:pathLst>
          </a:custGeom>
          <a:pattFill prst="wdUpDiag">
            <a:fgClr>
              <a:schemeClr val="bg1">
                <a:lumMod val="85000"/>
              </a:schemeClr>
            </a:fgClr>
            <a:bgClr>
              <a:schemeClr val="bg1"/>
            </a:bgClr>
          </a:pattFill>
          <a:ln>
            <a:noFill/>
          </a:ln>
        </p:spPr>
        <p:txBody>
          <a:bodyPr wrap="square">
            <a:noAutofit/>
          </a:bodyPr>
          <a:lstStyle>
            <a:lvl1pPr>
              <a:defRPr sz="2000"/>
            </a:lvl1pPr>
          </a:lstStyle>
          <a:p>
            <a:endParaRPr lang="en-US" dirty="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85240758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n 1 Image  Effects 02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7579041" y="1"/>
            <a:ext cx="4612957" cy="6115797"/>
          </a:xfrm>
          <a:custGeom>
            <a:avLst/>
            <a:gdLst>
              <a:gd name="connsiteX0" fmla="*/ 1536105 w 4612957"/>
              <a:gd name="connsiteY0" fmla="*/ 0 h 6115797"/>
              <a:gd name="connsiteX1" fmla="*/ 4612957 w 4612957"/>
              <a:gd name="connsiteY1" fmla="*/ 1 h 6115797"/>
              <a:gd name="connsiteX2" fmla="*/ 4612957 w 4612957"/>
              <a:gd name="connsiteY2" fmla="*/ 6115797 h 6115797"/>
              <a:gd name="connsiteX3" fmla="*/ 2313243 w 4612957"/>
              <a:gd name="connsiteY3" fmla="*/ 4788057 h 6115797"/>
              <a:gd name="connsiteX4" fmla="*/ 2656143 w 4612957"/>
              <a:gd name="connsiteY4" fmla="*/ 4194136 h 6115797"/>
              <a:gd name="connsiteX5" fmla="*/ 0 w 4612957"/>
              <a:gd name="connsiteY5" fmla="*/ 2660611 h 611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2957" h="6115797">
                <a:moveTo>
                  <a:pt x="1536105" y="0"/>
                </a:moveTo>
                <a:lnTo>
                  <a:pt x="4612957" y="1"/>
                </a:lnTo>
                <a:lnTo>
                  <a:pt x="4612957" y="6115797"/>
                </a:lnTo>
                <a:lnTo>
                  <a:pt x="2313243" y="4788057"/>
                </a:lnTo>
                <a:lnTo>
                  <a:pt x="2656143" y="4194136"/>
                </a:lnTo>
                <a:lnTo>
                  <a:pt x="0" y="266061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4260162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n 1 Image  Effects 029">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5" name="圖片版面配置區 14"/>
          <p:cNvSpPr>
            <a:spLocks noGrp="1"/>
          </p:cNvSpPr>
          <p:nvPr>
            <p:ph type="pic" sz="quarter" idx="12"/>
          </p:nvPr>
        </p:nvSpPr>
        <p:spPr>
          <a:xfrm>
            <a:off x="1103089" y="1363436"/>
            <a:ext cx="4499429" cy="1814739"/>
          </a:xfrm>
          <a:custGeom>
            <a:avLst/>
            <a:gdLst>
              <a:gd name="connsiteX0" fmla="*/ 0 w 4499429"/>
              <a:gd name="connsiteY0" fmla="*/ 0 h 1814739"/>
              <a:gd name="connsiteX1" fmla="*/ 3689057 w 4499429"/>
              <a:gd name="connsiteY1" fmla="*/ 0 h 1814739"/>
              <a:gd name="connsiteX2" fmla="*/ 4499429 w 4499429"/>
              <a:gd name="connsiteY2" fmla="*/ 1814739 h 1814739"/>
              <a:gd name="connsiteX3" fmla="*/ 810372 w 4499429"/>
              <a:gd name="connsiteY3" fmla="*/ 1814739 h 1814739"/>
            </a:gdLst>
            <a:ahLst/>
            <a:cxnLst>
              <a:cxn ang="0">
                <a:pos x="connsiteX0" y="connsiteY0"/>
              </a:cxn>
              <a:cxn ang="0">
                <a:pos x="connsiteX1" y="connsiteY1"/>
              </a:cxn>
              <a:cxn ang="0">
                <a:pos x="connsiteX2" y="connsiteY2"/>
              </a:cxn>
              <a:cxn ang="0">
                <a:pos x="connsiteX3" y="connsiteY3"/>
              </a:cxn>
            </a:cxnLst>
            <a:rect l="l" t="t" r="r" b="b"/>
            <a:pathLst>
              <a:path w="4499429" h="1814739">
                <a:moveTo>
                  <a:pt x="0" y="0"/>
                </a:moveTo>
                <a:lnTo>
                  <a:pt x="3689057" y="0"/>
                </a:lnTo>
                <a:lnTo>
                  <a:pt x="4499429" y="1814739"/>
                </a:lnTo>
                <a:lnTo>
                  <a:pt x="810372" y="181473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6" name="圖片版面配置區 15"/>
          <p:cNvSpPr>
            <a:spLocks noGrp="1"/>
          </p:cNvSpPr>
          <p:nvPr>
            <p:ph type="pic" sz="quarter" idx="13"/>
          </p:nvPr>
        </p:nvSpPr>
        <p:spPr>
          <a:xfrm>
            <a:off x="2119089" y="3634241"/>
            <a:ext cx="4499429" cy="1814739"/>
          </a:xfrm>
          <a:custGeom>
            <a:avLst/>
            <a:gdLst>
              <a:gd name="connsiteX0" fmla="*/ 0 w 4499429"/>
              <a:gd name="connsiteY0" fmla="*/ 0 h 1814739"/>
              <a:gd name="connsiteX1" fmla="*/ 3689057 w 4499429"/>
              <a:gd name="connsiteY1" fmla="*/ 0 h 1814739"/>
              <a:gd name="connsiteX2" fmla="*/ 4499429 w 4499429"/>
              <a:gd name="connsiteY2" fmla="*/ 1814739 h 1814739"/>
              <a:gd name="connsiteX3" fmla="*/ 810372 w 4499429"/>
              <a:gd name="connsiteY3" fmla="*/ 1814739 h 1814739"/>
            </a:gdLst>
            <a:ahLst/>
            <a:cxnLst>
              <a:cxn ang="0">
                <a:pos x="connsiteX0" y="connsiteY0"/>
              </a:cxn>
              <a:cxn ang="0">
                <a:pos x="connsiteX1" y="connsiteY1"/>
              </a:cxn>
              <a:cxn ang="0">
                <a:pos x="connsiteX2" y="connsiteY2"/>
              </a:cxn>
              <a:cxn ang="0">
                <a:pos x="connsiteX3" y="connsiteY3"/>
              </a:cxn>
            </a:cxnLst>
            <a:rect l="l" t="t" r="r" b="b"/>
            <a:pathLst>
              <a:path w="4499429" h="1814739">
                <a:moveTo>
                  <a:pt x="0" y="0"/>
                </a:moveTo>
                <a:lnTo>
                  <a:pt x="3689057" y="0"/>
                </a:lnTo>
                <a:lnTo>
                  <a:pt x="4499429" y="1814739"/>
                </a:lnTo>
                <a:lnTo>
                  <a:pt x="810372" y="181473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652979462"/>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in 1 Image  Effects 030">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11" name="圖片版面配置區 10"/>
          <p:cNvSpPr>
            <a:spLocks noGrp="1"/>
          </p:cNvSpPr>
          <p:nvPr userDrawn="1">
            <p:ph type="pic" sz="quarter" idx="12"/>
          </p:nvPr>
        </p:nvSpPr>
        <p:spPr>
          <a:xfrm>
            <a:off x="6589482" y="1363436"/>
            <a:ext cx="4499429" cy="1814739"/>
          </a:xfrm>
          <a:custGeom>
            <a:avLst/>
            <a:gdLst>
              <a:gd name="connsiteX0" fmla="*/ 810372 w 4499429"/>
              <a:gd name="connsiteY0" fmla="*/ 0 h 1814739"/>
              <a:gd name="connsiteX1" fmla="*/ 4499429 w 4499429"/>
              <a:gd name="connsiteY1" fmla="*/ 0 h 1814739"/>
              <a:gd name="connsiteX2" fmla="*/ 3689057 w 4499429"/>
              <a:gd name="connsiteY2" fmla="*/ 1814739 h 1814739"/>
              <a:gd name="connsiteX3" fmla="*/ 0 w 4499429"/>
              <a:gd name="connsiteY3" fmla="*/ 1814739 h 1814739"/>
            </a:gdLst>
            <a:ahLst/>
            <a:cxnLst>
              <a:cxn ang="0">
                <a:pos x="connsiteX0" y="connsiteY0"/>
              </a:cxn>
              <a:cxn ang="0">
                <a:pos x="connsiteX1" y="connsiteY1"/>
              </a:cxn>
              <a:cxn ang="0">
                <a:pos x="connsiteX2" y="connsiteY2"/>
              </a:cxn>
              <a:cxn ang="0">
                <a:pos x="connsiteX3" y="connsiteY3"/>
              </a:cxn>
            </a:cxnLst>
            <a:rect l="l" t="t" r="r" b="b"/>
            <a:pathLst>
              <a:path w="4499429" h="1814739">
                <a:moveTo>
                  <a:pt x="810372" y="0"/>
                </a:moveTo>
                <a:lnTo>
                  <a:pt x="4499429" y="0"/>
                </a:lnTo>
                <a:lnTo>
                  <a:pt x="3689057" y="1814739"/>
                </a:lnTo>
                <a:lnTo>
                  <a:pt x="0" y="181473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2" name="圖片版面配置區 11"/>
          <p:cNvSpPr>
            <a:spLocks noGrp="1"/>
          </p:cNvSpPr>
          <p:nvPr userDrawn="1">
            <p:ph type="pic" sz="quarter" idx="13"/>
          </p:nvPr>
        </p:nvSpPr>
        <p:spPr>
          <a:xfrm>
            <a:off x="5573482" y="3634241"/>
            <a:ext cx="4499429" cy="1814739"/>
          </a:xfrm>
          <a:custGeom>
            <a:avLst/>
            <a:gdLst>
              <a:gd name="connsiteX0" fmla="*/ 810372 w 4499429"/>
              <a:gd name="connsiteY0" fmla="*/ 0 h 1814739"/>
              <a:gd name="connsiteX1" fmla="*/ 4499429 w 4499429"/>
              <a:gd name="connsiteY1" fmla="*/ 0 h 1814739"/>
              <a:gd name="connsiteX2" fmla="*/ 3689057 w 4499429"/>
              <a:gd name="connsiteY2" fmla="*/ 1814739 h 1814739"/>
              <a:gd name="connsiteX3" fmla="*/ 0 w 4499429"/>
              <a:gd name="connsiteY3" fmla="*/ 1814739 h 1814739"/>
            </a:gdLst>
            <a:ahLst/>
            <a:cxnLst>
              <a:cxn ang="0">
                <a:pos x="connsiteX0" y="connsiteY0"/>
              </a:cxn>
              <a:cxn ang="0">
                <a:pos x="connsiteX1" y="connsiteY1"/>
              </a:cxn>
              <a:cxn ang="0">
                <a:pos x="connsiteX2" y="connsiteY2"/>
              </a:cxn>
              <a:cxn ang="0">
                <a:pos x="connsiteX3" y="connsiteY3"/>
              </a:cxn>
            </a:cxnLst>
            <a:rect l="l" t="t" r="r" b="b"/>
            <a:pathLst>
              <a:path w="4499429" h="1814739">
                <a:moveTo>
                  <a:pt x="810372" y="0"/>
                </a:moveTo>
                <a:lnTo>
                  <a:pt x="4499429" y="0"/>
                </a:lnTo>
                <a:lnTo>
                  <a:pt x="3689057" y="1814739"/>
                </a:lnTo>
                <a:lnTo>
                  <a:pt x="0" y="181473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281453662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n 1 Image  Effects 031">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3" name="圖片版面配置區 22"/>
          <p:cNvSpPr>
            <a:spLocks noGrp="1"/>
          </p:cNvSpPr>
          <p:nvPr>
            <p:ph type="pic" sz="quarter" idx="12"/>
          </p:nvPr>
        </p:nvSpPr>
        <p:spPr>
          <a:xfrm>
            <a:off x="0" y="2335807"/>
            <a:ext cx="4631050" cy="4522192"/>
          </a:xfrm>
          <a:custGeom>
            <a:avLst/>
            <a:gdLst>
              <a:gd name="connsiteX0" fmla="*/ 1892301 w 4631050"/>
              <a:gd name="connsiteY0" fmla="*/ 0 h 4522192"/>
              <a:gd name="connsiteX1" fmla="*/ 4631050 w 4631050"/>
              <a:gd name="connsiteY1" fmla="*/ 2738749 h 4522192"/>
              <a:gd name="connsiteX2" fmla="*/ 4005653 w 4631050"/>
              <a:gd name="connsiteY2" fmla="*/ 4480848 h 4522192"/>
              <a:gd name="connsiteX3" fmla="*/ 3968077 w 4631050"/>
              <a:gd name="connsiteY3" fmla="*/ 4522192 h 4522192"/>
              <a:gd name="connsiteX4" fmla="*/ 0 w 4631050"/>
              <a:gd name="connsiteY4" fmla="*/ 4522192 h 4522192"/>
              <a:gd name="connsiteX5" fmla="*/ 0 w 4631050"/>
              <a:gd name="connsiteY5" fmla="*/ 761910 h 4522192"/>
              <a:gd name="connsiteX6" fmla="*/ 150202 w 4631050"/>
              <a:gd name="connsiteY6" fmla="*/ 625397 h 4522192"/>
              <a:gd name="connsiteX7" fmla="*/ 1892301 w 4631050"/>
              <a:gd name="connsiteY7" fmla="*/ 0 h 45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050" h="4522192">
                <a:moveTo>
                  <a:pt x="1892301" y="0"/>
                </a:moveTo>
                <a:cubicBezTo>
                  <a:pt x="3404870" y="0"/>
                  <a:pt x="4631050" y="1226180"/>
                  <a:pt x="4631050" y="2738749"/>
                </a:cubicBezTo>
                <a:cubicBezTo>
                  <a:pt x="4631050" y="3400498"/>
                  <a:pt x="4396352" y="4007430"/>
                  <a:pt x="4005653" y="4480848"/>
                </a:cubicBezTo>
                <a:lnTo>
                  <a:pt x="3968077" y="4522192"/>
                </a:lnTo>
                <a:lnTo>
                  <a:pt x="0" y="4522192"/>
                </a:lnTo>
                <a:lnTo>
                  <a:pt x="0" y="761910"/>
                </a:lnTo>
                <a:lnTo>
                  <a:pt x="150202" y="625397"/>
                </a:lnTo>
                <a:cubicBezTo>
                  <a:pt x="623620" y="234699"/>
                  <a:pt x="1230552" y="0"/>
                  <a:pt x="1892301"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0735677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n 1 Image  Effects 03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userDrawn="1">
            <p:ph type="pic" sz="quarter" idx="12"/>
          </p:nvPr>
        </p:nvSpPr>
        <p:spPr>
          <a:xfrm>
            <a:off x="0" y="0"/>
            <a:ext cx="4631050" cy="4522192"/>
          </a:xfrm>
          <a:custGeom>
            <a:avLst/>
            <a:gdLst>
              <a:gd name="connsiteX0" fmla="*/ 0 w 4631050"/>
              <a:gd name="connsiteY0" fmla="*/ 0 h 4522192"/>
              <a:gd name="connsiteX1" fmla="*/ 3968077 w 4631050"/>
              <a:gd name="connsiteY1" fmla="*/ 0 h 4522192"/>
              <a:gd name="connsiteX2" fmla="*/ 4005653 w 4631050"/>
              <a:gd name="connsiteY2" fmla="*/ 41344 h 4522192"/>
              <a:gd name="connsiteX3" fmla="*/ 4631050 w 4631050"/>
              <a:gd name="connsiteY3" fmla="*/ 1783443 h 4522192"/>
              <a:gd name="connsiteX4" fmla="*/ 1892301 w 4631050"/>
              <a:gd name="connsiteY4" fmla="*/ 4522192 h 4522192"/>
              <a:gd name="connsiteX5" fmla="*/ 150202 w 4631050"/>
              <a:gd name="connsiteY5" fmla="*/ 3896795 h 4522192"/>
              <a:gd name="connsiteX6" fmla="*/ 0 w 4631050"/>
              <a:gd name="connsiteY6" fmla="*/ 3760282 h 45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1050" h="4522192">
                <a:moveTo>
                  <a:pt x="0" y="0"/>
                </a:moveTo>
                <a:lnTo>
                  <a:pt x="3968077" y="0"/>
                </a:lnTo>
                <a:lnTo>
                  <a:pt x="4005653" y="41344"/>
                </a:lnTo>
                <a:cubicBezTo>
                  <a:pt x="4396352" y="514762"/>
                  <a:pt x="4631050" y="1121694"/>
                  <a:pt x="4631050" y="1783443"/>
                </a:cubicBezTo>
                <a:cubicBezTo>
                  <a:pt x="4631050" y="3296012"/>
                  <a:pt x="3404870" y="4522192"/>
                  <a:pt x="1892301" y="4522192"/>
                </a:cubicBezTo>
                <a:cubicBezTo>
                  <a:pt x="1230552" y="4522192"/>
                  <a:pt x="623620" y="4287493"/>
                  <a:pt x="150202" y="3896795"/>
                </a:cubicBezTo>
                <a:lnTo>
                  <a:pt x="0" y="3760282"/>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314624480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in 1 Image  Effects 033">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560950" y="0"/>
            <a:ext cx="4631050" cy="4522192"/>
          </a:xfrm>
          <a:custGeom>
            <a:avLst/>
            <a:gdLst>
              <a:gd name="connsiteX0" fmla="*/ 662973 w 4631050"/>
              <a:gd name="connsiteY0" fmla="*/ 0 h 4522192"/>
              <a:gd name="connsiteX1" fmla="*/ 4631050 w 4631050"/>
              <a:gd name="connsiteY1" fmla="*/ 0 h 4522192"/>
              <a:gd name="connsiteX2" fmla="*/ 4631050 w 4631050"/>
              <a:gd name="connsiteY2" fmla="*/ 3760282 h 4522192"/>
              <a:gd name="connsiteX3" fmla="*/ 4480848 w 4631050"/>
              <a:gd name="connsiteY3" fmla="*/ 3896795 h 4522192"/>
              <a:gd name="connsiteX4" fmla="*/ 2738749 w 4631050"/>
              <a:gd name="connsiteY4" fmla="*/ 4522192 h 4522192"/>
              <a:gd name="connsiteX5" fmla="*/ 0 w 4631050"/>
              <a:gd name="connsiteY5" fmla="*/ 1783443 h 4522192"/>
              <a:gd name="connsiteX6" fmla="*/ 625397 w 4631050"/>
              <a:gd name="connsiteY6" fmla="*/ 41344 h 45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1050" h="4522192">
                <a:moveTo>
                  <a:pt x="662973" y="0"/>
                </a:moveTo>
                <a:lnTo>
                  <a:pt x="4631050" y="0"/>
                </a:lnTo>
                <a:lnTo>
                  <a:pt x="4631050" y="3760282"/>
                </a:lnTo>
                <a:lnTo>
                  <a:pt x="4480848" y="3896795"/>
                </a:lnTo>
                <a:cubicBezTo>
                  <a:pt x="4007430" y="4287493"/>
                  <a:pt x="3400498" y="4522192"/>
                  <a:pt x="2738749" y="4522192"/>
                </a:cubicBezTo>
                <a:cubicBezTo>
                  <a:pt x="1226180" y="4522192"/>
                  <a:pt x="0" y="3296012"/>
                  <a:pt x="0" y="1783443"/>
                </a:cubicBezTo>
                <a:cubicBezTo>
                  <a:pt x="0" y="1121694"/>
                  <a:pt x="234698" y="514762"/>
                  <a:pt x="625397" y="41344"/>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38428328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in 1 Image  Effects 034">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9" name="圖片版面配置區 8"/>
          <p:cNvSpPr>
            <a:spLocks noGrp="1"/>
          </p:cNvSpPr>
          <p:nvPr>
            <p:ph type="pic" sz="quarter" idx="12"/>
          </p:nvPr>
        </p:nvSpPr>
        <p:spPr>
          <a:xfrm>
            <a:off x="7560950" y="2335808"/>
            <a:ext cx="4631050" cy="4522192"/>
          </a:xfrm>
          <a:custGeom>
            <a:avLst/>
            <a:gdLst>
              <a:gd name="connsiteX0" fmla="*/ 2738749 w 4631050"/>
              <a:gd name="connsiteY0" fmla="*/ 0 h 4522192"/>
              <a:gd name="connsiteX1" fmla="*/ 4480848 w 4631050"/>
              <a:gd name="connsiteY1" fmla="*/ 625397 h 4522192"/>
              <a:gd name="connsiteX2" fmla="*/ 4631050 w 4631050"/>
              <a:gd name="connsiteY2" fmla="*/ 761910 h 4522192"/>
              <a:gd name="connsiteX3" fmla="*/ 4631050 w 4631050"/>
              <a:gd name="connsiteY3" fmla="*/ 4522192 h 4522192"/>
              <a:gd name="connsiteX4" fmla="*/ 662973 w 4631050"/>
              <a:gd name="connsiteY4" fmla="*/ 4522192 h 4522192"/>
              <a:gd name="connsiteX5" fmla="*/ 625397 w 4631050"/>
              <a:gd name="connsiteY5" fmla="*/ 4480848 h 4522192"/>
              <a:gd name="connsiteX6" fmla="*/ 0 w 4631050"/>
              <a:gd name="connsiteY6" fmla="*/ 2738749 h 4522192"/>
              <a:gd name="connsiteX7" fmla="*/ 2738749 w 4631050"/>
              <a:gd name="connsiteY7" fmla="*/ 0 h 45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050" h="4522192">
                <a:moveTo>
                  <a:pt x="2738749" y="0"/>
                </a:moveTo>
                <a:cubicBezTo>
                  <a:pt x="3400498" y="0"/>
                  <a:pt x="4007430" y="234699"/>
                  <a:pt x="4480848" y="625397"/>
                </a:cubicBezTo>
                <a:lnTo>
                  <a:pt x="4631050" y="761910"/>
                </a:lnTo>
                <a:lnTo>
                  <a:pt x="4631050" y="4522192"/>
                </a:lnTo>
                <a:lnTo>
                  <a:pt x="662973" y="4522192"/>
                </a:lnTo>
                <a:lnTo>
                  <a:pt x="625397" y="4480848"/>
                </a:lnTo>
                <a:cubicBezTo>
                  <a:pt x="234698" y="4007430"/>
                  <a:pt x="0" y="3400498"/>
                  <a:pt x="0" y="2738749"/>
                </a:cubicBezTo>
                <a:cubicBezTo>
                  <a:pt x="0" y="1226180"/>
                  <a:pt x="1226180" y="0"/>
                  <a:pt x="2738749"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55856055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n 1 Image  Effects 03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78691" y="1288817"/>
            <a:ext cx="4280368" cy="4280368"/>
          </a:xfrm>
          <a:custGeom>
            <a:avLst/>
            <a:gdLst>
              <a:gd name="connsiteX0" fmla="*/ 2140184 w 4280368"/>
              <a:gd name="connsiteY0" fmla="*/ 0 h 4280368"/>
              <a:gd name="connsiteX1" fmla="*/ 4280368 w 4280368"/>
              <a:gd name="connsiteY1" fmla="*/ 2140184 h 4280368"/>
              <a:gd name="connsiteX2" fmla="*/ 2140184 w 4280368"/>
              <a:gd name="connsiteY2" fmla="*/ 4280368 h 4280368"/>
              <a:gd name="connsiteX3" fmla="*/ 0 w 4280368"/>
              <a:gd name="connsiteY3" fmla="*/ 2140184 h 4280368"/>
              <a:gd name="connsiteX4" fmla="*/ 2140184 w 4280368"/>
              <a:gd name="connsiteY4" fmla="*/ 0 h 4280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368" h="4280368">
                <a:moveTo>
                  <a:pt x="2140184" y="0"/>
                </a:moveTo>
                <a:cubicBezTo>
                  <a:pt x="3322175" y="0"/>
                  <a:pt x="4280368" y="958193"/>
                  <a:pt x="4280368" y="2140184"/>
                </a:cubicBezTo>
                <a:cubicBezTo>
                  <a:pt x="4280368" y="3322175"/>
                  <a:pt x="3322175" y="4280368"/>
                  <a:pt x="2140184" y="4280368"/>
                </a:cubicBezTo>
                <a:cubicBezTo>
                  <a:pt x="958193" y="4280368"/>
                  <a:pt x="0" y="3322175"/>
                  <a:pt x="0" y="2140184"/>
                </a:cubicBezTo>
                <a:cubicBezTo>
                  <a:pt x="0" y="958193"/>
                  <a:pt x="958193" y="0"/>
                  <a:pt x="2140184"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5203479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in 1 Image  Effects 036">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832942" y="1288817"/>
            <a:ext cx="4280368" cy="4280368"/>
          </a:xfrm>
          <a:custGeom>
            <a:avLst/>
            <a:gdLst>
              <a:gd name="connsiteX0" fmla="*/ 2140184 w 4280368"/>
              <a:gd name="connsiteY0" fmla="*/ 0 h 4280368"/>
              <a:gd name="connsiteX1" fmla="*/ 4280368 w 4280368"/>
              <a:gd name="connsiteY1" fmla="*/ 2140184 h 4280368"/>
              <a:gd name="connsiteX2" fmla="*/ 2140184 w 4280368"/>
              <a:gd name="connsiteY2" fmla="*/ 4280368 h 4280368"/>
              <a:gd name="connsiteX3" fmla="*/ 0 w 4280368"/>
              <a:gd name="connsiteY3" fmla="*/ 2140184 h 4280368"/>
              <a:gd name="connsiteX4" fmla="*/ 2140184 w 4280368"/>
              <a:gd name="connsiteY4" fmla="*/ 0 h 4280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368" h="4280368">
                <a:moveTo>
                  <a:pt x="2140184" y="0"/>
                </a:moveTo>
                <a:cubicBezTo>
                  <a:pt x="3322175" y="0"/>
                  <a:pt x="4280368" y="958193"/>
                  <a:pt x="4280368" y="2140184"/>
                </a:cubicBezTo>
                <a:cubicBezTo>
                  <a:pt x="4280368" y="3322175"/>
                  <a:pt x="3322175" y="4280368"/>
                  <a:pt x="2140184" y="4280368"/>
                </a:cubicBezTo>
                <a:cubicBezTo>
                  <a:pt x="958193" y="4280368"/>
                  <a:pt x="0" y="3322175"/>
                  <a:pt x="0" y="2140184"/>
                </a:cubicBezTo>
                <a:cubicBezTo>
                  <a:pt x="0" y="958193"/>
                  <a:pt x="958193" y="0"/>
                  <a:pt x="2140184"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13320618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in 1 Image  Effects 037">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6" name="圖片版面配置區 15"/>
          <p:cNvSpPr>
            <a:spLocks noGrp="1"/>
          </p:cNvSpPr>
          <p:nvPr>
            <p:ph type="pic" sz="quarter" idx="12"/>
          </p:nvPr>
        </p:nvSpPr>
        <p:spPr>
          <a:xfrm>
            <a:off x="1744662" y="1820862"/>
            <a:ext cx="3216276" cy="3216276"/>
          </a:xfrm>
          <a:custGeom>
            <a:avLst/>
            <a:gdLst>
              <a:gd name="connsiteX0" fmla="*/ 1608138 w 3216276"/>
              <a:gd name="connsiteY0" fmla="*/ 0 h 3216276"/>
              <a:gd name="connsiteX1" fmla="*/ 3216276 w 3216276"/>
              <a:gd name="connsiteY1" fmla="*/ 1608138 h 3216276"/>
              <a:gd name="connsiteX2" fmla="*/ 1608138 w 3216276"/>
              <a:gd name="connsiteY2" fmla="*/ 3216276 h 3216276"/>
              <a:gd name="connsiteX3" fmla="*/ 0 w 3216276"/>
              <a:gd name="connsiteY3" fmla="*/ 1608138 h 3216276"/>
              <a:gd name="connsiteX4" fmla="*/ 1608138 w 3216276"/>
              <a:gd name="connsiteY4" fmla="*/ 0 h 3216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276" h="3216276">
                <a:moveTo>
                  <a:pt x="1608138" y="0"/>
                </a:moveTo>
                <a:cubicBezTo>
                  <a:pt x="2496288" y="0"/>
                  <a:pt x="3216276" y="719988"/>
                  <a:pt x="3216276" y="1608138"/>
                </a:cubicBezTo>
                <a:cubicBezTo>
                  <a:pt x="3216276" y="2496288"/>
                  <a:pt x="2496288" y="3216276"/>
                  <a:pt x="1608138" y="3216276"/>
                </a:cubicBezTo>
                <a:cubicBezTo>
                  <a:pt x="719988" y="3216276"/>
                  <a:pt x="0" y="2496288"/>
                  <a:pt x="0" y="1608138"/>
                </a:cubicBezTo>
                <a:cubicBezTo>
                  <a:pt x="0" y="719988"/>
                  <a:pt x="719988" y="0"/>
                  <a:pt x="1608138"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4006156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in 1 Image  Effects 00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0" name="圖片版面配置區 9"/>
          <p:cNvSpPr>
            <a:spLocks noGrp="1"/>
          </p:cNvSpPr>
          <p:nvPr userDrawn="1">
            <p:ph type="pic" sz="quarter" idx="12"/>
          </p:nvPr>
        </p:nvSpPr>
        <p:spPr>
          <a:xfrm>
            <a:off x="7884647" y="-1"/>
            <a:ext cx="4307353" cy="6858000"/>
          </a:xfrm>
          <a:custGeom>
            <a:avLst/>
            <a:gdLst>
              <a:gd name="connsiteX0" fmla="*/ 1701393 w 4307353"/>
              <a:gd name="connsiteY0" fmla="*/ 0 h 6858000"/>
              <a:gd name="connsiteX1" fmla="*/ 4307353 w 4307353"/>
              <a:gd name="connsiteY1" fmla="*/ 0 h 6858000"/>
              <a:gd name="connsiteX2" fmla="*/ 4307353 w 4307353"/>
              <a:gd name="connsiteY2" fmla="*/ 6858000 h 6858000"/>
              <a:gd name="connsiteX3" fmla="*/ 1701393 w 4307353"/>
              <a:gd name="connsiteY3" fmla="*/ 6858000 h 6858000"/>
              <a:gd name="connsiteX4" fmla="*/ 1567477 w 4307353"/>
              <a:gd name="connsiteY4" fmla="*/ 6752763 h 6858000"/>
              <a:gd name="connsiteX5" fmla="*/ 0 w 4307353"/>
              <a:gd name="connsiteY5" fmla="*/ 3429000 h 6858000"/>
              <a:gd name="connsiteX6" fmla="*/ 1567477 w 4307353"/>
              <a:gd name="connsiteY6" fmla="*/ 105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53" h="6858000">
                <a:moveTo>
                  <a:pt x="1701393" y="0"/>
                </a:moveTo>
                <a:lnTo>
                  <a:pt x="4307353" y="0"/>
                </a:lnTo>
                <a:lnTo>
                  <a:pt x="4307353" y="6858000"/>
                </a:lnTo>
                <a:lnTo>
                  <a:pt x="1701393" y="6858000"/>
                </a:lnTo>
                <a:lnTo>
                  <a:pt x="1567477" y="6752763"/>
                </a:lnTo>
                <a:cubicBezTo>
                  <a:pt x="610179" y="5962731"/>
                  <a:pt x="0" y="4767123"/>
                  <a:pt x="0" y="3429000"/>
                </a:cubicBezTo>
                <a:cubicBezTo>
                  <a:pt x="0" y="2090877"/>
                  <a:pt x="610179" y="895269"/>
                  <a:pt x="1567477" y="105237"/>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pPr/>
              <a:t>‹#›</a:t>
            </a:fld>
            <a:endParaRPr lang="zh-TW" altLang="en-US" dirty="0"/>
          </a:p>
        </p:txBody>
      </p:sp>
    </p:spTree>
    <p:extLst>
      <p:ext uri="{BB962C8B-B14F-4D97-AF65-F5344CB8AC3E}">
        <p14:creationId xmlns:p14="http://schemas.microsoft.com/office/powerpoint/2010/main" val="3411752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n 1 Image  Effects 038">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231062" y="1820862"/>
            <a:ext cx="3216276" cy="3216276"/>
          </a:xfrm>
          <a:custGeom>
            <a:avLst/>
            <a:gdLst>
              <a:gd name="connsiteX0" fmla="*/ 1608138 w 3216276"/>
              <a:gd name="connsiteY0" fmla="*/ 0 h 3216276"/>
              <a:gd name="connsiteX1" fmla="*/ 3216276 w 3216276"/>
              <a:gd name="connsiteY1" fmla="*/ 1608138 h 3216276"/>
              <a:gd name="connsiteX2" fmla="*/ 1608138 w 3216276"/>
              <a:gd name="connsiteY2" fmla="*/ 3216276 h 3216276"/>
              <a:gd name="connsiteX3" fmla="*/ 0 w 3216276"/>
              <a:gd name="connsiteY3" fmla="*/ 1608138 h 3216276"/>
              <a:gd name="connsiteX4" fmla="*/ 1608138 w 3216276"/>
              <a:gd name="connsiteY4" fmla="*/ 0 h 3216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276" h="3216276">
                <a:moveTo>
                  <a:pt x="1608138" y="0"/>
                </a:moveTo>
                <a:cubicBezTo>
                  <a:pt x="2496288" y="0"/>
                  <a:pt x="3216276" y="719988"/>
                  <a:pt x="3216276" y="1608138"/>
                </a:cubicBezTo>
                <a:cubicBezTo>
                  <a:pt x="3216276" y="2496288"/>
                  <a:pt x="2496288" y="3216276"/>
                  <a:pt x="1608138" y="3216276"/>
                </a:cubicBezTo>
                <a:cubicBezTo>
                  <a:pt x="719988" y="3216276"/>
                  <a:pt x="0" y="2496288"/>
                  <a:pt x="0" y="1608138"/>
                </a:cubicBezTo>
                <a:cubicBezTo>
                  <a:pt x="0" y="719988"/>
                  <a:pt x="719988" y="0"/>
                  <a:pt x="1608138"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19675205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n 1 Image  Effects 03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40" name="圖片版面配置區 39"/>
          <p:cNvSpPr>
            <a:spLocks noGrp="1"/>
          </p:cNvSpPr>
          <p:nvPr>
            <p:ph type="pic" sz="quarter" idx="12"/>
          </p:nvPr>
        </p:nvSpPr>
        <p:spPr>
          <a:xfrm>
            <a:off x="0" y="0"/>
            <a:ext cx="4229962" cy="3997330"/>
          </a:xfrm>
          <a:custGeom>
            <a:avLst/>
            <a:gdLst>
              <a:gd name="connsiteX0" fmla="*/ 0 w 4229962"/>
              <a:gd name="connsiteY0" fmla="*/ 0 h 3997330"/>
              <a:gd name="connsiteX1" fmla="*/ 2523658 w 4229962"/>
              <a:gd name="connsiteY1" fmla="*/ 0 h 3997330"/>
              <a:gd name="connsiteX2" fmla="*/ 2523659 w 4229962"/>
              <a:gd name="connsiteY2" fmla="*/ 1 h 3997330"/>
              <a:gd name="connsiteX3" fmla="*/ 2523657 w 4229962"/>
              <a:gd name="connsiteY3" fmla="*/ 1 h 3997330"/>
              <a:gd name="connsiteX4" fmla="*/ 3755474 w 4229962"/>
              <a:gd name="connsiteY4" fmla="*/ 1231818 h 3997330"/>
              <a:gd name="connsiteX5" fmla="*/ 4222548 w 4229962"/>
              <a:gd name="connsiteY5" fmla="*/ 2222050 h 3997330"/>
              <a:gd name="connsiteX6" fmla="*/ 4229962 w 4229962"/>
              <a:gd name="connsiteY6" fmla="*/ 2377331 h 3997330"/>
              <a:gd name="connsiteX7" fmla="*/ 4222548 w 4229962"/>
              <a:gd name="connsiteY7" fmla="*/ 2532611 h 3997330"/>
              <a:gd name="connsiteX8" fmla="*/ 4044615 w 4229962"/>
              <a:gd name="connsiteY8" fmla="*/ 3130703 h 3997330"/>
              <a:gd name="connsiteX9" fmla="*/ 3996423 w 4229962"/>
              <a:gd name="connsiteY9" fmla="*/ 3212256 h 3997330"/>
              <a:gd name="connsiteX10" fmla="*/ 3963062 w 4229962"/>
              <a:gd name="connsiteY10" fmla="*/ 3268711 h 3997330"/>
              <a:gd name="connsiteX11" fmla="*/ 3866682 w 4229962"/>
              <a:gd name="connsiteY11" fmla="*/ 3399808 h 3997330"/>
              <a:gd name="connsiteX12" fmla="*/ 3755475 w 4229962"/>
              <a:gd name="connsiteY12" fmla="*/ 3522844 h 3997330"/>
              <a:gd name="connsiteX13" fmla="*/ 3632439 w 4229962"/>
              <a:gd name="connsiteY13" fmla="*/ 3634051 h 3997330"/>
              <a:gd name="connsiteX14" fmla="*/ 3501342 w 4229962"/>
              <a:gd name="connsiteY14" fmla="*/ 3730431 h 3997330"/>
              <a:gd name="connsiteX15" fmla="*/ 3444887 w 4229962"/>
              <a:gd name="connsiteY15" fmla="*/ 3763792 h 3997330"/>
              <a:gd name="connsiteX16" fmla="*/ 3363334 w 4229962"/>
              <a:gd name="connsiteY16" fmla="*/ 3811984 h 3997330"/>
              <a:gd name="connsiteX17" fmla="*/ 2765242 w 4229962"/>
              <a:gd name="connsiteY17" fmla="*/ 3989917 h 3997330"/>
              <a:gd name="connsiteX18" fmla="*/ 2757829 w 4229962"/>
              <a:gd name="connsiteY18" fmla="*/ 3990271 h 3997330"/>
              <a:gd name="connsiteX19" fmla="*/ 2609962 w 4229962"/>
              <a:gd name="connsiteY19" fmla="*/ 3997330 h 3997330"/>
              <a:gd name="connsiteX20" fmla="*/ 1464449 w 4229962"/>
              <a:gd name="connsiteY20" fmla="*/ 3522843 h 3997330"/>
              <a:gd name="connsiteX21" fmla="*/ 0 w 4229962"/>
              <a:gd name="connsiteY21" fmla="*/ 2058395 h 39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9962" h="3997330">
                <a:moveTo>
                  <a:pt x="0" y="0"/>
                </a:moveTo>
                <a:lnTo>
                  <a:pt x="2523658" y="0"/>
                </a:lnTo>
                <a:lnTo>
                  <a:pt x="2523659" y="1"/>
                </a:lnTo>
                <a:lnTo>
                  <a:pt x="2523657" y="1"/>
                </a:lnTo>
                <a:lnTo>
                  <a:pt x="3755474" y="1231818"/>
                </a:lnTo>
                <a:cubicBezTo>
                  <a:pt x="4032259" y="1508602"/>
                  <a:pt x="4187950" y="1860624"/>
                  <a:pt x="4222548" y="2222050"/>
                </a:cubicBezTo>
                <a:lnTo>
                  <a:pt x="4229962" y="2377331"/>
                </a:lnTo>
                <a:lnTo>
                  <a:pt x="4222548" y="2532611"/>
                </a:lnTo>
                <a:cubicBezTo>
                  <a:pt x="4202778" y="2739140"/>
                  <a:pt x="4143467" y="2942599"/>
                  <a:pt x="4044615" y="3130703"/>
                </a:cubicBezTo>
                <a:lnTo>
                  <a:pt x="3996423" y="3212256"/>
                </a:lnTo>
                <a:lnTo>
                  <a:pt x="3963062" y="3268711"/>
                </a:lnTo>
                <a:cubicBezTo>
                  <a:pt x="3933407" y="3313625"/>
                  <a:pt x="3901280" y="3357388"/>
                  <a:pt x="3866682" y="3399808"/>
                </a:cubicBezTo>
                <a:lnTo>
                  <a:pt x="3755475" y="3522844"/>
                </a:lnTo>
                <a:lnTo>
                  <a:pt x="3632439" y="3634051"/>
                </a:lnTo>
                <a:cubicBezTo>
                  <a:pt x="3590019" y="3668649"/>
                  <a:pt x="3546256" y="3700776"/>
                  <a:pt x="3501342" y="3730431"/>
                </a:cubicBezTo>
                <a:lnTo>
                  <a:pt x="3444887" y="3763792"/>
                </a:lnTo>
                <a:lnTo>
                  <a:pt x="3363334" y="3811984"/>
                </a:lnTo>
                <a:cubicBezTo>
                  <a:pt x="3175230" y="3910836"/>
                  <a:pt x="2971771" y="3970147"/>
                  <a:pt x="2765242" y="3989917"/>
                </a:cubicBezTo>
                <a:lnTo>
                  <a:pt x="2757829" y="3990271"/>
                </a:lnTo>
                <a:lnTo>
                  <a:pt x="2609962" y="3997330"/>
                </a:lnTo>
                <a:cubicBezTo>
                  <a:pt x="2195368" y="3997331"/>
                  <a:pt x="1780774" y="3839168"/>
                  <a:pt x="1464449" y="3522843"/>
                </a:cubicBezTo>
                <a:lnTo>
                  <a:pt x="0" y="2058395"/>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9469120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n 1 Image  Effects 040">
    <p:spTree>
      <p:nvGrpSpPr>
        <p:cNvPr id="1" name=""/>
        <p:cNvGrpSpPr/>
        <p:nvPr/>
      </p:nvGrpSpPr>
      <p:grpSpPr>
        <a:xfrm>
          <a:off x="0" y="0"/>
          <a:ext cx="0" cy="0"/>
          <a:chOff x="0" y="0"/>
          <a:chExt cx="0" cy="0"/>
        </a:xfrm>
      </p:grpSpPr>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0" y="2860670"/>
            <a:ext cx="4229962" cy="3997330"/>
          </a:xfrm>
          <a:custGeom>
            <a:avLst/>
            <a:gdLst>
              <a:gd name="connsiteX0" fmla="*/ 2609962 w 4229962"/>
              <a:gd name="connsiteY0" fmla="*/ 0 h 3997330"/>
              <a:gd name="connsiteX1" fmla="*/ 2757829 w 4229962"/>
              <a:gd name="connsiteY1" fmla="*/ 7059 h 3997330"/>
              <a:gd name="connsiteX2" fmla="*/ 2765242 w 4229962"/>
              <a:gd name="connsiteY2" fmla="*/ 7413 h 3997330"/>
              <a:gd name="connsiteX3" fmla="*/ 3363334 w 4229962"/>
              <a:gd name="connsiteY3" fmla="*/ 185346 h 3997330"/>
              <a:gd name="connsiteX4" fmla="*/ 3444887 w 4229962"/>
              <a:gd name="connsiteY4" fmla="*/ 233538 h 3997330"/>
              <a:gd name="connsiteX5" fmla="*/ 3501342 w 4229962"/>
              <a:gd name="connsiteY5" fmla="*/ 266899 h 3997330"/>
              <a:gd name="connsiteX6" fmla="*/ 3632439 w 4229962"/>
              <a:gd name="connsiteY6" fmla="*/ 363279 h 3997330"/>
              <a:gd name="connsiteX7" fmla="*/ 3755475 w 4229962"/>
              <a:gd name="connsiteY7" fmla="*/ 474486 h 3997330"/>
              <a:gd name="connsiteX8" fmla="*/ 3866682 w 4229962"/>
              <a:gd name="connsiteY8" fmla="*/ 597522 h 3997330"/>
              <a:gd name="connsiteX9" fmla="*/ 3963062 w 4229962"/>
              <a:gd name="connsiteY9" fmla="*/ 728619 h 3997330"/>
              <a:gd name="connsiteX10" fmla="*/ 3996423 w 4229962"/>
              <a:gd name="connsiteY10" fmla="*/ 785074 h 3997330"/>
              <a:gd name="connsiteX11" fmla="*/ 4044615 w 4229962"/>
              <a:gd name="connsiteY11" fmla="*/ 866627 h 3997330"/>
              <a:gd name="connsiteX12" fmla="*/ 4222548 w 4229962"/>
              <a:gd name="connsiteY12" fmla="*/ 1464719 h 3997330"/>
              <a:gd name="connsiteX13" fmla="*/ 4229962 w 4229962"/>
              <a:gd name="connsiteY13" fmla="*/ 1619999 h 3997330"/>
              <a:gd name="connsiteX14" fmla="*/ 4222548 w 4229962"/>
              <a:gd name="connsiteY14" fmla="*/ 1775280 h 3997330"/>
              <a:gd name="connsiteX15" fmla="*/ 3755474 w 4229962"/>
              <a:gd name="connsiteY15" fmla="*/ 2765512 h 3997330"/>
              <a:gd name="connsiteX16" fmla="*/ 2523657 w 4229962"/>
              <a:gd name="connsiteY16" fmla="*/ 3997329 h 3997330"/>
              <a:gd name="connsiteX17" fmla="*/ 2523659 w 4229962"/>
              <a:gd name="connsiteY17" fmla="*/ 3997329 h 3997330"/>
              <a:gd name="connsiteX18" fmla="*/ 2523658 w 4229962"/>
              <a:gd name="connsiteY18" fmla="*/ 3997330 h 3997330"/>
              <a:gd name="connsiteX19" fmla="*/ 0 w 4229962"/>
              <a:gd name="connsiteY19" fmla="*/ 3997330 h 3997330"/>
              <a:gd name="connsiteX20" fmla="*/ 0 w 4229962"/>
              <a:gd name="connsiteY20" fmla="*/ 1938935 h 3997330"/>
              <a:gd name="connsiteX21" fmla="*/ 1464449 w 4229962"/>
              <a:gd name="connsiteY21" fmla="*/ 474487 h 3997330"/>
              <a:gd name="connsiteX22" fmla="*/ 2609962 w 4229962"/>
              <a:gd name="connsiteY22" fmla="*/ 0 h 39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29962" h="3997330">
                <a:moveTo>
                  <a:pt x="2609962" y="0"/>
                </a:moveTo>
                <a:lnTo>
                  <a:pt x="2757829" y="7059"/>
                </a:lnTo>
                <a:lnTo>
                  <a:pt x="2765242" y="7413"/>
                </a:lnTo>
                <a:cubicBezTo>
                  <a:pt x="2971771" y="27183"/>
                  <a:pt x="3175230" y="86494"/>
                  <a:pt x="3363334" y="185346"/>
                </a:cubicBezTo>
                <a:lnTo>
                  <a:pt x="3444887" y="233538"/>
                </a:lnTo>
                <a:lnTo>
                  <a:pt x="3501342" y="266899"/>
                </a:lnTo>
                <a:cubicBezTo>
                  <a:pt x="3546256" y="296554"/>
                  <a:pt x="3590019" y="328681"/>
                  <a:pt x="3632439" y="363279"/>
                </a:cubicBezTo>
                <a:lnTo>
                  <a:pt x="3755475" y="474486"/>
                </a:lnTo>
                <a:lnTo>
                  <a:pt x="3866682" y="597522"/>
                </a:lnTo>
                <a:cubicBezTo>
                  <a:pt x="3901280" y="639942"/>
                  <a:pt x="3933407" y="683705"/>
                  <a:pt x="3963062" y="728619"/>
                </a:cubicBezTo>
                <a:lnTo>
                  <a:pt x="3996423" y="785074"/>
                </a:lnTo>
                <a:lnTo>
                  <a:pt x="4044615" y="866627"/>
                </a:lnTo>
                <a:cubicBezTo>
                  <a:pt x="4143467" y="1054731"/>
                  <a:pt x="4202778" y="1258190"/>
                  <a:pt x="4222548" y="1464719"/>
                </a:cubicBezTo>
                <a:lnTo>
                  <a:pt x="4229962" y="1619999"/>
                </a:lnTo>
                <a:lnTo>
                  <a:pt x="4222548" y="1775280"/>
                </a:lnTo>
                <a:cubicBezTo>
                  <a:pt x="4187950" y="2136706"/>
                  <a:pt x="4032259" y="2488728"/>
                  <a:pt x="3755474" y="2765512"/>
                </a:cubicBezTo>
                <a:lnTo>
                  <a:pt x="2523657" y="3997329"/>
                </a:lnTo>
                <a:lnTo>
                  <a:pt x="2523659" y="3997329"/>
                </a:lnTo>
                <a:lnTo>
                  <a:pt x="2523658" y="3997330"/>
                </a:lnTo>
                <a:lnTo>
                  <a:pt x="0" y="3997330"/>
                </a:lnTo>
                <a:lnTo>
                  <a:pt x="0" y="1938935"/>
                </a:lnTo>
                <a:lnTo>
                  <a:pt x="1464449" y="474487"/>
                </a:lnTo>
                <a:cubicBezTo>
                  <a:pt x="1780774" y="158162"/>
                  <a:pt x="2195368" y="-1"/>
                  <a:pt x="2609962"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51694669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in 1 Image  Effects 041">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962038" y="2860670"/>
            <a:ext cx="4229962" cy="3997330"/>
          </a:xfrm>
          <a:custGeom>
            <a:avLst/>
            <a:gdLst>
              <a:gd name="connsiteX0" fmla="*/ 1620000 w 4229962"/>
              <a:gd name="connsiteY0" fmla="*/ 0 h 3997330"/>
              <a:gd name="connsiteX1" fmla="*/ 2765513 w 4229962"/>
              <a:gd name="connsiteY1" fmla="*/ 474487 h 3997330"/>
              <a:gd name="connsiteX2" fmla="*/ 4229962 w 4229962"/>
              <a:gd name="connsiteY2" fmla="*/ 1938935 h 3997330"/>
              <a:gd name="connsiteX3" fmla="*/ 4229962 w 4229962"/>
              <a:gd name="connsiteY3" fmla="*/ 3997330 h 3997330"/>
              <a:gd name="connsiteX4" fmla="*/ 1706304 w 4229962"/>
              <a:gd name="connsiteY4" fmla="*/ 3997330 h 3997330"/>
              <a:gd name="connsiteX5" fmla="*/ 1706303 w 4229962"/>
              <a:gd name="connsiteY5" fmla="*/ 3997329 h 3997330"/>
              <a:gd name="connsiteX6" fmla="*/ 1706305 w 4229962"/>
              <a:gd name="connsiteY6" fmla="*/ 3997329 h 3997330"/>
              <a:gd name="connsiteX7" fmla="*/ 474488 w 4229962"/>
              <a:gd name="connsiteY7" fmla="*/ 2765512 h 3997330"/>
              <a:gd name="connsiteX8" fmla="*/ 7414 w 4229962"/>
              <a:gd name="connsiteY8" fmla="*/ 1775280 h 3997330"/>
              <a:gd name="connsiteX9" fmla="*/ 0 w 4229962"/>
              <a:gd name="connsiteY9" fmla="*/ 1619999 h 3997330"/>
              <a:gd name="connsiteX10" fmla="*/ 7414 w 4229962"/>
              <a:gd name="connsiteY10" fmla="*/ 1464719 h 3997330"/>
              <a:gd name="connsiteX11" fmla="*/ 185347 w 4229962"/>
              <a:gd name="connsiteY11" fmla="*/ 866627 h 3997330"/>
              <a:gd name="connsiteX12" fmla="*/ 233539 w 4229962"/>
              <a:gd name="connsiteY12" fmla="*/ 785074 h 3997330"/>
              <a:gd name="connsiteX13" fmla="*/ 266900 w 4229962"/>
              <a:gd name="connsiteY13" fmla="*/ 728619 h 3997330"/>
              <a:gd name="connsiteX14" fmla="*/ 363280 w 4229962"/>
              <a:gd name="connsiteY14" fmla="*/ 597522 h 3997330"/>
              <a:gd name="connsiteX15" fmla="*/ 474487 w 4229962"/>
              <a:gd name="connsiteY15" fmla="*/ 474486 h 3997330"/>
              <a:gd name="connsiteX16" fmla="*/ 597523 w 4229962"/>
              <a:gd name="connsiteY16" fmla="*/ 363279 h 3997330"/>
              <a:gd name="connsiteX17" fmla="*/ 728620 w 4229962"/>
              <a:gd name="connsiteY17" fmla="*/ 266899 h 3997330"/>
              <a:gd name="connsiteX18" fmla="*/ 785075 w 4229962"/>
              <a:gd name="connsiteY18" fmla="*/ 233538 h 3997330"/>
              <a:gd name="connsiteX19" fmla="*/ 866628 w 4229962"/>
              <a:gd name="connsiteY19" fmla="*/ 185346 h 3997330"/>
              <a:gd name="connsiteX20" fmla="*/ 1464720 w 4229962"/>
              <a:gd name="connsiteY20" fmla="*/ 7413 h 3997330"/>
              <a:gd name="connsiteX21" fmla="*/ 1472133 w 4229962"/>
              <a:gd name="connsiteY21" fmla="*/ 7059 h 39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9962" h="3997330">
                <a:moveTo>
                  <a:pt x="1620000" y="0"/>
                </a:moveTo>
                <a:cubicBezTo>
                  <a:pt x="2034594" y="-1"/>
                  <a:pt x="2449188" y="158162"/>
                  <a:pt x="2765513" y="474487"/>
                </a:cubicBezTo>
                <a:lnTo>
                  <a:pt x="4229962" y="1938935"/>
                </a:lnTo>
                <a:lnTo>
                  <a:pt x="4229962" y="3997330"/>
                </a:lnTo>
                <a:lnTo>
                  <a:pt x="1706304" y="3997330"/>
                </a:lnTo>
                <a:lnTo>
                  <a:pt x="1706303" y="3997329"/>
                </a:lnTo>
                <a:lnTo>
                  <a:pt x="1706305" y="3997329"/>
                </a:lnTo>
                <a:lnTo>
                  <a:pt x="474488" y="2765512"/>
                </a:lnTo>
                <a:cubicBezTo>
                  <a:pt x="197703" y="2488728"/>
                  <a:pt x="42012" y="2136706"/>
                  <a:pt x="7414" y="1775280"/>
                </a:cubicBezTo>
                <a:lnTo>
                  <a:pt x="0" y="1619999"/>
                </a:lnTo>
                <a:lnTo>
                  <a:pt x="7414" y="1464719"/>
                </a:lnTo>
                <a:cubicBezTo>
                  <a:pt x="27184" y="1258190"/>
                  <a:pt x="86495" y="1054731"/>
                  <a:pt x="185347" y="866627"/>
                </a:cubicBezTo>
                <a:lnTo>
                  <a:pt x="233539" y="785074"/>
                </a:lnTo>
                <a:lnTo>
                  <a:pt x="266900" y="728619"/>
                </a:lnTo>
                <a:cubicBezTo>
                  <a:pt x="296555" y="683705"/>
                  <a:pt x="328682" y="639942"/>
                  <a:pt x="363280" y="597522"/>
                </a:cubicBezTo>
                <a:lnTo>
                  <a:pt x="474487" y="474486"/>
                </a:lnTo>
                <a:lnTo>
                  <a:pt x="597523" y="363279"/>
                </a:lnTo>
                <a:cubicBezTo>
                  <a:pt x="639943" y="328681"/>
                  <a:pt x="683706" y="296554"/>
                  <a:pt x="728620" y="266899"/>
                </a:cubicBezTo>
                <a:lnTo>
                  <a:pt x="785075" y="233538"/>
                </a:lnTo>
                <a:lnTo>
                  <a:pt x="866628" y="185346"/>
                </a:lnTo>
                <a:cubicBezTo>
                  <a:pt x="1054732" y="86494"/>
                  <a:pt x="1258191" y="27183"/>
                  <a:pt x="1464720" y="7413"/>
                </a:cubicBezTo>
                <a:lnTo>
                  <a:pt x="1472133" y="705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83907448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in 1 Image  Effects 04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962038" y="0"/>
            <a:ext cx="4229962" cy="3997330"/>
          </a:xfrm>
          <a:custGeom>
            <a:avLst/>
            <a:gdLst>
              <a:gd name="connsiteX0" fmla="*/ 1706304 w 4229962"/>
              <a:gd name="connsiteY0" fmla="*/ 0 h 3997330"/>
              <a:gd name="connsiteX1" fmla="*/ 4229962 w 4229962"/>
              <a:gd name="connsiteY1" fmla="*/ 0 h 3997330"/>
              <a:gd name="connsiteX2" fmla="*/ 4229962 w 4229962"/>
              <a:gd name="connsiteY2" fmla="*/ 2058395 h 3997330"/>
              <a:gd name="connsiteX3" fmla="*/ 2765513 w 4229962"/>
              <a:gd name="connsiteY3" fmla="*/ 3522843 h 3997330"/>
              <a:gd name="connsiteX4" fmla="*/ 1620000 w 4229962"/>
              <a:gd name="connsiteY4" fmla="*/ 3997330 h 3997330"/>
              <a:gd name="connsiteX5" fmla="*/ 1472133 w 4229962"/>
              <a:gd name="connsiteY5" fmla="*/ 3990271 h 3997330"/>
              <a:gd name="connsiteX6" fmla="*/ 1464720 w 4229962"/>
              <a:gd name="connsiteY6" fmla="*/ 3989917 h 3997330"/>
              <a:gd name="connsiteX7" fmla="*/ 866628 w 4229962"/>
              <a:gd name="connsiteY7" fmla="*/ 3811984 h 3997330"/>
              <a:gd name="connsiteX8" fmla="*/ 785075 w 4229962"/>
              <a:gd name="connsiteY8" fmla="*/ 3763792 h 3997330"/>
              <a:gd name="connsiteX9" fmla="*/ 728620 w 4229962"/>
              <a:gd name="connsiteY9" fmla="*/ 3730431 h 3997330"/>
              <a:gd name="connsiteX10" fmla="*/ 597523 w 4229962"/>
              <a:gd name="connsiteY10" fmla="*/ 3634051 h 3997330"/>
              <a:gd name="connsiteX11" fmla="*/ 474487 w 4229962"/>
              <a:gd name="connsiteY11" fmla="*/ 3522844 h 3997330"/>
              <a:gd name="connsiteX12" fmla="*/ 363280 w 4229962"/>
              <a:gd name="connsiteY12" fmla="*/ 3399808 h 3997330"/>
              <a:gd name="connsiteX13" fmla="*/ 266900 w 4229962"/>
              <a:gd name="connsiteY13" fmla="*/ 3268711 h 3997330"/>
              <a:gd name="connsiteX14" fmla="*/ 233539 w 4229962"/>
              <a:gd name="connsiteY14" fmla="*/ 3212256 h 3997330"/>
              <a:gd name="connsiteX15" fmla="*/ 185347 w 4229962"/>
              <a:gd name="connsiteY15" fmla="*/ 3130703 h 3997330"/>
              <a:gd name="connsiteX16" fmla="*/ 7414 w 4229962"/>
              <a:gd name="connsiteY16" fmla="*/ 2532611 h 3997330"/>
              <a:gd name="connsiteX17" fmla="*/ 0 w 4229962"/>
              <a:gd name="connsiteY17" fmla="*/ 2377331 h 3997330"/>
              <a:gd name="connsiteX18" fmla="*/ 7414 w 4229962"/>
              <a:gd name="connsiteY18" fmla="*/ 2222050 h 3997330"/>
              <a:gd name="connsiteX19" fmla="*/ 474488 w 4229962"/>
              <a:gd name="connsiteY19" fmla="*/ 1231818 h 3997330"/>
              <a:gd name="connsiteX20" fmla="*/ 1706305 w 4229962"/>
              <a:gd name="connsiteY20" fmla="*/ 1 h 3997330"/>
              <a:gd name="connsiteX21" fmla="*/ 1706303 w 4229962"/>
              <a:gd name="connsiteY21" fmla="*/ 1 h 39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9962" h="3997330">
                <a:moveTo>
                  <a:pt x="1706304" y="0"/>
                </a:moveTo>
                <a:lnTo>
                  <a:pt x="4229962" y="0"/>
                </a:lnTo>
                <a:lnTo>
                  <a:pt x="4229962" y="2058395"/>
                </a:lnTo>
                <a:lnTo>
                  <a:pt x="2765513" y="3522843"/>
                </a:lnTo>
                <a:cubicBezTo>
                  <a:pt x="2449188" y="3839168"/>
                  <a:pt x="2034594" y="3997331"/>
                  <a:pt x="1620000" y="3997330"/>
                </a:cubicBezTo>
                <a:lnTo>
                  <a:pt x="1472133" y="3990271"/>
                </a:lnTo>
                <a:lnTo>
                  <a:pt x="1464720" y="3989917"/>
                </a:lnTo>
                <a:cubicBezTo>
                  <a:pt x="1258191" y="3970147"/>
                  <a:pt x="1054732" y="3910836"/>
                  <a:pt x="866628" y="3811984"/>
                </a:cubicBezTo>
                <a:lnTo>
                  <a:pt x="785075" y="3763792"/>
                </a:lnTo>
                <a:lnTo>
                  <a:pt x="728620" y="3730431"/>
                </a:lnTo>
                <a:cubicBezTo>
                  <a:pt x="683706" y="3700776"/>
                  <a:pt x="639943" y="3668649"/>
                  <a:pt x="597523" y="3634051"/>
                </a:cubicBezTo>
                <a:lnTo>
                  <a:pt x="474487" y="3522844"/>
                </a:lnTo>
                <a:lnTo>
                  <a:pt x="363280" y="3399808"/>
                </a:lnTo>
                <a:cubicBezTo>
                  <a:pt x="328682" y="3357388"/>
                  <a:pt x="296555" y="3313625"/>
                  <a:pt x="266900" y="3268711"/>
                </a:cubicBezTo>
                <a:lnTo>
                  <a:pt x="233539" y="3212256"/>
                </a:lnTo>
                <a:lnTo>
                  <a:pt x="185347" y="3130703"/>
                </a:lnTo>
                <a:cubicBezTo>
                  <a:pt x="86495" y="2942599"/>
                  <a:pt x="27184" y="2739140"/>
                  <a:pt x="7414" y="2532611"/>
                </a:cubicBezTo>
                <a:lnTo>
                  <a:pt x="0" y="2377331"/>
                </a:lnTo>
                <a:lnTo>
                  <a:pt x="7414" y="2222050"/>
                </a:lnTo>
                <a:cubicBezTo>
                  <a:pt x="42012" y="1860624"/>
                  <a:pt x="197703" y="1508602"/>
                  <a:pt x="474488" y="1231818"/>
                </a:cubicBezTo>
                <a:lnTo>
                  <a:pt x="1706305" y="1"/>
                </a:lnTo>
                <a:lnTo>
                  <a:pt x="1706303" y="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03502104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in 1 Image  Effects 043">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0" name="圖片版面配置區 9"/>
          <p:cNvSpPr>
            <a:spLocks noGrp="1"/>
          </p:cNvSpPr>
          <p:nvPr>
            <p:ph type="pic" sz="quarter" idx="12"/>
          </p:nvPr>
        </p:nvSpPr>
        <p:spPr>
          <a:xfrm>
            <a:off x="498930" y="2426608"/>
            <a:ext cx="3929743" cy="3929743"/>
          </a:xfrm>
          <a:custGeom>
            <a:avLst/>
            <a:gdLst>
              <a:gd name="connsiteX0" fmla="*/ 0 w 3929743"/>
              <a:gd name="connsiteY0" fmla="*/ 0 h 3929743"/>
              <a:gd name="connsiteX1" fmla="*/ 3929743 w 3929743"/>
              <a:gd name="connsiteY1" fmla="*/ 0 h 3929743"/>
              <a:gd name="connsiteX2" fmla="*/ 3929743 w 3929743"/>
              <a:gd name="connsiteY2" fmla="*/ 3929743 h 3929743"/>
              <a:gd name="connsiteX3" fmla="*/ 0 w 3929743"/>
              <a:gd name="connsiteY3" fmla="*/ 3929743 h 3929743"/>
            </a:gdLst>
            <a:ahLst/>
            <a:cxnLst>
              <a:cxn ang="0">
                <a:pos x="connsiteX0" y="connsiteY0"/>
              </a:cxn>
              <a:cxn ang="0">
                <a:pos x="connsiteX1" y="connsiteY1"/>
              </a:cxn>
              <a:cxn ang="0">
                <a:pos x="connsiteX2" y="connsiteY2"/>
              </a:cxn>
              <a:cxn ang="0">
                <a:pos x="connsiteX3" y="connsiteY3"/>
              </a:cxn>
            </a:cxnLst>
            <a:rect l="l" t="t" r="r" b="b"/>
            <a:pathLst>
              <a:path w="3929743" h="3929743">
                <a:moveTo>
                  <a:pt x="0" y="0"/>
                </a:moveTo>
                <a:lnTo>
                  <a:pt x="3929743" y="0"/>
                </a:lnTo>
                <a:lnTo>
                  <a:pt x="3929743" y="3929743"/>
                </a:lnTo>
                <a:lnTo>
                  <a:pt x="0" y="3929743"/>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49220349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in 1 Image  Effects 04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userDrawn="1">
            <p:ph type="pic" sz="quarter" idx="12"/>
          </p:nvPr>
        </p:nvSpPr>
        <p:spPr>
          <a:xfrm>
            <a:off x="498930" y="501649"/>
            <a:ext cx="3929743" cy="3929743"/>
          </a:xfrm>
          <a:custGeom>
            <a:avLst/>
            <a:gdLst>
              <a:gd name="connsiteX0" fmla="*/ 0 w 3929743"/>
              <a:gd name="connsiteY0" fmla="*/ 0 h 3929743"/>
              <a:gd name="connsiteX1" fmla="*/ 3929743 w 3929743"/>
              <a:gd name="connsiteY1" fmla="*/ 0 h 3929743"/>
              <a:gd name="connsiteX2" fmla="*/ 3929743 w 3929743"/>
              <a:gd name="connsiteY2" fmla="*/ 3929743 h 3929743"/>
              <a:gd name="connsiteX3" fmla="*/ 0 w 3929743"/>
              <a:gd name="connsiteY3" fmla="*/ 3929743 h 3929743"/>
            </a:gdLst>
            <a:ahLst/>
            <a:cxnLst>
              <a:cxn ang="0">
                <a:pos x="connsiteX0" y="connsiteY0"/>
              </a:cxn>
              <a:cxn ang="0">
                <a:pos x="connsiteX1" y="connsiteY1"/>
              </a:cxn>
              <a:cxn ang="0">
                <a:pos x="connsiteX2" y="connsiteY2"/>
              </a:cxn>
              <a:cxn ang="0">
                <a:pos x="connsiteX3" y="connsiteY3"/>
              </a:cxn>
            </a:cxnLst>
            <a:rect l="l" t="t" r="r" b="b"/>
            <a:pathLst>
              <a:path w="3929743" h="3929743">
                <a:moveTo>
                  <a:pt x="0" y="0"/>
                </a:moveTo>
                <a:lnTo>
                  <a:pt x="3929743" y="0"/>
                </a:lnTo>
                <a:lnTo>
                  <a:pt x="3929743" y="3929743"/>
                </a:lnTo>
                <a:lnTo>
                  <a:pt x="0" y="3929743"/>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35008733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in 1 Image  Effects 04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763327" y="501649"/>
            <a:ext cx="3929743" cy="3929743"/>
          </a:xfrm>
          <a:custGeom>
            <a:avLst/>
            <a:gdLst>
              <a:gd name="connsiteX0" fmla="*/ 0 w 3929743"/>
              <a:gd name="connsiteY0" fmla="*/ 0 h 3929743"/>
              <a:gd name="connsiteX1" fmla="*/ 3929743 w 3929743"/>
              <a:gd name="connsiteY1" fmla="*/ 0 h 3929743"/>
              <a:gd name="connsiteX2" fmla="*/ 3929743 w 3929743"/>
              <a:gd name="connsiteY2" fmla="*/ 3929743 h 3929743"/>
              <a:gd name="connsiteX3" fmla="*/ 0 w 3929743"/>
              <a:gd name="connsiteY3" fmla="*/ 3929743 h 3929743"/>
            </a:gdLst>
            <a:ahLst/>
            <a:cxnLst>
              <a:cxn ang="0">
                <a:pos x="connsiteX0" y="connsiteY0"/>
              </a:cxn>
              <a:cxn ang="0">
                <a:pos x="connsiteX1" y="connsiteY1"/>
              </a:cxn>
              <a:cxn ang="0">
                <a:pos x="connsiteX2" y="connsiteY2"/>
              </a:cxn>
              <a:cxn ang="0">
                <a:pos x="connsiteX3" y="connsiteY3"/>
              </a:cxn>
            </a:cxnLst>
            <a:rect l="l" t="t" r="r" b="b"/>
            <a:pathLst>
              <a:path w="3929743" h="3929743">
                <a:moveTo>
                  <a:pt x="0" y="0"/>
                </a:moveTo>
                <a:lnTo>
                  <a:pt x="3929743" y="0"/>
                </a:lnTo>
                <a:lnTo>
                  <a:pt x="3929743" y="3929743"/>
                </a:lnTo>
                <a:lnTo>
                  <a:pt x="0" y="3929743"/>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50390808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in 1 Image  Effects 046">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763327" y="2426608"/>
            <a:ext cx="3929743" cy="3929743"/>
          </a:xfrm>
          <a:custGeom>
            <a:avLst/>
            <a:gdLst>
              <a:gd name="connsiteX0" fmla="*/ 0 w 3929743"/>
              <a:gd name="connsiteY0" fmla="*/ 0 h 3929743"/>
              <a:gd name="connsiteX1" fmla="*/ 3929743 w 3929743"/>
              <a:gd name="connsiteY1" fmla="*/ 0 h 3929743"/>
              <a:gd name="connsiteX2" fmla="*/ 3929743 w 3929743"/>
              <a:gd name="connsiteY2" fmla="*/ 3929743 h 3929743"/>
              <a:gd name="connsiteX3" fmla="*/ 0 w 3929743"/>
              <a:gd name="connsiteY3" fmla="*/ 3929743 h 3929743"/>
            </a:gdLst>
            <a:ahLst/>
            <a:cxnLst>
              <a:cxn ang="0">
                <a:pos x="connsiteX0" y="connsiteY0"/>
              </a:cxn>
              <a:cxn ang="0">
                <a:pos x="connsiteX1" y="connsiteY1"/>
              </a:cxn>
              <a:cxn ang="0">
                <a:pos x="connsiteX2" y="connsiteY2"/>
              </a:cxn>
              <a:cxn ang="0">
                <a:pos x="connsiteX3" y="connsiteY3"/>
              </a:cxn>
            </a:cxnLst>
            <a:rect l="l" t="t" r="r" b="b"/>
            <a:pathLst>
              <a:path w="3929743" h="3929743">
                <a:moveTo>
                  <a:pt x="0" y="0"/>
                </a:moveTo>
                <a:lnTo>
                  <a:pt x="3929743" y="0"/>
                </a:lnTo>
                <a:lnTo>
                  <a:pt x="3929743" y="3929743"/>
                </a:lnTo>
                <a:lnTo>
                  <a:pt x="0" y="3929743"/>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dirty="0"/>
          </a:p>
        </p:txBody>
      </p:sp>
    </p:spTree>
    <p:extLst>
      <p:ext uri="{BB962C8B-B14F-4D97-AF65-F5344CB8AC3E}">
        <p14:creationId xmlns:p14="http://schemas.microsoft.com/office/powerpoint/2010/main" val="399789015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in 1 Image  Effects 04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2" name="圖片版面配置區 11"/>
          <p:cNvSpPr>
            <a:spLocks noGrp="1"/>
          </p:cNvSpPr>
          <p:nvPr>
            <p:ph type="pic" sz="quarter" idx="12"/>
          </p:nvPr>
        </p:nvSpPr>
        <p:spPr>
          <a:xfrm>
            <a:off x="2336799" y="0"/>
            <a:ext cx="6273800" cy="3200400"/>
          </a:xfrm>
          <a:custGeom>
            <a:avLst/>
            <a:gdLst>
              <a:gd name="connsiteX0" fmla="*/ 0 w 6273800"/>
              <a:gd name="connsiteY0" fmla="*/ 0 h 3200400"/>
              <a:gd name="connsiteX1" fmla="*/ 6273800 w 6273800"/>
              <a:gd name="connsiteY1" fmla="*/ 0 h 3200400"/>
              <a:gd name="connsiteX2" fmla="*/ 3136900 w 6273800"/>
              <a:gd name="connsiteY2" fmla="*/ 3200400 h 3200400"/>
            </a:gdLst>
            <a:ahLst/>
            <a:cxnLst>
              <a:cxn ang="0">
                <a:pos x="connsiteX0" y="connsiteY0"/>
              </a:cxn>
              <a:cxn ang="0">
                <a:pos x="connsiteX1" y="connsiteY1"/>
              </a:cxn>
              <a:cxn ang="0">
                <a:pos x="connsiteX2" y="connsiteY2"/>
              </a:cxn>
            </a:cxnLst>
            <a:rect l="l" t="t" r="r" b="b"/>
            <a:pathLst>
              <a:path w="6273800" h="3200400">
                <a:moveTo>
                  <a:pt x="0" y="0"/>
                </a:moveTo>
                <a:lnTo>
                  <a:pt x="6273800" y="0"/>
                </a:lnTo>
                <a:lnTo>
                  <a:pt x="3136900" y="32004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3" name="圖片版面配置區 12"/>
          <p:cNvSpPr>
            <a:spLocks noGrp="1"/>
          </p:cNvSpPr>
          <p:nvPr>
            <p:ph type="pic" sz="quarter" idx="13"/>
          </p:nvPr>
        </p:nvSpPr>
        <p:spPr>
          <a:xfrm>
            <a:off x="2336799" y="3657600"/>
            <a:ext cx="6273800" cy="3200400"/>
          </a:xfrm>
          <a:custGeom>
            <a:avLst/>
            <a:gdLst>
              <a:gd name="connsiteX0" fmla="*/ 3136900 w 6273800"/>
              <a:gd name="connsiteY0" fmla="*/ 0 h 3200400"/>
              <a:gd name="connsiteX1" fmla="*/ 6273800 w 6273800"/>
              <a:gd name="connsiteY1" fmla="*/ 3200400 h 3200400"/>
              <a:gd name="connsiteX2" fmla="*/ 0 w 6273800"/>
              <a:gd name="connsiteY2" fmla="*/ 3200400 h 3200400"/>
            </a:gdLst>
            <a:ahLst/>
            <a:cxnLst>
              <a:cxn ang="0">
                <a:pos x="connsiteX0" y="connsiteY0"/>
              </a:cxn>
              <a:cxn ang="0">
                <a:pos x="connsiteX1" y="connsiteY1"/>
              </a:cxn>
              <a:cxn ang="0">
                <a:pos x="connsiteX2" y="connsiteY2"/>
              </a:cxn>
            </a:cxnLst>
            <a:rect l="l" t="t" r="r" b="b"/>
            <a:pathLst>
              <a:path w="6273800" h="3200400">
                <a:moveTo>
                  <a:pt x="3136900" y="0"/>
                </a:moveTo>
                <a:lnTo>
                  <a:pt x="6273800" y="3200400"/>
                </a:lnTo>
                <a:lnTo>
                  <a:pt x="0" y="32004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2006940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n 1 Image  Effects 003">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5" name="圖片版面配置區 24"/>
          <p:cNvSpPr>
            <a:spLocks noGrp="1"/>
          </p:cNvSpPr>
          <p:nvPr>
            <p:ph type="pic" sz="quarter" idx="12"/>
          </p:nvPr>
        </p:nvSpPr>
        <p:spPr>
          <a:xfrm>
            <a:off x="7105650" y="0"/>
            <a:ext cx="5086350" cy="4324350"/>
          </a:xfrm>
          <a:custGeom>
            <a:avLst/>
            <a:gdLst>
              <a:gd name="connsiteX0" fmla="*/ 621422 w 5086350"/>
              <a:gd name="connsiteY0" fmla="*/ 0 h 4324350"/>
              <a:gd name="connsiteX1" fmla="*/ 4636878 w 5086350"/>
              <a:gd name="connsiteY1" fmla="*/ 0 h 4324350"/>
              <a:gd name="connsiteX2" fmla="*/ 4657487 w 5086350"/>
              <a:gd name="connsiteY2" fmla="*/ 23226 h 4324350"/>
              <a:gd name="connsiteX3" fmla="*/ 5051208 w 5086350"/>
              <a:gd name="connsiteY3" fmla="*/ 672164 h 4324350"/>
              <a:gd name="connsiteX4" fmla="*/ 5086350 w 5086350"/>
              <a:gd name="connsiteY4" fmla="*/ 768179 h 4324350"/>
              <a:gd name="connsiteX5" fmla="*/ 5086350 w 5086350"/>
              <a:gd name="connsiteY5" fmla="*/ 2622721 h 4324350"/>
              <a:gd name="connsiteX6" fmla="*/ 5051208 w 5086350"/>
              <a:gd name="connsiteY6" fmla="*/ 2718736 h 4324350"/>
              <a:gd name="connsiteX7" fmla="*/ 2628900 w 5086350"/>
              <a:gd name="connsiteY7" fmla="*/ 4324350 h 4324350"/>
              <a:gd name="connsiteX8" fmla="*/ 0 w 5086350"/>
              <a:gd name="connsiteY8" fmla="*/ 1695450 h 4324350"/>
              <a:gd name="connsiteX9" fmla="*/ 600313 w 5086350"/>
              <a:gd name="connsiteY9" fmla="*/ 23226 h 432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6350" h="4324350">
                <a:moveTo>
                  <a:pt x="621422" y="0"/>
                </a:moveTo>
                <a:lnTo>
                  <a:pt x="4636878" y="0"/>
                </a:lnTo>
                <a:lnTo>
                  <a:pt x="4657487" y="23226"/>
                </a:lnTo>
                <a:cubicBezTo>
                  <a:pt x="4818213" y="217981"/>
                  <a:pt x="4951436" y="436276"/>
                  <a:pt x="5051208" y="672164"/>
                </a:cubicBezTo>
                <a:lnTo>
                  <a:pt x="5086350" y="768179"/>
                </a:lnTo>
                <a:lnTo>
                  <a:pt x="5086350" y="2622721"/>
                </a:lnTo>
                <a:lnTo>
                  <a:pt x="5051208" y="2718736"/>
                </a:lnTo>
                <a:cubicBezTo>
                  <a:pt x="4652119" y="3662288"/>
                  <a:pt x="3717826" y="4324350"/>
                  <a:pt x="2628900" y="4324350"/>
                </a:cubicBezTo>
                <a:cubicBezTo>
                  <a:pt x="1176999" y="4324350"/>
                  <a:pt x="0" y="3147351"/>
                  <a:pt x="0" y="1695450"/>
                </a:cubicBezTo>
                <a:cubicBezTo>
                  <a:pt x="0" y="1060243"/>
                  <a:pt x="225285" y="477655"/>
                  <a:pt x="600313" y="23226"/>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408508929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in 1 Image  Effects 04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1" name="圖片版面配置區 10"/>
          <p:cNvSpPr>
            <a:spLocks noGrp="1"/>
          </p:cNvSpPr>
          <p:nvPr>
            <p:ph type="pic" sz="quarter" idx="12"/>
          </p:nvPr>
        </p:nvSpPr>
        <p:spPr>
          <a:xfrm>
            <a:off x="3639460" y="-1"/>
            <a:ext cx="6273800" cy="3200400"/>
          </a:xfrm>
          <a:custGeom>
            <a:avLst/>
            <a:gdLst>
              <a:gd name="connsiteX0" fmla="*/ 0 w 6273800"/>
              <a:gd name="connsiteY0" fmla="*/ 0 h 3200400"/>
              <a:gd name="connsiteX1" fmla="*/ 6273800 w 6273800"/>
              <a:gd name="connsiteY1" fmla="*/ 0 h 3200400"/>
              <a:gd name="connsiteX2" fmla="*/ 3136900 w 6273800"/>
              <a:gd name="connsiteY2" fmla="*/ 3200400 h 3200400"/>
            </a:gdLst>
            <a:ahLst/>
            <a:cxnLst>
              <a:cxn ang="0">
                <a:pos x="connsiteX0" y="connsiteY0"/>
              </a:cxn>
              <a:cxn ang="0">
                <a:pos x="connsiteX1" y="connsiteY1"/>
              </a:cxn>
              <a:cxn ang="0">
                <a:pos x="connsiteX2" y="connsiteY2"/>
              </a:cxn>
            </a:cxnLst>
            <a:rect l="l" t="t" r="r" b="b"/>
            <a:pathLst>
              <a:path w="6273800" h="3200400">
                <a:moveTo>
                  <a:pt x="0" y="0"/>
                </a:moveTo>
                <a:lnTo>
                  <a:pt x="6273800" y="0"/>
                </a:lnTo>
                <a:lnTo>
                  <a:pt x="3136900" y="32004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2" name="圖片版面配置區 11"/>
          <p:cNvSpPr>
            <a:spLocks noGrp="1"/>
          </p:cNvSpPr>
          <p:nvPr>
            <p:ph type="pic" sz="quarter" idx="13"/>
          </p:nvPr>
        </p:nvSpPr>
        <p:spPr>
          <a:xfrm>
            <a:off x="3639460" y="3657599"/>
            <a:ext cx="6273800" cy="3200400"/>
          </a:xfrm>
          <a:custGeom>
            <a:avLst/>
            <a:gdLst>
              <a:gd name="connsiteX0" fmla="*/ 3136900 w 6273800"/>
              <a:gd name="connsiteY0" fmla="*/ 0 h 3200400"/>
              <a:gd name="connsiteX1" fmla="*/ 6273800 w 6273800"/>
              <a:gd name="connsiteY1" fmla="*/ 3200400 h 3200400"/>
              <a:gd name="connsiteX2" fmla="*/ 0 w 6273800"/>
              <a:gd name="connsiteY2" fmla="*/ 3200400 h 3200400"/>
            </a:gdLst>
            <a:ahLst/>
            <a:cxnLst>
              <a:cxn ang="0">
                <a:pos x="connsiteX0" y="connsiteY0"/>
              </a:cxn>
              <a:cxn ang="0">
                <a:pos x="connsiteX1" y="connsiteY1"/>
              </a:cxn>
              <a:cxn ang="0">
                <a:pos x="connsiteX2" y="connsiteY2"/>
              </a:cxn>
            </a:cxnLst>
            <a:rect l="l" t="t" r="r" b="b"/>
            <a:pathLst>
              <a:path w="6273800" h="3200400">
                <a:moveTo>
                  <a:pt x="3136900" y="0"/>
                </a:moveTo>
                <a:lnTo>
                  <a:pt x="6273800" y="3200400"/>
                </a:lnTo>
                <a:lnTo>
                  <a:pt x="0" y="32004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11159686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in 1 Image  Effects 04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7" name="圖片版面配置區 16"/>
          <p:cNvSpPr>
            <a:spLocks noGrp="1"/>
          </p:cNvSpPr>
          <p:nvPr>
            <p:ph type="pic" sz="quarter" idx="12"/>
          </p:nvPr>
        </p:nvSpPr>
        <p:spPr>
          <a:xfrm>
            <a:off x="558800" y="1485900"/>
            <a:ext cx="4724400" cy="4724400"/>
          </a:xfrm>
          <a:custGeom>
            <a:avLst/>
            <a:gdLst>
              <a:gd name="connsiteX0" fmla="*/ 2362200 w 4724400"/>
              <a:gd name="connsiteY0" fmla="*/ 0 h 4724400"/>
              <a:gd name="connsiteX1" fmla="*/ 4724400 w 4724400"/>
              <a:gd name="connsiteY1" fmla="*/ 2362200 h 4724400"/>
              <a:gd name="connsiteX2" fmla="*/ 2362200 w 4724400"/>
              <a:gd name="connsiteY2" fmla="*/ 4724400 h 4724400"/>
              <a:gd name="connsiteX3" fmla="*/ 0 w 4724400"/>
              <a:gd name="connsiteY3" fmla="*/ 2362200 h 4724400"/>
              <a:gd name="connsiteX4" fmla="*/ 2362200 w 4724400"/>
              <a:gd name="connsiteY4" fmla="*/ 0 h 472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4724400">
                <a:moveTo>
                  <a:pt x="2362200" y="0"/>
                </a:moveTo>
                <a:cubicBezTo>
                  <a:pt x="3666807" y="0"/>
                  <a:pt x="4724400" y="1057593"/>
                  <a:pt x="4724400" y="2362200"/>
                </a:cubicBezTo>
                <a:cubicBezTo>
                  <a:pt x="4724400" y="3666807"/>
                  <a:pt x="3666807" y="4724400"/>
                  <a:pt x="2362200" y="4724400"/>
                </a:cubicBezTo>
                <a:cubicBezTo>
                  <a:pt x="1057593" y="4724400"/>
                  <a:pt x="0" y="3666807"/>
                  <a:pt x="0" y="2362200"/>
                </a:cubicBezTo>
                <a:cubicBezTo>
                  <a:pt x="0" y="1057593"/>
                  <a:pt x="1057593" y="0"/>
                  <a:pt x="23622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884274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in 1 Image  Effects 050">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8" name="圖片版面配置區 7"/>
          <p:cNvSpPr>
            <a:spLocks noGrp="1"/>
          </p:cNvSpPr>
          <p:nvPr userDrawn="1">
            <p:ph type="pic" sz="quarter" idx="12"/>
          </p:nvPr>
        </p:nvSpPr>
        <p:spPr>
          <a:xfrm>
            <a:off x="6932170" y="1485900"/>
            <a:ext cx="4724400" cy="4724400"/>
          </a:xfrm>
          <a:custGeom>
            <a:avLst/>
            <a:gdLst>
              <a:gd name="connsiteX0" fmla="*/ 2362200 w 4724400"/>
              <a:gd name="connsiteY0" fmla="*/ 0 h 4724400"/>
              <a:gd name="connsiteX1" fmla="*/ 4724400 w 4724400"/>
              <a:gd name="connsiteY1" fmla="*/ 2362200 h 4724400"/>
              <a:gd name="connsiteX2" fmla="*/ 2362200 w 4724400"/>
              <a:gd name="connsiteY2" fmla="*/ 4724400 h 4724400"/>
              <a:gd name="connsiteX3" fmla="*/ 0 w 4724400"/>
              <a:gd name="connsiteY3" fmla="*/ 2362200 h 4724400"/>
              <a:gd name="connsiteX4" fmla="*/ 2362200 w 4724400"/>
              <a:gd name="connsiteY4" fmla="*/ 0 h 472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4724400">
                <a:moveTo>
                  <a:pt x="2362200" y="0"/>
                </a:moveTo>
                <a:cubicBezTo>
                  <a:pt x="3666807" y="0"/>
                  <a:pt x="4724400" y="1057593"/>
                  <a:pt x="4724400" y="2362200"/>
                </a:cubicBezTo>
                <a:cubicBezTo>
                  <a:pt x="4724400" y="3666807"/>
                  <a:pt x="3666807" y="4724400"/>
                  <a:pt x="2362200" y="4724400"/>
                </a:cubicBezTo>
                <a:cubicBezTo>
                  <a:pt x="1057593" y="4724400"/>
                  <a:pt x="0" y="3666807"/>
                  <a:pt x="0" y="2362200"/>
                </a:cubicBezTo>
                <a:cubicBezTo>
                  <a:pt x="0" y="1057593"/>
                  <a:pt x="1057593" y="0"/>
                  <a:pt x="23622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118417730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in 1 Image  Effects 051">
    <p:spTree>
      <p:nvGrpSpPr>
        <p:cNvPr id="1" name=""/>
        <p:cNvGrpSpPr/>
        <p:nvPr/>
      </p:nvGrpSpPr>
      <p:grpSpPr>
        <a:xfrm>
          <a:off x="0" y="0"/>
          <a:ext cx="0" cy="0"/>
          <a:chOff x="0" y="0"/>
          <a:chExt cx="0" cy="0"/>
        </a:xfrm>
      </p:grpSpPr>
      <p:sp>
        <p:nvSpPr>
          <p:cNvPr id="25" name="圖片版面配置區 24"/>
          <p:cNvSpPr>
            <a:spLocks noGrp="1"/>
          </p:cNvSpPr>
          <p:nvPr>
            <p:ph type="pic" sz="quarter" idx="12"/>
          </p:nvPr>
        </p:nvSpPr>
        <p:spPr>
          <a:xfrm>
            <a:off x="0" y="2210363"/>
            <a:ext cx="4939112" cy="4647638"/>
          </a:xfrm>
          <a:custGeom>
            <a:avLst/>
            <a:gdLst>
              <a:gd name="connsiteX0" fmla="*/ 2609952 w 4939112"/>
              <a:gd name="connsiteY0" fmla="*/ 64 h 4647638"/>
              <a:gd name="connsiteX1" fmla="*/ 4057325 w 4939112"/>
              <a:gd name="connsiteY1" fmla="*/ 667121 h 4647638"/>
              <a:gd name="connsiteX2" fmla="*/ 4501875 w 4939112"/>
              <a:gd name="connsiteY2" fmla="*/ 1196768 h 4647638"/>
              <a:gd name="connsiteX3" fmla="*/ 4271991 w 4939112"/>
              <a:gd name="connsiteY3" fmla="*/ 3828501 h 4647638"/>
              <a:gd name="connsiteX4" fmla="*/ 3296054 w 4939112"/>
              <a:gd name="connsiteY4" fmla="*/ 4647637 h 4647638"/>
              <a:gd name="connsiteX5" fmla="*/ 0 w 4939112"/>
              <a:gd name="connsiteY5" fmla="*/ 4647638 h 4647638"/>
              <a:gd name="connsiteX6" fmla="*/ 0 w 4939112"/>
              <a:gd name="connsiteY6" fmla="*/ 1633782 h 4647638"/>
              <a:gd name="connsiteX7" fmla="*/ 1425592 w 4939112"/>
              <a:gd name="connsiteY7" fmla="*/ 437236 h 4647638"/>
              <a:gd name="connsiteX8" fmla="*/ 2609952 w 4939112"/>
              <a:gd name="connsiteY8" fmla="*/ 64 h 46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9112" h="4647638">
                <a:moveTo>
                  <a:pt x="2609952" y="64"/>
                </a:moveTo>
                <a:cubicBezTo>
                  <a:pt x="3148212" y="-4407"/>
                  <a:pt x="3684245" y="222625"/>
                  <a:pt x="4057325" y="667121"/>
                </a:cubicBezTo>
                <a:lnTo>
                  <a:pt x="4501875" y="1196768"/>
                </a:lnTo>
                <a:cubicBezTo>
                  <a:pt x="5165127" y="1986982"/>
                  <a:pt x="5062205" y="3165249"/>
                  <a:pt x="4271991" y="3828501"/>
                </a:cubicBezTo>
                <a:lnTo>
                  <a:pt x="3296054" y="4647637"/>
                </a:lnTo>
                <a:lnTo>
                  <a:pt x="0" y="4647638"/>
                </a:lnTo>
                <a:lnTo>
                  <a:pt x="0" y="1633782"/>
                </a:lnTo>
                <a:lnTo>
                  <a:pt x="1425592" y="437236"/>
                </a:lnTo>
                <a:cubicBezTo>
                  <a:pt x="1771311" y="147064"/>
                  <a:pt x="2191306" y="3542"/>
                  <a:pt x="2609952" y="64"/>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95349798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in 1 Image  Effects 052">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0" y="0"/>
            <a:ext cx="4939112" cy="4647638"/>
          </a:xfrm>
          <a:custGeom>
            <a:avLst/>
            <a:gdLst>
              <a:gd name="connsiteX0" fmla="*/ 0 w 4939112"/>
              <a:gd name="connsiteY0" fmla="*/ 0 h 4647638"/>
              <a:gd name="connsiteX1" fmla="*/ 3296054 w 4939112"/>
              <a:gd name="connsiteY1" fmla="*/ 1 h 4647638"/>
              <a:gd name="connsiteX2" fmla="*/ 4271991 w 4939112"/>
              <a:gd name="connsiteY2" fmla="*/ 819137 h 4647638"/>
              <a:gd name="connsiteX3" fmla="*/ 4501875 w 4939112"/>
              <a:gd name="connsiteY3" fmla="*/ 3450870 h 4647638"/>
              <a:gd name="connsiteX4" fmla="*/ 4057325 w 4939112"/>
              <a:gd name="connsiteY4" fmla="*/ 3980517 h 4647638"/>
              <a:gd name="connsiteX5" fmla="*/ 2609952 w 4939112"/>
              <a:gd name="connsiteY5" fmla="*/ 4647574 h 4647638"/>
              <a:gd name="connsiteX6" fmla="*/ 1425592 w 4939112"/>
              <a:gd name="connsiteY6" fmla="*/ 4210402 h 4647638"/>
              <a:gd name="connsiteX7" fmla="*/ 0 w 4939112"/>
              <a:gd name="connsiteY7" fmla="*/ 3013856 h 46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9112" h="4647638">
                <a:moveTo>
                  <a:pt x="0" y="0"/>
                </a:moveTo>
                <a:lnTo>
                  <a:pt x="3296054" y="1"/>
                </a:lnTo>
                <a:lnTo>
                  <a:pt x="4271991" y="819137"/>
                </a:lnTo>
                <a:cubicBezTo>
                  <a:pt x="5062205" y="1482389"/>
                  <a:pt x="5165127" y="2660656"/>
                  <a:pt x="4501875" y="3450870"/>
                </a:cubicBezTo>
                <a:lnTo>
                  <a:pt x="4057325" y="3980517"/>
                </a:lnTo>
                <a:cubicBezTo>
                  <a:pt x="3684245" y="4425013"/>
                  <a:pt x="3148212" y="4652045"/>
                  <a:pt x="2609952" y="4647574"/>
                </a:cubicBezTo>
                <a:cubicBezTo>
                  <a:pt x="2191306" y="4644096"/>
                  <a:pt x="1771311" y="4500574"/>
                  <a:pt x="1425592" y="4210402"/>
                </a:cubicBezTo>
                <a:lnTo>
                  <a:pt x="0" y="3013856"/>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90330788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in 1 Image  Effects 053">
    <p:spTree>
      <p:nvGrpSpPr>
        <p:cNvPr id="1" name=""/>
        <p:cNvGrpSpPr/>
        <p:nvPr/>
      </p:nvGrpSpPr>
      <p:grpSpPr>
        <a:xfrm>
          <a:off x="0" y="0"/>
          <a:ext cx="0" cy="0"/>
          <a:chOff x="0" y="0"/>
          <a:chExt cx="0" cy="0"/>
        </a:xfrm>
      </p:grpSpPr>
      <p:sp>
        <p:nvSpPr>
          <p:cNvPr id="9" name="圖片版面配置區 8"/>
          <p:cNvSpPr>
            <a:spLocks noGrp="1"/>
          </p:cNvSpPr>
          <p:nvPr userDrawn="1">
            <p:ph type="pic" sz="quarter" idx="12"/>
          </p:nvPr>
        </p:nvSpPr>
        <p:spPr>
          <a:xfrm>
            <a:off x="7252888" y="0"/>
            <a:ext cx="4939112" cy="4647638"/>
          </a:xfrm>
          <a:custGeom>
            <a:avLst/>
            <a:gdLst>
              <a:gd name="connsiteX0" fmla="*/ 4939112 w 4939112"/>
              <a:gd name="connsiteY0" fmla="*/ 0 h 4647638"/>
              <a:gd name="connsiteX1" fmla="*/ 4939112 w 4939112"/>
              <a:gd name="connsiteY1" fmla="*/ 3013856 h 4647638"/>
              <a:gd name="connsiteX2" fmla="*/ 3513520 w 4939112"/>
              <a:gd name="connsiteY2" fmla="*/ 4210402 h 4647638"/>
              <a:gd name="connsiteX3" fmla="*/ 2329160 w 4939112"/>
              <a:gd name="connsiteY3" fmla="*/ 4647574 h 4647638"/>
              <a:gd name="connsiteX4" fmla="*/ 881787 w 4939112"/>
              <a:gd name="connsiteY4" fmla="*/ 3980517 h 4647638"/>
              <a:gd name="connsiteX5" fmla="*/ 437237 w 4939112"/>
              <a:gd name="connsiteY5" fmla="*/ 3450870 h 4647638"/>
              <a:gd name="connsiteX6" fmla="*/ 667121 w 4939112"/>
              <a:gd name="connsiteY6" fmla="*/ 819137 h 4647638"/>
              <a:gd name="connsiteX7" fmla="*/ 1643058 w 4939112"/>
              <a:gd name="connsiteY7" fmla="*/ 1 h 46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9112" h="4647638">
                <a:moveTo>
                  <a:pt x="4939112" y="0"/>
                </a:moveTo>
                <a:lnTo>
                  <a:pt x="4939112" y="3013856"/>
                </a:lnTo>
                <a:lnTo>
                  <a:pt x="3513520" y="4210402"/>
                </a:lnTo>
                <a:cubicBezTo>
                  <a:pt x="3167801" y="4500574"/>
                  <a:pt x="2747806" y="4644096"/>
                  <a:pt x="2329160" y="4647574"/>
                </a:cubicBezTo>
                <a:cubicBezTo>
                  <a:pt x="1790900" y="4652045"/>
                  <a:pt x="1254867" y="4425013"/>
                  <a:pt x="881787" y="3980517"/>
                </a:cubicBezTo>
                <a:lnTo>
                  <a:pt x="437237" y="3450870"/>
                </a:lnTo>
                <a:cubicBezTo>
                  <a:pt x="-226015" y="2660656"/>
                  <a:pt x="-123093" y="1482389"/>
                  <a:pt x="667121" y="819137"/>
                </a:cubicBezTo>
                <a:lnTo>
                  <a:pt x="1643058" y="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83339309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in 1 Image  Effects 054">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7252888" y="2210362"/>
            <a:ext cx="4939112" cy="4647638"/>
          </a:xfrm>
          <a:custGeom>
            <a:avLst/>
            <a:gdLst>
              <a:gd name="connsiteX0" fmla="*/ 2329160 w 4939112"/>
              <a:gd name="connsiteY0" fmla="*/ 64 h 4647638"/>
              <a:gd name="connsiteX1" fmla="*/ 3513520 w 4939112"/>
              <a:gd name="connsiteY1" fmla="*/ 437236 h 4647638"/>
              <a:gd name="connsiteX2" fmla="*/ 4939112 w 4939112"/>
              <a:gd name="connsiteY2" fmla="*/ 1633782 h 4647638"/>
              <a:gd name="connsiteX3" fmla="*/ 4939112 w 4939112"/>
              <a:gd name="connsiteY3" fmla="*/ 4647638 h 4647638"/>
              <a:gd name="connsiteX4" fmla="*/ 1643058 w 4939112"/>
              <a:gd name="connsiteY4" fmla="*/ 4647637 h 4647638"/>
              <a:gd name="connsiteX5" fmla="*/ 667121 w 4939112"/>
              <a:gd name="connsiteY5" fmla="*/ 3828501 h 4647638"/>
              <a:gd name="connsiteX6" fmla="*/ 437237 w 4939112"/>
              <a:gd name="connsiteY6" fmla="*/ 1196768 h 4647638"/>
              <a:gd name="connsiteX7" fmla="*/ 881787 w 4939112"/>
              <a:gd name="connsiteY7" fmla="*/ 667121 h 4647638"/>
              <a:gd name="connsiteX8" fmla="*/ 2329160 w 4939112"/>
              <a:gd name="connsiteY8" fmla="*/ 64 h 46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9112" h="4647638">
                <a:moveTo>
                  <a:pt x="2329160" y="64"/>
                </a:moveTo>
                <a:cubicBezTo>
                  <a:pt x="2747806" y="3542"/>
                  <a:pt x="3167801" y="147064"/>
                  <a:pt x="3513520" y="437236"/>
                </a:cubicBezTo>
                <a:lnTo>
                  <a:pt x="4939112" y="1633782"/>
                </a:lnTo>
                <a:lnTo>
                  <a:pt x="4939112" y="4647638"/>
                </a:lnTo>
                <a:lnTo>
                  <a:pt x="1643058" y="4647637"/>
                </a:lnTo>
                <a:lnTo>
                  <a:pt x="667121" y="3828501"/>
                </a:lnTo>
                <a:cubicBezTo>
                  <a:pt x="-123093" y="3165249"/>
                  <a:pt x="-226015" y="1986982"/>
                  <a:pt x="437237" y="1196768"/>
                </a:cubicBezTo>
                <a:lnTo>
                  <a:pt x="881787" y="667121"/>
                </a:lnTo>
                <a:cubicBezTo>
                  <a:pt x="1254867" y="222625"/>
                  <a:pt x="1790900" y="-4407"/>
                  <a:pt x="2329160" y="64"/>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46486755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in 1 Image  Effects 05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9" name="圖片版面配置區 28"/>
          <p:cNvSpPr>
            <a:spLocks noGrp="1"/>
          </p:cNvSpPr>
          <p:nvPr>
            <p:ph type="pic" sz="quarter" idx="12"/>
          </p:nvPr>
        </p:nvSpPr>
        <p:spPr>
          <a:xfrm>
            <a:off x="0" y="0"/>
            <a:ext cx="5835975" cy="4997840"/>
          </a:xfrm>
          <a:custGeom>
            <a:avLst/>
            <a:gdLst>
              <a:gd name="connsiteX0" fmla="*/ 4974900 w 5835975"/>
              <a:gd name="connsiteY0" fmla="*/ 0 h 4997840"/>
              <a:gd name="connsiteX1" fmla="*/ 5341094 w 5835975"/>
              <a:gd name="connsiteY1" fmla="*/ 177160 h 4997840"/>
              <a:gd name="connsiteX2" fmla="*/ 5748309 w 5835975"/>
              <a:gd name="connsiteY2" fmla="*/ 1347648 h 4997840"/>
              <a:gd name="connsiteX3" fmla="*/ 4221811 w 5835975"/>
              <a:gd name="connsiteY3" fmla="*/ 4502958 h 4997840"/>
              <a:gd name="connsiteX4" fmla="*/ 3051323 w 5835975"/>
              <a:gd name="connsiteY4" fmla="*/ 4910174 h 4997840"/>
              <a:gd name="connsiteX5" fmla="*/ 0 w 5835975"/>
              <a:gd name="connsiteY5" fmla="*/ 3433983 h 4997840"/>
              <a:gd name="connsiteX6" fmla="*/ 0 w 5835975"/>
              <a:gd name="connsiteY6" fmla="*/ 1 h 49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5975" h="4997840">
                <a:moveTo>
                  <a:pt x="4974900" y="0"/>
                </a:moveTo>
                <a:lnTo>
                  <a:pt x="5341094" y="177160"/>
                </a:lnTo>
                <a:cubicBezTo>
                  <a:pt x="5776764" y="387932"/>
                  <a:pt x="5959081" y="911978"/>
                  <a:pt x="5748309" y="1347648"/>
                </a:cubicBezTo>
                <a:lnTo>
                  <a:pt x="4221811" y="4502958"/>
                </a:lnTo>
                <a:cubicBezTo>
                  <a:pt x="4011039" y="4938629"/>
                  <a:pt x="3486994" y="5120945"/>
                  <a:pt x="3051323" y="4910174"/>
                </a:cubicBezTo>
                <a:lnTo>
                  <a:pt x="0" y="3433983"/>
                </a:lnTo>
                <a:lnTo>
                  <a:pt x="0" y="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93306036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in 1 Image  Effects 056">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9" name="圖片版面配置區 8"/>
          <p:cNvSpPr>
            <a:spLocks noGrp="1"/>
          </p:cNvSpPr>
          <p:nvPr>
            <p:ph type="pic" sz="quarter" idx="12"/>
          </p:nvPr>
        </p:nvSpPr>
        <p:spPr>
          <a:xfrm>
            <a:off x="0" y="1860160"/>
            <a:ext cx="5835975" cy="4997840"/>
          </a:xfrm>
          <a:custGeom>
            <a:avLst/>
            <a:gdLst>
              <a:gd name="connsiteX0" fmla="*/ 3473398 w 5835975"/>
              <a:gd name="connsiteY0" fmla="*/ 966 h 4997840"/>
              <a:gd name="connsiteX1" fmla="*/ 4221811 w 5835975"/>
              <a:gd name="connsiteY1" fmla="*/ 494882 h 4997840"/>
              <a:gd name="connsiteX2" fmla="*/ 5748309 w 5835975"/>
              <a:gd name="connsiteY2" fmla="*/ 3650192 h 4997840"/>
              <a:gd name="connsiteX3" fmla="*/ 5341094 w 5835975"/>
              <a:gd name="connsiteY3" fmla="*/ 4820680 h 4997840"/>
              <a:gd name="connsiteX4" fmla="*/ 4974900 w 5835975"/>
              <a:gd name="connsiteY4" fmla="*/ 4997840 h 4997840"/>
              <a:gd name="connsiteX5" fmla="*/ 0 w 5835975"/>
              <a:gd name="connsiteY5" fmla="*/ 4997839 h 4997840"/>
              <a:gd name="connsiteX6" fmla="*/ 0 w 5835975"/>
              <a:gd name="connsiteY6" fmla="*/ 1563857 h 4997840"/>
              <a:gd name="connsiteX7" fmla="*/ 3051323 w 5835975"/>
              <a:gd name="connsiteY7" fmla="*/ 87666 h 4997840"/>
              <a:gd name="connsiteX8" fmla="*/ 3473398 w 5835975"/>
              <a:gd name="connsiteY8" fmla="*/ 966 h 49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5975" h="4997840">
                <a:moveTo>
                  <a:pt x="3473398" y="966"/>
                </a:moveTo>
                <a:cubicBezTo>
                  <a:pt x="3783929" y="15584"/>
                  <a:pt x="4076905" y="195358"/>
                  <a:pt x="4221811" y="494882"/>
                </a:cubicBezTo>
                <a:lnTo>
                  <a:pt x="5748309" y="3650192"/>
                </a:lnTo>
                <a:cubicBezTo>
                  <a:pt x="5959081" y="4085862"/>
                  <a:pt x="5776764" y="4609908"/>
                  <a:pt x="5341094" y="4820680"/>
                </a:cubicBezTo>
                <a:lnTo>
                  <a:pt x="4974900" y="4997840"/>
                </a:lnTo>
                <a:lnTo>
                  <a:pt x="0" y="4997839"/>
                </a:lnTo>
                <a:lnTo>
                  <a:pt x="0" y="1563857"/>
                </a:lnTo>
                <a:lnTo>
                  <a:pt x="3051323" y="87666"/>
                </a:lnTo>
                <a:cubicBezTo>
                  <a:pt x="3187470" y="21800"/>
                  <a:pt x="3332248" y="-5678"/>
                  <a:pt x="3473398" y="966"/>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624849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in 1 Image  Effects 05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pPr/>
              <a:t>‹#›</a:t>
            </a:fld>
            <a:endParaRPr lang="zh-TW" altLang="en-US" dirty="0"/>
          </a:p>
        </p:txBody>
      </p:sp>
      <p:sp>
        <p:nvSpPr>
          <p:cNvPr id="9" name="圖片版面配置區 8"/>
          <p:cNvSpPr>
            <a:spLocks noGrp="1"/>
          </p:cNvSpPr>
          <p:nvPr>
            <p:ph type="pic" sz="quarter" idx="12"/>
          </p:nvPr>
        </p:nvSpPr>
        <p:spPr>
          <a:xfrm>
            <a:off x="6356025" y="1860160"/>
            <a:ext cx="5835975" cy="4997840"/>
          </a:xfrm>
          <a:custGeom>
            <a:avLst/>
            <a:gdLst>
              <a:gd name="connsiteX0" fmla="*/ 2362577 w 5835975"/>
              <a:gd name="connsiteY0" fmla="*/ 966 h 4997840"/>
              <a:gd name="connsiteX1" fmla="*/ 2784652 w 5835975"/>
              <a:gd name="connsiteY1" fmla="*/ 87666 h 4997840"/>
              <a:gd name="connsiteX2" fmla="*/ 5835975 w 5835975"/>
              <a:gd name="connsiteY2" fmla="*/ 1563857 h 4997840"/>
              <a:gd name="connsiteX3" fmla="*/ 5835975 w 5835975"/>
              <a:gd name="connsiteY3" fmla="*/ 4997839 h 4997840"/>
              <a:gd name="connsiteX4" fmla="*/ 861075 w 5835975"/>
              <a:gd name="connsiteY4" fmla="*/ 4997840 h 4997840"/>
              <a:gd name="connsiteX5" fmla="*/ 494881 w 5835975"/>
              <a:gd name="connsiteY5" fmla="*/ 4820680 h 4997840"/>
              <a:gd name="connsiteX6" fmla="*/ 87666 w 5835975"/>
              <a:gd name="connsiteY6" fmla="*/ 3650192 h 4997840"/>
              <a:gd name="connsiteX7" fmla="*/ 1614164 w 5835975"/>
              <a:gd name="connsiteY7" fmla="*/ 494882 h 4997840"/>
              <a:gd name="connsiteX8" fmla="*/ 2362577 w 5835975"/>
              <a:gd name="connsiteY8" fmla="*/ 966 h 49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5975" h="4997840">
                <a:moveTo>
                  <a:pt x="2362577" y="966"/>
                </a:moveTo>
                <a:cubicBezTo>
                  <a:pt x="2503727" y="-5678"/>
                  <a:pt x="2648505" y="21800"/>
                  <a:pt x="2784652" y="87666"/>
                </a:cubicBezTo>
                <a:lnTo>
                  <a:pt x="5835975" y="1563857"/>
                </a:lnTo>
                <a:lnTo>
                  <a:pt x="5835975" y="4997839"/>
                </a:lnTo>
                <a:lnTo>
                  <a:pt x="861075" y="4997840"/>
                </a:lnTo>
                <a:lnTo>
                  <a:pt x="494881" y="4820680"/>
                </a:lnTo>
                <a:cubicBezTo>
                  <a:pt x="59211" y="4609908"/>
                  <a:pt x="-123106" y="4085862"/>
                  <a:pt x="87666" y="3650192"/>
                </a:cubicBezTo>
                <a:lnTo>
                  <a:pt x="1614164" y="494882"/>
                </a:lnTo>
                <a:cubicBezTo>
                  <a:pt x="1759070" y="195358"/>
                  <a:pt x="2052046" y="15584"/>
                  <a:pt x="2362577" y="966"/>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0127310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 1 Image  Effects 00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8" name="圖片版面配置區 7"/>
          <p:cNvSpPr>
            <a:spLocks noGrp="1"/>
          </p:cNvSpPr>
          <p:nvPr userDrawn="1">
            <p:ph type="pic" sz="quarter" idx="12"/>
          </p:nvPr>
        </p:nvSpPr>
        <p:spPr>
          <a:xfrm>
            <a:off x="7105650" y="2533650"/>
            <a:ext cx="5086350" cy="4324350"/>
          </a:xfrm>
          <a:custGeom>
            <a:avLst/>
            <a:gdLst>
              <a:gd name="connsiteX0" fmla="*/ 2628900 w 5086350"/>
              <a:gd name="connsiteY0" fmla="*/ 0 h 4324350"/>
              <a:gd name="connsiteX1" fmla="*/ 5051208 w 5086350"/>
              <a:gd name="connsiteY1" fmla="*/ 1605614 h 4324350"/>
              <a:gd name="connsiteX2" fmla="*/ 5086350 w 5086350"/>
              <a:gd name="connsiteY2" fmla="*/ 1701629 h 4324350"/>
              <a:gd name="connsiteX3" fmla="*/ 5086350 w 5086350"/>
              <a:gd name="connsiteY3" fmla="*/ 3556171 h 4324350"/>
              <a:gd name="connsiteX4" fmla="*/ 5051208 w 5086350"/>
              <a:gd name="connsiteY4" fmla="*/ 3652186 h 4324350"/>
              <a:gd name="connsiteX5" fmla="*/ 4657487 w 5086350"/>
              <a:gd name="connsiteY5" fmla="*/ 4301124 h 4324350"/>
              <a:gd name="connsiteX6" fmla="*/ 4636878 w 5086350"/>
              <a:gd name="connsiteY6" fmla="*/ 4324350 h 4324350"/>
              <a:gd name="connsiteX7" fmla="*/ 621422 w 5086350"/>
              <a:gd name="connsiteY7" fmla="*/ 4324350 h 4324350"/>
              <a:gd name="connsiteX8" fmla="*/ 600313 w 5086350"/>
              <a:gd name="connsiteY8" fmla="*/ 4301124 h 4324350"/>
              <a:gd name="connsiteX9" fmla="*/ 0 w 5086350"/>
              <a:gd name="connsiteY9" fmla="*/ 2628900 h 4324350"/>
              <a:gd name="connsiteX10" fmla="*/ 2628900 w 5086350"/>
              <a:gd name="connsiteY10" fmla="*/ 0 h 432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6350" h="4324350">
                <a:moveTo>
                  <a:pt x="2628900" y="0"/>
                </a:moveTo>
                <a:cubicBezTo>
                  <a:pt x="3717826" y="0"/>
                  <a:pt x="4652119" y="662062"/>
                  <a:pt x="5051208" y="1605614"/>
                </a:cubicBezTo>
                <a:lnTo>
                  <a:pt x="5086350" y="1701629"/>
                </a:lnTo>
                <a:lnTo>
                  <a:pt x="5086350" y="3556171"/>
                </a:lnTo>
                <a:lnTo>
                  <a:pt x="5051208" y="3652186"/>
                </a:lnTo>
                <a:cubicBezTo>
                  <a:pt x="4951436" y="3888074"/>
                  <a:pt x="4818213" y="4106369"/>
                  <a:pt x="4657487" y="4301124"/>
                </a:cubicBezTo>
                <a:lnTo>
                  <a:pt x="4636878" y="4324350"/>
                </a:lnTo>
                <a:lnTo>
                  <a:pt x="621422" y="4324350"/>
                </a:lnTo>
                <a:lnTo>
                  <a:pt x="600313" y="4301124"/>
                </a:lnTo>
                <a:cubicBezTo>
                  <a:pt x="225285" y="3846695"/>
                  <a:pt x="0" y="3264107"/>
                  <a:pt x="0" y="2628900"/>
                </a:cubicBezTo>
                <a:cubicBezTo>
                  <a:pt x="0" y="1176999"/>
                  <a:pt x="1176999" y="0"/>
                  <a:pt x="26289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85223203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in 1 Image  Effects 05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6356025" y="0"/>
            <a:ext cx="5835975" cy="4997840"/>
          </a:xfrm>
          <a:custGeom>
            <a:avLst/>
            <a:gdLst>
              <a:gd name="connsiteX0" fmla="*/ 861075 w 5835975"/>
              <a:gd name="connsiteY0" fmla="*/ 0 h 4997840"/>
              <a:gd name="connsiteX1" fmla="*/ 5835975 w 5835975"/>
              <a:gd name="connsiteY1" fmla="*/ 1 h 4997840"/>
              <a:gd name="connsiteX2" fmla="*/ 5835975 w 5835975"/>
              <a:gd name="connsiteY2" fmla="*/ 3433983 h 4997840"/>
              <a:gd name="connsiteX3" fmla="*/ 2784652 w 5835975"/>
              <a:gd name="connsiteY3" fmla="*/ 4910174 h 4997840"/>
              <a:gd name="connsiteX4" fmla="*/ 1614164 w 5835975"/>
              <a:gd name="connsiteY4" fmla="*/ 4502958 h 4997840"/>
              <a:gd name="connsiteX5" fmla="*/ 87666 w 5835975"/>
              <a:gd name="connsiteY5" fmla="*/ 1347648 h 4997840"/>
              <a:gd name="connsiteX6" fmla="*/ 494881 w 5835975"/>
              <a:gd name="connsiteY6" fmla="*/ 177160 h 49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5975" h="4997840">
                <a:moveTo>
                  <a:pt x="861075" y="0"/>
                </a:moveTo>
                <a:lnTo>
                  <a:pt x="5835975" y="1"/>
                </a:lnTo>
                <a:lnTo>
                  <a:pt x="5835975" y="3433983"/>
                </a:lnTo>
                <a:lnTo>
                  <a:pt x="2784652" y="4910174"/>
                </a:lnTo>
                <a:cubicBezTo>
                  <a:pt x="2348981" y="5120945"/>
                  <a:pt x="1824936" y="4938629"/>
                  <a:pt x="1614164" y="4502958"/>
                </a:cubicBezTo>
                <a:lnTo>
                  <a:pt x="87666" y="1347648"/>
                </a:lnTo>
                <a:cubicBezTo>
                  <a:pt x="-123106" y="911978"/>
                  <a:pt x="59211" y="387932"/>
                  <a:pt x="494881" y="17716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10551978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in 1 Image  Effects 05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5" name="圖片版面配置區 34"/>
          <p:cNvSpPr>
            <a:spLocks noGrp="1"/>
          </p:cNvSpPr>
          <p:nvPr>
            <p:ph type="pic" sz="quarter" idx="12"/>
          </p:nvPr>
        </p:nvSpPr>
        <p:spPr>
          <a:xfrm>
            <a:off x="0" y="3039106"/>
            <a:ext cx="3660143" cy="3841878"/>
          </a:xfrm>
          <a:custGeom>
            <a:avLst/>
            <a:gdLst>
              <a:gd name="connsiteX0" fmla="*/ 2231394 w 3660143"/>
              <a:gd name="connsiteY0" fmla="*/ 0 h 3841878"/>
              <a:gd name="connsiteX1" fmla="*/ 3241673 w 3660143"/>
              <a:gd name="connsiteY1" fmla="*/ 418471 h 3841878"/>
              <a:gd name="connsiteX2" fmla="*/ 3241673 w 3660143"/>
              <a:gd name="connsiteY2" fmla="*/ 2439029 h 3841878"/>
              <a:gd name="connsiteX3" fmla="*/ 1838824 w 3660143"/>
              <a:gd name="connsiteY3" fmla="*/ 3841878 h 3841878"/>
              <a:gd name="connsiteX4" fmla="*/ 1 w 3660143"/>
              <a:gd name="connsiteY4" fmla="*/ 3841878 h 3841878"/>
              <a:gd name="connsiteX5" fmla="*/ 0 w 3660143"/>
              <a:gd name="connsiteY5" fmla="*/ 1639586 h 3841878"/>
              <a:gd name="connsiteX6" fmla="*/ 1221115 w 3660143"/>
              <a:gd name="connsiteY6" fmla="*/ 418471 h 3841878"/>
              <a:gd name="connsiteX7" fmla="*/ 2231394 w 3660143"/>
              <a:gd name="connsiteY7" fmla="*/ 0 h 384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0143" h="3841878">
                <a:moveTo>
                  <a:pt x="2231394" y="0"/>
                </a:moveTo>
                <a:cubicBezTo>
                  <a:pt x="2597043" y="0"/>
                  <a:pt x="2962692" y="139491"/>
                  <a:pt x="3241673" y="418471"/>
                </a:cubicBezTo>
                <a:cubicBezTo>
                  <a:pt x="3799634" y="976433"/>
                  <a:pt x="3799634" y="1881068"/>
                  <a:pt x="3241673" y="2439029"/>
                </a:cubicBezTo>
                <a:lnTo>
                  <a:pt x="1838824" y="3841878"/>
                </a:lnTo>
                <a:lnTo>
                  <a:pt x="1" y="3841878"/>
                </a:lnTo>
                <a:lnTo>
                  <a:pt x="0" y="1639586"/>
                </a:lnTo>
                <a:lnTo>
                  <a:pt x="1221115" y="418471"/>
                </a:lnTo>
                <a:cubicBezTo>
                  <a:pt x="1500095" y="139491"/>
                  <a:pt x="1865745" y="0"/>
                  <a:pt x="2231394"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00235584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in 1 Image  Effects 060">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0" y="0"/>
            <a:ext cx="3660143" cy="3841878"/>
          </a:xfrm>
          <a:custGeom>
            <a:avLst/>
            <a:gdLst>
              <a:gd name="connsiteX0" fmla="*/ 1 w 3660143"/>
              <a:gd name="connsiteY0" fmla="*/ 0 h 3841878"/>
              <a:gd name="connsiteX1" fmla="*/ 1838824 w 3660143"/>
              <a:gd name="connsiteY1" fmla="*/ 0 h 3841878"/>
              <a:gd name="connsiteX2" fmla="*/ 3241673 w 3660143"/>
              <a:gd name="connsiteY2" fmla="*/ 1402849 h 3841878"/>
              <a:gd name="connsiteX3" fmla="*/ 3241673 w 3660143"/>
              <a:gd name="connsiteY3" fmla="*/ 3423407 h 3841878"/>
              <a:gd name="connsiteX4" fmla="*/ 2231394 w 3660143"/>
              <a:gd name="connsiteY4" fmla="*/ 3841878 h 3841878"/>
              <a:gd name="connsiteX5" fmla="*/ 1221115 w 3660143"/>
              <a:gd name="connsiteY5" fmla="*/ 3423407 h 3841878"/>
              <a:gd name="connsiteX6" fmla="*/ 0 w 3660143"/>
              <a:gd name="connsiteY6" fmla="*/ 2202292 h 384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143" h="3841878">
                <a:moveTo>
                  <a:pt x="1" y="0"/>
                </a:moveTo>
                <a:lnTo>
                  <a:pt x="1838824" y="0"/>
                </a:lnTo>
                <a:lnTo>
                  <a:pt x="3241673" y="1402849"/>
                </a:lnTo>
                <a:cubicBezTo>
                  <a:pt x="3799634" y="1960810"/>
                  <a:pt x="3799634" y="2865445"/>
                  <a:pt x="3241673" y="3423407"/>
                </a:cubicBezTo>
                <a:cubicBezTo>
                  <a:pt x="2962692" y="3702387"/>
                  <a:pt x="2597043" y="3841878"/>
                  <a:pt x="2231394" y="3841878"/>
                </a:cubicBezTo>
                <a:cubicBezTo>
                  <a:pt x="1865745" y="3841878"/>
                  <a:pt x="1500095" y="3702387"/>
                  <a:pt x="1221115" y="3423407"/>
                </a:cubicBezTo>
                <a:lnTo>
                  <a:pt x="0" y="2202292"/>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35235339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in 1 Image  Effects 061">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8531857" y="0"/>
            <a:ext cx="3660143" cy="3841878"/>
          </a:xfrm>
          <a:custGeom>
            <a:avLst/>
            <a:gdLst>
              <a:gd name="connsiteX0" fmla="*/ 1821319 w 3660143"/>
              <a:gd name="connsiteY0" fmla="*/ 0 h 3841878"/>
              <a:gd name="connsiteX1" fmla="*/ 3660142 w 3660143"/>
              <a:gd name="connsiteY1" fmla="*/ 0 h 3841878"/>
              <a:gd name="connsiteX2" fmla="*/ 3660143 w 3660143"/>
              <a:gd name="connsiteY2" fmla="*/ 2202292 h 3841878"/>
              <a:gd name="connsiteX3" fmla="*/ 2439028 w 3660143"/>
              <a:gd name="connsiteY3" fmla="*/ 3423407 h 3841878"/>
              <a:gd name="connsiteX4" fmla="*/ 1428749 w 3660143"/>
              <a:gd name="connsiteY4" fmla="*/ 3841878 h 3841878"/>
              <a:gd name="connsiteX5" fmla="*/ 418470 w 3660143"/>
              <a:gd name="connsiteY5" fmla="*/ 3423407 h 3841878"/>
              <a:gd name="connsiteX6" fmla="*/ 418470 w 3660143"/>
              <a:gd name="connsiteY6" fmla="*/ 1402849 h 384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143" h="3841878">
                <a:moveTo>
                  <a:pt x="1821319" y="0"/>
                </a:moveTo>
                <a:lnTo>
                  <a:pt x="3660142" y="0"/>
                </a:lnTo>
                <a:lnTo>
                  <a:pt x="3660143" y="2202292"/>
                </a:lnTo>
                <a:lnTo>
                  <a:pt x="2439028" y="3423407"/>
                </a:lnTo>
                <a:cubicBezTo>
                  <a:pt x="2160048" y="3702387"/>
                  <a:pt x="1794398" y="3841878"/>
                  <a:pt x="1428749" y="3841878"/>
                </a:cubicBezTo>
                <a:cubicBezTo>
                  <a:pt x="1063100" y="3841878"/>
                  <a:pt x="697451" y="3702387"/>
                  <a:pt x="418470" y="3423407"/>
                </a:cubicBezTo>
                <a:cubicBezTo>
                  <a:pt x="-139491" y="2865445"/>
                  <a:pt x="-139491" y="1960810"/>
                  <a:pt x="418470" y="1402849"/>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95077808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n 1 Image  Effects 06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8531857" y="3016122"/>
            <a:ext cx="3660143" cy="3841878"/>
          </a:xfrm>
          <a:custGeom>
            <a:avLst/>
            <a:gdLst>
              <a:gd name="connsiteX0" fmla="*/ 1428749 w 3660143"/>
              <a:gd name="connsiteY0" fmla="*/ 0 h 3841878"/>
              <a:gd name="connsiteX1" fmla="*/ 2439028 w 3660143"/>
              <a:gd name="connsiteY1" fmla="*/ 418471 h 3841878"/>
              <a:gd name="connsiteX2" fmla="*/ 3660143 w 3660143"/>
              <a:gd name="connsiteY2" fmla="*/ 1639586 h 3841878"/>
              <a:gd name="connsiteX3" fmla="*/ 3660142 w 3660143"/>
              <a:gd name="connsiteY3" fmla="*/ 3841878 h 3841878"/>
              <a:gd name="connsiteX4" fmla="*/ 1821319 w 3660143"/>
              <a:gd name="connsiteY4" fmla="*/ 3841878 h 3841878"/>
              <a:gd name="connsiteX5" fmla="*/ 418470 w 3660143"/>
              <a:gd name="connsiteY5" fmla="*/ 2439029 h 3841878"/>
              <a:gd name="connsiteX6" fmla="*/ 418470 w 3660143"/>
              <a:gd name="connsiteY6" fmla="*/ 418471 h 3841878"/>
              <a:gd name="connsiteX7" fmla="*/ 1428749 w 3660143"/>
              <a:gd name="connsiteY7" fmla="*/ 0 h 384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0143" h="3841878">
                <a:moveTo>
                  <a:pt x="1428749" y="0"/>
                </a:moveTo>
                <a:cubicBezTo>
                  <a:pt x="1794398" y="0"/>
                  <a:pt x="2160048" y="139491"/>
                  <a:pt x="2439028" y="418471"/>
                </a:cubicBezTo>
                <a:lnTo>
                  <a:pt x="3660143" y="1639586"/>
                </a:lnTo>
                <a:lnTo>
                  <a:pt x="3660142" y="3841878"/>
                </a:lnTo>
                <a:lnTo>
                  <a:pt x="1821319" y="3841878"/>
                </a:lnTo>
                <a:lnTo>
                  <a:pt x="418470" y="2439029"/>
                </a:lnTo>
                <a:cubicBezTo>
                  <a:pt x="-139491" y="1881068"/>
                  <a:pt x="-139491" y="976433"/>
                  <a:pt x="418470" y="418471"/>
                </a:cubicBezTo>
                <a:cubicBezTo>
                  <a:pt x="697451" y="139491"/>
                  <a:pt x="1063100" y="0"/>
                  <a:pt x="1428749"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44200031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n 1 Image  Effects 063">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3" name="圖片版面配置區 12"/>
          <p:cNvSpPr>
            <a:spLocks noGrp="1"/>
          </p:cNvSpPr>
          <p:nvPr>
            <p:ph type="pic" sz="quarter" idx="12"/>
          </p:nvPr>
        </p:nvSpPr>
        <p:spPr>
          <a:xfrm>
            <a:off x="943202" y="434288"/>
            <a:ext cx="2351774" cy="2351774"/>
          </a:xfrm>
          <a:custGeom>
            <a:avLst/>
            <a:gdLst>
              <a:gd name="connsiteX0" fmla="*/ 1175887 w 2351774"/>
              <a:gd name="connsiteY0" fmla="*/ 0 h 2351774"/>
              <a:gd name="connsiteX1" fmla="*/ 2351774 w 2351774"/>
              <a:gd name="connsiteY1" fmla="*/ 1175887 h 2351774"/>
              <a:gd name="connsiteX2" fmla="*/ 1175887 w 2351774"/>
              <a:gd name="connsiteY2" fmla="*/ 2351774 h 2351774"/>
              <a:gd name="connsiteX3" fmla="*/ 0 w 2351774"/>
              <a:gd name="connsiteY3" fmla="*/ 1175887 h 2351774"/>
              <a:gd name="connsiteX4" fmla="*/ 1175887 w 2351774"/>
              <a:gd name="connsiteY4" fmla="*/ 0 h 235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74" h="2351774">
                <a:moveTo>
                  <a:pt x="1175887" y="0"/>
                </a:moveTo>
                <a:cubicBezTo>
                  <a:pt x="1825311" y="0"/>
                  <a:pt x="2351774" y="526463"/>
                  <a:pt x="2351774" y="1175887"/>
                </a:cubicBezTo>
                <a:cubicBezTo>
                  <a:pt x="2351774" y="1825311"/>
                  <a:pt x="1825311" y="2351774"/>
                  <a:pt x="1175887" y="2351774"/>
                </a:cubicBezTo>
                <a:cubicBezTo>
                  <a:pt x="526463" y="2351774"/>
                  <a:pt x="0" y="1825311"/>
                  <a:pt x="0" y="1175887"/>
                </a:cubicBezTo>
                <a:cubicBezTo>
                  <a:pt x="0" y="526463"/>
                  <a:pt x="526463" y="0"/>
                  <a:pt x="1175887"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2" name="圖片版面配置區 11"/>
          <p:cNvSpPr>
            <a:spLocks noGrp="1"/>
          </p:cNvSpPr>
          <p:nvPr>
            <p:ph type="pic" sz="quarter" idx="13"/>
          </p:nvPr>
        </p:nvSpPr>
        <p:spPr>
          <a:xfrm>
            <a:off x="943877" y="3192233"/>
            <a:ext cx="3306540" cy="3306540"/>
          </a:xfrm>
          <a:custGeom>
            <a:avLst/>
            <a:gdLst>
              <a:gd name="connsiteX0" fmla="*/ 1653270 w 3306540"/>
              <a:gd name="connsiteY0" fmla="*/ 0 h 3306540"/>
              <a:gd name="connsiteX1" fmla="*/ 3306540 w 3306540"/>
              <a:gd name="connsiteY1" fmla="*/ 1653270 h 3306540"/>
              <a:gd name="connsiteX2" fmla="*/ 1653270 w 3306540"/>
              <a:gd name="connsiteY2" fmla="*/ 3306540 h 3306540"/>
              <a:gd name="connsiteX3" fmla="*/ 0 w 3306540"/>
              <a:gd name="connsiteY3" fmla="*/ 1653270 h 3306540"/>
              <a:gd name="connsiteX4" fmla="*/ 1653270 w 3306540"/>
              <a:gd name="connsiteY4" fmla="*/ 0 h 3306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540" h="3306540">
                <a:moveTo>
                  <a:pt x="1653270" y="0"/>
                </a:moveTo>
                <a:cubicBezTo>
                  <a:pt x="2566346" y="0"/>
                  <a:pt x="3306540" y="740194"/>
                  <a:pt x="3306540" y="1653270"/>
                </a:cubicBezTo>
                <a:cubicBezTo>
                  <a:pt x="3306540" y="2566346"/>
                  <a:pt x="2566346" y="3306540"/>
                  <a:pt x="1653270" y="3306540"/>
                </a:cubicBezTo>
                <a:cubicBezTo>
                  <a:pt x="740194" y="3306540"/>
                  <a:pt x="0" y="2566346"/>
                  <a:pt x="0" y="1653270"/>
                </a:cubicBezTo>
                <a:cubicBezTo>
                  <a:pt x="0" y="740194"/>
                  <a:pt x="740194" y="0"/>
                  <a:pt x="165327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75956502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in 1 Image  Effects 06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3" name="圖片版面配置區 12"/>
          <p:cNvSpPr>
            <a:spLocks noGrp="1"/>
          </p:cNvSpPr>
          <p:nvPr>
            <p:ph type="pic" sz="quarter" idx="12"/>
          </p:nvPr>
        </p:nvSpPr>
        <p:spPr>
          <a:xfrm>
            <a:off x="8897024" y="434288"/>
            <a:ext cx="2351774" cy="2351774"/>
          </a:xfrm>
          <a:custGeom>
            <a:avLst/>
            <a:gdLst>
              <a:gd name="connsiteX0" fmla="*/ 1175887 w 2351774"/>
              <a:gd name="connsiteY0" fmla="*/ 0 h 2351774"/>
              <a:gd name="connsiteX1" fmla="*/ 2351774 w 2351774"/>
              <a:gd name="connsiteY1" fmla="*/ 1175887 h 2351774"/>
              <a:gd name="connsiteX2" fmla="*/ 1175887 w 2351774"/>
              <a:gd name="connsiteY2" fmla="*/ 2351774 h 2351774"/>
              <a:gd name="connsiteX3" fmla="*/ 0 w 2351774"/>
              <a:gd name="connsiteY3" fmla="*/ 1175887 h 2351774"/>
              <a:gd name="connsiteX4" fmla="*/ 1175887 w 2351774"/>
              <a:gd name="connsiteY4" fmla="*/ 0 h 235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74" h="2351774">
                <a:moveTo>
                  <a:pt x="1175887" y="0"/>
                </a:moveTo>
                <a:cubicBezTo>
                  <a:pt x="1825311" y="0"/>
                  <a:pt x="2351774" y="526463"/>
                  <a:pt x="2351774" y="1175887"/>
                </a:cubicBezTo>
                <a:cubicBezTo>
                  <a:pt x="2351774" y="1825311"/>
                  <a:pt x="1825311" y="2351774"/>
                  <a:pt x="1175887" y="2351774"/>
                </a:cubicBezTo>
                <a:cubicBezTo>
                  <a:pt x="526463" y="2351774"/>
                  <a:pt x="0" y="1825311"/>
                  <a:pt x="0" y="1175887"/>
                </a:cubicBezTo>
                <a:cubicBezTo>
                  <a:pt x="0" y="526463"/>
                  <a:pt x="526463" y="0"/>
                  <a:pt x="1175887"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4" name="圖片版面配置區 13"/>
          <p:cNvSpPr>
            <a:spLocks noGrp="1"/>
          </p:cNvSpPr>
          <p:nvPr>
            <p:ph type="pic" sz="quarter" idx="13"/>
          </p:nvPr>
        </p:nvSpPr>
        <p:spPr>
          <a:xfrm>
            <a:off x="7941583" y="3192233"/>
            <a:ext cx="3306540" cy="3306540"/>
          </a:xfrm>
          <a:custGeom>
            <a:avLst/>
            <a:gdLst>
              <a:gd name="connsiteX0" fmla="*/ 1653270 w 3306540"/>
              <a:gd name="connsiteY0" fmla="*/ 0 h 3306540"/>
              <a:gd name="connsiteX1" fmla="*/ 3306540 w 3306540"/>
              <a:gd name="connsiteY1" fmla="*/ 1653270 h 3306540"/>
              <a:gd name="connsiteX2" fmla="*/ 1653270 w 3306540"/>
              <a:gd name="connsiteY2" fmla="*/ 3306540 h 3306540"/>
              <a:gd name="connsiteX3" fmla="*/ 0 w 3306540"/>
              <a:gd name="connsiteY3" fmla="*/ 1653270 h 3306540"/>
              <a:gd name="connsiteX4" fmla="*/ 1653270 w 3306540"/>
              <a:gd name="connsiteY4" fmla="*/ 0 h 3306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540" h="3306540">
                <a:moveTo>
                  <a:pt x="1653270" y="0"/>
                </a:moveTo>
                <a:cubicBezTo>
                  <a:pt x="2566346" y="0"/>
                  <a:pt x="3306540" y="740194"/>
                  <a:pt x="3306540" y="1653270"/>
                </a:cubicBezTo>
                <a:cubicBezTo>
                  <a:pt x="3306540" y="2566346"/>
                  <a:pt x="2566346" y="3306540"/>
                  <a:pt x="1653270" y="3306540"/>
                </a:cubicBezTo>
                <a:cubicBezTo>
                  <a:pt x="740194" y="3306540"/>
                  <a:pt x="0" y="2566346"/>
                  <a:pt x="0" y="1653270"/>
                </a:cubicBezTo>
                <a:cubicBezTo>
                  <a:pt x="0" y="740194"/>
                  <a:pt x="740194" y="0"/>
                  <a:pt x="165327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316403444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in 1 Image  Effects 065">
    <p:spTree>
      <p:nvGrpSpPr>
        <p:cNvPr id="1" name=""/>
        <p:cNvGrpSpPr/>
        <p:nvPr/>
      </p:nvGrpSpPr>
      <p:grpSpPr>
        <a:xfrm>
          <a:off x="0" y="0"/>
          <a:ext cx="0" cy="0"/>
          <a:chOff x="0" y="0"/>
          <a:chExt cx="0" cy="0"/>
        </a:xfrm>
      </p:grpSpPr>
      <p:sp>
        <p:nvSpPr>
          <p:cNvPr id="20" name="圖片版面配置區 19"/>
          <p:cNvSpPr>
            <a:spLocks noGrp="1"/>
          </p:cNvSpPr>
          <p:nvPr>
            <p:ph type="pic" sz="quarter" idx="12"/>
          </p:nvPr>
        </p:nvSpPr>
        <p:spPr>
          <a:xfrm>
            <a:off x="0" y="2481451"/>
            <a:ext cx="5635510" cy="4376551"/>
          </a:xfrm>
          <a:custGeom>
            <a:avLst/>
            <a:gdLst>
              <a:gd name="connsiteX0" fmla="*/ 2072610 w 5635510"/>
              <a:gd name="connsiteY0" fmla="*/ 209 h 4376551"/>
              <a:gd name="connsiteX1" fmla="*/ 4150397 w 5635510"/>
              <a:gd name="connsiteY1" fmla="*/ 708562 h 4376551"/>
              <a:gd name="connsiteX2" fmla="*/ 5534860 w 5635510"/>
              <a:gd name="connsiteY2" fmla="*/ 4166153 h 4376551"/>
              <a:gd name="connsiteX3" fmla="*/ 5461424 w 5635510"/>
              <a:gd name="connsiteY3" fmla="*/ 4376550 h 4376551"/>
              <a:gd name="connsiteX4" fmla="*/ 0 w 5635510"/>
              <a:gd name="connsiteY4" fmla="*/ 4376551 h 4376551"/>
              <a:gd name="connsiteX5" fmla="*/ 0 w 5635510"/>
              <a:gd name="connsiteY5" fmla="*/ 842982 h 4376551"/>
              <a:gd name="connsiteX6" fmla="*/ 3523 w 5635510"/>
              <a:gd name="connsiteY6" fmla="*/ 838678 h 4376551"/>
              <a:gd name="connsiteX7" fmla="*/ 2072610 w 5635510"/>
              <a:gd name="connsiteY7"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510" h="4376551">
                <a:moveTo>
                  <a:pt x="2072610" y="209"/>
                </a:moveTo>
                <a:cubicBezTo>
                  <a:pt x="2771023" y="8136"/>
                  <a:pt x="3505097" y="240860"/>
                  <a:pt x="4150397" y="708562"/>
                </a:cubicBezTo>
                <a:cubicBezTo>
                  <a:pt x="5348813" y="1577151"/>
                  <a:pt x="5872326" y="2988928"/>
                  <a:pt x="5534860" y="4166153"/>
                </a:cubicBezTo>
                <a:lnTo>
                  <a:pt x="5461424" y="4376550"/>
                </a:lnTo>
                <a:lnTo>
                  <a:pt x="0" y="4376551"/>
                </a:lnTo>
                <a:lnTo>
                  <a:pt x="0" y="842982"/>
                </a:lnTo>
                <a:lnTo>
                  <a:pt x="3523" y="838678"/>
                </a:lnTo>
                <a:cubicBezTo>
                  <a:pt x="522813" y="275705"/>
                  <a:pt x="1274423" y="-8850"/>
                  <a:pt x="2072610" y="209"/>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95458207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in 1 Image  Effects 066">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1" y="0"/>
            <a:ext cx="5635510" cy="4376551"/>
          </a:xfrm>
          <a:custGeom>
            <a:avLst/>
            <a:gdLst>
              <a:gd name="connsiteX0" fmla="*/ 0 w 5635510"/>
              <a:gd name="connsiteY0" fmla="*/ 0 h 4376551"/>
              <a:gd name="connsiteX1" fmla="*/ 5461424 w 5635510"/>
              <a:gd name="connsiteY1" fmla="*/ 1 h 4376551"/>
              <a:gd name="connsiteX2" fmla="*/ 5534860 w 5635510"/>
              <a:gd name="connsiteY2" fmla="*/ 210398 h 4376551"/>
              <a:gd name="connsiteX3" fmla="*/ 4150397 w 5635510"/>
              <a:gd name="connsiteY3" fmla="*/ 3667989 h 4376551"/>
              <a:gd name="connsiteX4" fmla="*/ 2072610 w 5635510"/>
              <a:gd name="connsiteY4" fmla="*/ 4376342 h 4376551"/>
              <a:gd name="connsiteX5" fmla="*/ 3523 w 5635510"/>
              <a:gd name="connsiteY5" fmla="*/ 3537873 h 4376551"/>
              <a:gd name="connsiteX6" fmla="*/ 0 w 5635510"/>
              <a:gd name="connsiteY6" fmla="*/ 353356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5510" h="4376551">
                <a:moveTo>
                  <a:pt x="0" y="0"/>
                </a:moveTo>
                <a:lnTo>
                  <a:pt x="5461424" y="1"/>
                </a:lnTo>
                <a:lnTo>
                  <a:pt x="5534860" y="210398"/>
                </a:lnTo>
                <a:cubicBezTo>
                  <a:pt x="5872326" y="1387623"/>
                  <a:pt x="5348813" y="2799400"/>
                  <a:pt x="4150397" y="3667989"/>
                </a:cubicBezTo>
                <a:cubicBezTo>
                  <a:pt x="3505097" y="4135691"/>
                  <a:pt x="2771023" y="4368415"/>
                  <a:pt x="2072610" y="4376342"/>
                </a:cubicBezTo>
                <a:cubicBezTo>
                  <a:pt x="1274423" y="4385401"/>
                  <a:pt x="522813" y="4100846"/>
                  <a:pt x="3523" y="3537873"/>
                </a:cubicBezTo>
                <a:lnTo>
                  <a:pt x="0" y="353356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35136482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in 1 Image  Effects 067">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6556490" y="0"/>
            <a:ext cx="5635510" cy="4376551"/>
          </a:xfrm>
          <a:custGeom>
            <a:avLst/>
            <a:gdLst>
              <a:gd name="connsiteX0" fmla="*/ 5635510 w 5635510"/>
              <a:gd name="connsiteY0" fmla="*/ 0 h 4376551"/>
              <a:gd name="connsiteX1" fmla="*/ 5635510 w 5635510"/>
              <a:gd name="connsiteY1" fmla="*/ 3533569 h 4376551"/>
              <a:gd name="connsiteX2" fmla="*/ 5631987 w 5635510"/>
              <a:gd name="connsiteY2" fmla="*/ 3537873 h 4376551"/>
              <a:gd name="connsiteX3" fmla="*/ 3562900 w 5635510"/>
              <a:gd name="connsiteY3" fmla="*/ 4376342 h 4376551"/>
              <a:gd name="connsiteX4" fmla="*/ 1485113 w 5635510"/>
              <a:gd name="connsiteY4" fmla="*/ 3667989 h 4376551"/>
              <a:gd name="connsiteX5" fmla="*/ 100650 w 5635510"/>
              <a:gd name="connsiteY5" fmla="*/ 210398 h 4376551"/>
              <a:gd name="connsiteX6" fmla="*/ 174086 w 5635510"/>
              <a:gd name="connsiteY6" fmla="*/ 1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5510" h="4376551">
                <a:moveTo>
                  <a:pt x="5635510" y="0"/>
                </a:moveTo>
                <a:lnTo>
                  <a:pt x="5635510" y="3533569"/>
                </a:lnTo>
                <a:lnTo>
                  <a:pt x="5631987" y="3537873"/>
                </a:lnTo>
                <a:cubicBezTo>
                  <a:pt x="5112697" y="4100846"/>
                  <a:pt x="4361087" y="4385401"/>
                  <a:pt x="3562900" y="4376342"/>
                </a:cubicBezTo>
                <a:cubicBezTo>
                  <a:pt x="2864487" y="4368415"/>
                  <a:pt x="2130413" y="4135691"/>
                  <a:pt x="1485113" y="3667989"/>
                </a:cubicBezTo>
                <a:cubicBezTo>
                  <a:pt x="286697" y="2799400"/>
                  <a:pt x="-236816" y="1387623"/>
                  <a:pt x="100650" y="210398"/>
                </a:cubicBezTo>
                <a:lnTo>
                  <a:pt x="174086" y="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663643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 1 Image  Effects 00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8" name="圖片版面配置區 7"/>
          <p:cNvSpPr>
            <a:spLocks noGrp="1"/>
          </p:cNvSpPr>
          <p:nvPr userDrawn="1">
            <p:ph type="pic" sz="quarter" idx="12"/>
          </p:nvPr>
        </p:nvSpPr>
        <p:spPr>
          <a:xfrm>
            <a:off x="0" y="0"/>
            <a:ext cx="5086350" cy="4324350"/>
          </a:xfrm>
          <a:custGeom>
            <a:avLst/>
            <a:gdLst>
              <a:gd name="connsiteX0" fmla="*/ 449472 w 5086350"/>
              <a:gd name="connsiteY0" fmla="*/ 0 h 4324350"/>
              <a:gd name="connsiteX1" fmla="*/ 4464928 w 5086350"/>
              <a:gd name="connsiteY1" fmla="*/ 0 h 4324350"/>
              <a:gd name="connsiteX2" fmla="*/ 4486037 w 5086350"/>
              <a:gd name="connsiteY2" fmla="*/ 23226 h 4324350"/>
              <a:gd name="connsiteX3" fmla="*/ 5086350 w 5086350"/>
              <a:gd name="connsiteY3" fmla="*/ 1695450 h 4324350"/>
              <a:gd name="connsiteX4" fmla="*/ 2457450 w 5086350"/>
              <a:gd name="connsiteY4" fmla="*/ 4324350 h 4324350"/>
              <a:gd name="connsiteX5" fmla="*/ 35142 w 5086350"/>
              <a:gd name="connsiteY5" fmla="*/ 2718736 h 4324350"/>
              <a:gd name="connsiteX6" fmla="*/ 0 w 5086350"/>
              <a:gd name="connsiteY6" fmla="*/ 2622721 h 4324350"/>
              <a:gd name="connsiteX7" fmla="*/ 0 w 5086350"/>
              <a:gd name="connsiteY7" fmla="*/ 768179 h 4324350"/>
              <a:gd name="connsiteX8" fmla="*/ 35142 w 5086350"/>
              <a:gd name="connsiteY8" fmla="*/ 672164 h 4324350"/>
              <a:gd name="connsiteX9" fmla="*/ 428863 w 5086350"/>
              <a:gd name="connsiteY9" fmla="*/ 23226 h 432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6350" h="4324350">
                <a:moveTo>
                  <a:pt x="449472" y="0"/>
                </a:moveTo>
                <a:lnTo>
                  <a:pt x="4464928" y="0"/>
                </a:lnTo>
                <a:lnTo>
                  <a:pt x="4486037" y="23226"/>
                </a:lnTo>
                <a:cubicBezTo>
                  <a:pt x="4861065" y="477655"/>
                  <a:pt x="5086350" y="1060243"/>
                  <a:pt x="5086350" y="1695450"/>
                </a:cubicBezTo>
                <a:cubicBezTo>
                  <a:pt x="5086350" y="3147351"/>
                  <a:pt x="3909351" y="4324350"/>
                  <a:pt x="2457450" y="4324350"/>
                </a:cubicBezTo>
                <a:cubicBezTo>
                  <a:pt x="1368524" y="4324350"/>
                  <a:pt x="434231" y="3662288"/>
                  <a:pt x="35142" y="2718736"/>
                </a:cubicBezTo>
                <a:lnTo>
                  <a:pt x="0" y="2622721"/>
                </a:lnTo>
                <a:lnTo>
                  <a:pt x="0" y="768179"/>
                </a:lnTo>
                <a:lnTo>
                  <a:pt x="35142" y="672164"/>
                </a:lnTo>
                <a:cubicBezTo>
                  <a:pt x="134914" y="436276"/>
                  <a:pt x="268137" y="217981"/>
                  <a:pt x="428863" y="23226"/>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63989182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in 1 Image  Effects 068">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6556489" y="2481449"/>
            <a:ext cx="5635510" cy="4376551"/>
          </a:xfrm>
          <a:custGeom>
            <a:avLst/>
            <a:gdLst>
              <a:gd name="connsiteX0" fmla="*/ 3562900 w 5635510"/>
              <a:gd name="connsiteY0" fmla="*/ 209 h 4376551"/>
              <a:gd name="connsiteX1" fmla="*/ 5631987 w 5635510"/>
              <a:gd name="connsiteY1" fmla="*/ 838678 h 4376551"/>
              <a:gd name="connsiteX2" fmla="*/ 5635510 w 5635510"/>
              <a:gd name="connsiteY2" fmla="*/ 842982 h 4376551"/>
              <a:gd name="connsiteX3" fmla="*/ 5635510 w 5635510"/>
              <a:gd name="connsiteY3" fmla="*/ 4376551 h 4376551"/>
              <a:gd name="connsiteX4" fmla="*/ 174086 w 5635510"/>
              <a:gd name="connsiteY4" fmla="*/ 4376550 h 4376551"/>
              <a:gd name="connsiteX5" fmla="*/ 100650 w 5635510"/>
              <a:gd name="connsiteY5" fmla="*/ 4166153 h 4376551"/>
              <a:gd name="connsiteX6" fmla="*/ 1485113 w 5635510"/>
              <a:gd name="connsiteY6" fmla="*/ 708562 h 4376551"/>
              <a:gd name="connsiteX7" fmla="*/ 3562900 w 5635510"/>
              <a:gd name="connsiteY7"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510" h="4376551">
                <a:moveTo>
                  <a:pt x="3562900" y="209"/>
                </a:moveTo>
                <a:cubicBezTo>
                  <a:pt x="4361087" y="-8850"/>
                  <a:pt x="5112697" y="275705"/>
                  <a:pt x="5631987" y="838678"/>
                </a:cubicBezTo>
                <a:lnTo>
                  <a:pt x="5635510" y="842982"/>
                </a:lnTo>
                <a:lnTo>
                  <a:pt x="5635510" y="4376551"/>
                </a:lnTo>
                <a:lnTo>
                  <a:pt x="174086" y="4376550"/>
                </a:lnTo>
                <a:lnTo>
                  <a:pt x="100650" y="4166153"/>
                </a:lnTo>
                <a:cubicBezTo>
                  <a:pt x="-236816" y="2988928"/>
                  <a:pt x="286697" y="1577151"/>
                  <a:pt x="1485113" y="708562"/>
                </a:cubicBezTo>
                <a:cubicBezTo>
                  <a:pt x="2130413" y="240860"/>
                  <a:pt x="2864487" y="8136"/>
                  <a:pt x="3562900" y="209"/>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19195428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in 1 Image  Effects 069">
    <p:spTree>
      <p:nvGrpSpPr>
        <p:cNvPr id="1" name=""/>
        <p:cNvGrpSpPr/>
        <p:nvPr/>
      </p:nvGrpSpPr>
      <p:grpSpPr>
        <a:xfrm>
          <a:off x="0" y="0"/>
          <a:ext cx="0" cy="0"/>
          <a:chOff x="0" y="0"/>
          <a:chExt cx="0" cy="0"/>
        </a:xfrm>
      </p:grpSpPr>
      <p:sp>
        <p:nvSpPr>
          <p:cNvPr id="16" name="圖片版面配置區 15"/>
          <p:cNvSpPr>
            <a:spLocks noGrp="1"/>
          </p:cNvSpPr>
          <p:nvPr>
            <p:ph type="pic" sz="quarter" idx="12"/>
          </p:nvPr>
        </p:nvSpPr>
        <p:spPr>
          <a:xfrm>
            <a:off x="4137051" y="0"/>
            <a:ext cx="8054949" cy="6858000"/>
          </a:xfrm>
          <a:custGeom>
            <a:avLst/>
            <a:gdLst>
              <a:gd name="connsiteX0" fmla="*/ 3959467 w 8054949"/>
              <a:gd name="connsiteY0" fmla="*/ 0 h 6858000"/>
              <a:gd name="connsiteX1" fmla="*/ 8054949 w 8054949"/>
              <a:gd name="connsiteY1" fmla="*/ 0 h 6858000"/>
              <a:gd name="connsiteX2" fmla="*/ 8054949 w 8054949"/>
              <a:gd name="connsiteY2" fmla="*/ 6858000 h 6858000"/>
              <a:gd name="connsiteX3" fmla="*/ 0 w 80549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4949" h="6858000">
                <a:moveTo>
                  <a:pt x="3959467" y="0"/>
                </a:moveTo>
                <a:lnTo>
                  <a:pt x="8054949" y="0"/>
                </a:lnTo>
                <a:lnTo>
                  <a:pt x="8054949"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51856635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in 1 Image  Effects 070">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4137051" y="0"/>
            <a:ext cx="8054949" cy="6858000"/>
          </a:xfrm>
          <a:custGeom>
            <a:avLst/>
            <a:gdLst>
              <a:gd name="connsiteX0" fmla="*/ 0 w 8054949"/>
              <a:gd name="connsiteY0" fmla="*/ 0 h 6858000"/>
              <a:gd name="connsiteX1" fmla="*/ 8054949 w 8054949"/>
              <a:gd name="connsiteY1" fmla="*/ 0 h 6858000"/>
              <a:gd name="connsiteX2" fmla="*/ 8054949 w 8054949"/>
              <a:gd name="connsiteY2" fmla="*/ 6858000 h 6858000"/>
              <a:gd name="connsiteX3" fmla="*/ 3959467 w 80549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4949" h="6858000">
                <a:moveTo>
                  <a:pt x="0" y="0"/>
                </a:moveTo>
                <a:lnTo>
                  <a:pt x="8054949" y="0"/>
                </a:lnTo>
                <a:lnTo>
                  <a:pt x="8054949" y="6858000"/>
                </a:lnTo>
                <a:lnTo>
                  <a:pt x="3959467"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9719459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in 1 Image  Effects 071">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0" y="0"/>
            <a:ext cx="8054949" cy="6858000"/>
          </a:xfrm>
          <a:custGeom>
            <a:avLst/>
            <a:gdLst>
              <a:gd name="connsiteX0" fmla="*/ 0 w 8054949"/>
              <a:gd name="connsiteY0" fmla="*/ 0 h 6858000"/>
              <a:gd name="connsiteX1" fmla="*/ 4095482 w 8054949"/>
              <a:gd name="connsiteY1" fmla="*/ 0 h 6858000"/>
              <a:gd name="connsiteX2" fmla="*/ 8054949 w 8054949"/>
              <a:gd name="connsiteY2" fmla="*/ 6858000 h 6858000"/>
              <a:gd name="connsiteX3" fmla="*/ 0 w 80549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4949" h="6858000">
                <a:moveTo>
                  <a:pt x="0" y="0"/>
                </a:moveTo>
                <a:lnTo>
                  <a:pt x="4095482" y="0"/>
                </a:lnTo>
                <a:lnTo>
                  <a:pt x="8054949"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294526052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in 1 Image  Effects 072">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0" y="0"/>
            <a:ext cx="8054949" cy="6858000"/>
          </a:xfrm>
          <a:custGeom>
            <a:avLst/>
            <a:gdLst>
              <a:gd name="connsiteX0" fmla="*/ 0 w 8054949"/>
              <a:gd name="connsiteY0" fmla="*/ 0 h 6858000"/>
              <a:gd name="connsiteX1" fmla="*/ 8054949 w 8054949"/>
              <a:gd name="connsiteY1" fmla="*/ 0 h 6858000"/>
              <a:gd name="connsiteX2" fmla="*/ 4095482 w 8054949"/>
              <a:gd name="connsiteY2" fmla="*/ 6858000 h 6858000"/>
              <a:gd name="connsiteX3" fmla="*/ 0 w 80549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4949" h="6858000">
                <a:moveTo>
                  <a:pt x="0" y="0"/>
                </a:moveTo>
                <a:lnTo>
                  <a:pt x="8054949" y="0"/>
                </a:lnTo>
                <a:lnTo>
                  <a:pt x="4095482"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262928969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in 1 Image  Effects 073">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3" name="圖片版面配置區 12"/>
          <p:cNvSpPr>
            <a:spLocks noGrp="1"/>
          </p:cNvSpPr>
          <p:nvPr>
            <p:ph type="pic" sz="quarter" idx="12"/>
          </p:nvPr>
        </p:nvSpPr>
        <p:spPr>
          <a:xfrm>
            <a:off x="717103" y="403226"/>
            <a:ext cx="2647950" cy="3752850"/>
          </a:xfrm>
          <a:custGeom>
            <a:avLst/>
            <a:gdLst>
              <a:gd name="connsiteX0" fmla="*/ 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Lst>
            <a:ahLst/>
            <a:cxnLst>
              <a:cxn ang="0">
                <a:pos x="connsiteX0" y="connsiteY0"/>
              </a:cxn>
              <a:cxn ang="0">
                <a:pos x="connsiteX1" y="connsiteY1"/>
              </a:cxn>
              <a:cxn ang="0">
                <a:pos x="connsiteX2" y="connsiteY2"/>
              </a:cxn>
              <a:cxn ang="0">
                <a:pos x="connsiteX3" y="connsiteY3"/>
              </a:cxn>
            </a:cxnLst>
            <a:rect l="l" t="t" r="r" b="b"/>
            <a:pathLst>
              <a:path w="2647950" h="3752850">
                <a:moveTo>
                  <a:pt x="0" y="0"/>
                </a:moveTo>
                <a:lnTo>
                  <a:pt x="2647950" y="0"/>
                </a:lnTo>
                <a:lnTo>
                  <a:pt x="2647950" y="3752850"/>
                </a:lnTo>
                <a:lnTo>
                  <a:pt x="0" y="375285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16" name="圖片版面配置區 15"/>
          <p:cNvSpPr>
            <a:spLocks noGrp="1"/>
          </p:cNvSpPr>
          <p:nvPr>
            <p:ph type="pic" sz="quarter" idx="13"/>
          </p:nvPr>
        </p:nvSpPr>
        <p:spPr>
          <a:xfrm>
            <a:off x="4355653" y="3851276"/>
            <a:ext cx="3752850" cy="2647950"/>
          </a:xfrm>
          <a:custGeom>
            <a:avLst/>
            <a:gdLst>
              <a:gd name="connsiteX0" fmla="*/ 0 w 3752850"/>
              <a:gd name="connsiteY0" fmla="*/ 0 h 2647950"/>
              <a:gd name="connsiteX1" fmla="*/ 3752850 w 3752850"/>
              <a:gd name="connsiteY1" fmla="*/ 0 h 2647950"/>
              <a:gd name="connsiteX2" fmla="*/ 3752850 w 3752850"/>
              <a:gd name="connsiteY2" fmla="*/ 2647950 h 2647950"/>
              <a:gd name="connsiteX3" fmla="*/ 0 w 3752850"/>
              <a:gd name="connsiteY3" fmla="*/ 2647950 h 2647950"/>
            </a:gdLst>
            <a:ahLst/>
            <a:cxnLst>
              <a:cxn ang="0">
                <a:pos x="connsiteX0" y="connsiteY0"/>
              </a:cxn>
              <a:cxn ang="0">
                <a:pos x="connsiteX1" y="connsiteY1"/>
              </a:cxn>
              <a:cxn ang="0">
                <a:pos x="connsiteX2" y="connsiteY2"/>
              </a:cxn>
              <a:cxn ang="0">
                <a:pos x="connsiteX3" y="connsiteY3"/>
              </a:cxn>
            </a:cxnLst>
            <a:rect l="l" t="t" r="r" b="b"/>
            <a:pathLst>
              <a:path w="3752850" h="2647950">
                <a:moveTo>
                  <a:pt x="0" y="0"/>
                </a:moveTo>
                <a:lnTo>
                  <a:pt x="3752850" y="0"/>
                </a:lnTo>
                <a:lnTo>
                  <a:pt x="3752850" y="2647950"/>
                </a:lnTo>
                <a:lnTo>
                  <a:pt x="0" y="264795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97220131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in 1 Image  Effects 074">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2" name="圖片版面配置區 11"/>
          <p:cNvSpPr>
            <a:spLocks noGrp="1"/>
          </p:cNvSpPr>
          <p:nvPr>
            <p:ph type="pic" sz="quarter" idx="12"/>
          </p:nvPr>
        </p:nvSpPr>
        <p:spPr>
          <a:xfrm>
            <a:off x="4412803" y="3851276"/>
            <a:ext cx="3752850" cy="2647950"/>
          </a:xfrm>
          <a:custGeom>
            <a:avLst/>
            <a:gdLst>
              <a:gd name="connsiteX0" fmla="*/ 0 w 3752850"/>
              <a:gd name="connsiteY0" fmla="*/ 0 h 2647950"/>
              <a:gd name="connsiteX1" fmla="*/ 3752850 w 3752850"/>
              <a:gd name="connsiteY1" fmla="*/ 0 h 2647950"/>
              <a:gd name="connsiteX2" fmla="*/ 3752850 w 3752850"/>
              <a:gd name="connsiteY2" fmla="*/ 2647950 h 2647950"/>
              <a:gd name="connsiteX3" fmla="*/ 0 w 3752850"/>
              <a:gd name="connsiteY3" fmla="*/ 2647950 h 2647950"/>
            </a:gdLst>
            <a:ahLst/>
            <a:cxnLst>
              <a:cxn ang="0">
                <a:pos x="connsiteX0" y="connsiteY0"/>
              </a:cxn>
              <a:cxn ang="0">
                <a:pos x="connsiteX1" y="connsiteY1"/>
              </a:cxn>
              <a:cxn ang="0">
                <a:pos x="connsiteX2" y="connsiteY2"/>
              </a:cxn>
              <a:cxn ang="0">
                <a:pos x="connsiteX3" y="connsiteY3"/>
              </a:cxn>
            </a:cxnLst>
            <a:rect l="l" t="t" r="r" b="b"/>
            <a:pathLst>
              <a:path w="3752850" h="2647950">
                <a:moveTo>
                  <a:pt x="0" y="0"/>
                </a:moveTo>
                <a:lnTo>
                  <a:pt x="3752850" y="0"/>
                </a:lnTo>
                <a:lnTo>
                  <a:pt x="3752850" y="2647950"/>
                </a:lnTo>
                <a:lnTo>
                  <a:pt x="0" y="264795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15" name="圖片版面配置區 14"/>
          <p:cNvSpPr>
            <a:spLocks noGrp="1"/>
          </p:cNvSpPr>
          <p:nvPr>
            <p:ph type="pic" sz="quarter" idx="13"/>
          </p:nvPr>
        </p:nvSpPr>
        <p:spPr>
          <a:xfrm>
            <a:off x="9156253" y="403226"/>
            <a:ext cx="2647950" cy="3752850"/>
          </a:xfrm>
          <a:custGeom>
            <a:avLst/>
            <a:gdLst>
              <a:gd name="connsiteX0" fmla="*/ 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Lst>
            <a:ahLst/>
            <a:cxnLst>
              <a:cxn ang="0">
                <a:pos x="connsiteX0" y="connsiteY0"/>
              </a:cxn>
              <a:cxn ang="0">
                <a:pos x="connsiteX1" y="connsiteY1"/>
              </a:cxn>
              <a:cxn ang="0">
                <a:pos x="connsiteX2" y="connsiteY2"/>
              </a:cxn>
              <a:cxn ang="0">
                <a:pos x="connsiteX3" y="connsiteY3"/>
              </a:cxn>
            </a:cxnLst>
            <a:rect l="l" t="t" r="r" b="b"/>
            <a:pathLst>
              <a:path w="2647950" h="3752850">
                <a:moveTo>
                  <a:pt x="0" y="0"/>
                </a:moveTo>
                <a:lnTo>
                  <a:pt x="2647950" y="0"/>
                </a:lnTo>
                <a:lnTo>
                  <a:pt x="2647950" y="3752850"/>
                </a:lnTo>
                <a:lnTo>
                  <a:pt x="0" y="375285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1526781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in 1 Image  Effects 075">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0" name="圖片版面配置區 19"/>
          <p:cNvSpPr>
            <a:spLocks noGrp="1"/>
          </p:cNvSpPr>
          <p:nvPr>
            <p:ph type="pic" sz="quarter" idx="12"/>
          </p:nvPr>
        </p:nvSpPr>
        <p:spPr>
          <a:xfrm>
            <a:off x="2401664" y="8001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22" name="圖片版面配置區 21"/>
          <p:cNvSpPr>
            <a:spLocks noGrp="1"/>
          </p:cNvSpPr>
          <p:nvPr>
            <p:ph type="pic" sz="quarter" idx="13"/>
          </p:nvPr>
        </p:nvSpPr>
        <p:spPr>
          <a:xfrm>
            <a:off x="2401664" y="39243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9" name="圖片版面配置區 18"/>
          <p:cNvSpPr>
            <a:spLocks noGrp="1"/>
          </p:cNvSpPr>
          <p:nvPr>
            <p:ph type="pic" sz="quarter" idx="14"/>
          </p:nvPr>
        </p:nvSpPr>
        <p:spPr>
          <a:xfrm>
            <a:off x="839564" y="23622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21" name="圖片版面配置區 20"/>
          <p:cNvSpPr>
            <a:spLocks noGrp="1"/>
          </p:cNvSpPr>
          <p:nvPr>
            <p:ph type="pic" sz="quarter" idx="15"/>
          </p:nvPr>
        </p:nvSpPr>
        <p:spPr>
          <a:xfrm>
            <a:off x="3963764" y="23622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164185519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n 1 Image  Effects 076">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4" name="圖片版面配置區 13"/>
          <p:cNvSpPr>
            <a:spLocks noGrp="1"/>
          </p:cNvSpPr>
          <p:nvPr>
            <p:ph type="pic" sz="quarter" idx="12"/>
          </p:nvPr>
        </p:nvSpPr>
        <p:spPr>
          <a:xfrm>
            <a:off x="7656736" y="8001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6" name="圖片版面配置區 15"/>
          <p:cNvSpPr>
            <a:spLocks noGrp="1"/>
          </p:cNvSpPr>
          <p:nvPr>
            <p:ph type="pic" sz="quarter" idx="13"/>
          </p:nvPr>
        </p:nvSpPr>
        <p:spPr>
          <a:xfrm>
            <a:off x="7656736" y="39243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5" name="圖片版面配置區 14"/>
          <p:cNvSpPr>
            <a:spLocks noGrp="1"/>
          </p:cNvSpPr>
          <p:nvPr>
            <p:ph type="pic" sz="quarter" idx="14"/>
          </p:nvPr>
        </p:nvSpPr>
        <p:spPr>
          <a:xfrm>
            <a:off x="6094636" y="23622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17" name="圖片版面配置區 16"/>
          <p:cNvSpPr>
            <a:spLocks noGrp="1"/>
          </p:cNvSpPr>
          <p:nvPr>
            <p:ph type="pic" sz="quarter" idx="15"/>
          </p:nvPr>
        </p:nvSpPr>
        <p:spPr>
          <a:xfrm>
            <a:off x="9218836" y="23622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Tree>
    <p:extLst>
      <p:ext uri="{BB962C8B-B14F-4D97-AF65-F5344CB8AC3E}">
        <p14:creationId xmlns:p14="http://schemas.microsoft.com/office/powerpoint/2010/main" val="97859932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in 1 Image  Effects 07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21" name="圖片版面配置區 20"/>
          <p:cNvSpPr>
            <a:spLocks noGrp="1"/>
          </p:cNvSpPr>
          <p:nvPr>
            <p:ph type="pic" sz="quarter" idx="12"/>
          </p:nvPr>
        </p:nvSpPr>
        <p:spPr>
          <a:xfrm>
            <a:off x="7753352" y="-1"/>
            <a:ext cx="4438649" cy="6858000"/>
          </a:xfrm>
          <a:custGeom>
            <a:avLst/>
            <a:gdLst>
              <a:gd name="connsiteX0" fmla="*/ 3428999 w 4438649"/>
              <a:gd name="connsiteY0" fmla="*/ 0 h 6858000"/>
              <a:gd name="connsiteX1" fmla="*/ 4438649 w 4438649"/>
              <a:gd name="connsiteY1" fmla="*/ 0 h 6858000"/>
              <a:gd name="connsiteX2" fmla="*/ 4438649 w 4438649"/>
              <a:gd name="connsiteY2" fmla="*/ 6858000 h 6858000"/>
              <a:gd name="connsiteX3" fmla="*/ 3428999 w 4438649"/>
              <a:gd name="connsiteY3" fmla="*/ 6858000 h 6858000"/>
              <a:gd name="connsiteX4" fmla="*/ 0 w 4438649"/>
              <a:gd name="connsiteY4" fmla="*/ 3429000 h 6858000"/>
              <a:gd name="connsiteX5" fmla="*/ 3428999 w 443864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8649" h="6858000">
                <a:moveTo>
                  <a:pt x="3428999" y="0"/>
                </a:moveTo>
                <a:lnTo>
                  <a:pt x="4438649" y="0"/>
                </a:lnTo>
                <a:lnTo>
                  <a:pt x="4438649" y="6858000"/>
                </a:lnTo>
                <a:lnTo>
                  <a:pt x="3428999" y="6858000"/>
                </a:lnTo>
                <a:cubicBezTo>
                  <a:pt x="1535215" y="6858000"/>
                  <a:pt x="0" y="5322784"/>
                  <a:pt x="0" y="3429000"/>
                </a:cubicBezTo>
                <a:cubicBezTo>
                  <a:pt x="0" y="1535216"/>
                  <a:pt x="1535215" y="0"/>
                  <a:pt x="3428999"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282651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n 1 Image  Effects 006">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userDrawn="1">
            <p:ph type="pic" sz="quarter" idx="12"/>
          </p:nvPr>
        </p:nvSpPr>
        <p:spPr>
          <a:xfrm>
            <a:off x="0" y="2533650"/>
            <a:ext cx="5086350" cy="4324350"/>
          </a:xfrm>
          <a:custGeom>
            <a:avLst/>
            <a:gdLst>
              <a:gd name="connsiteX0" fmla="*/ 2457450 w 5086350"/>
              <a:gd name="connsiteY0" fmla="*/ 0 h 4324350"/>
              <a:gd name="connsiteX1" fmla="*/ 5086350 w 5086350"/>
              <a:gd name="connsiteY1" fmla="*/ 2628900 h 4324350"/>
              <a:gd name="connsiteX2" fmla="*/ 4486037 w 5086350"/>
              <a:gd name="connsiteY2" fmla="*/ 4301124 h 4324350"/>
              <a:gd name="connsiteX3" fmla="*/ 4464928 w 5086350"/>
              <a:gd name="connsiteY3" fmla="*/ 4324350 h 4324350"/>
              <a:gd name="connsiteX4" fmla="*/ 449472 w 5086350"/>
              <a:gd name="connsiteY4" fmla="*/ 4324350 h 4324350"/>
              <a:gd name="connsiteX5" fmla="*/ 428863 w 5086350"/>
              <a:gd name="connsiteY5" fmla="*/ 4301124 h 4324350"/>
              <a:gd name="connsiteX6" fmla="*/ 35142 w 5086350"/>
              <a:gd name="connsiteY6" fmla="*/ 3652186 h 4324350"/>
              <a:gd name="connsiteX7" fmla="*/ 0 w 5086350"/>
              <a:gd name="connsiteY7" fmla="*/ 3556171 h 4324350"/>
              <a:gd name="connsiteX8" fmla="*/ 0 w 5086350"/>
              <a:gd name="connsiteY8" fmla="*/ 1701629 h 4324350"/>
              <a:gd name="connsiteX9" fmla="*/ 35142 w 5086350"/>
              <a:gd name="connsiteY9" fmla="*/ 1605614 h 4324350"/>
              <a:gd name="connsiteX10" fmla="*/ 2457450 w 5086350"/>
              <a:gd name="connsiteY10" fmla="*/ 0 h 432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6350" h="4324350">
                <a:moveTo>
                  <a:pt x="2457450" y="0"/>
                </a:moveTo>
                <a:cubicBezTo>
                  <a:pt x="3909351" y="0"/>
                  <a:pt x="5086350" y="1176999"/>
                  <a:pt x="5086350" y="2628900"/>
                </a:cubicBezTo>
                <a:cubicBezTo>
                  <a:pt x="5086350" y="3264107"/>
                  <a:pt x="4861065" y="3846695"/>
                  <a:pt x="4486037" y="4301124"/>
                </a:cubicBezTo>
                <a:lnTo>
                  <a:pt x="4464928" y="4324350"/>
                </a:lnTo>
                <a:lnTo>
                  <a:pt x="449472" y="4324350"/>
                </a:lnTo>
                <a:lnTo>
                  <a:pt x="428863" y="4301124"/>
                </a:lnTo>
                <a:cubicBezTo>
                  <a:pt x="268137" y="4106369"/>
                  <a:pt x="134914" y="3888074"/>
                  <a:pt x="35142" y="3652186"/>
                </a:cubicBezTo>
                <a:lnTo>
                  <a:pt x="0" y="3556171"/>
                </a:lnTo>
                <a:lnTo>
                  <a:pt x="0" y="1701629"/>
                </a:lnTo>
                <a:lnTo>
                  <a:pt x="35142" y="1605614"/>
                </a:lnTo>
                <a:cubicBezTo>
                  <a:pt x="434231" y="662062"/>
                  <a:pt x="1368524" y="0"/>
                  <a:pt x="2457450"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62896632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in 1 Image  Effects 07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7753352" y="-1"/>
            <a:ext cx="4438649" cy="6858000"/>
          </a:xfrm>
          <a:custGeom>
            <a:avLst/>
            <a:gdLst>
              <a:gd name="connsiteX0" fmla="*/ 3428999 w 4438649"/>
              <a:gd name="connsiteY0" fmla="*/ 0 h 6858000"/>
              <a:gd name="connsiteX1" fmla="*/ 4438649 w 4438649"/>
              <a:gd name="connsiteY1" fmla="*/ 0 h 6858000"/>
              <a:gd name="connsiteX2" fmla="*/ 4438649 w 4438649"/>
              <a:gd name="connsiteY2" fmla="*/ 6858000 h 6858000"/>
              <a:gd name="connsiteX3" fmla="*/ 3428999 w 4438649"/>
              <a:gd name="connsiteY3" fmla="*/ 6858000 h 6858000"/>
              <a:gd name="connsiteX4" fmla="*/ 0 w 4438649"/>
              <a:gd name="connsiteY4" fmla="*/ 3429000 h 6858000"/>
              <a:gd name="connsiteX5" fmla="*/ 3428999 w 443864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8649" h="6858000">
                <a:moveTo>
                  <a:pt x="3428999" y="0"/>
                </a:moveTo>
                <a:lnTo>
                  <a:pt x="4438649" y="0"/>
                </a:lnTo>
                <a:lnTo>
                  <a:pt x="4438649" y="6858000"/>
                </a:lnTo>
                <a:lnTo>
                  <a:pt x="3428999" y="6858000"/>
                </a:lnTo>
                <a:cubicBezTo>
                  <a:pt x="1535215" y="6858000"/>
                  <a:pt x="0" y="5322784"/>
                  <a:pt x="0" y="3429000"/>
                </a:cubicBezTo>
                <a:cubicBezTo>
                  <a:pt x="0" y="1535216"/>
                  <a:pt x="1535215" y="0"/>
                  <a:pt x="3428999" y="0"/>
                </a:cubicBez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0617264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in 1 Image  Effects 079">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0" y="-1"/>
            <a:ext cx="4438649" cy="6858000"/>
          </a:xfrm>
          <a:custGeom>
            <a:avLst/>
            <a:gdLst>
              <a:gd name="connsiteX0" fmla="*/ 0 w 4438649"/>
              <a:gd name="connsiteY0" fmla="*/ 0 h 6858000"/>
              <a:gd name="connsiteX1" fmla="*/ 1009650 w 4438649"/>
              <a:gd name="connsiteY1" fmla="*/ 0 h 6858000"/>
              <a:gd name="connsiteX2" fmla="*/ 4438649 w 4438649"/>
              <a:gd name="connsiteY2" fmla="*/ 3429000 h 6858000"/>
              <a:gd name="connsiteX3" fmla="*/ 1009650 w 4438649"/>
              <a:gd name="connsiteY3" fmla="*/ 6858000 h 6858000"/>
              <a:gd name="connsiteX4" fmla="*/ 0 w 443864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49" h="6858000">
                <a:moveTo>
                  <a:pt x="0" y="0"/>
                </a:moveTo>
                <a:lnTo>
                  <a:pt x="1009650" y="0"/>
                </a:lnTo>
                <a:cubicBezTo>
                  <a:pt x="2903434" y="0"/>
                  <a:pt x="4438649" y="1535216"/>
                  <a:pt x="4438649" y="3429000"/>
                </a:cubicBezTo>
                <a:cubicBezTo>
                  <a:pt x="4438649" y="5322784"/>
                  <a:pt x="2903434" y="6858000"/>
                  <a:pt x="1009650" y="6858000"/>
                </a:cubicBez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25896574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in 1 Image  Effects 080">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0" y="-1"/>
            <a:ext cx="4438649" cy="6858000"/>
          </a:xfrm>
          <a:custGeom>
            <a:avLst/>
            <a:gdLst>
              <a:gd name="connsiteX0" fmla="*/ 0 w 4438649"/>
              <a:gd name="connsiteY0" fmla="*/ 0 h 6858000"/>
              <a:gd name="connsiteX1" fmla="*/ 1009650 w 4438649"/>
              <a:gd name="connsiteY1" fmla="*/ 0 h 6858000"/>
              <a:gd name="connsiteX2" fmla="*/ 4438649 w 4438649"/>
              <a:gd name="connsiteY2" fmla="*/ 3429000 h 6858000"/>
              <a:gd name="connsiteX3" fmla="*/ 1009650 w 4438649"/>
              <a:gd name="connsiteY3" fmla="*/ 6858000 h 6858000"/>
              <a:gd name="connsiteX4" fmla="*/ 0 w 443864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49" h="6858000">
                <a:moveTo>
                  <a:pt x="0" y="0"/>
                </a:moveTo>
                <a:lnTo>
                  <a:pt x="1009650" y="0"/>
                </a:lnTo>
                <a:cubicBezTo>
                  <a:pt x="2903434" y="0"/>
                  <a:pt x="4438649" y="1535216"/>
                  <a:pt x="4438649" y="3429000"/>
                </a:cubicBezTo>
                <a:cubicBezTo>
                  <a:pt x="4438649" y="5322784"/>
                  <a:pt x="2903434" y="6858000"/>
                  <a:pt x="1009650" y="6858000"/>
                </a:cubicBez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7817481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in 1 Image  Effects 081">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5" name="圖片版面配置區 14"/>
          <p:cNvSpPr>
            <a:spLocks noGrp="1"/>
          </p:cNvSpPr>
          <p:nvPr>
            <p:ph type="pic" sz="quarter" idx="12"/>
          </p:nvPr>
        </p:nvSpPr>
        <p:spPr>
          <a:xfrm>
            <a:off x="0" y="2329543"/>
            <a:ext cx="5800870" cy="2427515"/>
          </a:xfrm>
          <a:custGeom>
            <a:avLst/>
            <a:gdLst>
              <a:gd name="connsiteX0" fmla="*/ 0 w 5800870"/>
              <a:gd name="connsiteY0" fmla="*/ 0 h 2427515"/>
              <a:gd name="connsiteX1" fmla="*/ 4587112 w 5800870"/>
              <a:gd name="connsiteY1" fmla="*/ 0 h 2427515"/>
              <a:gd name="connsiteX2" fmla="*/ 5800870 w 5800870"/>
              <a:gd name="connsiteY2" fmla="*/ 1213758 h 2427515"/>
              <a:gd name="connsiteX3" fmla="*/ 4587113 w 5800870"/>
              <a:gd name="connsiteY3" fmla="*/ 2427515 h 2427515"/>
              <a:gd name="connsiteX4" fmla="*/ 0 w 5800870"/>
              <a:gd name="connsiteY4" fmla="*/ 2427515 h 242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870" h="2427515">
                <a:moveTo>
                  <a:pt x="0" y="0"/>
                </a:moveTo>
                <a:lnTo>
                  <a:pt x="4587112" y="0"/>
                </a:lnTo>
                <a:lnTo>
                  <a:pt x="5800870" y="1213758"/>
                </a:lnTo>
                <a:lnTo>
                  <a:pt x="4587113" y="2427515"/>
                </a:lnTo>
                <a:lnTo>
                  <a:pt x="0" y="2427515"/>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24828841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in 1 Image  Effects 082">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6391131" y="2329543"/>
            <a:ext cx="5800870" cy="2427515"/>
          </a:xfrm>
          <a:custGeom>
            <a:avLst/>
            <a:gdLst>
              <a:gd name="connsiteX0" fmla="*/ 1213758 w 5800870"/>
              <a:gd name="connsiteY0" fmla="*/ 0 h 2427515"/>
              <a:gd name="connsiteX1" fmla="*/ 5800870 w 5800870"/>
              <a:gd name="connsiteY1" fmla="*/ 0 h 2427515"/>
              <a:gd name="connsiteX2" fmla="*/ 5800870 w 5800870"/>
              <a:gd name="connsiteY2" fmla="*/ 2427515 h 2427515"/>
              <a:gd name="connsiteX3" fmla="*/ 1213757 w 5800870"/>
              <a:gd name="connsiteY3" fmla="*/ 2427515 h 2427515"/>
              <a:gd name="connsiteX4" fmla="*/ 0 w 5800870"/>
              <a:gd name="connsiteY4" fmla="*/ 1213758 h 242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870" h="2427515">
                <a:moveTo>
                  <a:pt x="1213758" y="0"/>
                </a:moveTo>
                <a:lnTo>
                  <a:pt x="5800870" y="0"/>
                </a:lnTo>
                <a:lnTo>
                  <a:pt x="5800870" y="2427515"/>
                </a:lnTo>
                <a:lnTo>
                  <a:pt x="1213757" y="2427515"/>
                </a:lnTo>
                <a:lnTo>
                  <a:pt x="0" y="121375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82114346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in 1 Image  Effects 083">
    <p:spTree>
      <p:nvGrpSpPr>
        <p:cNvPr id="1" name=""/>
        <p:cNvGrpSpPr/>
        <p:nvPr/>
      </p:nvGrpSpPr>
      <p:grpSpPr>
        <a:xfrm>
          <a:off x="0" y="0"/>
          <a:ext cx="0" cy="0"/>
          <a:chOff x="0" y="0"/>
          <a:chExt cx="0" cy="0"/>
        </a:xfrm>
      </p:grpSpPr>
      <p:sp>
        <p:nvSpPr>
          <p:cNvPr id="12" name="圖片版面配置區 11"/>
          <p:cNvSpPr>
            <a:spLocks noGrp="1"/>
          </p:cNvSpPr>
          <p:nvPr>
            <p:ph type="pic" sz="quarter" idx="12"/>
          </p:nvPr>
        </p:nvSpPr>
        <p:spPr>
          <a:xfrm>
            <a:off x="5651500" y="0"/>
            <a:ext cx="6540500" cy="6858000"/>
          </a:xfrm>
          <a:custGeom>
            <a:avLst/>
            <a:gdLst>
              <a:gd name="connsiteX0" fmla="*/ 3101701 w 6540500"/>
              <a:gd name="connsiteY0" fmla="*/ 0 h 6858000"/>
              <a:gd name="connsiteX1" fmla="*/ 6540500 w 6540500"/>
              <a:gd name="connsiteY1" fmla="*/ 0 h 6858000"/>
              <a:gd name="connsiteX2" fmla="*/ 3438799 w 6540500"/>
              <a:gd name="connsiteY2" fmla="*/ 6858000 h 6858000"/>
              <a:gd name="connsiteX3" fmla="*/ 0 w 6540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0500" h="6858000">
                <a:moveTo>
                  <a:pt x="3101701" y="0"/>
                </a:moveTo>
                <a:lnTo>
                  <a:pt x="6540500" y="0"/>
                </a:lnTo>
                <a:lnTo>
                  <a:pt x="3438799"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80239781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in 1 Image  Effects 084">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5651500" y="0"/>
            <a:ext cx="6540500" cy="6858000"/>
          </a:xfrm>
          <a:custGeom>
            <a:avLst/>
            <a:gdLst>
              <a:gd name="connsiteX0" fmla="*/ 0 w 6540500"/>
              <a:gd name="connsiteY0" fmla="*/ 0 h 6858000"/>
              <a:gd name="connsiteX1" fmla="*/ 3438799 w 6540500"/>
              <a:gd name="connsiteY1" fmla="*/ 0 h 6858000"/>
              <a:gd name="connsiteX2" fmla="*/ 6540500 w 6540500"/>
              <a:gd name="connsiteY2" fmla="*/ 6858000 h 6858000"/>
              <a:gd name="connsiteX3" fmla="*/ 3101701 w 6540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0500" h="6858000">
                <a:moveTo>
                  <a:pt x="0" y="0"/>
                </a:moveTo>
                <a:lnTo>
                  <a:pt x="3438799" y="0"/>
                </a:lnTo>
                <a:lnTo>
                  <a:pt x="6540500" y="6858000"/>
                </a:lnTo>
                <a:lnTo>
                  <a:pt x="3101701"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4328945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in 1 Image  Effects 085">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0" y="0"/>
            <a:ext cx="6540500" cy="6858000"/>
          </a:xfrm>
          <a:custGeom>
            <a:avLst/>
            <a:gdLst>
              <a:gd name="connsiteX0" fmla="*/ 3101701 w 6540500"/>
              <a:gd name="connsiteY0" fmla="*/ 0 h 6858000"/>
              <a:gd name="connsiteX1" fmla="*/ 6540500 w 6540500"/>
              <a:gd name="connsiteY1" fmla="*/ 0 h 6858000"/>
              <a:gd name="connsiteX2" fmla="*/ 3438799 w 6540500"/>
              <a:gd name="connsiteY2" fmla="*/ 6858000 h 6858000"/>
              <a:gd name="connsiteX3" fmla="*/ 0 w 6540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0500" h="6858000">
                <a:moveTo>
                  <a:pt x="3101701" y="0"/>
                </a:moveTo>
                <a:lnTo>
                  <a:pt x="6540500" y="0"/>
                </a:lnTo>
                <a:lnTo>
                  <a:pt x="3438799" y="6858000"/>
                </a:lnTo>
                <a:lnTo>
                  <a:pt x="0"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58456935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in 1 Image  Effects 086">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0" y="0"/>
            <a:ext cx="6540500" cy="6858000"/>
          </a:xfrm>
          <a:custGeom>
            <a:avLst/>
            <a:gdLst>
              <a:gd name="connsiteX0" fmla="*/ 0 w 6540500"/>
              <a:gd name="connsiteY0" fmla="*/ 0 h 6858000"/>
              <a:gd name="connsiteX1" fmla="*/ 3438799 w 6540500"/>
              <a:gd name="connsiteY1" fmla="*/ 0 h 6858000"/>
              <a:gd name="connsiteX2" fmla="*/ 6540500 w 6540500"/>
              <a:gd name="connsiteY2" fmla="*/ 6858000 h 6858000"/>
              <a:gd name="connsiteX3" fmla="*/ 3101701 w 6540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0500" h="6858000">
                <a:moveTo>
                  <a:pt x="0" y="0"/>
                </a:moveTo>
                <a:lnTo>
                  <a:pt x="3438799" y="0"/>
                </a:lnTo>
                <a:lnTo>
                  <a:pt x="6540500" y="6858000"/>
                </a:lnTo>
                <a:lnTo>
                  <a:pt x="3101701" y="685800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404461976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in 1 Image  Effects 08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4868639" y="1739900"/>
            <a:ext cx="2971800" cy="3746500"/>
          </a:xfr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11" name="圖片版面配置區 8"/>
          <p:cNvSpPr>
            <a:spLocks noGrp="1"/>
          </p:cNvSpPr>
          <p:nvPr>
            <p:ph type="pic" sz="quarter" idx="13"/>
          </p:nvPr>
        </p:nvSpPr>
        <p:spPr>
          <a:xfrm>
            <a:off x="8659589" y="1739900"/>
            <a:ext cx="2971800" cy="3746500"/>
          </a:xfr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11645545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n 1 Image  Effects 007">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45" name="圖片版面配置區 44"/>
          <p:cNvSpPr>
            <a:spLocks noGrp="1"/>
          </p:cNvSpPr>
          <p:nvPr>
            <p:ph type="pic" sz="quarter" idx="12"/>
          </p:nvPr>
        </p:nvSpPr>
        <p:spPr>
          <a:xfrm>
            <a:off x="-19050" y="0"/>
            <a:ext cx="10588692" cy="6858000"/>
          </a:xfrm>
          <a:custGeom>
            <a:avLst/>
            <a:gdLst>
              <a:gd name="connsiteX0" fmla="*/ 6042069 w 10588692"/>
              <a:gd name="connsiteY0" fmla="*/ 0 h 6858000"/>
              <a:gd name="connsiteX1" fmla="*/ 10588692 w 10588692"/>
              <a:gd name="connsiteY1" fmla="*/ 0 h 6858000"/>
              <a:gd name="connsiteX2" fmla="*/ 3730692 w 10588692"/>
              <a:gd name="connsiteY2" fmla="*/ 6857999 h 6858000"/>
              <a:gd name="connsiteX3" fmla="*/ 581189 w 10588692"/>
              <a:gd name="connsiteY3" fmla="*/ 6858000 h 6858000"/>
              <a:gd name="connsiteX4" fmla="*/ 0 w 10588692"/>
              <a:gd name="connsiteY4" fmla="*/ 6276811 h 6858000"/>
              <a:gd name="connsiteX5" fmla="*/ 0 w 10588692"/>
              <a:gd name="connsiteY5" fmla="*/ 1730188 h 6858000"/>
              <a:gd name="connsiteX6" fmla="*/ 1661219 w 10588692"/>
              <a:gd name="connsiteY6" fmla="*/ 3391407 h 6858000"/>
              <a:gd name="connsiteX7" fmla="*/ 1661218 w 10588692"/>
              <a:gd name="connsiteY7" fmla="*/ 3391408 h 6858000"/>
              <a:gd name="connsiteX8" fmla="*/ 2146635 w 10588692"/>
              <a:gd name="connsiteY8" fmla="*/ 3876823 h 6858000"/>
              <a:gd name="connsiteX9" fmla="*/ 2155940 w 10588692"/>
              <a:gd name="connsiteY9" fmla="*/ 3886129 h 6858000"/>
              <a:gd name="connsiteX10" fmla="*/ 2155941 w 10588692"/>
              <a:gd name="connsiteY10" fmla="*/ 3886128 h 6858000"/>
              <a:gd name="connsiteX11" fmla="*/ 2155942 w 10588692"/>
              <a:gd name="connsiteY11" fmla="*/ 3886129 h 6858000"/>
              <a:gd name="connsiteX12" fmla="*/ 2650666 w 10588692"/>
              <a:gd name="connsiteY12" fmla="*/ 3391406 h 6858000"/>
              <a:gd name="connsiteX13" fmla="*/ 2650664 w 10588692"/>
              <a:gd name="connsiteY13" fmla="*/ 33914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88692" h="6858000">
                <a:moveTo>
                  <a:pt x="6042069" y="0"/>
                </a:moveTo>
                <a:lnTo>
                  <a:pt x="10588692" y="0"/>
                </a:lnTo>
                <a:lnTo>
                  <a:pt x="3730692" y="6857999"/>
                </a:lnTo>
                <a:lnTo>
                  <a:pt x="581189" y="6858000"/>
                </a:lnTo>
                <a:lnTo>
                  <a:pt x="0" y="6276811"/>
                </a:lnTo>
                <a:lnTo>
                  <a:pt x="0" y="1730188"/>
                </a:lnTo>
                <a:lnTo>
                  <a:pt x="1661219" y="3391407"/>
                </a:lnTo>
                <a:lnTo>
                  <a:pt x="1661218" y="3391408"/>
                </a:lnTo>
                <a:lnTo>
                  <a:pt x="2146635" y="3876823"/>
                </a:lnTo>
                <a:lnTo>
                  <a:pt x="2155940" y="3886129"/>
                </a:lnTo>
                <a:lnTo>
                  <a:pt x="2155941" y="3886128"/>
                </a:lnTo>
                <a:lnTo>
                  <a:pt x="2155942" y="3886129"/>
                </a:lnTo>
                <a:lnTo>
                  <a:pt x="2650666" y="3391406"/>
                </a:lnTo>
                <a:lnTo>
                  <a:pt x="2650664" y="3391405"/>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9119618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in 1 Image  Effects 088">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48" name="圖片版面配置區 47"/>
          <p:cNvSpPr>
            <a:spLocks noGrp="1"/>
          </p:cNvSpPr>
          <p:nvPr>
            <p:ph type="pic" sz="quarter" idx="12"/>
          </p:nvPr>
        </p:nvSpPr>
        <p:spPr>
          <a:xfrm>
            <a:off x="7216798" y="-1"/>
            <a:ext cx="4975202" cy="5067520"/>
          </a:xfrm>
          <a:custGeom>
            <a:avLst/>
            <a:gdLst>
              <a:gd name="connsiteX0" fmla="*/ 0 w 4975202"/>
              <a:gd name="connsiteY0" fmla="*/ 0 h 5067520"/>
              <a:gd name="connsiteX1" fmla="*/ 4975202 w 4975202"/>
              <a:gd name="connsiteY1" fmla="*/ 0 h 5067520"/>
              <a:gd name="connsiteX2" fmla="*/ 4975202 w 4975202"/>
              <a:gd name="connsiteY2" fmla="*/ 3870379 h 5067520"/>
              <a:gd name="connsiteX3" fmla="*/ 2138848 w 4975202"/>
              <a:gd name="connsiteY3" fmla="*/ 5067520 h 5067520"/>
            </a:gdLst>
            <a:ahLst/>
            <a:cxnLst>
              <a:cxn ang="0">
                <a:pos x="connsiteX0" y="connsiteY0"/>
              </a:cxn>
              <a:cxn ang="0">
                <a:pos x="connsiteX1" y="connsiteY1"/>
              </a:cxn>
              <a:cxn ang="0">
                <a:pos x="connsiteX2" y="connsiteY2"/>
              </a:cxn>
              <a:cxn ang="0">
                <a:pos x="connsiteX3" y="connsiteY3"/>
              </a:cxn>
            </a:cxnLst>
            <a:rect l="l" t="t" r="r" b="b"/>
            <a:pathLst>
              <a:path w="4975202" h="5067520">
                <a:moveTo>
                  <a:pt x="0" y="0"/>
                </a:moveTo>
                <a:lnTo>
                  <a:pt x="4975202" y="0"/>
                </a:lnTo>
                <a:lnTo>
                  <a:pt x="4975202" y="3870379"/>
                </a:lnTo>
                <a:lnTo>
                  <a:pt x="2138848" y="506752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1447045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in 1 Image  Effects 089">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7216798" y="1790479"/>
            <a:ext cx="4975202" cy="5067520"/>
          </a:xfrm>
          <a:custGeom>
            <a:avLst/>
            <a:gdLst>
              <a:gd name="connsiteX0" fmla="*/ 2138848 w 4975202"/>
              <a:gd name="connsiteY0" fmla="*/ 0 h 5067520"/>
              <a:gd name="connsiteX1" fmla="*/ 4975202 w 4975202"/>
              <a:gd name="connsiteY1" fmla="*/ 1197141 h 5067520"/>
              <a:gd name="connsiteX2" fmla="*/ 4975202 w 4975202"/>
              <a:gd name="connsiteY2" fmla="*/ 5067520 h 5067520"/>
              <a:gd name="connsiteX3" fmla="*/ 0 w 4975202"/>
              <a:gd name="connsiteY3" fmla="*/ 5067520 h 5067520"/>
            </a:gdLst>
            <a:ahLst/>
            <a:cxnLst>
              <a:cxn ang="0">
                <a:pos x="connsiteX0" y="connsiteY0"/>
              </a:cxn>
              <a:cxn ang="0">
                <a:pos x="connsiteX1" y="connsiteY1"/>
              </a:cxn>
              <a:cxn ang="0">
                <a:pos x="connsiteX2" y="connsiteY2"/>
              </a:cxn>
              <a:cxn ang="0">
                <a:pos x="connsiteX3" y="connsiteY3"/>
              </a:cxn>
            </a:cxnLst>
            <a:rect l="l" t="t" r="r" b="b"/>
            <a:pathLst>
              <a:path w="4975202" h="5067520">
                <a:moveTo>
                  <a:pt x="2138848" y="0"/>
                </a:moveTo>
                <a:lnTo>
                  <a:pt x="4975202" y="1197141"/>
                </a:lnTo>
                <a:lnTo>
                  <a:pt x="4975202" y="5067520"/>
                </a:lnTo>
                <a:lnTo>
                  <a:pt x="0" y="5067520"/>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83546124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in 1 Image  Effects 090">
    <p:spTree>
      <p:nvGrpSpPr>
        <p:cNvPr id="1" name=""/>
        <p:cNvGrpSpPr/>
        <p:nvPr/>
      </p:nvGrpSpPr>
      <p:grpSpPr>
        <a:xfrm>
          <a:off x="0" y="0"/>
          <a:ext cx="0" cy="0"/>
          <a:chOff x="0" y="0"/>
          <a:chExt cx="0" cy="0"/>
        </a:xfrm>
      </p:grpSpPr>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1" y="1790479"/>
            <a:ext cx="4975202" cy="5067520"/>
          </a:xfrm>
          <a:custGeom>
            <a:avLst/>
            <a:gdLst>
              <a:gd name="connsiteX0" fmla="*/ 2836354 w 4975202"/>
              <a:gd name="connsiteY0" fmla="*/ 0 h 5067520"/>
              <a:gd name="connsiteX1" fmla="*/ 4975202 w 4975202"/>
              <a:gd name="connsiteY1" fmla="*/ 5067520 h 5067520"/>
              <a:gd name="connsiteX2" fmla="*/ 0 w 4975202"/>
              <a:gd name="connsiteY2" fmla="*/ 5067520 h 5067520"/>
              <a:gd name="connsiteX3" fmla="*/ 0 w 4975202"/>
              <a:gd name="connsiteY3" fmla="*/ 1197141 h 5067520"/>
            </a:gdLst>
            <a:ahLst/>
            <a:cxnLst>
              <a:cxn ang="0">
                <a:pos x="connsiteX0" y="connsiteY0"/>
              </a:cxn>
              <a:cxn ang="0">
                <a:pos x="connsiteX1" y="connsiteY1"/>
              </a:cxn>
              <a:cxn ang="0">
                <a:pos x="connsiteX2" y="connsiteY2"/>
              </a:cxn>
              <a:cxn ang="0">
                <a:pos x="connsiteX3" y="connsiteY3"/>
              </a:cxn>
            </a:cxnLst>
            <a:rect l="l" t="t" r="r" b="b"/>
            <a:pathLst>
              <a:path w="4975202" h="5067520">
                <a:moveTo>
                  <a:pt x="2836354" y="0"/>
                </a:moveTo>
                <a:lnTo>
                  <a:pt x="4975202" y="5067520"/>
                </a:lnTo>
                <a:lnTo>
                  <a:pt x="0" y="5067520"/>
                </a:lnTo>
                <a:lnTo>
                  <a:pt x="0" y="1197141"/>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97495796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in 1 Image  Effects 091">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1" y="-1"/>
            <a:ext cx="4975202" cy="5067520"/>
          </a:xfrm>
          <a:custGeom>
            <a:avLst/>
            <a:gdLst>
              <a:gd name="connsiteX0" fmla="*/ 0 w 4975202"/>
              <a:gd name="connsiteY0" fmla="*/ 0 h 5067520"/>
              <a:gd name="connsiteX1" fmla="*/ 4975202 w 4975202"/>
              <a:gd name="connsiteY1" fmla="*/ 0 h 5067520"/>
              <a:gd name="connsiteX2" fmla="*/ 2836354 w 4975202"/>
              <a:gd name="connsiteY2" fmla="*/ 5067520 h 5067520"/>
              <a:gd name="connsiteX3" fmla="*/ 0 w 4975202"/>
              <a:gd name="connsiteY3" fmla="*/ 3870379 h 5067520"/>
            </a:gdLst>
            <a:ahLst/>
            <a:cxnLst>
              <a:cxn ang="0">
                <a:pos x="connsiteX0" y="connsiteY0"/>
              </a:cxn>
              <a:cxn ang="0">
                <a:pos x="connsiteX1" y="connsiteY1"/>
              </a:cxn>
              <a:cxn ang="0">
                <a:pos x="connsiteX2" y="connsiteY2"/>
              </a:cxn>
              <a:cxn ang="0">
                <a:pos x="connsiteX3" y="connsiteY3"/>
              </a:cxn>
            </a:cxnLst>
            <a:rect l="l" t="t" r="r" b="b"/>
            <a:pathLst>
              <a:path w="4975202" h="5067520">
                <a:moveTo>
                  <a:pt x="0" y="0"/>
                </a:moveTo>
                <a:lnTo>
                  <a:pt x="4975202" y="0"/>
                </a:lnTo>
                <a:lnTo>
                  <a:pt x="2836354" y="5067520"/>
                </a:lnTo>
                <a:lnTo>
                  <a:pt x="0" y="387037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398812673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in 1 Image  Effects 092">
    <p:spTree>
      <p:nvGrpSpPr>
        <p:cNvPr id="1" name=""/>
        <p:cNvGrpSpPr/>
        <p:nvPr/>
      </p:nvGrpSpPr>
      <p:grpSpPr>
        <a:xfrm>
          <a:off x="0" y="0"/>
          <a:ext cx="0" cy="0"/>
          <a:chOff x="0" y="0"/>
          <a:chExt cx="0" cy="0"/>
        </a:xfrm>
      </p:grpSpPr>
      <p:sp>
        <p:nvSpPr>
          <p:cNvPr id="15" name="圖片版面配置區 14"/>
          <p:cNvSpPr>
            <a:spLocks noGrp="1"/>
          </p:cNvSpPr>
          <p:nvPr>
            <p:ph type="pic" sz="quarter" idx="12"/>
          </p:nvPr>
        </p:nvSpPr>
        <p:spPr>
          <a:xfrm>
            <a:off x="5334002" y="2"/>
            <a:ext cx="6857998" cy="6857998"/>
          </a:xfrm>
          <a:custGeom>
            <a:avLst/>
            <a:gdLst>
              <a:gd name="connsiteX0" fmla="*/ 0 w 6857998"/>
              <a:gd name="connsiteY0" fmla="*/ 0 h 6857998"/>
              <a:gd name="connsiteX1" fmla="*/ 6857998 w 6857998"/>
              <a:gd name="connsiteY1" fmla="*/ 0 h 6857998"/>
              <a:gd name="connsiteX2" fmla="*/ 6857998 w 6857998"/>
              <a:gd name="connsiteY2" fmla="*/ 6857998 h 6857998"/>
            </a:gdLst>
            <a:ahLst/>
            <a:cxnLst>
              <a:cxn ang="0">
                <a:pos x="connsiteX0" y="connsiteY0"/>
              </a:cxn>
              <a:cxn ang="0">
                <a:pos x="connsiteX1" y="connsiteY1"/>
              </a:cxn>
              <a:cxn ang="0">
                <a:pos x="connsiteX2" y="connsiteY2"/>
              </a:cxn>
            </a:cxnLst>
            <a:rect l="l" t="t" r="r" b="b"/>
            <a:pathLst>
              <a:path w="6857998" h="6857998">
                <a:moveTo>
                  <a:pt x="0" y="0"/>
                </a:moveTo>
                <a:lnTo>
                  <a:pt x="6857998" y="0"/>
                </a:lnTo>
                <a:lnTo>
                  <a:pt x="6857998" y="685799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45807376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in 1 Image  Effects 093">
    <p:spTree>
      <p:nvGrpSpPr>
        <p:cNvPr id="1" name=""/>
        <p:cNvGrpSpPr/>
        <p:nvPr/>
      </p:nvGrpSpPr>
      <p:grpSpPr>
        <a:xfrm>
          <a:off x="0" y="0"/>
          <a:ext cx="0" cy="0"/>
          <a:chOff x="0" y="0"/>
          <a:chExt cx="0" cy="0"/>
        </a:xfrm>
      </p:grpSpPr>
      <p:sp>
        <p:nvSpPr>
          <p:cNvPr id="10" name="圖片版面配置區 9"/>
          <p:cNvSpPr>
            <a:spLocks noGrp="1"/>
          </p:cNvSpPr>
          <p:nvPr userDrawn="1">
            <p:ph type="pic" sz="quarter" idx="12"/>
          </p:nvPr>
        </p:nvSpPr>
        <p:spPr>
          <a:xfrm>
            <a:off x="5334002" y="-1"/>
            <a:ext cx="6857998" cy="6857998"/>
          </a:xfrm>
          <a:custGeom>
            <a:avLst/>
            <a:gdLst>
              <a:gd name="connsiteX0" fmla="*/ 6857998 w 6857998"/>
              <a:gd name="connsiteY0" fmla="*/ 0 h 6857998"/>
              <a:gd name="connsiteX1" fmla="*/ 6857998 w 6857998"/>
              <a:gd name="connsiteY1" fmla="*/ 6857998 h 6857998"/>
              <a:gd name="connsiteX2" fmla="*/ 0 w 6857998"/>
              <a:gd name="connsiteY2" fmla="*/ 6857998 h 6857998"/>
            </a:gdLst>
            <a:ahLst/>
            <a:cxnLst>
              <a:cxn ang="0">
                <a:pos x="connsiteX0" y="connsiteY0"/>
              </a:cxn>
              <a:cxn ang="0">
                <a:pos x="connsiteX1" y="connsiteY1"/>
              </a:cxn>
              <a:cxn ang="0">
                <a:pos x="connsiteX2" y="connsiteY2"/>
              </a:cxn>
            </a:cxnLst>
            <a:rect l="l" t="t" r="r" b="b"/>
            <a:pathLst>
              <a:path w="6857998" h="6857998">
                <a:moveTo>
                  <a:pt x="6857998" y="0"/>
                </a:moveTo>
                <a:lnTo>
                  <a:pt x="6857998" y="6857998"/>
                </a:lnTo>
                <a:lnTo>
                  <a:pt x="0" y="685799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41372297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in 1 Image  Effects 094">
    <p:spTree>
      <p:nvGrpSpPr>
        <p:cNvPr id="1" name=""/>
        <p:cNvGrpSpPr/>
        <p:nvPr/>
      </p:nvGrpSpPr>
      <p:grpSpPr>
        <a:xfrm>
          <a:off x="0" y="0"/>
          <a:ext cx="0" cy="0"/>
          <a:chOff x="0" y="0"/>
          <a:chExt cx="0" cy="0"/>
        </a:xfrm>
      </p:grpSpPr>
      <p:sp>
        <p:nvSpPr>
          <p:cNvPr id="10" name="圖片版面配置區 9"/>
          <p:cNvSpPr>
            <a:spLocks noGrp="1"/>
          </p:cNvSpPr>
          <p:nvPr userDrawn="1">
            <p:ph type="pic" sz="quarter" idx="12"/>
          </p:nvPr>
        </p:nvSpPr>
        <p:spPr>
          <a:xfrm>
            <a:off x="0" y="0"/>
            <a:ext cx="6857998" cy="6857998"/>
          </a:xfrm>
          <a:custGeom>
            <a:avLst/>
            <a:gdLst>
              <a:gd name="connsiteX0" fmla="*/ 0 w 6857998"/>
              <a:gd name="connsiteY0" fmla="*/ 0 h 6857998"/>
              <a:gd name="connsiteX1" fmla="*/ 6857998 w 6857998"/>
              <a:gd name="connsiteY1" fmla="*/ 6857998 h 6857998"/>
              <a:gd name="connsiteX2" fmla="*/ 0 w 6857998"/>
              <a:gd name="connsiteY2" fmla="*/ 6857998 h 6857998"/>
            </a:gdLst>
            <a:ahLst/>
            <a:cxnLst>
              <a:cxn ang="0">
                <a:pos x="connsiteX0" y="connsiteY0"/>
              </a:cxn>
              <a:cxn ang="0">
                <a:pos x="connsiteX1" y="connsiteY1"/>
              </a:cxn>
              <a:cxn ang="0">
                <a:pos x="connsiteX2" y="connsiteY2"/>
              </a:cxn>
            </a:cxnLst>
            <a:rect l="l" t="t" r="r" b="b"/>
            <a:pathLst>
              <a:path w="6857998" h="6857998">
                <a:moveTo>
                  <a:pt x="0" y="0"/>
                </a:moveTo>
                <a:lnTo>
                  <a:pt x="6857998" y="6857998"/>
                </a:lnTo>
                <a:lnTo>
                  <a:pt x="0" y="685799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dirty="0"/>
            </a:lvl1pPr>
          </a:lstStyle>
          <a:p>
            <a:pPr lvl="0"/>
            <a:endParaRPr lang="en-US" dirty="0"/>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353703055"/>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in 1 Image  Effects 095">
    <p:spTree>
      <p:nvGrpSpPr>
        <p:cNvPr id="1" name=""/>
        <p:cNvGrpSpPr/>
        <p:nvPr/>
      </p:nvGrpSpPr>
      <p:grpSpPr>
        <a:xfrm>
          <a:off x="0" y="0"/>
          <a:ext cx="0" cy="0"/>
          <a:chOff x="0" y="0"/>
          <a:chExt cx="0" cy="0"/>
        </a:xfrm>
      </p:grpSpPr>
      <p:sp>
        <p:nvSpPr>
          <p:cNvPr id="10" name="圖片版面配置區 9"/>
          <p:cNvSpPr>
            <a:spLocks noGrp="1"/>
          </p:cNvSpPr>
          <p:nvPr>
            <p:ph type="pic" sz="quarter" idx="12"/>
          </p:nvPr>
        </p:nvSpPr>
        <p:spPr>
          <a:xfrm>
            <a:off x="-1" y="1"/>
            <a:ext cx="6857998" cy="6857998"/>
          </a:xfrm>
          <a:custGeom>
            <a:avLst/>
            <a:gdLst>
              <a:gd name="connsiteX0" fmla="*/ 0 w 6857998"/>
              <a:gd name="connsiteY0" fmla="*/ 0 h 6857998"/>
              <a:gd name="connsiteX1" fmla="*/ 6857998 w 6857998"/>
              <a:gd name="connsiteY1" fmla="*/ 0 h 6857998"/>
              <a:gd name="connsiteX2" fmla="*/ 0 w 6857998"/>
              <a:gd name="connsiteY2" fmla="*/ 6857998 h 6857998"/>
            </a:gdLst>
            <a:ahLst/>
            <a:cxnLst>
              <a:cxn ang="0">
                <a:pos x="connsiteX0" y="connsiteY0"/>
              </a:cxn>
              <a:cxn ang="0">
                <a:pos x="connsiteX1" y="connsiteY1"/>
              </a:cxn>
              <a:cxn ang="0">
                <a:pos x="connsiteX2" y="connsiteY2"/>
              </a:cxn>
            </a:cxnLst>
            <a:rect l="l" t="t" r="r" b="b"/>
            <a:pathLst>
              <a:path w="6857998" h="6857998">
                <a:moveTo>
                  <a:pt x="0" y="0"/>
                </a:moveTo>
                <a:lnTo>
                  <a:pt x="6857998" y="0"/>
                </a:lnTo>
                <a:lnTo>
                  <a:pt x="0" y="685799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
        <p:nvSpPr>
          <p:cNvPr id="3" name="頁尾版面配置區 2"/>
          <p:cNvSpPr>
            <a:spLocks noGrp="1"/>
          </p:cNvSpPr>
          <p:nvPr userDrawn="1">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userDrawn="1">
            <p:ph type="sldNum" sz="quarter" idx="11"/>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404955844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in 1 Image  Effects 096">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10" name="圖片版面配置區 9"/>
          <p:cNvSpPr>
            <a:spLocks noGrp="1"/>
          </p:cNvSpPr>
          <p:nvPr>
            <p:ph type="pic" sz="quarter" idx="12"/>
          </p:nvPr>
        </p:nvSpPr>
        <p:spPr>
          <a:xfrm>
            <a:off x="0" y="1445983"/>
            <a:ext cx="12192002" cy="3617688"/>
          </a:xfrm>
          <a:custGeom>
            <a:avLst/>
            <a:gdLst>
              <a:gd name="connsiteX0" fmla="*/ 0 w 12192002"/>
              <a:gd name="connsiteY0" fmla="*/ 0 h 3617688"/>
              <a:gd name="connsiteX1" fmla="*/ 12192002 w 12192002"/>
              <a:gd name="connsiteY1" fmla="*/ 657659 h 3617688"/>
              <a:gd name="connsiteX2" fmla="*/ 12192002 w 12192002"/>
              <a:gd name="connsiteY2" fmla="*/ 2960029 h 3617688"/>
              <a:gd name="connsiteX3" fmla="*/ 0 w 12192002"/>
              <a:gd name="connsiteY3" fmla="*/ 3617688 h 3617688"/>
            </a:gdLst>
            <a:ahLst/>
            <a:cxnLst>
              <a:cxn ang="0">
                <a:pos x="connsiteX0" y="connsiteY0"/>
              </a:cxn>
              <a:cxn ang="0">
                <a:pos x="connsiteX1" y="connsiteY1"/>
              </a:cxn>
              <a:cxn ang="0">
                <a:pos x="connsiteX2" y="connsiteY2"/>
              </a:cxn>
              <a:cxn ang="0">
                <a:pos x="connsiteX3" y="connsiteY3"/>
              </a:cxn>
            </a:cxnLst>
            <a:rect l="l" t="t" r="r" b="b"/>
            <a:pathLst>
              <a:path w="12192002" h="3617688">
                <a:moveTo>
                  <a:pt x="0" y="0"/>
                </a:moveTo>
                <a:lnTo>
                  <a:pt x="12192002" y="657659"/>
                </a:lnTo>
                <a:lnTo>
                  <a:pt x="12192002" y="2960029"/>
                </a:lnTo>
                <a:lnTo>
                  <a:pt x="0" y="3617688"/>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259117395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in 1 Image  Effects 097">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a:t>
            </a:fld>
            <a:endParaRPr lang="zh-TW" altLang="en-US"/>
          </a:p>
        </p:txBody>
      </p:sp>
      <p:sp>
        <p:nvSpPr>
          <p:cNvPr id="9" name="圖片版面配置區 8"/>
          <p:cNvSpPr>
            <a:spLocks noGrp="1"/>
          </p:cNvSpPr>
          <p:nvPr>
            <p:ph type="pic" sz="quarter" idx="12"/>
          </p:nvPr>
        </p:nvSpPr>
        <p:spPr>
          <a:xfrm>
            <a:off x="-1" y="1445984"/>
            <a:ext cx="12192001" cy="3617688"/>
          </a:xfrm>
          <a:custGeom>
            <a:avLst/>
            <a:gdLst>
              <a:gd name="connsiteX0" fmla="*/ 12192001 w 12192001"/>
              <a:gd name="connsiteY0" fmla="*/ 0 h 3617688"/>
              <a:gd name="connsiteX1" fmla="*/ 12192001 w 12192001"/>
              <a:gd name="connsiteY1" fmla="*/ 3617688 h 3617688"/>
              <a:gd name="connsiteX2" fmla="*/ 0 w 12192001"/>
              <a:gd name="connsiteY2" fmla="*/ 2960029 h 3617688"/>
              <a:gd name="connsiteX3" fmla="*/ 0 w 12192001"/>
              <a:gd name="connsiteY3" fmla="*/ 657659 h 3617688"/>
            </a:gdLst>
            <a:ahLst/>
            <a:cxnLst>
              <a:cxn ang="0">
                <a:pos x="connsiteX0" y="connsiteY0"/>
              </a:cxn>
              <a:cxn ang="0">
                <a:pos x="connsiteX1" y="connsiteY1"/>
              </a:cxn>
              <a:cxn ang="0">
                <a:pos x="connsiteX2" y="connsiteY2"/>
              </a:cxn>
              <a:cxn ang="0">
                <a:pos x="connsiteX3" y="connsiteY3"/>
              </a:cxn>
            </a:cxnLst>
            <a:rect l="l" t="t" r="r" b="b"/>
            <a:pathLst>
              <a:path w="12192001" h="3617688">
                <a:moveTo>
                  <a:pt x="12192001" y="0"/>
                </a:moveTo>
                <a:lnTo>
                  <a:pt x="12192001" y="3617688"/>
                </a:lnTo>
                <a:lnTo>
                  <a:pt x="0" y="2960029"/>
                </a:lnTo>
                <a:lnTo>
                  <a:pt x="0" y="657659"/>
                </a:lnTo>
                <a:close/>
              </a:path>
            </a:pathLst>
          </a:custGeom>
          <a:pattFill prst="wdUpDiag">
            <a:fgClr>
              <a:schemeClr val="bg1">
                <a:lumMod val="85000"/>
              </a:schemeClr>
            </a:fgClr>
            <a:bgClr>
              <a:schemeClr val="bg1"/>
            </a:bgClr>
          </a:pattFill>
        </p:spPr>
        <p:txBody>
          <a:bodyPr vert="horz" wrap="square" lIns="91440" tIns="45720" rIns="91440" bIns="45720" rtlCol="0">
            <a:noAutofit/>
          </a:bodyPr>
          <a:lstStyle>
            <a:lvl1pPr>
              <a:defRPr lang="en-US" sz="2000"/>
            </a:lvl1pPr>
          </a:lstStyle>
          <a:p>
            <a:pPr lvl="0"/>
            <a:endParaRPr lang="en-US"/>
          </a:p>
        </p:txBody>
      </p:sp>
    </p:spTree>
    <p:extLst>
      <p:ext uri="{BB962C8B-B14F-4D97-AF65-F5344CB8AC3E}">
        <p14:creationId xmlns:p14="http://schemas.microsoft.com/office/powerpoint/2010/main" val="9456393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3"/>
          </p:nvPr>
        </p:nvSpPr>
        <p:spPr>
          <a:xfrm>
            <a:off x="188689" y="6356351"/>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zh-TW" altLang="en-US" smtClean="0"/>
              <a:t>商業簡報網  韓明文講師 </a:t>
            </a:r>
            <a:r>
              <a:rPr lang="en-US" altLang="zh-TW" smtClean="0"/>
              <a:t>X Matter Lab</a:t>
            </a:r>
            <a:endParaRPr lang="zh-TW" altLang="en-US" dirty="0"/>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143773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 id="2147483757" r:id="rId107"/>
    <p:sldLayoutId id="2147483758" r:id="rId108"/>
    <p:sldLayoutId id="2147483759" r:id="rId109"/>
    <p:sldLayoutId id="2147483760" r:id="rId110"/>
    <p:sldLayoutId id="2147483761" r:id="rId111"/>
    <p:sldLayoutId id="2147483762" r:id="rId11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7.xml"/><Relationship Id="rId5" Type="http://schemas.openxmlformats.org/officeDocument/2006/relationships/image" Target="../media/image94.jpeg"/><Relationship Id="rId4" Type="http://schemas.openxmlformats.org/officeDocument/2006/relationships/image" Target="../media/image93.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8.xml"/><Relationship Id="rId5" Type="http://schemas.openxmlformats.org/officeDocument/2006/relationships/image" Target="../media/image98.jpeg"/><Relationship Id="rId4" Type="http://schemas.openxmlformats.org/officeDocument/2006/relationships/image" Target="../media/image97.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89.xml"/><Relationship Id="rId4" Type="http://schemas.openxmlformats.org/officeDocument/2006/relationships/image" Target="../media/image111.jpeg"/></Relationships>
</file>

<file path=ppt/slides/_rels/slide1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9.xml"/></Relationships>
</file>

<file path=ppt/slides/_rels/slide1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8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9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9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8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9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9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9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9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hyperlink" Target="http://www.facebook.com/matterlab.taiwan" TargetMode="External"/><Relationship Id="rId2" Type="http://schemas.openxmlformats.org/officeDocument/2006/relationships/hyperlink" Target="http://www.matter-lab.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0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0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0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0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0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0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0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1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0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0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0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1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xml"/><Relationship Id="rId1" Type="http://schemas.openxmlformats.org/officeDocument/2006/relationships/slideLayout" Target="../slideLayouts/slideLayout112.xml"/><Relationship Id="rId4" Type="http://schemas.openxmlformats.org/officeDocument/2006/relationships/hyperlink" Target="https://www.facebook.com/pook.com.tw"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37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5775512" y="0"/>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722014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99</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菱形 5"/>
          <p:cNvSpPr/>
          <p:nvPr/>
        </p:nvSpPr>
        <p:spPr>
          <a:xfrm flipH="1">
            <a:off x="6923314" y="859971"/>
            <a:ext cx="5138058" cy="5138058"/>
          </a:xfrm>
          <a:prstGeom prst="diamond">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Tree>
    <p:extLst>
      <p:ext uri="{BB962C8B-B14F-4D97-AF65-F5344CB8AC3E}">
        <p14:creationId xmlns:p14="http://schemas.microsoft.com/office/powerpoint/2010/main" val="40816364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100</a:t>
            </a:fld>
            <a:endParaRPr lang="zh-TW" altLang="en-US"/>
          </a:p>
        </p:txBody>
      </p:sp>
      <p:sp>
        <p:nvSpPr>
          <p:cNvPr id="7" name="手繪多邊形 6"/>
          <p:cNvSpPr/>
          <p:nvPr/>
        </p:nvSpPr>
        <p:spPr>
          <a:xfrm rot="18900000">
            <a:off x="-501091" y="4508371"/>
            <a:ext cx="3669431" cy="2177142"/>
          </a:xfrm>
          <a:custGeom>
            <a:avLst/>
            <a:gdLst>
              <a:gd name="connsiteX0" fmla="*/ 2796385 w 3669431"/>
              <a:gd name="connsiteY0" fmla="*/ 1656816 h 2177142"/>
              <a:gd name="connsiteX1" fmla="*/ 2885659 w 3669431"/>
              <a:gd name="connsiteY1" fmla="*/ 1872342 h 2177142"/>
              <a:gd name="connsiteX2" fmla="*/ 2580859 w 3669431"/>
              <a:gd name="connsiteY2" fmla="*/ 2177142 h 2177142"/>
              <a:gd name="connsiteX3" fmla="*/ 1139882 w 3669431"/>
              <a:gd name="connsiteY3" fmla="*/ 2177142 h 2177142"/>
              <a:gd name="connsiteX4" fmla="*/ 530282 w 3669431"/>
              <a:gd name="connsiteY4" fmla="*/ 1567542 h 2177142"/>
              <a:gd name="connsiteX5" fmla="*/ 2580859 w 3669431"/>
              <a:gd name="connsiteY5" fmla="*/ 1567542 h 2177142"/>
              <a:gd name="connsiteX6" fmla="*/ 2796385 w 3669431"/>
              <a:gd name="connsiteY6" fmla="*/ 1656816 h 2177142"/>
              <a:gd name="connsiteX7" fmla="*/ 2796385 w 3669431"/>
              <a:gd name="connsiteY7" fmla="*/ 89274 h 2177142"/>
              <a:gd name="connsiteX8" fmla="*/ 2885659 w 3669431"/>
              <a:gd name="connsiteY8" fmla="*/ 304800 h 2177142"/>
              <a:gd name="connsiteX9" fmla="*/ 2580859 w 3669431"/>
              <a:gd name="connsiteY9" fmla="*/ 609600 h 2177142"/>
              <a:gd name="connsiteX10" fmla="*/ 427659 w 3669431"/>
              <a:gd name="connsiteY10" fmla="*/ 609600 h 2177142"/>
              <a:gd name="connsiteX11" fmla="*/ 1037259 w 3669431"/>
              <a:gd name="connsiteY11" fmla="*/ 0 h 2177142"/>
              <a:gd name="connsiteX12" fmla="*/ 2580859 w 3669431"/>
              <a:gd name="connsiteY12" fmla="*/ 0 h 2177142"/>
              <a:gd name="connsiteX13" fmla="*/ 2796385 w 3669431"/>
              <a:gd name="connsiteY13" fmla="*/ 89274 h 2177142"/>
              <a:gd name="connsiteX14" fmla="*/ 3580157 w 3669431"/>
              <a:gd name="connsiteY14" fmla="*/ 873045 h 2177142"/>
              <a:gd name="connsiteX15" fmla="*/ 3669431 w 3669431"/>
              <a:gd name="connsiteY15" fmla="*/ 1088571 h 2177142"/>
              <a:gd name="connsiteX16" fmla="*/ 3364631 w 3669431"/>
              <a:gd name="connsiteY16" fmla="*/ 1393371 h 2177142"/>
              <a:gd name="connsiteX17" fmla="*/ 356111 w 3669431"/>
              <a:gd name="connsiteY17" fmla="*/ 1393371 h 2177142"/>
              <a:gd name="connsiteX18" fmla="*/ 0 w 3669431"/>
              <a:gd name="connsiteY18" fmla="*/ 1037260 h 2177142"/>
              <a:gd name="connsiteX19" fmla="*/ 253488 w 3669431"/>
              <a:gd name="connsiteY19" fmla="*/ 783771 h 2177142"/>
              <a:gd name="connsiteX20" fmla="*/ 3364631 w 3669431"/>
              <a:gd name="connsiteY20" fmla="*/ 783771 h 2177142"/>
              <a:gd name="connsiteX21" fmla="*/ 3580157 w 3669431"/>
              <a:gd name="connsiteY21" fmla="*/ 873045 h 21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9431" h="2177142">
                <a:moveTo>
                  <a:pt x="2796385" y="1656816"/>
                </a:moveTo>
                <a:cubicBezTo>
                  <a:pt x="2851543" y="1711974"/>
                  <a:pt x="2885659" y="1788174"/>
                  <a:pt x="2885659" y="1872342"/>
                </a:cubicBezTo>
                <a:cubicBezTo>
                  <a:pt x="2885659" y="2040678"/>
                  <a:pt x="2749195" y="2177142"/>
                  <a:pt x="2580859" y="2177142"/>
                </a:cubicBezTo>
                <a:lnTo>
                  <a:pt x="1139882" y="2177142"/>
                </a:lnTo>
                <a:lnTo>
                  <a:pt x="530282" y="1567542"/>
                </a:lnTo>
                <a:lnTo>
                  <a:pt x="2580859" y="1567542"/>
                </a:lnTo>
                <a:cubicBezTo>
                  <a:pt x="2665027" y="1567542"/>
                  <a:pt x="2741227" y="1601658"/>
                  <a:pt x="2796385" y="1656816"/>
                </a:cubicBezTo>
                <a:close/>
                <a:moveTo>
                  <a:pt x="2796385" y="89274"/>
                </a:moveTo>
                <a:cubicBezTo>
                  <a:pt x="2851543" y="144432"/>
                  <a:pt x="2885659" y="220632"/>
                  <a:pt x="2885659" y="304800"/>
                </a:cubicBezTo>
                <a:cubicBezTo>
                  <a:pt x="2885659" y="473136"/>
                  <a:pt x="2749195" y="609600"/>
                  <a:pt x="2580859" y="609600"/>
                </a:cubicBezTo>
                <a:lnTo>
                  <a:pt x="427659" y="609600"/>
                </a:lnTo>
                <a:lnTo>
                  <a:pt x="1037259" y="0"/>
                </a:lnTo>
                <a:lnTo>
                  <a:pt x="2580859" y="0"/>
                </a:lnTo>
                <a:cubicBezTo>
                  <a:pt x="2665027" y="0"/>
                  <a:pt x="2741227" y="34116"/>
                  <a:pt x="2796385" y="89274"/>
                </a:cubicBezTo>
                <a:close/>
                <a:moveTo>
                  <a:pt x="3580157" y="873045"/>
                </a:moveTo>
                <a:cubicBezTo>
                  <a:pt x="3635315" y="928203"/>
                  <a:pt x="3669431" y="1004403"/>
                  <a:pt x="3669431" y="1088571"/>
                </a:cubicBezTo>
                <a:cubicBezTo>
                  <a:pt x="3669431" y="1256907"/>
                  <a:pt x="3532967" y="1393371"/>
                  <a:pt x="3364631" y="1393371"/>
                </a:cubicBezTo>
                <a:lnTo>
                  <a:pt x="356111" y="1393371"/>
                </a:lnTo>
                <a:lnTo>
                  <a:pt x="0" y="1037260"/>
                </a:lnTo>
                <a:lnTo>
                  <a:pt x="253488" y="783771"/>
                </a:lnTo>
                <a:lnTo>
                  <a:pt x="3364631" y="783771"/>
                </a:lnTo>
                <a:cubicBezTo>
                  <a:pt x="3448799" y="783771"/>
                  <a:pt x="3524999" y="817887"/>
                  <a:pt x="3580157" y="873045"/>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dirty="0" smtClean="0"/>
              <a:t>商業簡報網  韓明文講師 </a:t>
            </a:r>
            <a:r>
              <a:rPr lang="en-US" altLang="zh-TW" dirty="0" smtClean="0"/>
              <a:t>X Matter Lab</a:t>
            </a:r>
            <a:endParaRPr lang="zh-TW" altLang="en-US" dirty="0"/>
          </a:p>
        </p:txBody>
      </p:sp>
      <p:pic>
        <p:nvPicPr>
          <p:cNvPr id="8" name="圖片版面配置區 7"/>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9" name="群組 8"/>
          <p:cNvGrpSpPr/>
          <p:nvPr/>
        </p:nvGrpSpPr>
        <p:grpSpPr>
          <a:xfrm>
            <a:off x="6518082"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049</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2" name="群組 11"/>
          <p:cNvGrpSpPr/>
          <p:nvPr/>
        </p:nvGrpSpPr>
        <p:grpSpPr>
          <a:xfrm>
            <a:off x="5675601" y="1655440"/>
            <a:ext cx="741046" cy="741046"/>
            <a:chOff x="2870153" y="1707170"/>
            <a:chExt cx="741046" cy="741046"/>
          </a:xfrm>
        </p:grpSpPr>
        <p:sp>
          <p:nvSpPr>
            <p:cNvPr id="13" name="橢圓 12"/>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4" name="手繪多邊形 13"/>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5675601" y="2941228"/>
            <a:ext cx="741046" cy="741046"/>
            <a:chOff x="5750522" y="1707170"/>
            <a:chExt cx="741046" cy="741046"/>
          </a:xfrm>
        </p:grpSpPr>
        <p:sp>
          <p:nvSpPr>
            <p:cNvPr id="16" name="橢圓 15"/>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7" name="群組 16"/>
            <p:cNvGrpSpPr>
              <a:grpSpLocks noChangeAspect="1"/>
            </p:cNvGrpSpPr>
            <p:nvPr/>
          </p:nvGrpSpPr>
          <p:grpSpPr>
            <a:xfrm>
              <a:off x="5908074" y="1863949"/>
              <a:ext cx="425943" cy="427489"/>
              <a:chOff x="5583600" y="7359116"/>
              <a:chExt cx="2941833" cy="2952515"/>
            </a:xfrm>
            <a:solidFill>
              <a:schemeClr val="bg1"/>
            </a:solidFill>
          </p:grpSpPr>
          <p:sp>
            <p:nvSpPr>
              <p:cNvPr id="1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1" name="群組 20"/>
          <p:cNvGrpSpPr/>
          <p:nvPr/>
        </p:nvGrpSpPr>
        <p:grpSpPr>
          <a:xfrm>
            <a:off x="5675601" y="4227016"/>
            <a:ext cx="741046" cy="741046"/>
            <a:chOff x="4317953" y="4038218"/>
            <a:chExt cx="741046" cy="741046"/>
          </a:xfrm>
        </p:grpSpPr>
        <p:sp>
          <p:nvSpPr>
            <p:cNvPr id="22" name="橢圓 21"/>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3" name="手繪多邊形 22"/>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5675601" y="5512805"/>
            <a:ext cx="741046" cy="741046"/>
            <a:chOff x="7375483" y="4038218"/>
            <a:chExt cx="741046" cy="741046"/>
          </a:xfrm>
        </p:grpSpPr>
        <p:sp>
          <p:nvSpPr>
            <p:cNvPr id="25" name="橢圓 24"/>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7561229" y="4059115"/>
              <a:ext cx="361238" cy="572934"/>
              <a:chOff x="4565882" y="3048934"/>
              <a:chExt cx="361238" cy="572934"/>
            </a:xfrm>
            <a:solidFill>
              <a:schemeClr val="bg1"/>
            </a:solidFill>
          </p:grpSpPr>
          <p:sp>
            <p:nvSpPr>
              <p:cNvPr id="27" name="手繪多邊形 26"/>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2" name="文字方塊 31"/>
          <p:cNvSpPr txBox="1"/>
          <p:nvPr/>
        </p:nvSpPr>
        <p:spPr>
          <a:xfrm>
            <a:off x="6602007" y="1702798"/>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3" name="文字方塊 32"/>
          <p:cNvSpPr txBox="1"/>
          <p:nvPr/>
        </p:nvSpPr>
        <p:spPr>
          <a:xfrm>
            <a:off x="6602007" y="2988586"/>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4" name="文字方塊 33"/>
          <p:cNvSpPr txBox="1"/>
          <p:nvPr/>
        </p:nvSpPr>
        <p:spPr>
          <a:xfrm>
            <a:off x="6602007" y="427437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5" name="文字方塊 34"/>
          <p:cNvSpPr txBox="1"/>
          <p:nvPr/>
        </p:nvSpPr>
        <p:spPr>
          <a:xfrm>
            <a:off x="6602007" y="556016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6" name="文字方塊 41"/>
          <p:cNvSpPr txBox="1"/>
          <p:nvPr/>
        </p:nvSpPr>
        <p:spPr>
          <a:xfrm>
            <a:off x="7759946" y="1764353"/>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7759946" y="3050141"/>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7759946" y="4335929"/>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9" name="文字方塊 41"/>
          <p:cNvSpPr txBox="1"/>
          <p:nvPr/>
        </p:nvSpPr>
        <p:spPr>
          <a:xfrm>
            <a:off x="7759946" y="5621717"/>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4095987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101</a:t>
            </a:fld>
            <a:endParaRPr lang="zh-TW" altLang="en-US"/>
          </a:p>
        </p:txBody>
      </p:sp>
      <p:sp>
        <p:nvSpPr>
          <p:cNvPr id="7" name="手繪多邊形 6"/>
          <p:cNvSpPr/>
          <p:nvPr/>
        </p:nvSpPr>
        <p:spPr>
          <a:xfrm rot="18900000">
            <a:off x="-501091" y="4508371"/>
            <a:ext cx="3669431" cy="2177142"/>
          </a:xfrm>
          <a:custGeom>
            <a:avLst/>
            <a:gdLst>
              <a:gd name="connsiteX0" fmla="*/ 2796385 w 3669431"/>
              <a:gd name="connsiteY0" fmla="*/ 1656816 h 2177142"/>
              <a:gd name="connsiteX1" fmla="*/ 2885659 w 3669431"/>
              <a:gd name="connsiteY1" fmla="*/ 1872342 h 2177142"/>
              <a:gd name="connsiteX2" fmla="*/ 2580859 w 3669431"/>
              <a:gd name="connsiteY2" fmla="*/ 2177142 h 2177142"/>
              <a:gd name="connsiteX3" fmla="*/ 1139882 w 3669431"/>
              <a:gd name="connsiteY3" fmla="*/ 2177142 h 2177142"/>
              <a:gd name="connsiteX4" fmla="*/ 530282 w 3669431"/>
              <a:gd name="connsiteY4" fmla="*/ 1567542 h 2177142"/>
              <a:gd name="connsiteX5" fmla="*/ 2580859 w 3669431"/>
              <a:gd name="connsiteY5" fmla="*/ 1567542 h 2177142"/>
              <a:gd name="connsiteX6" fmla="*/ 2796385 w 3669431"/>
              <a:gd name="connsiteY6" fmla="*/ 1656816 h 2177142"/>
              <a:gd name="connsiteX7" fmla="*/ 2796385 w 3669431"/>
              <a:gd name="connsiteY7" fmla="*/ 89274 h 2177142"/>
              <a:gd name="connsiteX8" fmla="*/ 2885659 w 3669431"/>
              <a:gd name="connsiteY8" fmla="*/ 304800 h 2177142"/>
              <a:gd name="connsiteX9" fmla="*/ 2580859 w 3669431"/>
              <a:gd name="connsiteY9" fmla="*/ 609600 h 2177142"/>
              <a:gd name="connsiteX10" fmla="*/ 427659 w 3669431"/>
              <a:gd name="connsiteY10" fmla="*/ 609600 h 2177142"/>
              <a:gd name="connsiteX11" fmla="*/ 1037259 w 3669431"/>
              <a:gd name="connsiteY11" fmla="*/ 0 h 2177142"/>
              <a:gd name="connsiteX12" fmla="*/ 2580859 w 3669431"/>
              <a:gd name="connsiteY12" fmla="*/ 0 h 2177142"/>
              <a:gd name="connsiteX13" fmla="*/ 2796385 w 3669431"/>
              <a:gd name="connsiteY13" fmla="*/ 89274 h 2177142"/>
              <a:gd name="connsiteX14" fmla="*/ 3580157 w 3669431"/>
              <a:gd name="connsiteY14" fmla="*/ 873045 h 2177142"/>
              <a:gd name="connsiteX15" fmla="*/ 3669431 w 3669431"/>
              <a:gd name="connsiteY15" fmla="*/ 1088571 h 2177142"/>
              <a:gd name="connsiteX16" fmla="*/ 3364631 w 3669431"/>
              <a:gd name="connsiteY16" fmla="*/ 1393371 h 2177142"/>
              <a:gd name="connsiteX17" fmla="*/ 356111 w 3669431"/>
              <a:gd name="connsiteY17" fmla="*/ 1393371 h 2177142"/>
              <a:gd name="connsiteX18" fmla="*/ 0 w 3669431"/>
              <a:gd name="connsiteY18" fmla="*/ 1037260 h 2177142"/>
              <a:gd name="connsiteX19" fmla="*/ 253488 w 3669431"/>
              <a:gd name="connsiteY19" fmla="*/ 783771 h 2177142"/>
              <a:gd name="connsiteX20" fmla="*/ 3364631 w 3669431"/>
              <a:gd name="connsiteY20" fmla="*/ 783771 h 2177142"/>
              <a:gd name="connsiteX21" fmla="*/ 3580157 w 3669431"/>
              <a:gd name="connsiteY21" fmla="*/ 873045 h 21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9431" h="2177142">
                <a:moveTo>
                  <a:pt x="2796385" y="1656816"/>
                </a:moveTo>
                <a:cubicBezTo>
                  <a:pt x="2851543" y="1711974"/>
                  <a:pt x="2885659" y="1788174"/>
                  <a:pt x="2885659" y="1872342"/>
                </a:cubicBezTo>
                <a:cubicBezTo>
                  <a:pt x="2885659" y="2040678"/>
                  <a:pt x="2749195" y="2177142"/>
                  <a:pt x="2580859" y="2177142"/>
                </a:cubicBezTo>
                <a:lnTo>
                  <a:pt x="1139882" y="2177142"/>
                </a:lnTo>
                <a:lnTo>
                  <a:pt x="530282" y="1567542"/>
                </a:lnTo>
                <a:lnTo>
                  <a:pt x="2580859" y="1567542"/>
                </a:lnTo>
                <a:cubicBezTo>
                  <a:pt x="2665027" y="1567542"/>
                  <a:pt x="2741227" y="1601658"/>
                  <a:pt x="2796385" y="1656816"/>
                </a:cubicBezTo>
                <a:close/>
                <a:moveTo>
                  <a:pt x="2796385" y="89274"/>
                </a:moveTo>
                <a:cubicBezTo>
                  <a:pt x="2851543" y="144432"/>
                  <a:pt x="2885659" y="220632"/>
                  <a:pt x="2885659" y="304800"/>
                </a:cubicBezTo>
                <a:cubicBezTo>
                  <a:pt x="2885659" y="473136"/>
                  <a:pt x="2749195" y="609600"/>
                  <a:pt x="2580859" y="609600"/>
                </a:cubicBezTo>
                <a:lnTo>
                  <a:pt x="427659" y="609600"/>
                </a:lnTo>
                <a:lnTo>
                  <a:pt x="1037259" y="0"/>
                </a:lnTo>
                <a:lnTo>
                  <a:pt x="2580859" y="0"/>
                </a:lnTo>
                <a:cubicBezTo>
                  <a:pt x="2665027" y="0"/>
                  <a:pt x="2741227" y="34116"/>
                  <a:pt x="2796385" y="89274"/>
                </a:cubicBezTo>
                <a:close/>
                <a:moveTo>
                  <a:pt x="3580157" y="873045"/>
                </a:moveTo>
                <a:cubicBezTo>
                  <a:pt x="3635315" y="928203"/>
                  <a:pt x="3669431" y="1004403"/>
                  <a:pt x="3669431" y="1088571"/>
                </a:cubicBezTo>
                <a:cubicBezTo>
                  <a:pt x="3669431" y="1256907"/>
                  <a:pt x="3532967" y="1393371"/>
                  <a:pt x="3364631" y="1393371"/>
                </a:cubicBezTo>
                <a:lnTo>
                  <a:pt x="356111" y="1393371"/>
                </a:lnTo>
                <a:lnTo>
                  <a:pt x="0" y="1037260"/>
                </a:lnTo>
                <a:lnTo>
                  <a:pt x="253488" y="783771"/>
                </a:lnTo>
                <a:lnTo>
                  <a:pt x="3364631" y="783771"/>
                </a:lnTo>
                <a:cubicBezTo>
                  <a:pt x="3448799" y="783771"/>
                  <a:pt x="3524999" y="817887"/>
                  <a:pt x="3580157" y="873045"/>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dirty="0" smtClean="0"/>
              <a:t>商業簡報網  韓明文講師 </a:t>
            </a:r>
            <a:r>
              <a:rPr lang="en-US" altLang="zh-TW" dirty="0" smtClean="0"/>
              <a:t>X Matter Lab</a:t>
            </a:r>
            <a:endParaRPr lang="zh-TW" altLang="en-US" dirty="0"/>
          </a:p>
        </p:txBody>
      </p:sp>
      <p:sp>
        <p:nvSpPr>
          <p:cNvPr id="6" name="圖片版面配置區 5"/>
          <p:cNvSpPr>
            <a:spLocks noGrp="1"/>
          </p:cNvSpPr>
          <p:nvPr>
            <p:ph type="pic" sz="quarter" idx="12"/>
          </p:nvPr>
        </p:nvSpPr>
        <p:spPr/>
      </p:sp>
    </p:spTree>
    <p:extLst>
      <p:ext uri="{BB962C8B-B14F-4D97-AF65-F5344CB8AC3E}">
        <p14:creationId xmlns:p14="http://schemas.microsoft.com/office/powerpoint/2010/main" val="24471869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6" name="手繪多邊形 5"/>
          <p:cNvSpPr/>
          <p:nvPr/>
        </p:nvSpPr>
        <p:spPr>
          <a:xfrm rot="2700000" flipH="1">
            <a:off x="9047030" y="4508371"/>
            <a:ext cx="3669431" cy="2177142"/>
          </a:xfrm>
          <a:custGeom>
            <a:avLst/>
            <a:gdLst>
              <a:gd name="connsiteX0" fmla="*/ 2796385 w 3669431"/>
              <a:gd name="connsiteY0" fmla="*/ 1656816 h 2177142"/>
              <a:gd name="connsiteX1" fmla="*/ 2885659 w 3669431"/>
              <a:gd name="connsiteY1" fmla="*/ 1872342 h 2177142"/>
              <a:gd name="connsiteX2" fmla="*/ 2580859 w 3669431"/>
              <a:gd name="connsiteY2" fmla="*/ 2177142 h 2177142"/>
              <a:gd name="connsiteX3" fmla="*/ 1139882 w 3669431"/>
              <a:gd name="connsiteY3" fmla="*/ 2177142 h 2177142"/>
              <a:gd name="connsiteX4" fmla="*/ 530282 w 3669431"/>
              <a:gd name="connsiteY4" fmla="*/ 1567542 h 2177142"/>
              <a:gd name="connsiteX5" fmla="*/ 2580859 w 3669431"/>
              <a:gd name="connsiteY5" fmla="*/ 1567542 h 2177142"/>
              <a:gd name="connsiteX6" fmla="*/ 2796385 w 3669431"/>
              <a:gd name="connsiteY6" fmla="*/ 1656816 h 2177142"/>
              <a:gd name="connsiteX7" fmla="*/ 2796385 w 3669431"/>
              <a:gd name="connsiteY7" fmla="*/ 89274 h 2177142"/>
              <a:gd name="connsiteX8" fmla="*/ 2885659 w 3669431"/>
              <a:gd name="connsiteY8" fmla="*/ 304800 h 2177142"/>
              <a:gd name="connsiteX9" fmla="*/ 2580859 w 3669431"/>
              <a:gd name="connsiteY9" fmla="*/ 609600 h 2177142"/>
              <a:gd name="connsiteX10" fmla="*/ 427659 w 3669431"/>
              <a:gd name="connsiteY10" fmla="*/ 609600 h 2177142"/>
              <a:gd name="connsiteX11" fmla="*/ 1037259 w 3669431"/>
              <a:gd name="connsiteY11" fmla="*/ 0 h 2177142"/>
              <a:gd name="connsiteX12" fmla="*/ 2580859 w 3669431"/>
              <a:gd name="connsiteY12" fmla="*/ 0 h 2177142"/>
              <a:gd name="connsiteX13" fmla="*/ 2796385 w 3669431"/>
              <a:gd name="connsiteY13" fmla="*/ 89274 h 2177142"/>
              <a:gd name="connsiteX14" fmla="*/ 3580157 w 3669431"/>
              <a:gd name="connsiteY14" fmla="*/ 873045 h 2177142"/>
              <a:gd name="connsiteX15" fmla="*/ 3669431 w 3669431"/>
              <a:gd name="connsiteY15" fmla="*/ 1088571 h 2177142"/>
              <a:gd name="connsiteX16" fmla="*/ 3364631 w 3669431"/>
              <a:gd name="connsiteY16" fmla="*/ 1393371 h 2177142"/>
              <a:gd name="connsiteX17" fmla="*/ 356111 w 3669431"/>
              <a:gd name="connsiteY17" fmla="*/ 1393371 h 2177142"/>
              <a:gd name="connsiteX18" fmla="*/ 0 w 3669431"/>
              <a:gd name="connsiteY18" fmla="*/ 1037260 h 2177142"/>
              <a:gd name="connsiteX19" fmla="*/ 253488 w 3669431"/>
              <a:gd name="connsiteY19" fmla="*/ 783771 h 2177142"/>
              <a:gd name="connsiteX20" fmla="*/ 3364631 w 3669431"/>
              <a:gd name="connsiteY20" fmla="*/ 783771 h 2177142"/>
              <a:gd name="connsiteX21" fmla="*/ 3580157 w 3669431"/>
              <a:gd name="connsiteY21" fmla="*/ 873045 h 21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9431" h="2177142">
                <a:moveTo>
                  <a:pt x="2796385" y="1656816"/>
                </a:moveTo>
                <a:cubicBezTo>
                  <a:pt x="2851543" y="1711974"/>
                  <a:pt x="2885659" y="1788174"/>
                  <a:pt x="2885659" y="1872342"/>
                </a:cubicBezTo>
                <a:cubicBezTo>
                  <a:pt x="2885659" y="2040678"/>
                  <a:pt x="2749195" y="2177142"/>
                  <a:pt x="2580859" y="2177142"/>
                </a:cubicBezTo>
                <a:lnTo>
                  <a:pt x="1139882" y="2177142"/>
                </a:lnTo>
                <a:lnTo>
                  <a:pt x="530282" y="1567542"/>
                </a:lnTo>
                <a:lnTo>
                  <a:pt x="2580859" y="1567542"/>
                </a:lnTo>
                <a:cubicBezTo>
                  <a:pt x="2665027" y="1567542"/>
                  <a:pt x="2741227" y="1601658"/>
                  <a:pt x="2796385" y="1656816"/>
                </a:cubicBezTo>
                <a:close/>
                <a:moveTo>
                  <a:pt x="2796385" y="89274"/>
                </a:moveTo>
                <a:cubicBezTo>
                  <a:pt x="2851543" y="144432"/>
                  <a:pt x="2885659" y="220632"/>
                  <a:pt x="2885659" y="304800"/>
                </a:cubicBezTo>
                <a:cubicBezTo>
                  <a:pt x="2885659" y="473136"/>
                  <a:pt x="2749195" y="609600"/>
                  <a:pt x="2580859" y="609600"/>
                </a:cubicBezTo>
                <a:lnTo>
                  <a:pt x="427659" y="609600"/>
                </a:lnTo>
                <a:lnTo>
                  <a:pt x="1037259" y="0"/>
                </a:lnTo>
                <a:lnTo>
                  <a:pt x="2580859" y="0"/>
                </a:lnTo>
                <a:cubicBezTo>
                  <a:pt x="2665027" y="0"/>
                  <a:pt x="2741227" y="34116"/>
                  <a:pt x="2796385" y="89274"/>
                </a:cubicBezTo>
                <a:close/>
                <a:moveTo>
                  <a:pt x="3580157" y="873045"/>
                </a:moveTo>
                <a:cubicBezTo>
                  <a:pt x="3635315" y="928203"/>
                  <a:pt x="3669431" y="1004403"/>
                  <a:pt x="3669431" y="1088571"/>
                </a:cubicBezTo>
                <a:cubicBezTo>
                  <a:pt x="3669431" y="1256907"/>
                  <a:pt x="3532967" y="1393371"/>
                  <a:pt x="3364631" y="1393371"/>
                </a:cubicBezTo>
                <a:lnTo>
                  <a:pt x="356111" y="1393371"/>
                </a:lnTo>
                <a:lnTo>
                  <a:pt x="0" y="1037260"/>
                </a:lnTo>
                <a:lnTo>
                  <a:pt x="253488" y="783771"/>
                </a:lnTo>
                <a:lnTo>
                  <a:pt x="3364631" y="783771"/>
                </a:lnTo>
                <a:cubicBezTo>
                  <a:pt x="3448799" y="783771"/>
                  <a:pt x="3524999" y="817887"/>
                  <a:pt x="3580157" y="873045"/>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tx1"/>
                </a:solidFill>
              </a:rPr>
              <a:t>102</a:t>
            </a:fld>
            <a:endParaRPr lang="zh-TW" altLang="en-US">
              <a:solidFill>
                <a:schemeClr val="tx1"/>
              </a:solidFill>
            </a:endParaRPr>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050</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11" name="直線接點 10"/>
          <p:cNvCxnSpPr/>
          <p:nvPr/>
        </p:nvCxnSpPr>
        <p:spPr>
          <a:xfrm>
            <a:off x="3521769" y="1944734"/>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文字方塊 41"/>
          <p:cNvSpPr txBox="1"/>
          <p:nvPr/>
        </p:nvSpPr>
        <p:spPr>
          <a:xfrm>
            <a:off x="1245714" y="248488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1245714" y="206956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4" name="文字方塊 41"/>
          <p:cNvSpPr txBox="1"/>
          <p:nvPr/>
        </p:nvSpPr>
        <p:spPr>
          <a:xfrm>
            <a:off x="1245714" y="4529957"/>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1245714" y="4114638"/>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6" name="文字方塊 41"/>
          <p:cNvSpPr txBox="1"/>
          <p:nvPr/>
        </p:nvSpPr>
        <p:spPr>
          <a:xfrm>
            <a:off x="4541695" y="248488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4541695" y="206956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18" name="文字方塊 41"/>
          <p:cNvSpPr txBox="1"/>
          <p:nvPr/>
        </p:nvSpPr>
        <p:spPr>
          <a:xfrm>
            <a:off x="4541695" y="4529957"/>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4541695" y="4114638"/>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20" name="手繪多邊形 19"/>
          <p:cNvSpPr>
            <a:spLocks/>
          </p:cNvSpPr>
          <p:nvPr/>
        </p:nvSpPr>
        <p:spPr bwMode="auto">
          <a:xfrm>
            <a:off x="771357" y="2684492"/>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1" name="群組 20"/>
          <p:cNvGrpSpPr>
            <a:grpSpLocks noChangeAspect="1"/>
          </p:cNvGrpSpPr>
          <p:nvPr/>
        </p:nvGrpSpPr>
        <p:grpSpPr>
          <a:xfrm>
            <a:off x="3893358" y="2748078"/>
            <a:ext cx="512526" cy="514386"/>
            <a:chOff x="5583600" y="7359116"/>
            <a:chExt cx="2941833" cy="2952515"/>
          </a:xfrm>
          <a:solidFill>
            <a:schemeClr val="accent3"/>
          </a:solidFill>
        </p:grpSpPr>
        <p:sp>
          <p:nvSpPr>
            <p:cNvPr id="22"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771040" y="4512498"/>
            <a:ext cx="390756" cy="619750"/>
            <a:chOff x="4565882" y="3048934"/>
            <a:chExt cx="361238" cy="572934"/>
          </a:xfrm>
          <a:solidFill>
            <a:schemeClr val="accent2"/>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1" name="手繪多邊形 30"/>
          <p:cNvSpPr>
            <a:spLocks noChangeAspect="1"/>
          </p:cNvSpPr>
          <p:nvPr/>
        </p:nvSpPr>
        <p:spPr bwMode="auto">
          <a:xfrm>
            <a:off x="3985414" y="4725304"/>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7176376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rot="2700000" flipH="1">
            <a:off x="9047030" y="4508371"/>
            <a:ext cx="3669431" cy="2177142"/>
          </a:xfrm>
          <a:custGeom>
            <a:avLst/>
            <a:gdLst>
              <a:gd name="connsiteX0" fmla="*/ 2796385 w 3669431"/>
              <a:gd name="connsiteY0" fmla="*/ 1656816 h 2177142"/>
              <a:gd name="connsiteX1" fmla="*/ 2885659 w 3669431"/>
              <a:gd name="connsiteY1" fmla="*/ 1872342 h 2177142"/>
              <a:gd name="connsiteX2" fmla="*/ 2580859 w 3669431"/>
              <a:gd name="connsiteY2" fmla="*/ 2177142 h 2177142"/>
              <a:gd name="connsiteX3" fmla="*/ 1139882 w 3669431"/>
              <a:gd name="connsiteY3" fmla="*/ 2177142 h 2177142"/>
              <a:gd name="connsiteX4" fmla="*/ 530282 w 3669431"/>
              <a:gd name="connsiteY4" fmla="*/ 1567542 h 2177142"/>
              <a:gd name="connsiteX5" fmla="*/ 2580859 w 3669431"/>
              <a:gd name="connsiteY5" fmla="*/ 1567542 h 2177142"/>
              <a:gd name="connsiteX6" fmla="*/ 2796385 w 3669431"/>
              <a:gd name="connsiteY6" fmla="*/ 1656816 h 2177142"/>
              <a:gd name="connsiteX7" fmla="*/ 2796385 w 3669431"/>
              <a:gd name="connsiteY7" fmla="*/ 89274 h 2177142"/>
              <a:gd name="connsiteX8" fmla="*/ 2885659 w 3669431"/>
              <a:gd name="connsiteY8" fmla="*/ 304800 h 2177142"/>
              <a:gd name="connsiteX9" fmla="*/ 2580859 w 3669431"/>
              <a:gd name="connsiteY9" fmla="*/ 609600 h 2177142"/>
              <a:gd name="connsiteX10" fmla="*/ 427659 w 3669431"/>
              <a:gd name="connsiteY10" fmla="*/ 609600 h 2177142"/>
              <a:gd name="connsiteX11" fmla="*/ 1037259 w 3669431"/>
              <a:gd name="connsiteY11" fmla="*/ 0 h 2177142"/>
              <a:gd name="connsiteX12" fmla="*/ 2580859 w 3669431"/>
              <a:gd name="connsiteY12" fmla="*/ 0 h 2177142"/>
              <a:gd name="connsiteX13" fmla="*/ 2796385 w 3669431"/>
              <a:gd name="connsiteY13" fmla="*/ 89274 h 2177142"/>
              <a:gd name="connsiteX14" fmla="*/ 3580157 w 3669431"/>
              <a:gd name="connsiteY14" fmla="*/ 873045 h 2177142"/>
              <a:gd name="connsiteX15" fmla="*/ 3669431 w 3669431"/>
              <a:gd name="connsiteY15" fmla="*/ 1088571 h 2177142"/>
              <a:gd name="connsiteX16" fmla="*/ 3364631 w 3669431"/>
              <a:gd name="connsiteY16" fmla="*/ 1393371 h 2177142"/>
              <a:gd name="connsiteX17" fmla="*/ 356111 w 3669431"/>
              <a:gd name="connsiteY17" fmla="*/ 1393371 h 2177142"/>
              <a:gd name="connsiteX18" fmla="*/ 0 w 3669431"/>
              <a:gd name="connsiteY18" fmla="*/ 1037260 h 2177142"/>
              <a:gd name="connsiteX19" fmla="*/ 253488 w 3669431"/>
              <a:gd name="connsiteY19" fmla="*/ 783771 h 2177142"/>
              <a:gd name="connsiteX20" fmla="*/ 3364631 w 3669431"/>
              <a:gd name="connsiteY20" fmla="*/ 783771 h 2177142"/>
              <a:gd name="connsiteX21" fmla="*/ 3580157 w 3669431"/>
              <a:gd name="connsiteY21" fmla="*/ 873045 h 21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9431" h="2177142">
                <a:moveTo>
                  <a:pt x="2796385" y="1656816"/>
                </a:moveTo>
                <a:cubicBezTo>
                  <a:pt x="2851543" y="1711974"/>
                  <a:pt x="2885659" y="1788174"/>
                  <a:pt x="2885659" y="1872342"/>
                </a:cubicBezTo>
                <a:cubicBezTo>
                  <a:pt x="2885659" y="2040678"/>
                  <a:pt x="2749195" y="2177142"/>
                  <a:pt x="2580859" y="2177142"/>
                </a:cubicBezTo>
                <a:lnTo>
                  <a:pt x="1139882" y="2177142"/>
                </a:lnTo>
                <a:lnTo>
                  <a:pt x="530282" y="1567542"/>
                </a:lnTo>
                <a:lnTo>
                  <a:pt x="2580859" y="1567542"/>
                </a:lnTo>
                <a:cubicBezTo>
                  <a:pt x="2665027" y="1567542"/>
                  <a:pt x="2741227" y="1601658"/>
                  <a:pt x="2796385" y="1656816"/>
                </a:cubicBezTo>
                <a:close/>
                <a:moveTo>
                  <a:pt x="2796385" y="89274"/>
                </a:moveTo>
                <a:cubicBezTo>
                  <a:pt x="2851543" y="144432"/>
                  <a:pt x="2885659" y="220632"/>
                  <a:pt x="2885659" y="304800"/>
                </a:cubicBezTo>
                <a:cubicBezTo>
                  <a:pt x="2885659" y="473136"/>
                  <a:pt x="2749195" y="609600"/>
                  <a:pt x="2580859" y="609600"/>
                </a:cubicBezTo>
                <a:lnTo>
                  <a:pt x="427659" y="609600"/>
                </a:lnTo>
                <a:lnTo>
                  <a:pt x="1037259" y="0"/>
                </a:lnTo>
                <a:lnTo>
                  <a:pt x="2580859" y="0"/>
                </a:lnTo>
                <a:cubicBezTo>
                  <a:pt x="2665027" y="0"/>
                  <a:pt x="2741227" y="34116"/>
                  <a:pt x="2796385" y="89274"/>
                </a:cubicBezTo>
                <a:close/>
                <a:moveTo>
                  <a:pt x="3580157" y="873045"/>
                </a:moveTo>
                <a:cubicBezTo>
                  <a:pt x="3635315" y="928203"/>
                  <a:pt x="3669431" y="1004403"/>
                  <a:pt x="3669431" y="1088571"/>
                </a:cubicBezTo>
                <a:cubicBezTo>
                  <a:pt x="3669431" y="1256907"/>
                  <a:pt x="3532967" y="1393371"/>
                  <a:pt x="3364631" y="1393371"/>
                </a:cubicBezTo>
                <a:lnTo>
                  <a:pt x="356111" y="1393371"/>
                </a:lnTo>
                <a:lnTo>
                  <a:pt x="0" y="1037260"/>
                </a:lnTo>
                <a:lnTo>
                  <a:pt x="253488" y="783771"/>
                </a:lnTo>
                <a:lnTo>
                  <a:pt x="3364631" y="783771"/>
                </a:lnTo>
                <a:cubicBezTo>
                  <a:pt x="3448799" y="783771"/>
                  <a:pt x="3524999" y="817887"/>
                  <a:pt x="3580157" y="873045"/>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tx1"/>
                </a:solidFill>
              </a:rPr>
              <a:t>103</a:t>
            </a:fld>
            <a:endParaRPr lang="zh-TW" altLang="en-US">
              <a:solidFill>
                <a:schemeClr val="tx1"/>
              </a:solidFill>
            </a:endParaRPr>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268816968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投影片編號版面配置區 2"/>
          <p:cNvSpPr>
            <a:spLocks noGrp="1"/>
          </p:cNvSpPr>
          <p:nvPr>
            <p:ph type="sldNum" sz="quarter" idx="11"/>
          </p:nvPr>
        </p:nvSpPr>
        <p:spPr/>
        <p:txBody>
          <a:bodyPr/>
          <a:lstStyle/>
          <a:p>
            <a:fld id="{93B68095-C8B2-4A76-90AA-E601358CCBC3}" type="slidenum">
              <a:rPr lang="zh-TW" altLang="en-US" smtClean="0"/>
              <a:t>104</a:t>
            </a:fld>
            <a:endParaRPr lang="zh-TW" altLang="en-US"/>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6" name="手繪多邊形 5"/>
          <p:cNvSpPr/>
          <p:nvPr/>
        </p:nvSpPr>
        <p:spPr>
          <a:xfrm>
            <a:off x="0" y="2210364"/>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051</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2"/>
          <p:cNvSpPr txBox="1"/>
          <p:nvPr/>
        </p:nvSpPr>
        <p:spPr>
          <a:xfrm>
            <a:off x="5063101" y="2005846"/>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cxnSp>
        <p:nvCxnSpPr>
          <p:cNvPr id="12" name="直線接點 11"/>
          <p:cNvCxnSpPr/>
          <p:nvPr/>
        </p:nvCxnSpPr>
        <p:spPr>
          <a:xfrm>
            <a:off x="7464988" y="1869839"/>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字方塊 4"/>
          <p:cNvSpPr txBox="1"/>
          <p:nvPr/>
        </p:nvSpPr>
        <p:spPr>
          <a:xfrm>
            <a:off x="7666603" y="2021234"/>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14" name="文字方塊 8"/>
          <p:cNvSpPr txBox="1"/>
          <p:nvPr/>
        </p:nvSpPr>
        <p:spPr>
          <a:xfrm>
            <a:off x="5063101" y="3611083"/>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175,45</a:t>
            </a:r>
            <a:endParaRPr lang="en-US" sz="4400" b="1" dirty="0">
              <a:solidFill>
                <a:schemeClr val="accent2"/>
              </a:solidFill>
            </a:endParaRPr>
          </a:p>
        </p:txBody>
      </p:sp>
      <p:cxnSp>
        <p:nvCxnSpPr>
          <p:cNvPr id="15" name="直線接點 14"/>
          <p:cNvCxnSpPr/>
          <p:nvPr/>
        </p:nvCxnSpPr>
        <p:spPr>
          <a:xfrm>
            <a:off x="7464988" y="3475076"/>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文字方塊 4"/>
          <p:cNvSpPr txBox="1"/>
          <p:nvPr/>
        </p:nvSpPr>
        <p:spPr>
          <a:xfrm>
            <a:off x="7666603" y="3626471"/>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17" name="文字方塊 13"/>
          <p:cNvSpPr txBox="1"/>
          <p:nvPr/>
        </p:nvSpPr>
        <p:spPr>
          <a:xfrm>
            <a:off x="5063101" y="5216319"/>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3"/>
                </a:solidFill>
              </a:rPr>
              <a:t>446,598</a:t>
            </a:r>
            <a:endParaRPr lang="en-US" sz="4400" b="1" dirty="0">
              <a:solidFill>
                <a:schemeClr val="accent3"/>
              </a:solidFill>
            </a:endParaRPr>
          </a:p>
        </p:txBody>
      </p:sp>
      <p:cxnSp>
        <p:nvCxnSpPr>
          <p:cNvPr id="18" name="直線接點 17"/>
          <p:cNvCxnSpPr/>
          <p:nvPr/>
        </p:nvCxnSpPr>
        <p:spPr>
          <a:xfrm>
            <a:off x="7464988" y="5080312"/>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字方塊 4"/>
          <p:cNvSpPr txBox="1"/>
          <p:nvPr/>
        </p:nvSpPr>
        <p:spPr>
          <a:xfrm>
            <a:off x="7666603" y="5231707"/>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Tree>
    <p:extLst>
      <p:ext uri="{BB962C8B-B14F-4D97-AF65-F5344CB8AC3E}">
        <p14:creationId xmlns:p14="http://schemas.microsoft.com/office/powerpoint/2010/main" val="34159256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投影片編號版面配置區 2"/>
          <p:cNvSpPr>
            <a:spLocks noGrp="1"/>
          </p:cNvSpPr>
          <p:nvPr>
            <p:ph type="sldNum" sz="quarter" idx="11"/>
          </p:nvPr>
        </p:nvSpPr>
        <p:spPr/>
        <p:txBody>
          <a:bodyPr/>
          <a:lstStyle/>
          <a:p>
            <a:fld id="{93B68095-C8B2-4A76-90AA-E601358CCBC3}" type="slidenum">
              <a:rPr lang="zh-TW" altLang="en-US" smtClean="0"/>
              <a:t>105</a:t>
            </a:fld>
            <a:endParaRPr lang="zh-TW" altLang="en-US"/>
          </a:p>
        </p:txBody>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a:off x="0" y="2210364"/>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6343765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106</a:t>
            </a:fld>
            <a:endParaRPr lang="zh-TW" altLang="en-US"/>
          </a:p>
        </p:txBody>
      </p:sp>
      <p:sp>
        <p:nvSpPr>
          <p:cNvPr id="7" name="手繪多邊形 6"/>
          <p:cNvSpPr/>
          <p:nvPr/>
        </p:nvSpPr>
        <p:spPr>
          <a:xfrm flipV="1">
            <a:off x="0" y="0"/>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052</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文字方塊 41"/>
          <p:cNvSpPr txBox="1"/>
          <p:nvPr/>
        </p:nvSpPr>
        <p:spPr>
          <a:xfrm>
            <a:off x="5706527" y="213951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5706528" y="168191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4" name="手繪多邊形 13"/>
          <p:cNvSpPr>
            <a:spLocks/>
          </p:cNvSpPr>
          <p:nvPr/>
        </p:nvSpPr>
        <p:spPr bwMode="auto">
          <a:xfrm>
            <a:off x="5126114" y="1990736"/>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5" name="群組 14"/>
          <p:cNvGrpSpPr>
            <a:grpSpLocks noChangeAspect="1"/>
          </p:cNvGrpSpPr>
          <p:nvPr/>
        </p:nvGrpSpPr>
        <p:grpSpPr>
          <a:xfrm>
            <a:off x="5028723" y="5155946"/>
            <a:ext cx="626768" cy="629044"/>
            <a:chOff x="5583600" y="7359116"/>
            <a:chExt cx="2941833" cy="2952515"/>
          </a:xfrm>
          <a:solidFill>
            <a:schemeClr val="accent3"/>
          </a:solidFill>
        </p:grpSpPr>
        <p:sp>
          <p:nvSpPr>
            <p:cNvPr id="4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5093191" y="3223048"/>
            <a:ext cx="477856" cy="757894"/>
            <a:chOff x="4565882" y="3048934"/>
            <a:chExt cx="361238" cy="572934"/>
          </a:xfrm>
          <a:solidFill>
            <a:schemeClr val="accent2"/>
          </a:solidFill>
        </p:grpSpPr>
        <p:sp>
          <p:nvSpPr>
            <p:cNvPr id="35" name="手繪多邊形 34"/>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7" name="文字方塊 41"/>
          <p:cNvSpPr txBox="1"/>
          <p:nvPr/>
        </p:nvSpPr>
        <p:spPr>
          <a:xfrm>
            <a:off x="5706527" y="360934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5706528" y="315175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9" name="文字方塊 41"/>
          <p:cNvSpPr txBox="1"/>
          <p:nvPr/>
        </p:nvSpPr>
        <p:spPr>
          <a:xfrm>
            <a:off x="5706527" y="526319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5706528" y="480560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1" name="文字方塊 41"/>
          <p:cNvSpPr txBox="1"/>
          <p:nvPr/>
        </p:nvSpPr>
        <p:spPr>
          <a:xfrm>
            <a:off x="9375557" y="213951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9375558" y="168191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3" name="文字方塊 41"/>
          <p:cNvSpPr txBox="1"/>
          <p:nvPr/>
        </p:nvSpPr>
        <p:spPr>
          <a:xfrm>
            <a:off x="9375557" y="360934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43"/>
          <p:cNvSpPr txBox="1"/>
          <p:nvPr/>
        </p:nvSpPr>
        <p:spPr>
          <a:xfrm>
            <a:off x="9375558" y="315175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5" name="文字方塊 41"/>
          <p:cNvSpPr txBox="1"/>
          <p:nvPr/>
        </p:nvSpPr>
        <p:spPr>
          <a:xfrm>
            <a:off x="9375557" y="526319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6" name="文字方塊 43"/>
          <p:cNvSpPr txBox="1"/>
          <p:nvPr/>
        </p:nvSpPr>
        <p:spPr>
          <a:xfrm>
            <a:off x="9375558" y="480560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27" name="群組 26"/>
          <p:cNvGrpSpPr/>
          <p:nvPr/>
        </p:nvGrpSpPr>
        <p:grpSpPr>
          <a:xfrm>
            <a:off x="8738714" y="5145651"/>
            <a:ext cx="474958" cy="490473"/>
            <a:chOff x="28257052" y="18076368"/>
            <a:chExt cx="2295823" cy="2370827"/>
          </a:xfrm>
          <a:solidFill>
            <a:schemeClr val="accent6"/>
          </a:solidFill>
        </p:grpSpPr>
        <p:sp>
          <p:nvSpPr>
            <p:cNvPr id="33"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8" name="手繪多邊形 27"/>
          <p:cNvSpPr>
            <a:spLocks/>
          </p:cNvSpPr>
          <p:nvPr/>
        </p:nvSpPr>
        <p:spPr bwMode="auto">
          <a:xfrm>
            <a:off x="8622068" y="3413240"/>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9" name="群組 28"/>
          <p:cNvGrpSpPr/>
          <p:nvPr/>
        </p:nvGrpSpPr>
        <p:grpSpPr>
          <a:xfrm>
            <a:off x="8635040" y="2013387"/>
            <a:ext cx="612426" cy="617274"/>
            <a:chOff x="35271090" y="7603951"/>
            <a:chExt cx="2960312" cy="2983747"/>
          </a:xfrm>
          <a:solidFill>
            <a:schemeClr val="accent4"/>
          </a:solidFill>
        </p:grpSpPr>
        <p:sp>
          <p:nvSpPr>
            <p:cNvPr id="30"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2387365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107</a:t>
            </a:fld>
            <a:endParaRPr lang="zh-TW" altLang="en-US"/>
          </a:p>
        </p:txBody>
      </p:sp>
      <p:sp>
        <p:nvSpPr>
          <p:cNvPr id="5" name="手繪多邊形 4"/>
          <p:cNvSpPr/>
          <p:nvPr/>
        </p:nvSpPr>
        <p:spPr>
          <a:xfrm flipV="1">
            <a:off x="0" y="0"/>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8198543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108</a:t>
            </a:fld>
            <a:endParaRPr lang="zh-TW" altLang="en-US"/>
          </a:p>
        </p:txBody>
      </p:sp>
      <p:sp>
        <p:nvSpPr>
          <p:cNvPr id="6" name="手繪多邊形 5"/>
          <p:cNvSpPr/>
          <p:nvPr/>
        </p:nvSpPr>
        <p:spPr>
          <a:xfrm flipH="1" flipV="1">
            <a:off x="7252888" y="0"/>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053</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等腰三角形 10"/>
          <p:cNvSpPr/>
          <p:nvPr/>
        </p:nvSpPr>
        <p:spPr>
          <a:xfrm rot="2700000">
            <a:off x="1434638" y="1478191"/>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7"/>
          <p:cNvSpPr txBox="1"/>
          <p:nvPr/>
        </p:nvSpPr>
        <p:spPr>
          <a:xfrm>
            <a:off x="1371138" y="1280095"/>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1</a:t>
            </a:r>
            <a:endParaRPr lang="en-US" sz="6000" dirty="0"/>
          </a:p>
        </p:txBody>
      </p:sp>
      <p:sp>
        <p:nvSpPr>
          <p:cNvPr id="13" name="文字方塊 8"/>
          <p:cNvSpPr txBox="1"/>
          <p:nvPr/>
        </p:nvSpPr>
        <p:spPr>
          <a:xfrm>
            <a:off x="2164495" y="1750771"/>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14" name="等腰三角形 13"/>
          <p:cNvSpPr/>
          <p:nvPr/>
        </p:nvSpPr>
        <p:spPr>
          <a:xfrm rot="2700000">
            <a:off x="1434638" y="2748191"/>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文字方塊 10"/>
          <p:cNvSpPr txBox="1"/>
          <p:nvPr/>
        </p:nvSpPr>
        <p:spPr>
          <a:xfrm>
            <a:off x="1371138" y="2550095"/>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2</a:t>
            </a:r>
            <a:endParaRPr lang="en-US" sz="6000" dirty="0"/>
          </a:p>
        </p:txBody>
      </p:sp>
      <p:sp>
        <p:nvSpPr>
          <p:cNvPr id="16" name="文字方塊 11"/>
          <p:cNvSpPr txBox="1"/>
          <p:nvPr/>
        </p:nvSpPr>
        <p:spPr>
          <a:xfrm>
            <a:off x="2164495" y="3020771"/>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17" name="等腰三角形 16"/>
          <p:cNvSpPr/>
          <p:nvPr/>
        </p:nvSpPr>
        <p:spPr>
          <a:xfrm rot="2700000">
            <a:off x="1434638" y="4018191"/>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文字方塊 13"/>
          <p:cNvSpPr txBox="1"/>
          <p:nvPr/>
        </p:nvSpPr>
        <p:spPr>
          <a:xfrm>
            <a:off x="1371138" y="3820095"/>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3</a:t>
            </a:r>
            <a:endParaRPr lang="en-US" sz="6000" dirty="0"/>
          </a:p>
        </p:txBody>
      </p:sp>
      <p:sp>
        <p:nvSpPr>
          <p:cNvPr id="19" name="文字方塊 14"/>
          <p:cNvSpPr txBox="1"/>
          <p:nvPr/>
        </p:nvSpPr>
        <p:spPr>
          <a:xfrm>
            <a:off x="2164495" y="4290771"/>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20" name="等腰三角形 19"/>
          <p:cNvSpPr/>
          <p:nvPr/>
        </p:nvSpPr>
        <p:spPr>
          <a:xfrm rot="2700000">
            <a:off x="1434638" y="5288191"/>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文字方塊 16"/>
          <p:cNvSpPr txBox="1"/>
          <p:nvPr/>
        </p:nvSpPr>
        <p:spPr>
          <a:xfrm>
            <a:off x="1371138" y="5090095"/>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4</a:t>
            </a:r>
            <a:endParaRPr lang="en-US" sz="6000" dirty="0"/>
          </a:p>
        </p:txBody>
      </p:sp>
      <p:sp>
        <p:nvSpPr>
          <p:cNvPr id="22" name="文字方塊 17"/>
          <p:cNvSpPr txBox="1"/>
          <p:nvPr/>
        </p:nvSpPr>
        <p:spPr>
          <a:xfrm>
            <a:off x="2164495" y="5560771"/>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1379635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8" name="圖片版面配置區 7"/>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V="1">
            <a:off x="5775512" y="657742"/>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897688" y="452909"/>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004</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10</a:t>
            </a:fld>
            <a:endParaRPr lang="zh-TW" altLang="en-US">
              <a:solidFill>
                <a:schemeClr val="bg1"/>
              </a:solidFill>
            </a:endParaRPr>
          </a:p>
        </p:txBody>
      </p:sp>
      <p:sp>
        <p:nvSpPr>
          <p:cNvPr id="58" name="矩形 57"/>
          <p:cNvSpPr/>
          <p:nvPr/>
        </p:nvSpPr>
        <p:spPr>
          <a:xfrm>
            <a:off x="1040272" y="1708148"/>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59" name="Freeform 21"/>
          <p:cNvSpPr>
            <a:spLocks/>
          </p:cNvSpPr>
          <p:nvPr/>
        </p:nvSpPr>
        <p:spPr bwMode="auto">
          <a:xfrm rot="10800000" flipH="1">
            <a:off x="654806" y="1865467"/>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0" name="矩形 59"/>
          <p:cNvSpPr/>
          <p:nvPr/>
        </p:nvSpPr>
        <p:spPr>
          <a:xfrm>
            <a:off x="1040272" y="2594062"/>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61" name="Freeform 21"/>
          <p:cNvSpPr>
            <a:spLocks/>
          </p:cNvSpPr>
          <p:nvPr/>
        </p:nvSpPr>
        <p:spPr bwMode="auto">
          <a:xfrm rot="10800000" flipH="1">
            <a:off x="654806" y="2751381"/>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2" name="矩形 61"/>
          <p:cNvSpPr/>
          <p:nvPr/>
        </p:nvSpPr>
        <p:spPr>
          <a:xfrm>
            <a:off x="1040272" y="3479977"/>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63" name="Freeform 21"/>
          <p:cNvSpPr>
            <a:spLocks/>
          </p:cNvSpPr>
          <p:nvPr/>
        </p:nvSpPr>
        <p:spPr bwMode="auto">
          <a:xfrm rot="10800000" flipH="1">
            <a:off x="654806" y="3637296"/>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4" name="矩形 63"/>
          <p:cNvSpPr/>
          <p:nvPr/>
        </p:nvSpPr>
        <p:spPr>
          <a:xfrm>
            <a:off x="1040272" y="4365892"/>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65" name="Freeform 21"/>
          <p:cNvSpPr>
            <a:spLocks/>
          </p:cNvSpPr>
          <p:nvPr/>
        </p:nvSpPr>
        <p:spPr bwMode="auto">
          <a:xfrm rot="10800000" flipH="1">
            <a:off x="654806" y="4523211"/>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6" name="矩形 65"/>
          <p:cNvSpPr/>
          <p:nvPr/>
        </p:nvSpPr>
        <p:spPr>
          <a:xfrm>
            <a:off x="1040272" y="5251806"/>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67" name="Freeform 21"/>
          <p:cNvSpPr>
            <a:spLocks/>
          </p:cNvSpPr>
          <p:nvPr/>
        </p:nvSpPr>
        <p:spPr bwMode="auto">
          <a:xfrm rot="10800000" flipH="1">
            <a:off x="654806" y="5409125"/>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0640259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109</a:t>
            </a:fld>
            <a:endParaRPr lang="zh-TW" altLang="en-US"/>
          </a:p>
        </p:txBody>
      </p:sp>
      <p:sp>
        <p:nvSpPr>
          <p:cNvPr id="5" name="手繪多邊形 4"/>
          <p:cNvSpPr/>
          <p:nvPr/>
        </p:nvSpPr>
        <p:spPr>
          <a:xfrm flipH="1" flipV="1">
            <a:off x="7252888" y="0"/>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2308440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solidFill>
                  <a:schemeClr val="bg1"/>
                </a:solidFill>
              </a:rPr>
              <a:t>110</a:t>
            </a:fld>
            <a:endParaRPr lang="zh-TW" altLang="en-US">
              <a:solidFill>
                <a:schemeClr val="bg1"/>
              </a:solidFill>
            </a:endParaRPr>
          </a:p>
        </p:txBody>
      </p:sp>
      <p:sp>
        <p:nvSpPr>
          <p:cNvPr id="6" name="手繪多邊形 5"/>
          <p:cNvSpPr/>
          <p:nvPr/>
        </p:nvSpPr>
        <p:spPr>
          <a:xfrm flipH="1">
            <a:off x="7252888" y="2210363"/>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054</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1" name="群組 10"/>
          <p:cNvGrpSpPr/>
          <p:nvPr/>
        </p:nvGrpSpPr>
        <p:grpSpPr>
          <a:xfrm>
            <a:off x="797097" y="1611269"/>
            <a:ext cx="741046" cy="741046"/>
            <a:chOff x="2870153" y="1707170"/>
            <a:chExt cx="741046" cy="741046"/>
          </a:xfrm>
        </p:grpSpPr>
        <p:sp>
          <p:nvSpPr>
            <p:cNvPr id="12" name="橢圓 11"/>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3" name="手繪多邊形 12"/>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797097" y="2897057"/>
            <a:ext cx="741046" cy="741046"/>
            <a:chOff x="5750522" y="1707170"/>
            <a:chExt cx="741046" cy="741046"/>
          </a:xfrm>
        </p:grpSpPr>
        <p:sp>
          <p:nvSpPr>
            <p:cNvPr id="15" name="橢圓 14"/>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5908074" y="1863949"/>
              <a:ext cx="425943" cy="427489"/>
              <a:chOff x="5583600" y="7359116"/>
              <a:chExt cx="2941833" cy="2952515"/>
            </a:xfrm>
            <a:solidFill>
              <a:schemeClr val="bg1"/>
            </a:solidFill>
          </p:grpSpPr>
          <p:sp>
            <p:nvSpPr>
              <p:cNvPr id="1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0" name="群組 19"/>
          <p:cNvGrpSpPr/>
          <p:nvPr/>
        </p:nvGrpSpPr>
        <p:grpSpPr>
          <a:xfrm>
            <a:off x="797097" y="4182845"/>
            <a:ext cx="741046" cy="741046"/>
            <a:chOff x="4317953" y="4038218"/>
            <a:chExt cx="741046" cy="741046"/>
          </a:xfrm>
        </p:grpSpPr>
        <p:sp>
          <p:nvSpPr>
            <p:cNvPr id="21" name="橢圓 20"/>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2" name="手繪多邊形 21"/>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797097" y="5468634"/>
            <a:ext cx="741046" cy="741046"/>
            <a:chOff x="7375483" y="4038218"/>
            <a:chExt cx="741046" cy="741046"/>
          </a:xfrm>
        </p:grpSpPr>
        <p:sp>
          <p:nvSpPr>
            <p:cNvPr id="24" name="橢圓 23"/>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7561229" y="4059115"/>
              <a:ext cx="361238" cy="572934"/>
              <a:chOff x="4565882" y="3048934"/>
              <a:chExt cx="361238" cy="572934"/>
            </a:xfrm>
            <a:solidFill>
              <a:schemeClr val="bg1"/>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1723503" y="1658627"/>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1723503" y="2944415"/>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1723503" y="423020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1723503" y="5515992"/>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2881442" y="1720182"/>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2881442" y="3005970"/>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2881442" y="4291758"/>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2881442" y="5577546"/>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17825795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111</a:t>
            </a:fld>
            <a:endParaRPr lang="zh-TW" altLang="en-US"/>
          </a:p>
        </p:txBody>
      </p:sp>
      <p:sp>
        <p:nvSpPr>
          <p:cNvPr id="5" name="手繪多邊形 4"/>
          <p:cNvSpPr/>
          <p:nvPr/>
        </p:nvSpPr>
        <p:spPr>
          <a:xfrm flipH="1">
            <a:off x="7252888" y="2210363"/>
            <a:ext cx="4939112" cy="4647637"/>
          </a:xfrm>
          <a:custGeom>
            <a:avLst/>
            <a:gdLst>
              <a:gd name="connsiteX0" fmla="*/ 2609952 w 4939112"/>
              <a:gd name="connsiteY0" fmla="*/ 64 h 4647637"/>
              <a:gd name="connsiteX1" fmla="*/ 4057324 w 4939112"/>
              <a:gd name="connsiteY1" fmla="*/ 667120 h 4647637"/>
              <a:gd name="connsiteX2" fmla="*/ 4501875 w 4939112"/>
              <a:gd name="connsiteY2" fmla="*/ 1196768 h 4647637"/>
              <a:gd name="connsiteX3" fmla="*/ 4271992 w 4939112"/>
              <a:gd name="connsiteY3" fmla="*/ 3828502 h 4647637"/>
              <a:gd name="connsiteX4" fmla="*/ 3296056 w 4939112"/>
              <a:gd name="connsiteY4" fmla="*/ 4647637 h 4647637"/>
              <a:gd name="connsiteX5" fmla="*/ 2830037 w 4939112"/>
              <a:gd name="connsiteY5" fmla="*/ 4647637 h 4647637"/>
              <a:gd name="connsiteX6" fmla="*/ 3980509 w 4939112"/>
              <a:gd name="connsiteY6" fmla="*/ 3820328 h 4647637"/>
              <a:gd name="connsiteX7" fmla="*/ 4267241 w 4939112"/>
              <a:gd name="connsiteY7" fmla="*/ 2065508 h 4647637"/>
              <a:gd name="connsiteX8" fmla="*/ 3777880 w 4939112"/>
              <a:gd name="connsiteY8" fmla="*/ 1384991 h 4647637"/>
              <a:gd name="connsiteX9" fmla="*/ 2719149 w 4939112"/>
              <a:gd name="connsiteY9" fmla="*/ 862180 h 4647637"/>
              <a:gd name="connsiteX10" fmla="*/ 2023061 w 4939112"/>
              <a:gd name="connsiteY10" fmla="*/ 1098257 h 4647637"/>
              <a:gd name="connsiteX11" fmla="*/ 0 w 4939112"/>
              <a:gd name="connsiteY11" fmla="*/ 2553048 h 4647637"/>
              <a:gd name="connsiteX12" fmla="*/ 0 w 4939112"/>
              <a:gd name="connsiteY12" fmla="*/ 1633783 h 4647637"/>
              <a:gd name="connsiteX13" fmla="*/ 1425592 w 4939112"/>
              <a:gd name="connsiteY13" fmla="*/ 437236 h 4647637"/>
              <a:gd name="connsiteX14" fmla="*/ 2609952 w 4939112"/>
              <a:gd name="connsiteY14" fmla="*/ 64 h 46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9112" h="4647637">
                <a:moveTo>
                  <a:pt x="2609952" y="64"/>
                </a:moveTo>
                <a:cubicBezTo>
                  <a:pt x="3148212" y="-4407"/>
                  <a:pt x="3684245" y="222625"/>
                  <a:pt x="4057324" y="667120"/>
                </a:cubicBezTo>
                <a:lnTo>
                  <a:pt x="4501875" y="1196768"/>
                </a:lnTo>
                <a:cubicBezTo>
                  <a:pt x="5165127" y="1986982"/>
                  <a:pt x="5062205" y="3165249"/>
                  <a:pt x="4271992" y="3828502"/>
                </a:cubicBezTo>
                <a:lnTo>
                  <a:pt x="3296056" y="4647637"/>
                </a:lnTo>
                <a:lnTo>
                  <a:pt x="2830037" y="4647637"/>
                </a:lnTo>
                <a:lnTo>
                  <a:pt x="3980509" y="3820328"/>
                </a:lnTo>
                <a:cubicBezTo>
                  <a:pt x="4544269" y="3414926"/>
                  <a:pt x="4672643" y="2629267"/>
                  <a:pt x="4267241" y="2065508"/>
                </a:cubicBezTo>
                <a:lnTo>
                  <a:pt x="3777880" y="1384991"/>
                </a:lnTo>
                <a:cubicBezTo>
                  <a:pt x="3524504" y="1032641"/>
                  <a:pt x="3122590" y="850363"/>
                  <a:pt x="2719149" y="862180"/>
                </a:cubicBezTo>
                <a:cubicBezTo>
                  <a:pt x="2477084" y="869269"/>
                  <a:pt x="2234470" y="946232"/>
                  <a:pt x="2023061" y="1098257"/>
                </a:cubicBezTo>
                <a:lnTo>
                  <a:pt x="0" y="2553048"/>
                </a:lnTo>
                <a:lnTo>
                  <a:pt x="0" y="1633783"/>
                </a:lnTo>
                <a:lnTo>
                  <a:pt x="1425592" y="437236"/>
                </a:lnTo>
                <a:cubicBezTo>
                  <a:pt x="1771310" y="147063"/>
                  <a:pt x="2191305" y="3541"/>
                  <a:pt x="2609952" y="64"/>
                </a:cubicBez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09007336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112</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手繪多邊形 7"/>
          <p:cNvSpPr/>
          <p:nvPr/>
        </p:nvSpPr>
        <p:spPr>
          <a:xfrm>
            <a:off x="89864" y="3477458"/>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6518082"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055</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矩形 11"/>
          <p:cNvSpPr/>
          <p:nvPr/>
        </p:nvSpPr>
        <p:spPr>
          <a:xfrm>
            <a:off x="6732856" y="193229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3" name="Freeform 21"/>
          <p:cNvSpPr>
            <a:spLocks/>
          </p:cNvSpPr>
          <p:nvPr/>
        </p:nvSpPr>
        <p:spPr bwMode="auto">
          <a:xfrm rot="10800000" flipH="1">
            <a:off x="6347390" y="2089618"/>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矩形 13"/>
          <p:cNvSpPr/>
          <p:nvPr/>
        </p:nvSpPr>
        <p:spPr>
          <a:xfrm>
            <a:off x="6732856" y="2818213"/>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5" name="Freeform 21"/>
          <p:cNvSpPr>
            <a:spLocks/>
          </p:cNvSpPr>
          <p:nvPr/>
        </p:nvSpPr>
        <p:spPr bwMode="auto">
          <a:xfrm rot="10800000" flipH="1">
            <a:off x="6347390" y="2975532"/>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矩形 15"/>
          <p:cNvSpPr/>
          <p:nvPr/>
        </p:nvSpPr>
        <p:spPr>
          <a:xfrm>
            <a:off x="6732856" y="3704128"/>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7" name="Freeform 21"/>
          <p:cNvSpPr>
            <a:spLocks/>
          </p:cNvSpPr>
          <p:nvPr/>
        </p:nvSpPr>
        <p:spPr bwMode="auto">
          <a:xfrm rot="10800000" flipH="1">
            <a:off x="6347390" y="3861447"/>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矩形 17"/>
          <p:cNvSpPr/>
          <p:nvPr/>
        </p:nvSpPr>
        <p:spPr>
          <a:xfrm>
            <a:off x="6732856" y="4590043"/>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9" name="Freeform 21"/>
          <p:cNvSpPr>
            <a:spLocks/>
          </p:cNvSpPr>
          <p:nvPr/>
        </p:nvSpPr>
        <p:spPr bwMode="auto">
          <a:xfrm rot="10800000" flipH="1">
            <a:off x="6347390" y="4747362"/>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矩形 19"/>
          <p:cNvSpPr/>
          <p:nvPr/>
        </p:nvSpPr>
        <p:spPr>
          <a:xfrm>
            <a:off x="6732856" y="5475957"/>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1" name="Freeform 21"/>
          <p:cNvSpPr>
            <a:spLocks/>
          </p:cNvSpPr>
          <p:nvPr/>
        </p:nvSpPr>
        <p:spPr bwMode="auto">
          <a:xfrm rot="10800000" flipH="1">
            <a:off x="6347390" y="5633276"/>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5087162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113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89864" y="3477458"/>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9238824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114</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V="1">
            <a:off x="89864" y="1611195"/>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056</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6328970" y="1946804"/>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7056467" y="2191815"/>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6465695" y="4617850"/>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9037321" y="4617850"/>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9037321" y="2272521"/>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9641219" y="2191815"/>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7056467" y="4532313"/>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9641219" y="453231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6465695" y="2272521"/>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6625153" y="2376008"/>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7839001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115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V="1">
            <a:off x="89864" y="1611195"/>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8811405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6" name="手繪多邊形 5"/>
          <p:cNvSpPr/>
          <p:nvPr/>
        </p:nvSpPr>
        <p:spPr>
          <a:xfrm flipH="1" flipV="1">
            <a:off x="9166726" y="1611195"/>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057</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741340" y="1685304"/>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2" name="文字方塊 41"/>
          <p:cNvSpPr txBox="1"/>
          <p:nvPr/>
        </p:nvSpPr>
        <p:spPr>
          <a:xfrm>
            <a:off x="815651" y="289579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43"/>
          <p:cNvSpPr txBox="1"/>
          <p:nvPr/>
        </p:nvSpPr>
        <p:spPr>
          <a:xfrm>
            <a:off x="1593386" y="237330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0"/>
          <p:cNvSpPr txBox="1"/>
          <p:nvPr/>
        </p:nvSpPr>
        <p:spPr>
          <a:xfrm>
            <a:off x="3669262" y="1611195"/>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5" name="文字方塊 41"/>
          <p:cNvSpPr txBox="1"/>
          <p:nvPr/>
        </p:nvSpPr>
        <p:spPr>
          <a:xfrm>
            <a:off x="3743573" y="289579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4521308" y="237330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3"/>
          <p:cNvSpPr txBox="1"/>
          <p:nvPr/>
        </p:nvSpPr>
        <p:spPr>
          <a:xfrm>
            <a:off x="741340" y="3693171"/>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8" name="文字方塊 41"/>
          <p:cNvSpPr txBox="1"/>
          <p:nvPr/>
        </p:nvSpPr>
        <p:spPr>
          <a:xfrm>
            <a:off x="815651" y="4977775"/>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1593386" y="445527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0" name="文字方塊 16"/>
          <p:cNvSpPr txBox="1"/>
          <p:nvPr/>
        </p:nvSpPr>
        <p:spPr>
          <a:xfrm>
            <a:off x="3669262" y="3693171"/>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1" name="文字方塊 41"/>
          <p:cNvSpPr txBox="1"/>
          <p:nvPr/>
        </p:nvSpPr>
        <p:spPr>
          <a:xfrm>
            <a:off x="3743573" y="4977775"/>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43"/>
          <p:cNvSpPr txBox="1"/>
          <p:nvPr/>
        </p:nvSpPr>
        <p:spPr>
          <a:xfrm>
            <a:off x="4521308" y="445527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pic>
        <p:nvPicPr>
          <p:cNvPr id="5" name="圖片版面配置區 4"/>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2" name="投影片編號版面配置區 1"/>
          <p:cNvSpPr>
            <a:spLocks noGrp="1"/>
          </p:cNvSpPr>
          <p:nvPr>
            <p:ph type="sldNum" sz="quarter" idx="11"/>
          </p:nvPr>
        </p:nvSpPr>
        <p:spPr/>
        <p:txBody>
          <a:bodyPr/>
          <a:lstStyle/>
          <a:p>
            <a:fld id="{93B68095-C8B2-4A76-90AA-E601358CCBC3}" type="slidenum">
              <a:rPr lang="zh-TW" altLang="en-US" smtClean="0">
                <a:solidFill>
                  <a:schemeClr val="bg1"/>
                </a:solidFill>
              </a:rPr>
              <a:t>116</a:t>
            </a:fld>
            <a:endParaRPr lang="zh-TW" altLang="en-US">
              <a:solidFill>
                <a:schemeClr val="bg1"/>
              </a:solidFill>
            </a:endParaRPr>
          </a:p>
        </p:txBody>
      </p:sp>
    </p:spTree>
    <p:extLst>
      <p:ext uri="{BB962C8B-B14F-4D97-AF65-F5344CB8AC3E}">
        <p14:creationId xmlns:p14="http://schemas.microsoft.com/office/powerpoint/2010/main" val="36313991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H="1" flipV="1">
            <a:off x="9166726" y="1611195"/>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pPr/>
              <a:t>117</a:t>
            </a:fld>
            <a:endParaRPr lang="zh-TW" altLang="en-US" dirty="0"/>
          </a:p>
        </p:txBody>
      </p:sp>
    </p:spTree>
    <p:extLst>
      <p:ext uri="{BB962C8B-B14F-4D97-AF65-F5344CB8AC3E}">
        <p14:creationId xmlns:p14="http://schemas.microsoft.com/office/powerpoint/2010/main" val="6702708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pPr/>
              <a:t>118</a:t>
            </a:fld>
            <a:endParaRPr lang="zh-TW" altLang="en-US" dirty="0"/>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9166726" y="3477458"/>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41"/>
          <p:cNvSpPr txBox="1"/>
          <p:nvPr/>
        </p:nvSpPr>
        <p:spPr>
          <a:xfrm>
            <a:off x="1033283" y="211005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1033284" y="165245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3" name="手繪多邊形 12"/>
          <p:cNvSpPr>
            <a:spLocks/>
          </p:cNvSpPr>
          <p:nvPr/>
        </p:nvSpPr>
        <p:spPr bwMode="auto">
          <a:xfrm>
            <a:off x="452870" y="1961273"/>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355479" y="5126483"/>
            <a:ext cx="626768" cy="629044"/>
            <a:chOff x="5583600" y="7359116"/>
            <a:chExt cx="2941833" cy="2952515"/>
          </a:xfrm>
          <a:solidFill>
            <a:schemeClr val="accent3"/>
          </a:solidFill>
        </p:grpSpPr>
        <p:sp>
          <p:nvSpPr>
            <p:cNvPr id="39"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419947" y="3193585"/>
            <a:ext cx="477856" cy="757894"/>
            <a:chOff x="4565882" y="3048934"/>
            <a:chExt cx="361238" cy="572934"/>
          </a:xfrm>
          <a:solidFill>
            <a:schemeClr val="accent2"/>
          </a:solidFill>
        </p:grpSpPr>
        <p:sp>
          <p:nvSpPr>
            <p:cNvPr id="34" name="手繪多邊形 33"/>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文字方塊 41"/>
          <p:cNvSpPr txBox="1"/>
          <p:nvPr/>
        </p:nvSpPr>
        <p:spPr>
          <a:xfrm>
            <a:off x="1033283" y="357988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1033284" y="312228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8" name="文字方塊 41"/>
          <p:cNvSpPr txBox="1"/>
          <p:nvPr/>
        </p:nvSpPr>
        <p:spPr>
          <a:xfrm>
            <a:off x="1033283" y="523373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1033284" y="477614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0" name="文字方塊 41"/>
          <p:cNvSpPr txBox="1"/>
          <p:nvPr/>
        </p:nvSpPr>
        <p:spPr>
          <a:xfrm>
            <a:off x="4553723" y="211005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1" name="文字方塊 43"/>
          <p:cNvSpPr txBox="1"/>
          <p:nvPr/>
        </p:nvSpPr>
        <p:spPr>
          <a:xfrm>
            <a:off x="4553724" y="165245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2" name="文字方塊 41"/>
          <p:cNvSpPr txBox="1"/>
          <p:nvPr/>
        </p:nvSpPr>
        <p:spPr>
          <a:xfrm>
            <a:off x="4553723" y="357988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3" name="文字方塊 43"/>
          <p:cNvSpPr txBox="1"/>
          <p:nvPr/>
        </p:nvSpPr>
        <p:spPr>
          <a:xfrm>
            <a:off x="4553724" y="312228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4" name="文字方塊 41"/>
          <p:cNvSpPr txBox="1"/>
          <p:nvPr/>
        </p:nvSpPr>
        <p:spPr>
          <a:xfrm>
            <a:off x="4553723" y="523373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5" name="文字方塊 43"/>
          <p:cNvSpPr txBox="1"/>
          <p:nvPr/>
        </p:nvSpPr>
        <p:spPr>
          <a:xfrm>
            <a:off x="4553724" y="477614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26" name="群組 25"/>
          <p:cNvGrpSpPr/>
          <p:nvPr/>
        </p:nvGrpSpPr>
        <p:grpSpPr>
          <a:xfrm>
            <a:off x="3916880" y="5116188"/>
            <a:ext cx="474958" cy="490473"/>
            <a:chOff x="28257052" y="18076368"/>
            <a:chExt cx="2295823" cy="2370827"/>
          </a:xfrm>
          <a:solidFill>
            <a:schemeClr val="accent6"/>
          </a:solidFill>
        </p:grpSpPr>
        <p:sp>
          <p:nvSpPr>
            <p:cNvPr id="32"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7" name="手繪多邊形 26"/>
          <p:cNvSpPr>
            <a:spLocks/>
          </p:cNvSpPr>
          <p:nvPr/>
        </p:nvSpPr>
        <p:spPr bwMode="auto">
          <a:xfrm>
            <a:off x="3800234" y="3383777"/>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8" name="群組 27"/>
          <p:cNvGrpSpPr/>
          <p:nvPr/>
        </p:nvGrpSpPr>
        <p:grpSpPr>
          <a:xfrm>
            <a:off x="3813206" y="1983924"/>
            <a:ext cx="612426" cy="617274"/>
            <a:chOff x="35271090" y="7603951"/>
            <a:chExt cx="2960312" cy="2983747"/>
          </a:xfrm>
          <a:solidFill>
            <a:schemeClr val="accent4"/>
          </a:solidFill>
        </p:grpSpPr>
        <p:sp>
          <p:nvSpPr>
            <p:cNvPr id="29"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3505544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圖片版面配置區 2"/>
          <p:cNvSpPr>
            <a:spLocks noGrp="1"/>
          </p:cNvSpPr>
          <p:nvPr>
            <p:ph type="pic" sz="quarter" idx="12"/>
          </p:nvPr>
        </p:nvSpPr>
        <p:spPr/>
      </p:sp>
      <p:sp>
        <p:nvSpPr>
          <p:cNvPr id="4" name="投影片編號版面配置區 3"/>
          <p:cNvSpPr>
            <a:spLocks noGrp="1"/>
          </p:cNvSpPr>
          <p:nvPr>
            <p:ph type="sldNum" sz="quarter" idx="11"/>
          </p:nvPr>
        </p:nvSpPr>
        <p:spPr/>
        <p:txBody>
          <a:bodyPr/>
          <a:lstStyle/>
          <a:p>
            <a:fld id="{93B68095-C8B2-4A76-90AA-E601358CCBC3}" type="slidenum">
              <a:rPr lang="zh-TW" altLang="en-US" smtClean="0"/>
              <a:t>11</a:t>
            </a:fld>
            <a:endParaRPr lang="zh-TW" altLang="en-US"/>
          </a:p>
        </p:txBody>
      </p:sp>
      <p:sp>
        <p:nvSpPr>
          <p:cNvPr id="5" name="手繪多邊形 4"/>
          <p:cNvSpPr/>
          <p:nvPr/>
        </p:nvSpPr>
        <p:spPr>
          <a:xfrm flipV="1">
            <a:off x="5775512" y="657742"/>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59842966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119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9166726" y="3477458"/>
            <a:ext cx="2935410" cy="1769347"/>
          </a:xfrm>
          <a:custGeom>
            <a:avLst/>
            <a:gdLst>
              <a:gd name="connsiteX0" fmla="*/ 0 w 2935410"/>
              <a:gd name="connsiteY0" fmla="*/ 0 h 1769347"/>
              <a:gd name="connsiteX1" fmla="*/ 2935410 w 2935410"/>
              <a:gd name="connsiteY1" fmla="*/ 1420114 h 1769347"/>
              <a:gd name="connsiteX2" fmla="*/ 2877690 w 2935410"/>
              <a:gd name="connsiteY2" fmla="*/ 1474565 h 1769347"/>
              <a:gd name="connsiteX3" fmla="*/ 1349047 w 2935410"/>
              <a:gd name="connsiteY3" fmla="*/ 1430024 h 1769347"/>
            </a:gdLst>
            <a:ahLst/>
            <a:cxnLst>
              <a:cxn ang="0">
                <a:pos x="connsiteX0" y="connsiteY0"/>
              </a:cxn>
              <a:cxn ang="0">
                <a:pos x="connsiteX1" y="connsiteY1"/>
              </a:cxn>
              <a:cxn ang="0">
                <a:pos x="connsiteX2" y="connsiteY2"/>
              </a:cxn>
              <a:cxn ang="0">
                <a:pos x="connsiteX3" y="connsiteY3"/>
              </a:cxn>
            </a:cxnLst>
            <a:rect l="l" t="t" r="r" b="b"/>
            <a:pathLst>
              <a:path w="2935410" h="1769347">
                <a:moveTo>
                  <a:pt x="0" y="0"/>
                </a:moveTo>
                <a:lnTo>
                  <a:pt x="2935410" y="1420114"/>
                </a:lnTo>
                <a:lnTo>
                  <a:pt x="2877690" y="1474565"/>
                </a:lnTo>
                <a:cubicBezTo>
                  <a:pt x="2443267" y="1884388"/>
                  <a:pt x="1758870" y="1864445"/>
                  <a:pt x="1349047" y="1430024"/>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2423546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120</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rot="19580043">
            <a:off x="933864" y="3763270"/>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9" name="群組 8"/>
          <p:cNvGrpSpPr/>
          <p:nvPr/>
        </p:nvGrpSpPr>
        <p:grpSpPr>
          <a:xfrm>
            <a:off x="744121"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059</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矩形 11"/>
          <p:cNvSpPr/>
          <p:nvPr/>
        </p:nvSpPr>
        <p:spPr>
          <a:xfrm>
            <a:off x="4391802"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p:cNvSpPr/>
          <p:nvPr/>
        </p:nvSpPr>
        <p:spPr>
          <a:xfrm>
            <a:off x="6797545"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矩形 13"/>
          <p:cNvSpPr/>
          <p:nvPr/>
        </p:nvSpPr>
        <p:spPr>
          <a:xfrm>
            <a:off x="9203288"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群組 14"/>
          <p:cNvGrpSpPr>
            <a:grpSpLocks noChangeAspect="1"/>
          </p:cNvGrpSpPr>
          <p:nvPr/>
        </p:nvGrpSpPr>
        <p:grpSpPr>
          <a:xfrm>
            <a:off x="10104570" y="2121933"/>
            <a:ext cx="603178" cy="778182"/>
            <a:chOff x="6015805" y="22759786"/>
            <a:chExt cx="2313454" cy="2984669"/>
          </a:xfrm>
          <a:solidFill>
            <a:schemeClr val="accent3"/>
          </a:solidFill>
        </p:grpSpPr>
        <p:sp>
          <p:nvSpPr>
            <p:cNvPr id="16" name="手繪多邊形 15"/>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0" name="手繪多邊形 19"/>
          <p:cNvSpPr>
            <a:spLocks noChangeAspect="1"/>
          </p:cNvSpPr>
          <p:nvPr/>
        </p:nvSpPr>
        <p:spPr bwMode="auto">
          <a:xfrm>
            <a:off x="7668994" y="2288405"/>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手繪多邊形 20"/>
          <p:cNvSpPr>
            <a:spLocks noChangeAspect="1"/>
          </p:cNvSpPr>
          <p:nvPr/>
        </p:nvSpPr>
        <p:spPr bwMode="auto">
          <a:xfrm>
            <a:off x="5353374" y="2247103"/>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文字方塊 41"/>
          <p:cNvSpPr txBox="1"/>
          <p:nvPr/>
        </p:nvSpPr>
        <p:spPr>
          <a:xfrm>
            <a:off x="4635175"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3" name="文字方塊 43"/>
          <p:cNvSpPr txBox="1"/>
          <p:nvPr/>
        </p:nvSpPr>
        <p:spPr>
          <a:xfrm>
            <a:off x="4759337"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24" name="文字方塊 41"/>
          <p:cNvSpPr txBox="1"/>
          <p:nvPr/>
        </p:nvSpPr>
        <p:spPr>
          <a:xfrm>
            <a:off x="7040918"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25" name="文字方塊 43"/>
          <p:cNvSpPr txBox="1"/>
          <p:nvPr/>
        </p:nvSpPr>
        <p:spPr>
          <a:xfrm>
            <a:off x="7165080"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26" name="文字方塊 41"/>
          <p:cNvSpPr txBox="1"/>
          <p:nvPr/>
        </p:nvSpPr>
        <p:spPr>
          <a:xfrm>
            <a:off x="9446661"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7" name="文字方塊 43"/>
          <p:cNvSpPr txBox="1"/>
          <p:nvPr/>
        </p:nvSpPr>
        <p:spPr>
          <a:xfrm>
            <a:off x="9570823"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70907645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121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19580043">
            <a:off x="933864" y="3763270"/>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632387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122</a:t>
            </a:fld>
            <a:endParaRPr lang="zh-TW" altLang="en-US"/>
          </a:p>
        </p:txBody>
      </p:sp>
      <p:pic>
        <p:nvPicPr>
          <p:cNvPr id="6" name="圖片版面配置區 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7" name="手繪多邊形 6"/>
          <p:cNvSpPr/>
          <p:nvPr/>
        </p:nvSpPr>
        <p:spPr>
          <a:xfrm rot="2019957" flipV="1">
            <a:off x="933864" y="718026"/>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060</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4738914"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矩形 11"/>
          <p:cNvSpPr/>
          <p:nvPr/>
        </p:nvSpPr>
        <p:spPr>
          <a:xfrm>
            <a:off x="7144657"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p:cNvSpPr/>
          <p:nvPr/>
        </p:nvSpPr>
        <p:spPr>
          <a:xfrm>
            <a:off x="9550400"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群組 13"/>
          <p:cNvGrpSpPr>
            <a:grpSpLocks noChangeAspect="1"/>
          </p:cNvGrpSpPr>
          <p:nvPr/>
        </p:nvGrpSpPr>
        <p:grpSpPr>
          <a:xfrm>
            <a:off x="10451682" y="2121933"/>
            <a:ext cx="603178" cy="778182"/>
            <a:chOff x="6015805" y="22759786"/>
            <a:chExt cx="2313454" cy="2984669"/>
          </a:xfrm>
          <a:solidFill>
            <a:schemeClr val="accent3"/>
          </a:solidFill>
        </p:grpSpPr>
        <p:sp>
          <p:nvSpPr>
            <p:cNvPr id="15" name="手繪多邊形 14"/>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手繪多邊形 18"/>
          <p:cNvSpPr>
            <a:spLocks noChangeAspect="1"/>
          </p:cNvSpPr>
          <p:nvPr/>
        </p:nvSpPr>
        <p:spPr bwMode="auto">
          <a:xfrm>
            <a:off x="8016106" y="2288405"/>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手繪多邊形 19"/>
          <p:cNvSpPr>
            <a:spLocks noChangeAspect="1"/>
          </p:cNvSpPr>
          <p:nvPr/>
        </p:nvSpPr>
        <p:spPr bwMode="auto">
          <a:xfrm>
            <a:off x="5700486" y="2247103"/>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文字方塊 41"/>
          <p:cNvSpPr txBox="1"/>
          <p:nvPr/>
        </p:nvSpPr>
        <p:spPr>
          <a:xfrm>
            <a:off x="4982287"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2" name="文字方塊 43"/>
          <p:cNvSpPr txBox="1"/>
          <p:nvPr/>
        </p:nvSpPr>
        <p:spPr>
          <a:xfrm>
            <a:off x="5106449"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23" name="文字方塊 41"/>
          <p:cNvSpPr txBox="1"/>
          <p:nvPr/>
        </p:nvSpPr>
        <p:spPr>
          <a:xfrm>
            <a:off x="7388030"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24" name="文字方塊 43"/>
          <p:cNvSpPr txBox="1"/>
          <p:nvPr/>
        </p:nvSpPr>
        <p:spPr>
          <a:xfrm>
            <a:off x="7512192"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25" name="文字方塊 41"/>
          <p:cNvSpPr txBox="1"/>
          <p:nvPr/>
        </p:nvSpPr>
        <p:spPr>
          <a:xfrm>
            <a:off x="9793773"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6" name="文字方塊 43"/>
          <p:cNvSpPr txBox="1"/>
          <p:nvPr/>
        </p:nvSpPr>
        <p:spPr>
          <a:xfrm>
            <a:off x="9917935"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18089786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2019957" flipV="1">
            <a:off x="933864" y="718026"/>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9566369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124</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rot="19580043" flipH="1" flipV="1">
            <a:off x="7941608" y="718026"/>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061</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1" name="群組 10"/>
          <p:cNvGrpSpPr/>
          <p:nvPr/>
        </p:nvGrpSpPr>
        <p:grpSpPr>
          <a:xfrm>
            <a:off x="1412211" y="1571529"/>
            <a:ext cx="741046" cy="741046"/>
            <a:chOff x="2870153" y="1707170"/>
            <a:chExt cx="741046" cy="741046"/>
          </a:xfrm>
        </p:grpSpPr>
        <p:sp>
          <p:nvSpPr>
            <p:cNvPr id="12" name="橢圓 11"/>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3" name="手繪多邊形 12"/>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1412211" y="2857317"/>
            <a:ext cx="741046" cy="741046"/>
            <a:chOff x="5750522" y="1707170"/>
            <a:chExt cx="741046" cy="741046"/>
          </a:xfrm>
        </p:grpSpPr>
        <p:sp>
          <p:nvSpPr>
            <p:cNvPr id="15" name="橢圓 14"/>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5908074" y="1863949"/>
              <a:ext cx="425943" cy="427489"/>
              <a:chOff x="5583600" y="7359116"/>
              <a:chExt cx="2941833" cy="2952515"/>
            </a:xfrm>
            <a:solidFill>
              <a:schemeClr val="bg1"/>
            </a:solidFill>
          </p:grpSpPr>
          <p:sp>
            <p:nvSpPr>
              <p:cNvPr id="1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0" name="群組 19"/>
          <p:cNvGrpSpPr/>
          <p:nvPr/>
        </p:nvGrpSpPr>
        <p:grpSpPr>
          <a:xfrm>
            <a:off x="1412211" y="4143105"/>
            <a:ext cx="741046" cy="741046"/>
            <a:chOff x="4317953" y="4038218"/>
            <a:chExt cx="741046" cy="741046"/>
          </a:xfrm>
        </p:grpSpPr>
        <p:sp>
          <p:nvSpPr>
            <p:cNvPr id="21" name="橢圓 20"/>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2" name="手繪多邊形 21"/>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1412211" y="5428894"/>
            <a:ext cx="741046" cy="741046"/>
            <a:chOff x="7375483" y="4038218"/>
            <a:chExt cx="741046" cy="741046"/>
          </a:xfrm>
        </p:grpSpPr>
        <p:sp>
          <p:nvSpPr>
            <p:cNvPr id="24" name="橢圓 23"/>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7561229" y="4059115"/>
              <a:ext cx="361238" cy="572934"/>
              <a:chOff x="4565882" y="3048934"/>
              <a:chExt cx="361238" cy="572934"/>
            </a:xfrm>
            <a:solidFill>
              <a:schemeClr val="bg1"/>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2338617" y="1618887"/>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2338617" y="2904675"/>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2338617" y="419046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2338617" y="5476252"/>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3496556" y="1680442"/>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3496556" y="2966230"/>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3496556" y="4252018"/>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3496556" y="5537806"/>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93475096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19580043" flipH="1" flipV="1">
            <a:off x="7941608" y="718026"/>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21396252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rot="2019957" flipH="1">
            <a:off x="7941608" y="3740286"/>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126</a:t>
            </a:fld>
            <a:endParaRPr lang="zh-TW" altLang="en-US">
              <a:solidFill>
                <a:schemeClr val="bg1"/>
              </a:solidFill>
            </a:endParaRPr>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062</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等腰三角形 10"/>
          <p:cNvSpPr/>
          <p:nvPr/>
        </p:nvSpPr>
        <p:spPr>
          <a:xfrm rot="2700000">
            <a:off x="2135153" y="1464075"/>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7"/>
          <p:cNvSpPr txBox="1"/>
          <p:nvPr/>
        </p:nvSpPr>
        <p:spPr>
          <a:xfrm>
            <a:off x="2071653" y="1265979"/>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1</a:t>
            </a:r>
            <a:endParaRPr lang="en-US" sz="6000" dirty="0"/>
          </a:p>
        </p:txBody>
      </p:sp>
      <p:sp>
        <p:nvSpPr>
          <p:cNvPr id="13" name="文字方塊 8"/>
          <p:cNvSpPr txBox="1"/>
          <p:nvPr/>
        </p:nvSpPr>
        <p:spPr>
          <a:xfrm>
            <a:off x="2865010" y="1736655"/>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14" name="等腰三角形 13"/>
          <p:cNvSpPr/>
          <p:nvPr/>
        </p:nvSpPr>
        <p:spPr>
          <a:xfrm rot="2700000">
            <a:off x="2135153" y="2734075"/>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文字方塊 10"/>
          <p:cNvSpPr txBox="1"/>
          <p:nvPr/>
        </p:nvSpPr>
        <p:spPr>
          <a:xfrm>
            <a:off x="2071653" y="2535979"/>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2</a:t>
            </a:r>
            <a:endParaRPr lang="en-US" sz="6000" dirty="0"/>
          </a:p>
        </p:txBody>
      </p:sp>
      <p:sp>
        <p:nvSpPr>
          <p:cNvPr id="16" name="文字方塊 11"/>
          <p:cNvSpPr txBox="1"/>
          <p:nvPr/>
        </p:nvSpPr>
        <p:spPr>
          <a:xfrm>
            <a:off x="2865010" y="3006655"/>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17" name="等腰三角形 16"/>
          <p:cNvSpPr/>
          <p:nvPr/>
        </p:nvSpPr>
        <p:spPr>
          <a:xfrm rot="2700000">
            <a:off x="2135153" y="4004075"/>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文字方塊 13"/>
          <p:cNvSpPr txBox="1"/>
          <p:nvPr/>
        </p:nvSpPr>
        <p:spPr>
          <a:xfrm>
            <a:off x="2071653" y="3805979"/>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3</a:t>
            </a:r>
            <a:endParaRPr lang="en-US" sz="6000" dirty="0"/>
          </a:p>
        </p:txBody>
      </p:sp>
      <p:sp>
        <p:nvSpPr>
          <p:cNvPr id="19" name="文字方塊 14"/>
          <p:cNvSpPr txBox="1"/>
          <p:nvPr/>
        </p:nvSpPr>
        <p:spPr>
          <a:xfrm>
            <a:off x="2865010" y="4276655"/>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20" name="等腰三角形 19"/>
          <p:cNvSpPr/>
          <p:nvPr/>
        </p:nvSpPr>
        <p:spPr>
          <a:xfrm rot="2700000">
            <a:off x="2135153" y="5274075"/>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文字方塊 16"/>
          <p:cNvSpPr txBox="1"/>
          <p:nvPr/>
        </p:nvSpPr>
        <p:spPr>
          <a:xfrm>
            <a:off x="2071653" y="5075979"/>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4</a:t>
            </a:r>
            <a:endParaRPr lang="en-US" sz="6000" dirty="0"/>
          </a:p>
        </p:txBody>
      </p:sp>
      <p:sp>
        <p:nvSpPr>
          <p:cNvPr id="22" name="文字方塊 17"/>
          <p:cNvSpPr txBox="1"/>
          <p:nvPr/>
        </p:nvSpPr>
        <p:spPr>
          <a:xfrm>
            <a:off x="2865010" y="5546655"/>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23808082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rot="2019957" flipH="1">
            <a:off x="7941608" y="3740286"/>
            <a:ext cx="3316528" cy="2399688"/>
          </a:xfrm>
          <a:custGeom>
            <a:avLst/>
            <a:gdLst>
              <a:gd name="connsiteX0" fmla="*/ 2933812 w 3316528"/>
              <a:gd name="connsiteY0" fmla="*/ 0 h 2399688"/>
              <a:gd name="connsiteX1" fmla="*/ 2990271 w 3316528"/>
              <a:gd name="connsiteY1" fmla="*/ 62120 h 2399688"/>
              <a:gd name="connsiteX2" fmla="*/ 3316528 w 3316528"/>
              <a:gd name="connsiteY2" fmla="*/ 970938 h 2399688"/>
              <a:gd name="connsiteX3" fmla="*/ 1887778 w 3316528"/>
              <a:gd name="connsiteY3" fmla="*/ 2399688 h 2399688"/>
              <a:gd name="connsiteX4" fmla="*/ 41460 w 3316528"/>
              <a:gd name="connsiteY4" fmla="*/ 2399688 h 2399688"/>
              <a:gd name="connsiteX5" fmla="*/ 0 w 3316528"/>
              <a:gd name="connsiteY5" fmla="*/ 2372073 h 2399688"/>
              <a:gd name="connsiteX6" fmla="*/ 1913366 w 3316528"/>
              <a:gd name="connsiteY6" fmla="*/ 1988563 h 2399688"/>
              <a:gd name="connsiteX7" fmla="*/ 3033462 w 3316528"/>
              <a:gd name="connsiteY7" fmla="*/ 306886 h 2399688"/>
              <a:gd name="connsiteX8" fmla="*/ 2948411 w 3316528"/>
              <a:gd name="connsiteY8" fmla="*/ 30263 h 2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528" h="2399688">
                <a:moveTo>
                  <a:pt x="2933812" y="0"/>
                </a:moveTo>
                <a:lnTo>
                  <a:pt x="2990271" y="62120"/>
                </a:lnTo>
                <a:cubicBezTo>
                  <a:pt x="3194091" y="309092"/>
                  <a:pt x="3316528" y="625717"/>
                  <a:pt x="3316528" y="970938"/>
                </a:cubicBezTo>
                <a:cubicBezTo>
                  <a:pt x="3316529" y="1760015"/>
                  <a:pt x="2676855" y="2399689"/>
                  <a:pt x="1887778" y="2399688"/>
                </a:cubicBezTo>
                <a:lnTo>
                  <a:pt x="41460" y="2399688"/>
                </a:lnTo>
                <a:lnTo>
                  <a:pt x="0" y="2372073"/>
                </a:lnTo>
                <a:lnTo>
                  <a:pt x="1913366" y="1988563"/>
                </a:lnTo>
                <a:cubicBezTo>
                  <a:pt x="2687055" y="1833487"/>
                  <a:pt x="3188538" y="1080575"/>
                  <a:pt x="3033462" y="306886"/>
                </a:cubicBezTo>
                <a:cubicBezTo>
                  <a:pt x="3014078" y="210175"/>
                  <a:pt x="2985352" y="117717"/>
                  <a:pt x="2948411" y="30263"/>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127</a:t>
            </a:fld>
            <a:endParaRPr lang="zh-TW" altLang="en-US"/>
          </a:p>
        </p:txBody>
      </p:sp>
    </p:spTree>
    <p:extLst>
      <p:ext uri="{BB962C8B-B14F-4D97-AF65-F5344CB8AC3E}">
        <p14:creationId xmlns:p14="http://schemas.microsoft.com/office/powerpoint/2010/main" val="47854068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手繪多邊形 6"/>
          <p:cNvSpPr/>
          <p:nvPr/>
        </p:nvSpPr>
        <p:spPr>
          <a:xfrm>
            <a:off x="0" y="359228"/>
            <a:ext cx="3069772" cy="6139544"/>
          </a:xfrm>
          <a:custGeom>
            <a:avLst/>
            <a:gdLst>
              <a:gd name="connsiteX0" fmla="*/ 0 w 3069772"/>
              <a:gd name="connsiteY0" fmla="*/ 0 h 6139544"/>
              <a:gd name="connsiteX1" fmla="*/ 3069772 w 3069772"/>
              <a:gd name="connsiteY1" fmla="*/ 3069772 h 6139544"/>
              <a:gd name="connsiteX2" fmla="*/ 0 w 3069772"/>
              <a:gd name="connsiteY2" fmla="*/ 6139544 h 6139544"/>
              <a:gd name="connsiteX3" fmla="*/ 0 w 3069772"/>
              <a:gd name="connsiteY3" fmla="*/ 5340482 h 6139544"/>
              <a:gd name="connsiteX4" fmla="*/ 2270710 w 3069772"/>
              <a:gd name="connsiteY4" fmla="*/ 3069772 h 6139544"/>
              <a:gd name="connsiteX5" fmla="*/ 0 w 3069772"/>
              <a:gd name="connsiteY5" fmla="*/ 799062 h 613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772" h="6139544">
                <a:moveTo>
                  <a:pt x="0" y="0"/>
                </a:moveTo>
                <a:cubicBezTo>
                  <a:pt x="1695388" y="0"/>
                  <a:pt x="3069772" y="1374384"/>
                  <a:pt x="3069772" y="3069772"/>
                </a:cubicBezTo>
                <a:cubicBezTo>
                  <a:pt x="3069772" y="4765160"/>
                  <a:pt x="1695388" y="6139544"/>
                  <a:pt x="0" y="6139544"/>
                </a:cubicBezTo>
                <a:lnTo>
                  <a:pt x="0" y="5340482"/>
                </a:lnTo>
                <a:cubicBezTo>
                  <a:pt x="1254079" y="5340482"/>
                  <a:pt x="2270710" y="4323851"/>
                  <a:pt x="2270710" y="3069772"/>
                </a:cubicBezTo>
                <a:cubicBezTo>
                  <a:pt x="2270710" y="1815693"/>
                  <a:pt x="1254079" y="799062"/>
                  <a:pt x="0" y="799062"/>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128</a:t>
            </a:fld>
            <a:endParaRPr lang="zh-TW" altLang="en-US"/>
          </a:p>
        </p:txBody>
      </p:sp>
      <p:pic>
        <p:nvPicPr>
          <p:cNvPr id="8" name="圖片版面配置區 7"/>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9" name="圖片版面配置區 8"/>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10" name="群組 9"/>
          <p:cNvGrpSpPr/>
          <p:nvPr/>
        </p:nvGrpSpPr>
        <p:grpSpPr>
          <a:xfrm>
            <a:off x="6518082" y="667686"/>
            <a:ext cx="4439036" cy="717432"/>
            <a:chOff x="2352488" y="418524"/>
            <a:chExt cx="4439036" cy="717432"/>
          </a:xfrm>
        </p:grpSpPr>
        <p:sp>
          <p:nvSpPr>
            <p:cNvPr id="11" name="矩形 10"/>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063</a:t>
              </a:r>
              <a:endParaRPr lang="en-US" altLang="zh-TW" sz="3200" b="1" spc="-150" dirty="0">
                <a:solidFill>
                  <a:schemeClr val="bg1">
                    <a:lumMod val="50000"/>
                  </a:schemeClr>
                </a:solidFill>
              </a:endParaRPr>
            </a:p>
          </p:txBody>
        </p:sp>
        <p:sp>
          <p:nvSpPr>
            <p:cNvPr id="12" name="矩形 11"/>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9" name="矩形 28"/>
          <p:cNvSpPr/>
          <p:nvPr/>
        </p:nvSpPr>
        <p:spPr>
          <a:xfrm>
            <a:off x="6196974" y="1959609"/>
            <a:ext cx="508125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0" name="群組 29"/>
          <p:cNvGrpSpPr/>
          <p:nvPr/>
        </p:nvGrpSpPr>
        <p:grpSpPr>
          <a:xfrm>
            <a:off x="5670322" y="1939872"/>
            <a:ext cx="503642" cy="562694"/>
            <a:chOff x="6155801" y="980357"/>
            <a:chExt cx="503642" cy="562694"/>
          </a:xfrm>
        </p:grpSpPr>
        <p:sp>
          <p:nvSpPr>
            <p:cNvPr id="31"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手繪多邊形 31"/>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33" name="矩形 32"/>
          <p:cNvSpPr/>
          <p:nvPr/>
        </p:nvSpPr>
        <p:spPr>
          <a:xfrm>
            <a:off x="6196974" y="2805429"/>
            <a:ext cx="508125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4" name="群組 33"/>
          <p:cNvGrpSpPr/>
          <p:nvPr/>
        </p:nvGrpSpPr>
        <p:grpSpPr>
          <a:xfrm>
            <a:off x="5670322" y="2785692"/>
            <a:ext cx="503642" cy="562694"/>
            <a:chOff x="6155801" y="980357"/>
            <a:chExt cx="503642" cy="562694"/>
          </a:xfrm>
        </p:grpSpPr>
        <p:sp>
          <p:nvSpPr>
            <p:cNvPr id="35"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手繪多邊形 35"/>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37" name="矩形 36"/>
          <p:cNvSpPr/>
          <p:nvPr/>
        </p:nvSpPr>
        <p:spPr>
          <a:xfrm>
            <a:off x="6196974" y="3651249"/>
            <a:ext cx="508125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8" name="群組 37"/>
          <p:cNvGrpSpPr/>
          <p:nvPr/>
        </p:nvGrpSpPr>
        <p:grpSpPr>
          <a:xfrm>
            <a:off x="5670322" y="3631512"/>
            <a:ext cx="503642" cy="562694"/>
            <a:chOff x="6155801" y="980357"/>
            <a:chExt cx="503642" cy="562694"/>
          </a:xfrm>
        </p:grpSpPr>
        <p:sp>
          <p:nvSpPr>
            <p:cNvPr id="39"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手繪多邊形 39"/>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41" name="矩形 40"/>
          <p:cNvSpPr/>
          <p:nvPr/>
        </p:nvSpPr>
        <p:spPr>
          <a:xfrm>
            <a:off x="6196974" y="4497069"/>
            <a:ext cx="508125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2" name="群組 41"/>
          <p:cNvGrpSpPr/>
          <p:nvPr/>
        </p:nvGrpSpPr>
        <p:grpSpPr>
          <a:xfrm>
            <a:off x="5670322" y="4477332"/>
            <a:ext cx="503642" cy="562694"/>
            <a:chOff x="6155801" y="980357"/>
            <a:chExt cx="503642" cy="562694"/>
          </a:xfrm>
        </p:grpSpPr>
        <p:sp>
          <p:nvSpPr>
            <p:cNvPr id="43"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手繪多邊形 43"/>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45" name="矩形 44"/>
          <p:cNvSpPr/>
          <p:nvPr/>
        </p:nvSpPr>
        <p:spPr>
          <a:xfrm>
            <a:off x="6196974" y="5342889"/>
            <a:ext cx="508125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6" name="群組 45"/>
          <p:cNvGrpSpPr/>
          <p:nvPr/>
        </p:nvGrpSpPr>
        <p:grpSpPr>
          <a:xfrm>
            <a:off x="5670322" y="5323152"/>
            <a:ext cx="503642" cy="562694"/>
            <a:chOff x="6155801" y="980357"/>
            <a:chExt cx="503642" cy="562694"/>
          </a:xfrm>
        </p:grpSpPr>
        <p:sp>
          <p:nvSpPr>
            <p:cNvPr id="47"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8" name="手繪多邊形 47"/>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Tree>
    <p:extLst>
      <p:ext uri="{BB962C8B-B14F-4D97-AF65-F5344CB8AC3E}">
        <p14:creationId xmlns:p14="http://schemas.microsoft.com/office/powerpoint/2010/main" val="1297241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12</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0" y="0"/>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993688" y="452909"/>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005</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3" name="等腰三角形 32"/>
          <p:cNvSpPr/>
          <p:nvPr/>
        </p:nvSpPr>
        <p:spPr>
          <a:xfrm rot="2700000">
            <a:off x="6793664" y="1517476"/>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文字方塊 7"/>
          <p:cNvSpPr txBox="1"/>
          <p:nvPr/>
        </p:nvSpPr>
        <p:spPr>
          <a:xfrm>
            <a:off x="6730164" y="1319380"/>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1</a:t>
            </a:r>
            <a:endParaRPr lang="en-US" sz="6000" dirty="0"/>
          </a:p>
        </p:txBody>
      </p:sp>
      <p:sp>
        <p:nvSpPr>
          <p:cNvPr id="35" name="文字方塊 8"/>
          <p:cNvSpPr txBox="1"/>
          <p:nvPr/>
        </p:nvSpPr>
        <p:spPr>
          <a:xfrm>
            <a:off x="7523521" y="1790056"/>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36" name="等腰三角形 35"/>
          <p:cNvSpPr/>
          <p:nvPr/>
        </p:nvSpPr>
        <p:spPr>
          <a:xfrm rot="2700000">
            <a:off x="6793664" y="2787476"/>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文字方塊 10"/>
          <p:cNvSpPr txBox="1"/>
          <p:nvPr/>
        </p:nvSpPr>
        <p:spPr>
          <a:xfrm>
            <a:off x="6730164" y="2589380"/>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2</a:t>
            </a:r>
            <a:endParaRPr lang="en-US" sz="6000" dirty="0"/>
          </a:p>
        </p:txBody>
      </p:sp>
      <p:sp>
        <p:nvSpPr>
          <p:cNvPr id="38" name="文字方塊 11"/>
          <p:cNvSpPr txBox="1"/>
          <p:nvPr/>
        </p:nvSpPr>
        <p:spPr>
          <a:xfrm>
            <a:off x="7523521" y="3060056"/>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39" name="等腰三角形 38"/>
          <p:cNvSpPr/>
          <p:nvPr/>
        </p:nvSpPr>
        <p:spPr>
          <a:xfrm rot="2700000">
            <a:off x="6793664" y="4057476"/>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文字方塊 13"/>
          <p:cNvSpPr txBox="1"/>
          <p:nvPr/>
        </p:nvSpPr>
        <p:spPr>
          <a:xfrm>
            <a:off x="6730164" y="3859380"/>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3</a:t>
            </a:r>
            <a:endParaRPr lang="en-US" sz="6000" dirty="0"/>
          </a:p>
        </p:txBody>
      </p:sp>
      <p:sp>
        <p:nvSpPr>
          <p:cNvPr id="41" name="文字方塊 14"/>
          <p:cNvSpPr txBox="1"/>
          <p:nvPr/>
        </p:nvSpPr>
        <p:spPr>
          <a:xfrm>
            <a:off x="7523521" y="4330056"/>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42" name="等腰三角形 41"/>
          <p:cNvSpPr/>
          <p:nvPr/>
        </p:nvSpPr>
        <p:spPr>
          <a:xfrm rot="2700000">
            <a:off x="6793664" y="5327476"/>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文字方塊 16"/>
          <p:cNvSpPr txBox="1"/>
          <p:nvPr/>
        </p:nvSpPr>
        <p:spPr>
          <a:xfrm>
            <a:off x="6730164" y="5129380"/>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4</a:t>
            </a:r>
            <a:endParaRPr lang="en-US" sz="6000" dirty="0"/>
          </a:p>
        </p:txBody>
      </p:sp>
      <p:sp>
        <p:nvSpPr>
          <p:cNvPr id="44" name="文字方塊 17"/>
          <p:cNvSpPr txBox="1"/>
          <p:nvPr/>
        </p:nvSpPr>
        <p:spPr>
          <a:xfrm>
            <a:off x="7523521" y="5600056"/>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68812907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a:off x="0" y="359228"/>
            <a:ext cx="3069772" cy="6139544"/>
          </a:xfrm>
          <a:custGeom>
            <a:avLst/>
            <a:gdLst>
              <a:gd name="connsiteX0" fmla="*/ 0 w 3069772"/>
              <a:gd name="connsiteY0" fmla="*/ 0 h 6139544"/>
              <a:gd name="connsiteX1" fmla="*/ 3069772 w 3069772"/>
              <a:gd name="connsiteY1" fmla="*/ 3069772 h 6139544"/>
              <a:gd name="connsiteX2" fmla="*/ 0 w 3069772"/>
              <a:gd name="connsiteY2" fmla="*/ 6139544 h 6139544"/>
              <a:gd name="connsiteX3" fmla="*/ 0 w 3069772"/>
              <a:gd name="connsiteY3" fmla="*/ 5340482 h 6139544"/>
              <a:gd name="connsiteX4" fmla="*/ 2270710 w 3069772"/>
              <a:gd name="connsiteY4" fmla="*/ 3069772 h 6139544"/>
              <a:gd name="connsiteX5" fmla="*/ 0 w 3069772"/>
              <a:gd name="connsiteY5" fmla="*/ 799062 h 613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772" h="6139544">
                <a:moveTo>
                  <a:pt x="0" y="0"/>
                </a:moveTo>
                <a:cubicBezTo>
                  <a:pt x="1695388" y="0"/>
                  <a:pt x="3069772" y="1374384"/>
                  <a:pt x="3069772" y="3069772"/>
                </a:cubicBezTo>
                <a:cubicBezTo>
                  <a:pt x="3069772" y="4765160"/>
                  <a:pt x="1695388" y="6139544"/>
                  <a:pt x="0" y="6139544"/>
                </a:cubicBezTo>
                <a:lnTo>
                  <a:pt x="0" y="5340482"/>
                </a:lnTo>
                <a:cubicBezTo>
                  <a:pt x="1254079" y="5340482"/>
                  <a:pt x="2270710" y="4323851"/>
                  <a:pt x="2270710" y="3069772"/>
                </a:cubicBezTo>
                <a:cubicBezTo>
                  <a:pt x="2270710" y="1815693"/>
                  <a:pt x="1254079" y="799062"/>
                  <a:pt x="0" y="799062"/>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129</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Tree>
    <p:extLst>
      <p:ext uri="{BB962C8B-B14F-4D97-AF65-F5344CB8AC3E}">
        <p14:creationId xmlns:p14="http://schemas.microsoft.com/office/powerpoint/2010/main" val="532952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7"/>
          <p:cNvSpPr/>
          <p:nvPr/>
        </p:nvSpPr>
        <p:spPr>
          <a:xfrm flipH="1">
            <a:off x="9122228" y="359228"/>
            <a:ext cx="3069772" cy="6139544"/>
          </a:xfrm>
          <a:custGeom>
            <a:avLst/>
            <a:gdLst>
              <a:gd name="connsiteX0" fmla="*/ 0 w 3069772"/>
              <a:gd name="connsiteY0" fmla="*/ 0 h 6139544"/>
              <a:gd name="connsiteX1" fmla="*/ 3069772 w 3069772"/>
              <a:gd name="connsiteY1" fmla="*/ 3069772 h 6139544"/>
              <a:gd name="connsiteX2" fmla="*/ 0 w 3069772"/>
              <a:gd name="connsiteY2" fmla="*/ 6139544 h 6139544"/>
              <a:gd name="connsiteX3" fmla="*/ 0 w 3069772"/>
              <a:gd name="connsiteY3" fmla="*/ 5340482 h 6139544"/>
              <a:gd name="connsiteX4" fmla="*/ 2270710 w 3069772"/>
              <a:gd name="connsiteY4" fmla="*/ 3069772 h 6139544"/>
              <a:gd name="connsiteX5" fmla="*/ 0 w 3069772"/>
              <a:gd name="connsiteY5" fmla="*/ 799062 h 613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772" h="6139544">
                <a:moveTo>
                  <a:pt x="0" y="0"/>
                </a:moveTo>
                <a:cubicBezTo>
                  <a:pt x="1695388" y="0"/>
                  <a:pt x="3069772" y="1374384"/>
                  <a:pt x="3069772" y="3069772"/>
                </a:cubicBezTo>
                <a:cubicBezTo>
                  <a:pt x="3069772" y="4765160"/>
                  <a:pt x="1695388" y="6139544"/>
                  <a:pt x="0" y="6139544"/>
                </a:cubicBezTo>
                <a:lnTo>
                  <a:pt x="0" y="5340482"/>
                </a:lnTo>
                <a:cubicBezTo>
                  <a:pt x="1254079" y="5340482"/>
                  <a:pt x="2270710" y="4323851"/>
                  <a:pt x="2270710" y="3069772"/>
                </a:cubicBezTo>
                <a:cubicBezTo>
                  <a:pt x="2270710" y="1815693"/>
                  <a:pt x="1254079" y="799062"/>
                  <a:pt x="0" y="799062"/>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130</a:t>
            </a:fld>
            <a:endParaRPr lang="zh-TW" altLang="en-US"/>
          </a:p>
        </p:txBody>
      </p:sp>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0" name="圖片版面配置區 9"/>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11" name="群組 10"/>
          <p:cNvGrpSpPr/>
          <p:nvPr/>
        </p:nvGrpSpPr>
        <p:grpSpPr>
          <a:xfrm>
            <a:off x="744121" y="667686"/>
            <a:ext cx="4439036" cy="717432"/>
            <a:chOff x="2352488" y="418524"/>
            <a:chExt cx="4439036" cy="717432"/>
          </a:xfrm>
        </p:grpSpPr>
        <p:sp>
          <p:nvSpPr>
            <p:cNvPr id="12" name="矩形 11"/>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064</a:t>
              </a:r>
              <a:endParaRPr lang="en-US" altLang="zh-TW" sz="3200" b="1" spc="-150" dirty="0">
                <a:solidFill>
                  <a:schemeClr val="bg1">
                    <a:lumMod val="50000"/>
                  </a:schemeClr>
                </a:solidFill>
              </a:endParaRPr>
            </a:p>
          </p:txBody>
        </p:sp>
        <p:sp>
          <p:nvSpPr>
            <p:cNvPr id="13" name="矩形 12"/>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文字方塊 2"/>
          <p:cNvSpPr txBox="1"/>
          <p:nvPr/>
        </p:nvSpPr>
        <p:spPr>
          <a:xfrm>
            <a:off x="784302" y="1998374"/>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cxnSp>
        <p:nvCxnSpPr>
          <p:cNvPr id="15" name="直線接點 14"/>
          <p:cNvCxnSpPr/>
          <p:nvPr/>
        </p:nvCxnSpPr>
        <p:spPr>
          <a:xfrm>
            <a:off x="3186189" y="1862367"/>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文字方塊 4"/>
          <p:cNvSpPr txBox="1"/>
          <p:nvPr/>
        </p:nvSpPr>
        <p:spPr>
          <a:xfrm>
            <a:off x="3387804" y="2013762"/>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17" name="文字方塊 8"/>
          <p:cNvSpPr txBox="1"/>
          <p:nvPr/>
        </p:nvSpPr>
        <p:spPr>
          <a:xfrm>
            <a:off x="784302" y="3603611"/>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175,45</a:t>
            </a:r>
            <a:endParaRPr lang="en-US" sz="4400" b="1" dirty="0">
              <a:solidFill>
                <a:schemeClr val="accent2"/>
              </a:solidFill>
            </a:endParaRPr>
          </a:p>
        </p:txBody>
      </p:sp>
      <p:cxnSp>
        <p:nvCxnSpPr>
          <p:cNvPr id="18" name="直線接點 17"/>
          <p:cNvCxnSpPr/>
          <p:nvPr/>
        </p:nvCxnSpPr>
        <p:spPr>
          <a:xfrm>
            <a:off x="3186189" y="3467604"/>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字方塊 4"/>
          <p:cNvSpPr txBox="1"/>
          <p:nvPr/>
        </p:nvSpPr>
        <p:spPr>
          <a:xfrm>
            <a:off x="3387804" y="3618999"/>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20" name="文字方塊 13"/>
          <p:cNvSpPr txBox="1"/>
          <p:nvPr/>
        </p:nvSpPr>
        <p:spPr>
          <a:xfrm>
            <a:off x="784302" y="5208847"/>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3"/>
                </a:solidFill>
              </a:rPr>
              <a:t>446,598</a:t>
            </a:r>
            <a:endParaRPr lang="en-US" sz="4400" b="1" dirty="0">
              <a:solidFill>
                <a:schemeClr val="accent3"/>
              </a:solidFill>
            </a:endParaRPr>
          </a:p>
        </p:txBody>
      </p:sp>
      <p:cxnSp>
        <p:nvCxnSpPr>
          <p:cNvPr id="21" name="直線接點 20"/>
          <p:cNvCxnSpPr/>
          <p:nvPr/>
        </p:nvCxnSpPr>
        <p:spPr>
          <a:xfrm>
            <a:off x="3186189" y="5072840"/>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文字方塊 4"/>
          <p:cNvSpPr txBox="1"/>
          <p:nvPr/>
        </p:nvSpPr>
        <p:spPr>
          <a:xfrm>
            <a:off x="3387804" y="5224235"/>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Tree>
    <p:extLst>
      <p:ext uri="{BB962C8B-B14F-4D97-AF65-F5344CB8AC3E}">
        <p14:creationId xmlns:p14="http://schemas.microsoft.com/office/powerpoint/2010/main" val="6899461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flipH="1">
            <a:off x="9122228" y="359228"/>
            <a:ext cx="3069772" cy="6139544"/>
          </a:xfrm>
          <a:custGeom>
            <a:avLst/>
            <a:gdLst>
              <a:gd name="connsiteX0" fmla="*/ 0 w 3069772"/>
              <a:gd name="connsiteY0" fmla="*/ 0 h 6139544"/>
              <a:gd name="connsiteX1" fmla="*/ 3069772 w 3069772"/>
              <a:gd name="connsiteY1" fmla="*/ 3069772 h 6139544"/>
              <a:gd name="connsiteX2" fmla="*/ 0 w 3069772"/>
              <a:gd name="connsiteY2" fmla="*/ 6139544 h 6139544"/>
              <a:gd name="connsiteX3" fmla="*/ 0 w 3069772"/>
              <a:gd name="connsiteY3" fmla="*/ 5340482 h 6139544"/>
              <a:gd name="connsiteX4" fmla="*/ 2270710 w 3069772"/>
              <a:gd name="connsiteY4" fmla="*/ 3069772 h 6139544"/>
              <a:gd name="connsiteX5" fmla="*/ 0 w 3069772"/>
              <a:gd name="connsiteY5" fmla="*/ 799062 h 613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772" h="6139544">
                <a:moveTo>
                  <a:pt x="0" y="0"/>
                </a:moveTo>
                <a:cubicBezTo>
                  <a:pt x="1695388" y="0"/>
                  <a:pt x="3069772" y="1374384"/>
                  <a:pt x="3069772" y="3069772"/>
                </a:cubicBezTo>
                <a:cubicBezTo>
                  <a:pt x="3069772" y="4765160"/>
                  <a:pt x="1695388" y="6139544"/>
                  <a:pt x="0" y="6139544"/>
                </a:cubicBezTo>
                <a:lnTo>
                  <a:pt x="0" y="5340482"/>
                </a:lnTo>
                <a:cubicBezTo>
                  <a:pt x="1254079" y="5340482"/>
                  <a:pt x="2270710" y="4323851"/>
                  <a:pt x="2270710" y="3069772"/>
                </a:cubicBezTo>
                <a:cubicBezTo>
                  <a:pt x="2270710" y="1815693"/>
                  <a:pt x="1254079" y="799062"/>
                  <a:pt x="0" y="799062"/>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131</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Tree>
    <p:extLst>
      <p:ext uri="{BB962C8B-B14F-4D97-AF65-F5344CB8AC3E}">
        <p14:creationId xmlns:p14="http://schemas.microsoft.com/office/powerpoint/2010/main" val="33215509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版面配置區 7"/>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2" name="頁尾版面配置區 1"/>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132</a:t>
            </a:fld>
            <a:endParaRPr lang="zh-TW" altLang="en-US"/>
          </a:p>
        </p:txBody>
      </p:sp>
      <p:sp>
        <p:nvSpPr>
          <p:cNvPr id="7" name="手繪多邊形 6"/>
          <p:cNvSpPr/>
          <p:nvPr/>
        </p:nvSpPr>
        <p:spPr>
          <a:xfrm>
            <a:off x="58813" y="2481451"/>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744121"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065</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六邊形 11"/>
          <p:cNvSpPr/>
          <p:nvPr/>
        </p:nvSpPr>
        <p:spPr>
          <a:xfrm>
            <a:off x="7579707" y="1390427"/>
            <a:ext cx="955894" cy="816070"/>
          </a:xfrm>
          <a:prstGeom prst="hexagon">
            <a:avLst/>
          </a:prstGeom>
          <a:solidFill>
            <a:srgbClr val="6BCBC5"/>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13" name="文字方塊 16"/>
          <p:cNvSpPr txBox="1"/>
          <p:nvPr/>
        </p:nvSpPr>
        <p:spPr>
          <a:xfrm>
            <a:off x="7342075" y="218490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Agenda</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14" name="矩形 13"/>
          <p:cNvSpPr/>
          <p:nvPr/>
        </p:nvSpPr>
        <p:spPr>
          <a:xfrm>
            <a:off x="6264190" y="2573598"/>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15" name="六邊形 14"/>
          <p:cNvSpPr/>
          <p:nvPr/>
        </p:nvSpPr>
        <p:spPr>
          <a:xfrm>
            <a:off x="8765580" y="1385118"/>
            <a:ext cx="955894" cy="816070"/>
          </a:xfrm>
          <a:prstGeom prst="hexagon">
            <a:avLst/>
          </a:prstGeom>
          <a:solidFill>
            <a:srgbClr val="F5C636"/>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16" name="文字方塊 19"/>
          <p:cNvSpPr txBox="1"/>
          <p:nvPr/>
        </p:nvSpPr>
        <p:spPr>
          <a:xfrm>
            <a:off x="8800040" y="2184905"/>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Process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17" name="群組 16"/>
          <p:cNvGrpSpPr/>
          <p:nvPr/>
        </p:nvGrpSpPr>
        <p:grpSpPr>
          <a:xfrm>
            <a:off x="9039954" y="1625124"/>
            <a:ext cx="407146" cy="336058"/>
            <a:chOff x="13079250" y="23448756"/>
            <a:chExt cx="2967819" cy="2449630"/>
          </a:xfrm>
          <a:solidFill>
            <a:sysClr val="window" lastClr="FFFFFF"/>
          </a:solidFill>
        </p:grpSpPr>
        <p:sp>
          <p:nvSpPr>
            <p:cNvPr id="41" name="手繪多邊形 4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2" name="手繪多邊形 4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18" name="手繪多邊形 17"/>
          <p:cNvSpPr>
            <a:spLocks/>
          </p:cNvSpPr>
          <p:nvPr/>
        </p:nvSpPr>
        <p:spPr bwMode="auto">
          <a:xfrm flipV="1">
            <a:off x="7930039" y="156276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19" name="六邊形 18"/>
          <p:cNvSpPr/>
          <p:nvPr/>
        </p:nvSpPr>
        <p:spPr>
          <a:xfrm>
            <a:off x="7579707" y="3546640"/>
            <a:ext cx="955894" cy="816070"/>
          </a:xfrm>
          <a:prstGeom prst="hexagon">
            <a:avLst/>
          </a:prstGeom>
          <a:solidFill>
            <a:srgbClr val="FF614C"/>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0" name="文字方塊 22"/>
          <p:cNvSpPr txBox="1"/>
          <p:nvPr/>
        </p:nvSpPr>
        <p:spPr>
          <a:xfrm>
            <a:off x="7358974" y="4343384"/>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Security</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1" name="六邊形 20"/>
          <p:cNvSpPr/>
          <p:nvPr/>
        </p:nvSpPr>
        <p:spPr>
          <a:xfrm>
            <a:off x="8834636" y="3543390"/>
            <a:ext cx="955894" cy="816070"/>
          </a:xfrm>
          <a:prstGeom prst="hexagon">
            <a:avLst/>
          </a:prstGeom>
          <a:solidFill>
            <a:srgbClr val="9ACA9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2" name="文字方塊 25"/>
          <p:cNvSpPr txBox="1"/>
          <p:nvPr/>
        </p:nvSpPr>
        <p:spPr>
          <a:xfrm>
            <a:off x="8800040" y="4359460"/>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Success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23" name="群組 22"/>
          <p:cNvGrpSpPr/>
          <p:nvPr/>
        </p:nvGrpSpPr>
        <p:grpSpPr>
          <a:xfrm>
            <a:off x="7858031" y="3755882"/>
            <a:ext cx="399246" cy="397586"/>
            <a:chOff x="35309818" y="13261794"/>
            <a:chExt cx="2516828" cy="2506357"/>
          </a:xfrm>
          <a:solidFill>
            <a:sysClr val="window" lastClr="FFFFFF"/>
          </a:solidFill>
        </p:grpSpPr>
        <p:sp>
          <p:nvSpPr>
            <p:cNvPr id="34" name="手繪多邊形 3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24" name="手繪多邊形 23"/>
          <p:cNvSpPr>
            <a:spLocks/>
          </p:cNvSpPr>
          <p:nvPr/>
        </p:nvSpPr>
        <p:spPr bwMode="auto">
          <a:xfrm>
            <a:off x="9089822" y="3787028"/>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nvGrpSpPr>
          <p:cNvPr id="25" name="群組 24"/>
          <p:cNvGrpSpPr/>
          <p:nvPr/>
        </p:nvGrpSpPr>
        <p:grpSpPr>
          <a:xfrm>
            <a:off x="8640861" y="1209810"/>
            <a:ext cx="0" cy="4170840"/>
            <a:chOff x="6718300" y="1838047"/>
            <a:chExt cx="0" cy="3456066"/>
          </a:xfrm>
        </p:grpSpPr>
        <p:cxnSp>
          <p:nvCxnSpPr>
            <p:cNvPr id="32" name="直線接點 31"/>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rot="5400000">
            <a:off x="8640861" y="1567197"/>
            <a:ext cx="0" cy="3456066"/>
            <a:chOff x="6718300" y="1838047"/>
            <a:chExt cx="0" cy="3456066"/>
          </a:xfrm>
        </p:grpSpPr>
        <p:cxnSp>
          <p:nvCxnSpPr>
            <p:cNvPr id="30" name="直線接點 29"/>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8761106" y="2573598"/>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8" name="矩形 27"/>
          <p:cNvSpPr/>
          <p:nvPr/>
        </p:nvSpPr>
        <p:spPr>
          <a:xfrm>
            <a:off x="6264190" y="4757941"/>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9" name="矩形 28"/>
          <p:cNvSpPr/>
          <p:nvPr/>
        </p:nvSpPr>
        <p:spPr>
          <a:xfrm>
            <a:off x="8761106" y="4757941"/>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Tree>
    <p:extLst>
      <p:ext uri="{BB962C8B-B14F-4D97-AF65-F5344CB8AC3E}">
        <p14:creationId xmlns:p14="http://schemas.microsoft.com/office/powerpoint/2010/main" val="4450102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133</a:t>
            </a:fld>
            <a:endParaRPr lang="zh-TW" altLang="en-US"/>
          </a:p>
        </p:txBody>
      </p:sp>
      <p:sp>
        <p:nvSpPr>
          <p:cNvPr id="5" name="手繪多邊形 4"/>
          <p:cNvSpPr/>
          <p:nvPr/>
        </p:nvSpPr>
        <p:spPr>
          <a:xfrm>
            <a:off x="58813" y="2481451"/>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52311727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134</a:t>
            </a:fld>
            <a:endParaRPr lang="zh-TW" altLang="en-US"/>
          </a:p>
        </p:txBody>
      </p:sp>
      <p:sp>
        <p:nvSpPr>
          <p:cNvPr id="8" name="手繪多邊形 7"/>
          <p:cNvSpPr/>
          <p:nvPr/>
        </p:nvSpPr>
        <p:spPr>
          <a:xfrm flipV="1">
            <a:off x="58813" y="0"/>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0" name="群組 9"/>
          <p:cNvGrpSpPr/>
          <p:nvPr/>
        </p:nvGrpSpPr>
        <p:grpSpPr>
          <a:xfrm>
            <a:off x="6518082" y="667686"/>
            <a:ext cx="4439036" cy="717432"/>
            <a:chOff x="2352488" y="418524"/>
            <a:chExt cx="4439036" cy="717432"/>
          </a:xfrm>
        </p:grpSpPr>
        <p:sp>
          <p:nvSpPr>
            <p:cNvPr id="11" name="矩形 10"/>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066</a:t>
              </a:r>
              <a:endParaRPr lang="en-US" altLang="zh-TW" sz="3200" b="1" spc="-150" dirty="0">
                <a:solidFill>
                  <a:schemeClr val="bg1">
                    <a:lumMod val="50000"/>
                  </a:schemeClr>
                </a:solidFill>
              </a:endParaRPr>
            </a:p>
          </p:txBody>
        </p:sp>
        <p:sp>
          <p:nvSpPr>
            <p:cNvPr id="12" name="矩形 11"/>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3" name="矩形 12"/>
          <p:cNvSpPr/>
          <p:nvPr/>
        </p:nvSpPr>
        <p:spPr>
          <a:xfrm>
            <a:off x="6288732" y="2019865"/>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4" name="Freeform 21"/>
          <p:cNvSpPr>
            <a:spLocks/>
          </p:cNvSpPr>
          <p:nvPr/>
        </p:nvSpPr>
        <p:spPr bwMode="auto">
          <a:xfrm rot="10800000" flipH="1">
            <a:off x="5903266" y="2177184"/>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矩形 14"/>
          <p:cNvSpPr/>
          <p:nvPr/>
        </p:nvSpPr>
        <p:spPr>
          <a:xfrm>
            <a:off x="6288732" y="290577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6" name="Freeform 21"/>
          <p:cNvSpPr>
            <a:spLocks/>
          </p:cNvSpPr>
          <p:nvPr/>
        </p:nvSpPr>
        <p:spPr bwMode="auto">
          <a:xfrm rot="10800000" flipH="1">
            <a:off x="5903266" y="3063098"/>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矩形 16"/>
          <p:cNvSpPr/>
          <p:nvPr/>
        </p:nvSpPr>
        <p:spPr>
          <a:xfrm>
            <a:off x="6288732" y="3791694"/>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8" name="Freeform 21"/>
          <p:cNvSpPr>
            <a:spLocks/>
          </p:cNvSpPr>
          <p:nvPr/>
        </p:nvSpPr>
        <p:spPr bwMode="auto">
          <a:xfrm rot="10800000" flipH="1">
            <a:off x="5903266" y="3949013"/>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矩形 18"/>
          <p:cNvSpPr/>
          <p:nvPr/>
        </p:nvSpPr>
        <p:spPr>
          <a:xfrm>
            <a:off x="6288732" y="467760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0" name="Freeform 21"/>
          <p:cNvSpPr>
            <a:spLocks/>
          </p:cNvSpPr>
          <p:nvPr/>
        </p:nvSpPr>
        <p:spPr bwMode="auto">
          <a:xfrm rot="10800000" flipH="1">
            <a:off x="5903266" y="4834928"/>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矩形 20"/>
          <p:cNvSpPr/>
          <p:nvPr/>
        </p:nvSpPr>
        <p:spPr>
          <a:xfrm>
            <a:off x="6288732" y="5563523"/>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2" name="Freeform 21"/>
          <p:cNvSpPr>
            <a:spLocks/>
          </p:cNvSpPr>
          <p:nvPr/>
        </p:nvSpPr>
        <p:spPr bwMode="auto">
          <a:xfrm rot="10800000" flipH="1">
            <a:off x="5903266" y="5720842"/>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8051467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135</a:t>
            </a:fld>
            <a:endParaRPr lang="zh-TW" altLang="en-US"/>
          </a:p>
        </p:txBody>
      </p:sp>
      <p:sp>
        <p:nvSpPr>
          <p:cNvPr id="5" name="手繪多邊形 4"/>
          <p:cNvSpPr/>
          <p:nvPr/>
        </p:nvSpPr>
        <p:spPr>
          <a:xfrm flipV="1">
            <a:off x="58813" y="0"/>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8632753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136</a:t>
            </a:fld>
            <a:endParaRPr lang="zh-TW" altLang="en-US"/>
          </a:p>
        </p:txBody>
      </p:sp>
      <p:sp>
        <p:nvSpPr>
          <p:cNvPr id="6" name="手繪多邊形 5"/>
          <p:cNvSpPr/>
          <p:nvPr/>
        </p:nvSpPr>
        <p:spPr>
          <a:xfrm flipH="1" flipV="1">
            <a:off x="6556490" y="0"/>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067</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7" name="文字方塊 41"/>
          <p:cNvSpPr txBox="1"/>
          <p:nvPr/>
        </p:nvSpPr>
        <p:spPr>
          <a:xfrm>
            <a:off x="987222" y="209595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8" name="文字方塊 43"/>
          <p:cNvSpPr txBox="1"/>
          <p:nvPr/>
        </p:nvSpPr>
        <p:spPr>
          <a:xfrm>
            <a:off x="987223" y="163836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29" name="手繪多邊形 28"/>
          <p:cNvSpPr>
            <a:spLocks/>
          </p:cNvSpPr>
          <p:nvPr/>
        </p:nvSpPr>
        <p:spPr bwMode="auto">
          <a:xfrm>
            <a:off x="406809" y="1947178"/>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30" name="群組 29"/>
          <p:cNvGrpSpPr>
            <a:grpSpLocks noChangeAspect="1"/>
          </p:cNvGrpSpPr>
          <p:nvPr/>
        </p:nvGrpSpPr>
        <p:grpSpPr>
          <a:xfrm>
            <a:off x="309418" y="5112388"/>
            <a:ext cx="626768" cy="629044"/>
            <a:chOff x="5583600" y="7359116"/>
            <a:chExt cx="2941833" cy="2952515"/>
          </a:xfrm>
          <a:solidFill>
            <a:schemeClr val="accent3"/>
          </a:solidFill>
        </p:grpSpPr>
        <p:sp>
          <p:nvSpPr>
            <p:cNvPr id="5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1" name="群組 30"/>
          <p:cNvGrpSpPr/>
          <p:nvPr/>
        </p:nvGrpSpPr>
        <p:grpSpPr>
          <a:xfrm>
            <a:off x="373886" y="3179490"/>
            <a:ext cx="477856" cy="757894"/>
            <a:chOff x="4565882" y="3048934"/>
            <a:chExt cx="361238" cy="572934"/>
          </a:xfrm>
          <a:solidFill>
            <a:schemeClr val="accent2"/>
          </a:solidFill>
        </p:grpSpPr>
        <p:sp>
          <p:nvSpPr>
            <p:cNvPr id="50" name="手繪多邊形 4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2" name="文字方塊 41"/>
          <p:cNvSpPr txBox="1"/>
          <p:nvPr/>
        </p:nvSpPr>
        <p:spPr>
          <a:xfrm>
            <a:off x="987222" y="356578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3" name="文字方塊 43"/>
          <p:cNvSpPr txBox="1"/>
          <p:nvPr/>
        </p:nvSpPr>
        <p:spPr>
          <a:xfrm>
            <a:off x="987223" y="310819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34" name="文字方塊 41"/>
          <p:cNvSpPr txBox="1"/>
          <p:nvPr/>
        </p:nvSpPr>
        <p:spPr>
          <a:xfrm>
            <a:off x="987222" y="5219639"/>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5" name="文字方塊 43"/>
          <p:cNvSpPr txBox="1"/>
          <p:nvPr/>
        </p:nvSpPr>
        <p:spPr>
          <a:xfrm>
            <a:off x="987223" y="476204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36" name="文字方塊 41"/>
          <p:cNvSpPr txBox="1"/>
          <p:nvPr/>
        </p:nvSpPr>
        <p:spPr>
          <a:xfrm>
            <a:off x="4507662" y="209595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7" name="文字方塊 43"/>
          <p:cNvSpPr txBox="1"/>
          <p:nvPr/>
        </p:nvSpPr>
        <p:spPr>
          <a:xfrm>
            <a:off x="4507663" y="163836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38" name="文字方塊 41"/>
          <p:cNvSpPr txBox="1"/>
          <p:nvPr/>
        </p:nvSpPr>
        <p:spPr>
          <a:xfrm>
            <a:off x="4507662" y="356578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9" name="文字方塊 43"/>
          <p:cNvSpPr txBox="1"/>
          <p:nvPr/>
        </p:nvSpPr>
        <p:spPr>
          <a:xfrm>
            <a:off x="4507663" y="310819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40" name="文字方塊 41"/>
          <p:cNvSpPr txBox="1"/>
          <p:nvPr/>
        </p:nvSpPr>
        <p:spPr>
          <a:xfrm>
            <a:off x="4507662" y="5219639"/>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1" name="文字方塊 43"/>
          <p:cNvSpPr txBox="1"/>
          <p:nvPr/>
        </p:nvSpPr>
        <p:spPr>
          <a:xfrm>
            <a:off x="4507663" y="476204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42" name="群組 41"/>
          <p:cNvGrpSpPr/>
          <p:nvPr/>
        </p:nvGrpSpPr>
        <p:grpSpPr>
          <a:xfrm>
            <a:off x="3870819" y="5102093"/>
            <a:ext cx="474958" cy="490473"/>
            <a:chOff x="28257052" y="18076368"/>
            <a:chExt cx="2295823" cy="2370827"/>
          </a:xfrm>
          <a:solidFill>
            <a:schemeClr val="accent6"/>
          </a:solidFill>
        </p:grpSpPr>
        <p:sp>
          <p:nvSpPr>
            <p:cNvPr id="48"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9"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3" name="手繪多邊形 42"/>
          <p:cNvSpPr>
            <a:spLocks/>
          </p:cNvSpPr>
          <p:nvPr/>
        </p:nvSpPr>
        <p:spPr bwMode="auto">
          <a:xfrm>
            <a:off x="3754173" y="3369682"/>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44" name="群組 43"/>
          <p:cNvGrpSpPr/>
          <p:nvPr/>
        </p:nvGrpSpPr>
        <p:grpSpPr>
          <a:xfrm>
            <a:off x="3767145" y="1969829"/>
            <a:ext cx="612426" cy="617274"/>
            <a:chOff x="35271090" y="7603951"/>
            <a:chExt cx="2960312" cy="2983747"/>
          </a:xfrm>
          <a:solidFill>
            <a:schemeClr val="accent4"/>
          </a:solidFill>
        </p:grpSpPr>
        <p:sp>
          <p:nvSpPr>
            <p:cNvPr id="45"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407526410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圖片版面配置區 4"/>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137</a:t>
            </a:fld>
            <a:endParaRPr lang="zh-TW" altLang="en-US"/>
          </a:p>
        </p:txBody>
      </p:sp>
      <p:sp>
        <p:nvSpPr>
          <p:cNvPr id="6" name="手繪多邊形 5"/>
          <p:cNvSpPr/>
          <p:nvPr/>
        </p:nvSpPr>
        <p:spPr>
          <a:xfrm flipH="1" flipV="1">
            <a:off x="6556490" y="0"/>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91104543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solidFill>
                  <a:schemeClr val="bg1"/>
                </a:solidFill>
              </a:rPr>
              <a:t>138</a:t>
            </a:fld>
            <a:endParaRPr lang="zh-TW" altLang="en-US">
              <a:solidFill>
                <a:schemeClr val="bg1"/>
              </a:solidFill>
            </a:endParaRPr>
          </a:p>
        </p:txBody>
      </p:sp>
      <p:sp>
        <p:nvSpPr>
          <p:cNvPr id="6" name="手繪多邊形 5"/>
          <p:cNvSpPr/>
          <p:nvPr/>
        </p:nvSpPr>
        <p:spPr>
          <a:xfrm flipH="1">
            <a:off x="6556490" y="2481449"/>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1254174" y="1885482"/>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1981671" y="213049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1390899" y="4556528"/>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3962525" y="4556528"/>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3962525" y="2211199"/>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4566423" y="213049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1981671" y="4470991"/>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4566423" y="4470991"/>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1390899" y="2211199"/>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1550357" y="2314686"/>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754736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0" y="0"/>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74043280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139</a:t>
            </a:fld>
            <a:endParaRPr lang="zh-TW" altLang="en-US"/>
          </a:p>
        </p:txBody>
      </p:sp>
      <p:sp>
        <p:nvSpPr>
          <p:cNvPr id="5" name="手繪多邊形 4"/>
          <p:cNvSpPr/>
          <p:nvPr/>
        </p:nvSpPr>
        <p:spPr>
          <a:xfrm flipH="1">
            <a:off x="6556490" y="2481449"/>
            <a:ext cx="5576697" cy="4376551"/>
          </a:xfrm>
          <a:custGeom>
            <a:avLst/>
            <a:gdLst>
              <a:gd name="connsiteX0" fmla="*/ 2013797 w 5576697"/>
              <a:gd name="connsiteY0" fmla="*/ 209 h 4376551"/>
              <a:gd name="connsiteX1" fmla="*/ 4091584 w 5576697"/>
              <a:gd name="connsiteY1" fmla="*/ 708562 h 4376551"/>
              <a:gd name="connsiteX2" fmla="*/ 5476047 w 5576697"/>
              <a:gd name="connsiteY2" fmla="*/ 4166153 h 4376551"/>
              <a:gd name="connsiteX3" fmla="*/ 5402610 w 5576697"/>
              <a:gd name="connsiteY3" fmla="*/ 4376551 h 4376551"/>
              <a:gd name="connsiteX4" fmla="*/ 4234477 w 5576697"/>
              <a:gd name="connsiteY4" fmla="*/ 4376550 h 4376551"/>
              <a:gd name="connsiteX5" fmla="*/ 4329206 w 5576697"/>
              <a:gd name="connsiteY5" fmla="*/ 4218588 h 4376551"/>
              <a:gd name="connsiteX6" fmla="*/ 4434769 w 5576697"/>
              <a:gd name="connsiteY6" fmla="*/ 1730204 h 4376551"/>
              <a:gd name="connsiteX7" fmla="*/ 223230 w 5576697"/>
              <a:gd name="connsiteY7" fmla="*/ 662302 h 4376551"/>
              <a:gd name="connsiteX8" fmla="*/ 0 w 5576697"/>
              <a:gd name="connsiteY8" fmla="*/ 785336 h 4376551"/>
              <a:gd name="connsiteX9" fmla="*/ 149971 w 5576697"/>
              <a:gd name="connsiteY9" fmla="*/ 640644 h 4376551"/>
              <a:gd name="connsiteX10" fmla="*/ 2013797 w 5576697"/>
              <a:gd name="connsiteY10" fmla="*/ 209 h 43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697" h="4376551">
                <a:moveTo>
                  <a:pt x="2013797" y="209"/>
                </a:moveTo>
                <a:cubicBezTo>
                  <a:pt x="2712210" y="8136"/>
                  <a:pt x="3446284" y="240860"/>
                  <a:pt x="4091584" y="708562"/>
                </a:cubicBezTo>
                <a:cubicBezTo>
                  <a:pt x="5290000" y="1577151"/>
                  <a:pt x="5813513" y="2988927"/>
                  <a:pt x="5476047" y="4166153"/>
                </a:cubicBezTo>
                <a:lnTo>
                  <a:pt x="5402610" y="4376551"/>
                </a:lnTo>
                <a:lnTo>
                  <a:pt x="4234477" y="4376550"/>
                </a:lnTo>
                <a:lnTo>
                  <a:pt x="4329206" y="4218588"/>
                </a:lnTo>
                <a:cubicBezTo>
                  <a:pt x="4755416" y="3428157"/>
                  <a:pt x="4825174" y="2517281"/>
                  <a:pt x="4434769" y="1730204"/>
                </a:cubicBezTo>
                <a:cubicBezTo>
                  <a:pt x="3740715" y="330958"/>
                  <a:pt x="1855146" y="-147160"/>
                  <a:pt x="223230" y="662302"/>
                </a:cubicBezTo>
                <a:lnTo>
                  <a:pt x="0" y="785336"/>
                </a:lnTo>
                <a:lnTo>
                  <a:pt x="149971" y="640644"/>
                </a:lnTo>
                <a:cubicBezTo>
                  <a:pt x="652631" y="209154"/>
                  <a:pt x="1315384" y="-7717"/>
                  <a:pt x="2013797" y="209"/>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4745920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140</a:t>
            </a:fld>
            <a:endParaRPr lang="zh-TW" altLang="en-US"/>
          </a:p>
        </p:txBody>
      </p:sp>
      <p:sp>
        <p:nvSpPr>
          <p:cNvPr id="6" name="手繪多邊形 5"/>
          <p:cNvSpPr/>
          <p:nvPr/>
        </p:nvSpPr>
        <p:spPr>
          <a:xfrm>
            <a:off x="4137052"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069</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1404267" y="176568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2" name="矩形 11"/>
          <p:cNvSpPr/>
          <p:nvPr/>
        </p:nvSpPr>
        <p:spPr>
          <a:xfrm>
            <a:off x="1404267" y="281724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3" name="矩形 12"/>
          <p:cNvSpPr/>
          <p:nvPr/>
        </p:nvSpPr>
        <p:spPr>
          <a:xfrm>
            <a:off x="1404267" y="386880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1404267" y="492036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5" name="群組 14"/>
          <p:cNvGrpSpPr/>
          <p:nvPr/>
        </p:nvGrpSpPr>
        <p:grpSpPr>
          <a:xfrm>
            <a:off x="918301" y="1924435"/>
            <a:ext cx="421170" cy="421170"/>
            <a:chOff x="5023476" y="1967700"/>
            <a:chExt cx="421170" cy="421170"/>
          </a:xfrm>
        </p:grpSpPr>
        <p:sp>
          <p:nvSpPr>
            <p:cNvPr id="16" name="橢圓 15"/>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918301" y="2975995"/>
            <a:ext cx="421170" cy="421170"/>
            <a:chOff x="5023476" y="3019260"/>
            <a:chExt cx="421170" cy="421170"/>
          </a:xfrm>
        </p:grpSpPr>
        <p:sp>
          <p:nvSpPr>
            <p:cNvPr id="19" name="橢圓 18"/>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918301" y="4027555"/>
            <a:ext cx="421170" cy="421170"/>
            <a:chOff x="5023476" y="4070820"/>
            <a:chExt cx="421170" cy="421170"/>
          </a:xfrm>
        </p:grpSpPr>
        <p:sp>
          <p:nvSpPr>
            <p:cNvPr id="22" name="橢圓 21"/>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3"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918301" y="5079115"/>
            <a:ext cx="421170" cy="421170"/>
            <a:chOff x="5023476" y="5122380"/>
            <a:chExt cx="421170" cy="421170"/>
          </a:xfrm>
        </p:grpSpPr>
        <p:sp>
          <p:nvSpPr>
            <p:cNvPr id="25" name="橢圓 24"/>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5396485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141</a:t>
            </a:fld>
            <a:endParaRPr lang="zh-TW" altLang="en-US"/>
          </a:p>
        </p:txBody>
      </p:sp>
      <p:sp>
        <p:nvSpPr>
          <p:cNvPr id="5" name="手繪多邊形 4"/>
          <p:cNvSpPr/>
          <p:nvPr/>
        </p:nvSpPr>
        <p:spPr>
          <a:xfrm>
            <a:off x="4137052"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03242658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142</a:t>
            </a:fld>
            <a:endParaRPr lang="zh-TW" altLang="en-US"/>
          </a:p>
        </p:txBody>
      </p:sp>
      <p:sp>
        <p:nvSpPr>
          <p:cNvPr id="6" name="手繪多邊形 5"/>
          <p:cNvSpPr/>
          <p:nvPr/>
        </p:nvSpPr>
        <p:spPr>
          <a:xfrm flipV="1">
            <a:off x="4137052"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188689" y="1026402"/>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070</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1683523" y="218797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2" name="矩形 11"/>
          <p:cNvSpPr/>
          <p:nvPr/>
        </p:nvSpPr>
        <p:spPr>
          <a:xfrm>
            <a:off x="1683523" y="323953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1683523" y="429109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1683523" y="534265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手繪多邊形 14"/>
          <p:cNvSpPr/>
          <p:nvPr/>
        </p:nvSpPr>
        <p:spPr>
          <a:xfrm>
            <a:off x="991519" y="225702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16" name="手繪多邊形 15"/>
          <p:cNvSpPr/>
          <p:nvPr/>
        </p:nvSpPr>
        <p:spPr>
          <a:xfrm>
            <a:off x="991519" y="3290568"/>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17" name="手繪多邊形 16"/>
          <p:cNvSpPr/>
          <p:nvPr/>
        </p:nvSpPr>
        <p:spPr>
          <a:xfrm>
            <a:off x="991519" y="4324112"/>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18" name="手繪多邊形 17"/>
          <p:cNvSpPr/>
          <p:nvPr/>
        </p:nvSpPr>
        <p:spPr>
          <a:xfrm>
            <a:off x="991519" y="535765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41789265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143</a:t>
            </a:fld>
            <a:endParaRPr lang="zh-TW" altLang="en-US"/>
          </a:p>
        </p:txBody>
      </p:sp>
      <p:sp>
        <p:nvSpPr>
          <p:cNvPr id="5" name="手繪多邊形 4"/>
          <p:cNvSpPr/>
          <p:nvPr/>
        </p:nvSpPr>
        <p:spPr>
          <a:xfrm flipV="1">
            <a:off x="4137052"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17455743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4" name="投影片編號版面配置區 3"/>
          <p:cNvSpPr>
            <a:spLocks noGrp="1"/>
          </p:cNvSpPr>
          <p:nvPr>
            <p:ph type="sldNum" sz="quarter" idx="11"/>
          </p:nvPr>
        </p:nvSpPr>
        <p:spPr/>
        <p:txBody>
          <a:bodyPr/>
          <a:lstStyle/>
          <a:p>
            <a:fld id="{93B68095-C8B2-4A76-90AA-E601358CCBC3}" type="slidenum">
              <a:rPr lang="zh-TW" altLang="en-US" smtClean="0"/>
              <a:t>144</a:t>
            </a:fld>
            <a:endParaRPr lang="zh-TW" altLang="en-US"/>
          </a:p>
        </p:txBody>
      </p:sp>
      <p:sp>
        <p:nvSpPr>
          <p:cNvPr id="3" name="頁尾版面配置區 2"/>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6" name="手繪多邊形 5"/>
          <p:cNvSpPr/>
          <p:nvPr/>
        </p:nvSpPr>
        <p:spPr>
          <a:xfrm flipH="1">
            <a:off x="3562081"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1" name="群組 10"/>
          <p:cNvGrpSpPr/>
          <p:nvPr/>
        </p:nvGrpSpPr>
        <p:grpSpPr>
          <a:xfrm>
            <a:off x="6518082" y="667686"/>
            <a:ext cx="4439036" cy="717432"/>
            <a:chOff x="2352488" y="418524"/>
            <a:chExt cx="4439036" cy="717432"/>
          </a:xfrm>
        </p:grpSpPr>
        <p:sp>
          <p:nvSpPr>
            <p:cNvPr id="12" name="矩形 11"/>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071</a:t>
              </a:r>
              <a:endParaRPr lang="en-US" altLang="zh-TW" sz="3200" b="1" spc="-150" dirty="0">
                <a:solidFill>
                  <a:schemeClr val="bg1">
                    <a:lumMod val="50000"/>
                  </a:schemeClr>
                </a:solidFill>
              </a:endParaRPr>
            </a:p>
          </p:txBody>
        </p:sp>
        <p:sp>
          <p:nvSpPr>
            <p:cNvPr id="13" name="矩形 12"/>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5" name="六邊形 34"/>
          <p:cNvSpPr/>
          <p:nvPr/>
        </p:nvSpPr>
        <p:spPr>
          <a:xfrm>
            <a:off x="8373094" y="1894323"/>
            <a:ext cx="955894" cy="816070"/>
          </a:xfrm>
          <a:prstGeom prst="hexagon">
            <a:avLst/>
          </a:prstGeom>
          <a:solidFill>
            <a:srgbClr val="6BCBC5"/>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36" name="文字方塊 16"/>
          <p:cNvSpPr txBox="1"/>
          <p:nvPr/>
        </p:nvSpPr>
        <p:spPr>
          <a:xfrm>
            <a:off x="8135462" y="268880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Agenda</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37" name="矩形 36"/>
          <p:cNvSpPr/>
          <p:nvPr/>
        </p:nvSpPr>
        <p:spPr>
          <a:xfrm>
            <a:off x="7057577" y="3077494"/>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38" name="六邊形 37"/>
          <p:cNvSpPr/>
          <p:nvPr/>
        </p:nvSpPr>
        <p:spPr>
          <a:xfrm>
            <a:off x="9558967" y="1889014"/>
            <a:ext cx="955894" cy="816070"/>
          </a:xfrm>
          <a:prstGeom prst="hexagon">
            <a:avLst/>
          </a:prstGeom>
          <a:solidFill>
            <a:srgbClr val="F5C636"/>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39" name="文字方塊 19"/>
          <p:cNvSpPr txBox="1"/>
          <p:nvPr/>
        </p:nvSpPr>
        <p:spPr>
          <a:xfrm>
            <a:off x="9593427" y="2688801"/>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Process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40" name="群組 39"/>
          <p:cNvGrpSpPr/>
          <p:nvPr/>
        </p:nvGrpSpPr>
        <p:grpSpPr>
          <a:xfrm>
            <a:off x="9833341" y="2129020"/>
            <a:ext cx="407146" cy="336058"/>
            <a:chOff x="13079250" y="23448756"/>
            <a:chExt cx="2967819" cy="2449630"/>
          </a:xfrm>
          <a:solidFill>
            <a:sysClr val="window" lastClr="FFFFFF"/>
          </a:solidFill>
        </p:grpSpPr>
        <p:sp>
          <p:nvSpPr>
            <p:cNvPr id="64" name="手繪多邊形 6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65" name="手繪多邊形 6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41" name="手繪多邊形 40"/>
          <p:cNvSpPr>
            <a:spLocks/>
          </p:cNvSpPr>
          <p:nvPr/>
        </p:nvSpPr>
        <p:spPr bwMode="auto">
          <a:xfrm flipV="1">
            <a:off x="8723426" y="2066660"/>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2" name="六邊形 41"/>
          <p:cNvSpPr/>
          <p:nvPr/>
        </p:nvSpPr>
        <p:spPr>
          <a:xfrm>
            <a:off x="8373094" y="4050536"/>
            <a:ext cx="955894" cy="816070"/>
          </a:xfrm>
          <a:prstGeom prst="hexagon">
            <a:avLst/>
          </a:prstGeom>
          <a:solidFill>
            <a:srgbClr val="FF614C"/>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43" name="文字方塊 22"/>
          <p:cNvSpPr txBox="1"/>
          <p:nvPr/>
        </p:nvSpPr>
        <p:spPr>
          <a:xfrm>
            <a:off x="8152361" y="4847280"/>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Security</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44" name="六邊形 43"/>
          <p:cNvSpPr/>
          <p:nvPr/>
        </p:nvSpPr>
        <p:spPr>
          <a:xfrm>
            <a:off x="9628023" y="4047286"/>
            <a:ext cx="955894" cy="816070"/>
          </a:xfrm>
          <a:prstGeom prst="hexagon">
            <a:avLst/>
          </a:prstGeom>
          <a:solidFill>
            <a:srgbClr val="9ACA9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45" name="文字方塊 25"/>
          <p:cNvSpPr txBox="1"/>
          <p:nvPr/>
        </p:nvSpPr>
        <p:spPr>
          <a:xfrm>
            <a:off x="9593427" y="4863356"/>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Success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46" name="群組 45"/>
          <p:cNvGrpSpPr/>
          <p:nvPr/>
        </p:nvGrpSpPr>
        <p:grpSpPr>
          <a:xfrm>
            <a:off x="8651418" y="4259778"/>
            <a:ext cx="399246" cy="397586"/>
            <a:chOff x="35309818" y="13261794"/>
            <a:chExt cx="2516828" cy="2506357"/>
          </a:xfrm>
          <a:solidFill>
            <a:sysClr val="window" lastClr="FFFFFF"/>
          </a:solidFill>
        </p:grpSpPr>
        <p:sp>
          <p:nvSpPr>
            <p:cNvPr id="57" name="手繪多邊形 56"/>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58"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59"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60"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61"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62"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63"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47" name="手繪多邊形 46"/>
          <p:cNvSpPr>
            <a:spLocks/>
          </p:cNvSpPr>
          <p:nvPr/>
        </p:nvSpPr>
        <p:spPr bwMode="auto">
          <a:xfrm>
            <a:off x="9883209" y="429092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nvGrpSpPr>
          <p:cNvPr id="48" name="群組 47"/>
          <p:cNvGrpSpPr/>
          <p:nvPr/>
        </p:nvGrpSpPr>
        <p:grpSpPr>
          <a:xfrm>
            <a:off x="9434248" y="1713706"/>
            <a:ext cx="0" cy="4170840"/>
            <a:chOff x="6718300" y="1838047"/>
            <a:chExt cx="0" cy="3456066"/>
          </a:xfrm>
        </p:grpSpPr>
        <p:cxnSp>
          <p:nvCxnSpPr>
            <p:cNvPr id="55" name="直線接點 54"/>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9" name="群組 48"/>
          <p:cNvGrpSpPr/>
          <p:nvPr/>
        </p:nvGrpSpPr>
        <p:grpSpPr>
          <a:xfrm rot="5400000">
            <a:off x="9434248" y="2071093"/>
            <a:ext cx="0" cy="3456066"/>
            <a:chOff x="6718300" y="1838047"/>
            <a:chExt cx="0" cy="3456066"/>
          </a:xfrm>
        </p:grpSpPr>
        <p:cxnSp>
          <p:nvCxnSpPr>
            <p:cNvPr id="53" name="直線接點 52"/>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0" name="矩形 49"/>
          <p:cNvSpPr/>
          <p:nvPr/>
        </p:nvSpPr>
        <p:spPr>
          <a:xfrm>
            <a:off x="9554493" y="3077494"/>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51" name="矩形 50"/>
          <p:cNvSpPr/>
          <p:nvPr/>
        </p:nvSpPr>
        <p:spPr>
          <a:xfrm>
            <a:off x="7057577" y="5261837"/>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52" name="矩形 51"/>
          <p:cNvSpPr/>
          <p:nvPr/>
        </p:nvSpPr>
        <p:spPr>
          <a:xfrm>
            <a:off x="9554493" y="5261837"/>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Tree>
    <p:extLst>
      <p:ext uri="{BB962C8B-B14F-4D97-AF65-F5344CB8AC3E}">
        <p14:creationId xmlns:p14="http://schemas.microsoft.com/office/powerpoint/2010/main" val="6926492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投影片編號版面配置區 2"/>
          <p:cNvSpPr>
            <a:spLocks noGrp="1"/>
          </p:cNvSpPr>
          <p:nvPr>
            <p:ph type="sldNum" sz="quarter" idx="11"/>
          </p:nvPr>
        </p:nvSpPr>
        <p:spPr/>
        <p:txBody>
          <a:bodyPr/>
          <a:lstStyle/>
          <a:p>
            <a:fld id="{93B68095-C8B2-4A76-90AA-E601358CCBC3}" type="slidenum">
              <a:rPr lang="zh-TW" altLang="en-US" smtClean="0"/>
              <a:t>145</a:t>
            </a:fld>
            <a:endParaRPr lang="zh-TW" altLang="en-US"/>
          </a:p>
        </p:txBody>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8" name="手繪多邊形 7"/>
          <p:cNvSpPr/>
          <p:nvPr/>
        </p:nvSpPr>
        <p:spPr>
          <a:xfrm flipH="1">
            <a:off x="3562081"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7966301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3" name="投影片編號版面配置區 2"/>
          <p:cNvSpPr>
            <a:spLocks noGrp="1"/>
          </p:cNvSpPr>
          <p:nvPr>
            <p:ph type="sldNum" sz="quarter" idx="11"/>
          </p:nvPr>
        </p:nvSpPr>
        <p:spPr/>
        <p:txBody>
          <a:bodyPr/>
          <a:lstStyle/>
          <a:p>
            <a:fld id="{93B68095-C8B2-4A76-90AA-E601358CCBC3}" type="slidenum">
              <a:rPr lang="zh-TW" altLang="en-US" smtClean="0"/>
              <a:t>146</a:t>
            </a:fld>
            <a:endParaRPr lang="zh-TW" altLang="en-US"/>
          </a:p>
        </p:txBody>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6" name="手繪多邊形 5"/>
          <p:cNvSpPr/>
          <p:nvPr/>
        </p:nvSpPr>
        <p:spPr>
          <a:xfrm flipH="1" flipV="1">
            <a:off x="3562081"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565832" y="744822"/>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072</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6433606" y="2053487"/>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2" name="文字方塊 41"/>
          <p:cNvSpPr txBox="1"/>
          <p:nvPr/>
        </p:nvSpPr>
        <p:spPr>
          <a:xfrm>
            <a:off x="6507917" y="326398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43"/>
          <p:cNvSpPr txBox="1"/>
          <p:nvPr/>
        </p:nvSpPr>
        <p:spPr>
          <a:xfrm>
            <a:off x="7285652" y="274148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0"/>
          <p:cNvSpPr txBox="1"/>
          <p:nvPr/>
        </p:nvSpPr>
        <p:spPr>
          <a:xfrm>
            <a:off x="9361528" y="1979378"/>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5" name="文字方塊 41"/>
          <p:cNvSpPr txBox="1"/>
          <p:nvPr/>
        </p:nvSpPr>
        <p:spPr>
          <a:xfrm>
            <a:off x="9435839" y="326398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10213574" y="274148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3"/>
          <p:cNvSpPr txBox="1"/>
          <p:nvPr/>
        </p:nvSpPr>
        <p:spPr>
          <a:xfrm>
            <a:off x="6433606" y="4061354"/>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8" name="文字方塊 41"/>
          <p:cNvSpPr txBox="1"/>
          <p:nvPr/>
        </p:nvSpPr>
        <p:spPr>
          <a:xfrm>
            <a:off x="6507917" y="5345958"/>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7285652" y="482345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0" name="文字方塊 16"/>
          <p:cNvSpPr txBox="1"/>
          <p:nvPr/>
        </p:nvSpPr>
        <p:spPr>
          <a:xfrm>
            <a:off x="9361528" y="4061354"/>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1" name="文字方塊 41"/>
          <p:cNvSpPr txBox="1"/>
          <p:nvPr/>
        </p:nvSpPr>
        <p:spPr>
          <a:xfrm>
            <a:off x="9435839" y="5345958"/>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43"/>
          <p:cNvSpPr txBox="1"/>
          <p:nvPr/>
        </p:nvSpPr>
        <p:spPr>
          <a:xfrm>
            <a:off x="10213574" y="482345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22201969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投影片編號版面配置區 2"/>
          <p:cNvSpPr>
            <a:spLocks noGrp="1"/>
          </p:cNvSpPr>
          <p:nvPr>
            <p:ph type="sldNum" sz="quarter" idx="11"/>
          </p:nvPr>
        </p:nvSpPr>
        <p:spPr/>
        <p:txBody>
          <a:bodyPr/>
          <a:lstStyle/>
          <a:p>
            <a:fld id="{93B68095-C8B2-4A76-90AA-E601358CCBC3}" type="slidenum">
              <a:rPr lang="zh-TW" altLang="en-US" smtClean="0"/>
              <a:t>147</a:t>
            </a:fld>
            <a:endParaRPr lang="zh-TW" altLang="en-US"/>
          </a:p>
        </p:txBody>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6" name="手繪多邊形 5"/>
          <p:cNvSpPr/>
          <p:nvPr/>
        </p:nvSpPr>
        <p:spPr>
          <a:xfrm flipH="1" flipV="1">
            <a:off x="3562081" y="0"/>
            <a:ext cx="4492867" cy="6858000"/>
          </a:xfrm>
          <a:custGeom>
            <a:avLst/>
            <a:gdLst>
              <a:gd name="connsiteX0" fmla="*/ 3959467 w 4492867"/>
              <a:gd name="connsiteY0" fmla="*/ 0 h 6858000"/>
              <a:gd name="connsiteX1" fmla="*/ 4492867 w 4492867"/>
              <a:gd name="connsiteY1" fmla="*/ 0 h 6858000"/>
              <a:gd name="connsiteX2" fmla="*/ 533400 w 4492867"/>
              <a:gd name="connsiteY2" fmla="*/ 6858000 h 6858000"/>
              <a:gd name="connsiteX3" fmla="*/ 0 w 44928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2867" h="6858000">
                <a:moveTo>
                  <a:pt x="3959467" y="0"/>
                </a:moveTo>
                <a:lnTo>
                  <a:pt x="4492867" y="0"/>
                </a:lnTo>
                <a:lnTo>
                  <a:pt x="533400" y="6858000"/>
                </a:lnTo>
                <a:lnTo>
                  <a:pt x="0" y="6858000"/>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6407409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148</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7" name="手繪多邊形 6"/>
          <p:cNvSpPr/>
          <p:nvPr/>
        </p:nvSpPr>
        <p:spPr>
          <a:xfrm>
            <a:off x="1060003" y="72707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手繪多邊形 7"/>
          <p:cNvSpPr/>
          <p:nvPr/>
        </p:nvSpPr>
        <p:spPr>
          <a:xfrm rot="5400000" flipH="1">
            <a:off x="4584253" y="295592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6518082"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073</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文字方塊 12"/>
          <p:cNvSpPr txBox="1"/>
          <p:nvPr/>
        </p:nvSpPr>
        <p:spPr>
          <a:xfrm>
            <a:off x="5294764" y="186647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15" name="手繪多邊形 14"/>
          <p:cNvSpPr/>
          <p:nvPr/>
        </p:nvSpPr>
        <p:spPr>
          <a:xfrm>
            <a:off x="4564510" y="172814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手繪多邊形 15"/>
          <p:cNvSpPr>
            <a:spLocks/>
          </p:cNvSpPr>
          <p:nvPr/>
        </p:nvSpPr>
        <p:spPr bwMode="auto">
          <a:xfrm flipV="1">
            <a:off x="4826862" y="1946444"/>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7" name="矩形 16"/>
          <p:cNvSpPr/>
          <p:nvPr/>
        </p:nvSpPr>
        <p:spPr>
          <a:xfrm>
            <a:off x="4564509" y="259521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8" name="文字方塊 16"/>
          <p:cNvSpPr txBox="1"/>
          <p:nvPr/>
        </p:nvSpPr>
        <p:spPr>
          <a:xfrm>
            <a:off x="9221599" y="186647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9" name="手繪多邊形 18"/>
          <p:cNvSpPr/>
          <p:nvPr/>
        </p:nvSpPr>
        <p:spPr>
          <a:xfrm>
            <a:off x="8473175" y="172814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群組 19"/>
          <p:cNvGrpSpPr/>
          <p:nvPr/>
        </p:nvGrpSpPr>
        <p:grpSpPr>
          <a:xfrm>
            <a:off x="8674502" y="2000809"/>
            <a:ext cx="327105" cy="269995"/>
            <a:chOff x="13079250" y="23448756"/>
            <a:chExt cx="2967819" cy="2449630"/>
          </a:xfrm>
          <a:solidFill>
            <a:schemeClr val="bg1"/>
          </a:solidFill>
        </p:grpSpPr>
        <p:sp>
          <p:nvSpPr>
            <p:cNvPr id="38" name="手繪多邊形 37"/>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9" name="手繪多邊形 38"/>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21" name="矩形 20"/>
          <p:cNvSpPr/>
          <p:nvPr/>
        </p:nvSpPr>
        <p:spPr>
          <a:xfrm>
            <a:off x="8473174" y="259521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5" name="文字方塊 16"/>
          <p:cNvSpPr txBox="1"/>
          <p:nvPr/>
        </p:nvSpPr>
        <p:spPr>
          <a:xfrm>
            <a:off x="9221599" y="403817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26" name="手繪多邊形 25"/>
          <p:cNvSpPr/>
          <p:nvPr/>
        </p:nvSpPr>
        <p:spPr>
          <a:xfrm>
            <a:off x="8473175" y="389984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矩形 26"/>
          <p:cNvSpPr/>
          <p:nvPr/>
        </p:nvSpPr>
        <p:spPr>
          <a:xfrm>
            <a:off x="8473174" y="476691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29" name="群組 28"/>
          <p:cNvGrpSpPr/>
          <p:nvPr/>
        </p:nvGrpSpPr>
        <p:grpSpPr>
          <a:xfrm>
            <a:off x="8653949" y="4125821"/>
            <a:ext cx="384300" cy="384122"/>
            <a:chOff x="20613291" y="7547878"/>
            <a:chExt cx="2555996" cy="2554809"/>
          </a:xfrm>
          <a:solidFill>
            <a:schemeClr val="bg1">
              <a:lumMod val="50000"/>
            </a:schemeClr>
          </a:solidFill>
        </p:grpSpPr>
        <p:sp>
          <p:nvSpPr>
            <p:cNvPr id="30" name="Freeform 60"/>
            <p:cNvSpPr>
              <a:spLocks/>
            </p:cNvSpPr>
            <p:nvPr/>
          </p:nvSpPr>
          <p:spPr bwMode="auto">
            <a:xfrm>
              <a:off x="20613291" y="7547878"/>
              <a:ext cx="2552435" cy="2554809"/>
            </a:xfrm>
            <a:custGeom>
              <a:avLst/>
              <a:gdLst>
                <a:gd name="T0" fmla="*/ 106 w 9482"/>
                <a:gd name="T1" fmla="*/ 9464 h 9484"/>
                <a:gd name="T2" fmla="*/ 0 w 9482"/>
                <a:gd name="T3" fmla="*/ 9453 h 9484"/>
                <a:gd name="T4" fmla="*/ 0 w 9482"/>
                <a:gd name="T5" fmla="*/ 4726 h 9484"/>
                <a:gd name="T6" fmla="*/ 0 w 9482"/>
                <a:gd name="T7" fmla="*/ 0 h 9484"/>
                <a:gd name="T8" fmla="*/ 388 w 9482"/>
                <a:gd name="T9" fmla="*/ 8 h 9484"/>
                <a:gd name="T10" fmla="*/ 776 w 9482"/>
                <a:gd name="T11" fmla="*/ 16 h 9484"/>
                <a:gd name="T12" fmla="*/ 790 w 9482"/>
                <a:gd name="T13" fmla="*/ 4348 h 9484"/>
                <a:gd name="T14" fmla="*/ 804 w 9482"/>
                <a:gd name="T15" fmla="*/ 8680 h 9484"/>
                <a:gd name="T16" fmla="*/ 5128 w 9482"/>
                <a:gd name="T17" fmla="*/ 8687 h 9484"/>
                <a:gd name="T18" fmla="*/ 9452 w 9482"/>
                <a:gd name="T19" fmla="*/ 8694 h 9484"/>
                <a:gd name="T20" fmla="*/ 9469 w 9482"/>
                <a:gd name="T21" fmla="*/ 8786 h 9484"/>
                <a:gd name="T22" fmla="*/ 9477 w 9482"/>
                <a:gd name="T23" fmla="*/ 9158 h 9484"/>
                <a:gd name="T24" fmla="*/ 9398 w 9482"/>
                <a:gd name="T25" fmla="*/ 9459 h 9484"/>
                <a:gd name="T26" fmla="*/ 106 w 9482"/>
                <a:gd name="T27" fmla="*/ 9464 h 9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2" h="9484">
                  <a:moveTo>
                    <a:pt x="106" y="9464"/>
                  </a:moveTo>
                  <a:lnTo>
                    <a:pt x="0" y="9453"/>
                  </a:lnTo>
                  <a:lnTo>
                    <a:pt x="0" y="4726"/>
                  </a:lnTo>
                  <a:lnTo>
                    <a:pt x="0" y="0"/>
                  </a:lnTo>
                  <a:lnTo>
                    <a:pt x="388" y="8"/>
                  </a:lnTo>
                  <a:lnTo>
                    <a:pt x="776" y="16"/>
                  </a:lnTo>
                  <a:lnTo>
                    <a:pt x="790" y="4348"/>
                  </a:lnTo>
                  <a:lnTo>
                    <a:pt x="804" y="8680"/>
                  </a:lnTo>
                  <a:lnTo>
                    <a:pt x="5128" y="8687"/>
                  </a:lnTo>
                  <a:lnTo>
                    <a:pt x="9452" y="8694"/>
                  </a:lnTo>
                  <a:lnTo>
                    <a:pt x="9469" y="8786"/>
                  </a:lnTo>
                  <a:cubicBezTo>
                    <a:pt x="9478" y="8836"/>
                    <a:pt x="9482" y="9004"/>
                    <a:pt x="9477" y="9158"/>
                  </a:cubicBezTo>
                  <a:cubicBezTo>
                    <a:pt x="9469" y="9431"/>
                    <a:pt x="9466" y="9440"/>
                    <a:pt x="9398" y="9459"/>
                  </a:cubicBezTo>
                  <a:cubicBezTo>
                    <a:pt x="9326" y="9479"/>
                    <a:pt x="296" y="9484"/>
                    <a:pt x="106" y="946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66"/>
            <p:cNvSpPr>
              <a:spLocks/>
            </p:cNvSpPr>
            <p:nvPr/>
          </p:nvSpPr>
          <p:spPr bwMode="auto">
            <a:xfrm>
              <a:off x="21000311" y="8186584"/>
              <a:ext cx="2168976" cy="1261972"/>
            </a:xfrm>
            <a:custGeom>
              <a:avLst/>
              <a:gdLst>
                <a:gd name="T0" fmla="*/ 232 w 8053"/>
                <a:gd name="T1" fmla="*/ 4452 h 4685"/>
                <a:gd name="T2" fmla="*/ 0 w 8053"/>
                <a:gd name="T3" fmla="*/ 4176 h 4685"/>
                <a:gd name="T4" fmla="*/ 2456 w 8053"/>
                <a:gd name="T5" fmla="*/ 1722 h 4685"/>
                <a:gd name="T6" fmla="*/ 2879 w 8053"/>
                <a:gd name="T7" fmla="*/ 2103 h 4685"/>
                <a:gd name="T8" fmla="*/ 3302 w 8053"/>
                <a:gd name="T9" fmla="*/ 2484 h 4685"/>
                <a:gd name="T10" fmla="*/ 4008 w 8053"/>
                <a:gd name="T11" fmla="*/ 1821 h 4685"/>
                <a:gd name="T12" fmla="*/ 4699 w 8053"/>
                <a:gd name="T13" fmla="*/ 1157 h 4685"/>
                <a:gd name="T14" fmla="*/ 5108 w 8053"/>
                <a:gd name="T15" fmla="*/ 1538 h 4685"/>
                <a:gd name="T16" fmla="*/ 5544 w 8053"/>
                <a:gd name="T17" fmla="*/ 1919 h 4685"/>
                <a:gd name="T18" fmla="*/ 6650 w 8053"/>
                <a:gd name="T19" fmla="*/ 837 h 4685"/>
                <a:gd name="T20" fmla="*/ 6297 w 8053"/>
                <a:gd name="T21" fmla="*/ 412 h 4685"/>
                <a:gd name="T22" fmla="*/ 5927 w 8053"/>
                <a:gd name="T23" fmla="*/ 21 h 4685"/>
                <a:gd name="T24" fmla="*/ 6968 w 8053"/>
                <a:gd name="T25" fmla="*/ 0 h 4685"/>
                <a:gd name="T26" fmla="*/ 8026 w 8053"/>
                <a:gd name="T27" fmla="*/ 45 h 4685"/>
                <a:gd name="T28" fmla="*/ 8021 w 8053"/>
                <a:gd name="T29" fmla="*/ 2100 h 4685"/>
                <a:gd name="T30" fmla="*/ 7647 w 8053"/>
                <a:gd name="T31" fmla="*/ 1763 h 4685"/>
                <a:gd name="T32" fmla="*/ 7240 w 8053"/>
                <a:gd name="T33" fmla="*/ 1411 h 4685"/>
                <a:gd name="T34" fmla="*/ 6378 w 8053"/>
                <a:gd name="T35" fmla="*/ 2216 h 4685"/>
                <a:gd name="T36" fmla="*/ 5546 w 8053"/>
                <a:gd name="T37" fmla="*/ 3020 h 4685"/>
                <a:gd name="T38" fmla="*/ 5137 w 8053"/>
                <a:gd name="T39" fmla="*/ 2639 h 4685"/>
                <a:gd name="T40" fmla="*/ 4712 w 8053"/>
                <a:gd name="T41" fmla="*/ 2258 h 4685"/>
                <a:gd name="T42" fmla="*/ 4007 w 8053"/>
                <a:gd name="T43" fmla="*/ 2921 h 4685"/>
                <a:gd name="T44" fmla="*/ 3307 w 8053"/>
                <a:gd name="T45" fmla="*/ 3584 h 4685"/>
                <a:gd name="T46" fmla="*/ 2890 w 8053"/>
                <a:gd name="T47" fmla="*/ 3203 h 4685"/>
                <a:gd name="T48" fmla="*/ 2463 w 8053"/>
                <a:gd name="T49" fmla="*/ 2822 h 4685"/>
                <a:gd name="T50" fmla="*/ 1482 w 8053"/>
                <a:gd name="T51" fmla="*/ 3754 h 4685"/>
                <a:gd name="T52" fmla="*/ 508 w 8053"/>
                <a:gd name="T53" fmla="*/ 4685 h 4685"/>
                <a:gd name="T54" fmla="*/ 232 w 8053"/>
                <a:gd name="T55" fmla="*/ 4452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53" h="4685">
                  <a:moveTo>
                    <a:pt x="232" y="4452"/>
                  </a:moveTo>
                  <a:cubicBezTo>
                    <a:pt x="105" y="4323"/>
                    <a:pt x="0" y="4199"/>
                    <a:pt x="0" y="4176"/>
                  </a:cubicBezTo>
                  <a:cubicBezTo>
                    <a:pt x="0" y="4121"/>
                    <a:pt x="2401" y="1722"/>
                    <a:pt x="2456" y="1722"/>
                  </a:cubicBezTo>
                  <a:cubicBezTo>
                    <a:pt x="2480" y="1722"/>
                    <a:pt x="2670" y="1893"/>
                    <a:pt x="2879" y="2103"/>
                  </a:cubicBezTo>
                  <a:cubicBezTo>
                    <a:pt x="3088" y="2312"/>
                    <a:pt x="3278" y="2484"/>
                    <a:pt x="3302" y="2484"/>
                  </a:cubicBezTo>
                  <a:cubicBezTo>
                    <a:pt x="3326" y="2484"/>
                    <a:pt x="3643" y="2185"/>
                    <a:pt x="4008" y="1821"/>
                  </a:cubicBezTo>
                  <a:cubicBezTo>
                    <a:pt x="4372" y="1456"/>
                    <a:pt x="4684" y="1157"/>
                    <a:pt x="4699" y="1157"/>
                  </a:cubicBezTo>
                  <a:cubicBezTo>
                    <a:pt x="4715" y="1157"/>
                    <a:pt x="4899" y="1329"/>
                    <a:pt x="5108" y="1538"/>
                  </a:cubicBezTo>
                  <a:cubicBezTo>
                    <a:pt x="5337" y="1768"/>
                    <a:pt x="5511" y="1919"/>
                    <a:pt x="5544" y="1919"/>
                  </a:cubicBezTo>
                  <a:cubicBezTo>
                    <a:pt x="5606" y="1919"/>
                    <a:pt x="6622" y="925"/>
                    <a:pt x="6650" y="837"/>
                  </a:cubicBezTo>
                  <a:cubicBezTo>
                    <a:pt x="6663" y="795"/>
                    <a:pt x="6585" y="701"/>
                    <a:pt x="6297" y="412"/>
                  </a:cubicBezTo>
                  <a:cubicBezTo>
                    <a:pt x="6093" y="209"/>
                    <a:pt x="5927" y="32"/>
                    <a:pt x="5927" y="21"/>
                  </a:cubicBezTo>
                  <a:cubicBezTo>
                    <a:pt x="5927" y="10"/>
                    <a:pt x="6395" y="0"/>
                    <a:pt x="6968" y="0"/>
                  </a:cubicBezTo>
                  <a:cubicBezTo>
                    <a:pt x="7892" y="0"/>
                    <a:pt x="8011" y="5"/>
                    <a:pt x="8026" y="45"/>
                  </a:cubicBezTo>
                  <a:cubicBezTo>
                    <a:pt x="8053" y="113"/>
                    <a:pt x="8047" y="2083"/>
                    <a:pt x="8021" y="2100"/>
                  </a:cubicBezTo>
                  <a:cubicBezTo>
                    <a:pt x="8008" y="2107"/>
                    <a:pt x="7840" y="1956"/>
                    <a:pt x="7647" y="1763"/>
                  </a:cubicBezTo>
                  <a:cubicBezTo>
                    <a:pt x="7429" y="1544"/>
                    <a:pt x="7275" y="1411"/>
                    <a:pt x="7240" y="1411"/>
                  </a:cubicBezTo>
                  <a:cubicBezTo>
                    <a:pt x="7202" y="1411"/>
                    <a:pt x="6902" y="1692"/>
                    <a:pt x="6378" y="2216"/>
                  </a:cubicBezTo>
                  <a:cubicBezTo>
                    <a:pt x="5936" y="2658"/>
                    <a:pt x="5562" y="3020"/>
                    <a:pt x="5546" y="3020"/>
                  </a:cubicBezTo>
                  <a:cubicBezTo>
                    <a:pt x="5530" y="3020"/>
                    <a:pt x="5346" y="2849"/>
                    <a:pt x="5137" y="2639"/>
                  </a:cubicBezTo>
                  <a:cubicBezTo>
                    <a:pt x="4928" y="2429"/>
                    <a:pt x="4737" y="2258"/>
                    <a:pt x="4712" y="2258"/>
                  </a:cubicBezTo>
                  <a:cubicBezTo>
                    <a:pt x="4688" y="2258"/>
                    <a:pt x="4371" y="2556"/>
                    <a:pt x="4007" y="2921"/>
                  </a:cubicBezTo>
                  <a:cubicBezTo>
                    <a:pt x="3642" y="3285"/>
                    <a:pt x="3328" y="3584"/>
                    <a:pt x="3307" y="3584"/>
                  </a:cubicBezTo>
                  <a:cubicBezTo>
                    <a:pt x="3286" y="3584"/>
                    <a:pt x="3099" y="3413"/>
                    <a:pt x="2890" y="3203"/>
                  </a:cubicBezTo>
                  <a:cubicBezTo>
                    <a:pt x="2682" y="2994"/>
                    <a:pt x="2490" y="2822"/>
                    <a:pt x="2463" y="2822"/>
                  </a:cubicBezTo>
                  <a:cubicBezTo>
                    <a:pt x="2435" y="2822"/>
                    <a:pt x="1998" y="3237"/>
                    <a:pt x="1482" y="3754"/>
                  </a:cubicBezTo>
                  <a:cubicBezTo>
                    <a:pt x="970" y="4266"/>
                    <a:pt x="532" y="4685"/>
                    <a:pt x="508" y="4685"/>
                  </a:cubicBezTo>
                  <a:cubicBezTo>
                    <a:pt x="484" y="4685"/>
                    <a:pt x="360" y="4580"/>
                    <a:pt x="232" y="44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739970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14</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flipH="1" flipV="1">
            <a:off x="0" y="657742"/>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993688" y="452909"/>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006</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41"/>
          <p:cNvSpPr txBox="1"/>
          <p:nvPr/>
        </p:nvSpPr>
        <p:spPr>
          <a:xfrm>
            <a:off x="8378174" y="2188288"/>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8378175" y="173069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3" name="手繪多邊形 12"/>
          <p:cNvSpPr>
            <a:spLocks/>
          </p:cNvSpPr>
          <p:nvPr/>
        </p:nvSpPr>
        <p:spPr bwMode="auto">
          <a:xfrm>
            <a:off x="7586091" y="1950829"/>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7465828" y="5106986"/>
            <a:ext cx="821532" cy="824514"/>
            <a:chOff x="5583600" y="7359116"/>
            <a:chExt cx="2941833" cy="2952515"/>
          </a:xfrm>
          <a:solidFill>
            <a:schemeClr val="accent3"/>
          </a:solidFill>
        </p:grpSpPr>
        <p:sp>
          <p:nvSpPr>
            <p:cNvPr id="2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7553433" y="3154067"/>
            <a:ext cx="626346" cy="993403"/>
            <a:chOff x="4565882" y="3048934"/>
            <a:chExt cx="361238" cy="572934"/>
          </a:xfrm>
          <a:solidFill>
            <a:schemeClr val="accent2"/>
          </a:solidFill>
        </p:grpSpPr>
        <p:sp>
          <p:nvSpPr>
            <p:cNvPr id="20" name="手繪多邊形 1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文字方塊 41"/>
          <p:cNvSpPr txBox="1"/>
          <p:nvPr/>
        </p:nvSpPr>
        <p:spPr>
          <a:xfrm>
            <a:off x="8378174" y="3658120"/>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8378175" y="320052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8" name="文字方塊 41"/>
          <p:cNvSpPr txBox="1"/>
          <p:nvPr/>
        </p:nvSpPr>
        <p:spPr>
          <a:xfrm>
            <a:off x="8378174" y="5311972"/>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8378175" y="485437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Tree>
    <p:extLst>
      <p:ext uri="{BB962C8B-B14F-4D97-AF65-F5344CB8AC3E}">
        <p14:creationId xmlns:p14="http://schemas.microsoft.com/office/powerpoint/2010/main" val="200328268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149</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手繪多邊形 5"/>
          <p:cNvSpPr/>
          <p:nvPr/>
        </p:nvSpPr>
        <p:spPr>
          <a:xfrm>
            <a:off x="1060003" y="72707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rot="5400000" flipH="1">
            <a:off x="4584253" y="295592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8433413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150</a:t>
            </a:fld>
            <a:endParaRPr lang="zh-TW" altLang="en-US"/>
          </a:p>
        </p:txBody>
      </p:sp>
      <p:pic>
        <p:nvPicPr>
          <p:cNvPr id="16" name="圖片版面配置區 1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8" name="手繪多邊形 7"/>
          <p:cNvSpPr/>
          <p:nvPr/>
        </p:nvSpPr>
        <p:spPr>
          <a:xfrm flipH="1">
            <a:off x="8813353" y="72707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手繪多邊形 8"/>
          <p:cNvSpPr/>
          <p:nvPr/>
        </p:nvSpPr>
        <p:spPr>
          <a:xfrm rot="16200000">
            <a:off x="5289103" y="295592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3" name="群組 12"/>
          <p:cNvGrpSpPr/>
          <p:nvPr/>
        </p:nvGrpSpPr>
        <p:grpSpPr>
          <a:xfrm>
            <a:off x="744121" y="667686"/>
            <a:ext cx="4439036" cy="717432"/>
            <a:chOff x="2352488" y="418524"/>
            <a:chExt cx="4439036" cy="717432"/>
          </a:xfrm>
        </p:grpSpPr>
        <p:sp>
          <p:nvSpPr>
            <p:cNvPr id="14" name="矩形 13"/>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074</a:t>
              </a:r>
              <a:endParaRPr lang="en-US" altLang="zh-TW" sz="3200" b="1" spc="-150" dirty="0">
                <a:solidFill>
                  <a:schemeClr val="bg1">
                    <a:lumMod val="50000"/>
                  </a:schemeClr>
                </a:solidFill>
              </a:endParaRPr>
            </a:p>
          </p:txBody>
        </p:sp>
        <p:sp>
          <p:nvSpPr>
            <p:cNvPr id="15" name="矩形 14"/>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8" name="文字方塊 41"/>
          <p:cNvSpPr txBox="1"/>
          <p:nvPr/>
        </p:nvSpPr>
        <p:spPr>
          <a:xfrm>
            <a:off x="1432786" y="2108620"/>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1432787" y="165102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20" name="手繪多邊形 19"/>
          <p:cNvSpPr>
            <a:spLocks/>
          </p:cNvSpPr>
          <p:nvPr/>
        </p:nvSpPr>
        <p:spPr bwMode="auto">
          <a:xfrm>
            <a:off x="640703" y="1871161"/>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1" name="群組 20"/>
          <p:cNvGrpSpPr>
            <a:grpSpLocks noChangeAspect="1"/>
          </p:cNvGrpSpPr>
          <p:nvPr/>
        </p:nvGrpSpPr>
        <p:grpSpPr>
          <a:xfrm>
            <a:off x="520440" y="5027318"/>
            <a:ext cx="821532" cy="824514"/>
            <a:chOff x="5583600" y="7359116"/>
            <a:chExt cx="2941833" cy="2952515"/>
          </a:xfrm>
          <a:solidFill>
            <a:schemeClr val="accent3"/>
          </a:solidFill>
        </p:grpSpPr>
        <p:sp>
          <p:nvSpPr>
            <p:cNvPr id="32"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2" name="群組 21"/>
          <p:cNvGrpSpPr/>
          <p:nvPr/>
        </p:nvGrpSpPr>
        <p:grpSpPr>
          <a:xfrm>
            <a:off x="608045" y="3074399"/>
            <a:ext cx="626346" cy="993403"/>
            <a:chOff x="4565882" y="3048934"/>
            <a:chExt cx="361238" cy="572934"/>
          </a:xfrm>
          <a:solidFill>
            <a:schemeClr val="accent2"/>
          </a:solidFill>
        </p:grpSpPr>
        <p:sp>
          <p:nvSpPr>
            <p:cNvPr id="27" name="手繪多邊形 26"/>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3" name="文字方塊 41"/>
          <p:cNvSpPr txBox="1"/>
          <p:nvPr/>
        </p:nvSpPr>
        <p:spPr>
          <a:xfrm>
            <a:off x="1432786" y="3578452"/>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43"/>
          <p:cNvSpPr txBox="1"/>
          <p:nvPr/>
        </p:nvSpPr>
        <p:spPr>
          <a:xfrm>
            <a:off x="1432787" y="312085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5" name="文字方塊 41"/>
          <p:cNvSpPr txBox="1"/>
          <p:nvPr/>
        </p:nvSpPr>
        <p:spPr>
          <a:xfrm>
            <a:off x="1432786" y="5232304"/>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6" name="文字方塊 43"/>
          <p:cNvSpPr txBox="1"/>
          <p:nvPr/>
        </p:nvSpPr>
        <p:spPr>
          <a:xfrm>
            <a:off x="1432787" y="477471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Tree>
    <p:extLst>
      <p:ext uri="{BB962C8B-B14F-4D97-AF65-F5344CB8AC3E}">
        <p14:creationId xmlns:p14="http://schemas.microsoft.com/office/powerpoint/2010/main" val="58876719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151</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手繪多邊形 5"/>
          <p:cNvSpPr/>
          <p:nvPr/>
        </p:nvSpPr>
        <p:spPr>
          <a:xfrm flipH="1">
            <a:off x="8813353" y="72707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rot="16200000">
            <a:off x="5289103" y="2955926"/>
            <a:ext cx="2647950" cy="3752850"/>
          </a:xfrm>
          <a:custGeom>
            <a:avLst/>
            <a:gdLst>
              <a:gd name="connsiteX0" fmla="*/ 2305050 w 2647950"/>
              <a:gd name="connsiteY0" fmla="*/ 0 h 3752850"/>
              <a:gd name="connsiteX1" fmla="*/ 2647950 w 2647950"/>
              <a:gd name="connsiteY1" fmla="*/ 0 h 3752850"/>
              <a:gd name="connsiteX2" fmla="*/ 2647950 w 2647950"/>
              <a:gd name="connsiteY2" fmla="*/ 3752850 h 3752850"/>
              <a:gd name="connsiteX3" fmla="*/ 0 w 2647950"/>
              <a:gd name="connsiteY3" fmla="*/ 3752850 h 3752850"/>
              <a:gd name="connsiteX4" fmla="*/ 0 w 2647950"/>
              <a:gd name="connsiteY4" fmla="*/ 3429000 h 3752850"/>
              <a:gd name="connsiteX5" fmla="*/ 2305050 w 2647950"/>
              <a:gd name="connsiteY5" fmla="*/ 3429000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950" h="3752850">
                <a:moveTo>
                  <a:pt x="2305050" y="0"/>
                </a:moveTo>
                <a:lnTo>
                  <a:pt x="2647950" y="0"/>
                </a:lnTo>
                <a:lnTo>
                  <a:pt x="2647950" y="3752850"/>
                </a:lnTo>
                <a:lnTo>
                  <a:pt x="0" y="3752850"/>
                </a:lnTo>
                <a:lnTo>
                  <a:pt x="0" y="3429000"/>
                </a:lnTo>
                <a:lnTo>
                  <a:pt x="2305050"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2225757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手繪多邊形 9"/>
          <p:cNvSpPr/>
          <p:nvPr/>
        </p:nvSpPr>
        <p:spPr>
          <a:xfrm flipH="1">
            <a:off x="0" y="0"/>
            <a:ext cx="7467600" cy="6858000"/>
          </a:xfrm>
          <a:custGeom>
            <a:avLst/>
            <a:gdLst>
              <a:gd name="connsiteX0" fmla="*/ 7467600 w 7467600"/>
              <a:gd name="connsiteY0" fmla="*/ 0 h 6858000"/>
              <a:gd name="connsiteX1" fmla="*/ 5722384 w 7467600"/>
              <a:gd name="connsiteY1" fmla="*/ 0 h 6858000"/>
              <a:gd name="connsiteX2" fmla="*/ 0 w 7467600"/>
              <a:gd name="connsiteY2" fmla="*/ 6858000 h 6858000"/>
              <a:gd name="connsiteX3" fmla="*/ 2278616 w 7467600"/>
              <a:gd name="connsiteY3" fmla="*/ 6858000 h 6858000"/>
              <a:gd name="connsiteX4" fmla="*/ 7467600 w 7467600"/>
              <a:gd name="connsiteY4" fmla="*/ 6392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0" h="6858000">
                <a:moveTo>
                  <a:pt x="7467600" y="0"/>
                </a:moveTo>
                <a:lnTo>
                  <a:pt x="5722384" y="0"/>
                </a:lnTo>
                <a:lnTo>
                  <a:pt x="0" y="6858000"/>
                </a:lnTo>
                <a:lnTo>
                  <a:pt x="2278616" y="6858000"/>
                </a:lnTo>
                <a:lnTo>
                  <a:pt x="7467600" y="639254"/>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152</a:t>
            </a:fld>
            <a:endParaRPr lang="zh-TW" altLang="en-US"/>
          </a:p>
        </p:txBody>
      </p:sp>
      <p:pic>
        <p:nvPicPr>
          <p:cNvPr id="14" name="圖片版面配置區 1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grpSp>
        <p:nvGrpSpPr>
          <p:cNvPr id="11" name="群組 10"/>
          <p:cNvGrpSpPr/>
          <p:nvPr/>
        </p:nvGrpSpPr>
        <p:grpSpPr>
          <a:xfrm>
            <a:off x="6518082" y="667686"/>
            <a:ext cx="4439036" cy="717432"/>
            <a:chOff x="2352488" y="418524"/>
            <a:chExt cx="4439036" cy="717432"/>
          </a:xfrm>
        </p:grpSpPr>
        <p:sp>
          <p:nvSpPr>
            <p:cNvPr id="12" name="矩形 11"/>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075</a:t>
              </a:r>
              <a:endParaRPr lang="en-US" altLang="zh-TW" sz="3200" b="1" spc="-150" dirty="0">
                <a:solidFill>
                  <a:schemeClr val="bg1">
                    <a:lumMod val="50000"/>
                  </a:schemeClr>
                </a:solidFill>
              </a:endParaRPr>
            </a:p>
          </p:txBody>
        </p:sp>
        <p:sp>
          <p:nvSpPr>
            <p:cNvPr id="13" name="矩形 12"/>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8" name="矩形 17"/>
          <p:cNvSpPr/>
          <p:nvPr/>
        </p:nvSpPr>
        <p:spPr>
          <a:xfrm>
            <a:off x="7806878" y="201040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9" name="矩形 18"/>
          <p:cNvSpPr/>
          <p:nvPr/>
        </p:nvSpPr>
        <p:spPr>
          <a:xfrm>
            <a:off x="7806878" y="306196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20" name="矩形 19"/>
          <p:cNvSpPr/>
          <p:nvPr/>
        </p:nvSpPr>
        <p:spPr>
          <a:xfrm>
            <a:off x="7806878" y="411352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21" name="矩形 20"/>
          <p:cNvSpPr/>
          <p:nvPr/>
        </p:nvSpPr>
        <p:spPr>
          <a:xfrm>
            <a:off x="7806878" y="516508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22" name="群組 21"/>
          <p:cNvGrpSpPr/>
          <p:nvPr/>
        </p:nvGrpSpPr>
        <p:grpSpPr>
          <a:xfrm>
            <a:off x="7320912" y="2169154"/>
            <a:ext cx="421170" cy="421170"/>
            <a:chOff x="5023476" y="1967700"/>
            <a:chExt cx="421170" cy="421170"/>
          </a:xfrm>
        </p:grpSpPr>
        <p:sp>
          <p:nvSpPr>
            <p:cNvPr id="23" name="橢圓 22"/>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7320912" y="3220714"/>
            <a:ext cx="421170" cy="421170"/>
            <a:chOff x="5023476" y="3019260"/>
            <a:chExt cx="421170" cy="421170"/>
          </a:xfrm>
        </p:grpSpPr>
        <p:sp>
          <p:nvSpPr>
            <p:cNvPr id="26" name="橢圓 25"/>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8" name="群組 27"/>
          <p:cNvGrpSpPr/>
          <p:nvPr/>
        </p:nvGrpSpPr>
        <p:grpSpPr>
          <a:xfrm>
            <a:off x="7320912" y="4272274"/>
            <a:ext cx="421170" cy="421170"/>
            <a:chOff x="5023476" y="4070820"/>
            <a:chExt cx="421170" cy="421170"/>
          </a:xfrm>
        </p:grpSpPr>
        <p:sp>
          <p:nvSpPr>
            <p:cNvPr id="29" name="橢圓 28"/>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0"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1" name="群組 30"/>
          <p:cNvGrpSpPr/>
          <p:nvPr/>
        </p:nvGrpSpPr>
        <p:grpSpPr>
          <a:xfrm>
            <a:off x="7320912" y="5323834"/>
            <a:ext cx="421170" cy="421170"/>
            <a:chOff x="5023476" y="5122380"/>
            <a:chExt cx="421170" cy="421170"/>
          </a:xfrm>
        </p:grpSpPr>
        <p:sp>
          <p:nvSpPr>
            <p:cNvPr id="32" name="橢圓 31"/>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3"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47492512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7"/>
          <p:cNvSpPr/>
          <p:nvPr/>
        </p:nvSpPr>
        <p:spPr>
          <a:xfrm flipH="1">
            <a:off x="0" y="0"/>
            <a:ext cx="7467600" cy="6858000"/>
          </a:xfrm>
          <a:custGeom>
            <a:avLst/>
            <a:gdLst>
              <a:gd name="connsiteX0" fmla="*/ 7467600 w 7467600"/>
              <a:gd name="connsiteY0" fmla="*/ 0 h 6858000"/>
              <a:gd name="connsiteX1" fmla="*/ 5722384 w 7467600"/>
              <a:gd name="connsiteY1" fmla="*/ 0 h 6858000"/>
              <a:gd name="connsiteX2" fmla="*/ 0 w 7467600"/>
              <a:gd name="connsiteY2" fmla="*/ 6858000 h 6858000"/>
              <a:gd name="connsiteX3" fmla="*/ 2278616 w 7467600"/>
              <a:gd name="connsiteY3" fmla="*/ 6858000 h 6858000"/>
              <a:gd name="connsiteX4" fmla="*/ 7467600 w 7467600"/>
              <a:gd name="connsiteY4" fmla="*/ 6392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0" h="6858000">
                <a:moveTo>
                  <a:pt x="7467600" y="0"/>
                </a:moveTo>
                <a:lnTo>
                  <a:pt x="5722384" y="0"/>
                </a:lnTo>
                <a:lnTo>
                  <a:pt x="0" y="6858000"/>
                </a:lnTo>
                <a:lnTo>
                  <a:pt x="2278616" y="6858000"/>
                </a:lnTo>
                <a:lnTo>
                  <a:pt x="7467600" y="639254"/>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153</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圖片版面配置區 5"/>
          <p:cNvSpPr>
            <a:spLocks noGrp="1"/>
          </p:cNvSpPr>
          <p:nvPr>
            <p:ph type="pic" sz="quarter" idx="14"/>
          </p:nvPr>
        </p:nvSpPr>
        <p:spPr/>
      </p:sp>
      <p:sp>
        <p:nvSpPr>
          <p:cNvPr id="7" name="圖片版面配置區 6"/>
          <p:cNvSpPr>
            <a:spLocks noGrp="1"/>
          </p:cNvSpPr>
          <p:nvPr>
            <p:ph type="pic" sz="quarter" idx="15"/>
          </p:nvPr>
        </p:nvSpPr>
        <p:spPr/>
      </p:sp>
    </p:spTree>
    <p:extLst>
      <p:ext uri="{BB962C8B-B14F-4D97-AF65-F5344CB8AC3E}">
        <p14:creationId xmlns:p14="http://schemas.microsoft.com/office/powerpoint/2010/main" val="317340214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手繪多邊形 11"/>
          <p:cNvSpPr/>
          <p:nvPr/>
        </p:nvSpPr>
        <p:spPr>
          <a:xfrm>
            <a:off x="4724400" y="0"/>
            <a:ext cx="7467600" cy="6858000"/>
          </a:xfrm>
          <a:custGeom>
            <a:avLst/>
            <a:gdLst>
              <a:gd name="connsiteX0" fmla="*/ 7467600 w 7467600"/>
              <a:gd name="connsiteY0" fmla="*/ 0 h 6858000"/>
              <a:gd name="connsiteX1" fmla="*/ 5722384 w 7467600"/>
              <a:gd name="connsiteY1" fmla="*/ 0 h 6858000"/>
              <a:gd name="connsiteX2" fmla="*/ 0 w 7467600"/>
              <a:gd name="connsiteY2" fmla="*/ 6858000 h 6858000"/>
              <a:gd name="connsiteX3" fmla="*/ 2278616 w 7467600"/>
              <a:gd name="connsiteY3" fmla="*/ 6858000 h 6858000"/>
              <a:gd name="connsiteX4" fmla="*/ 7467600 w 7467600"/>
              <a:gd name="connsiteY4" fmla="*/ 6392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0" h="6858000">
                <a:moveTo>
                  <a:pt x="7467600" y="0"/>
                </a:moveTo>
                <a:lnTo>
                  <a:pt x="5722384" y="0"/>
                </a:lnTo>
                <a:lnTo>
                  <a:pt x="0" y="6858000"/>
                </a:lnTo>
                <a:lnTo>
                  <a:pt x="2278616" y="6858000"/>
                </a:lnTo>
                <a:lnTo>
                  <a:pt x="7467600" y="639254"/>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154</a:t>
            </a:fld>
            <a:endParaRPr lang="zh-TW" altLang="en-US"/>
          </a:p>
        </p:txBody>
      </p:sp>
      <p:pic>
        <p:nvPicPr>
          <p:cNvPr id="16" name="圖片版面配置區 1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19" name="圖片版面配置區 18"/>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grpSp>
        <p:nvGrpSpPr>
          <p:cNvPr id="13" name="群組 12"/>
          <p:cNvGrpSpPr/>
          <p:nvPr/>
        </p:nvGrpSpPr>
        <p:grpSpPr>
          <a:xfrm>
            <a:off x="744121" y="667686"/>
            <a:ext cx="4439036" cy="717432"/>
            <a:chOff x="2352488" y="418524"/>
            <a:chExt cx="4439036" cy="717432"/>
          </a:xfrm>
        </p:grpSpPr>
        <p:sp>
          <p:nvSpPr>
            <p:cNvPr id="14" name="矩形 13"/>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076</a:t>
              </a:r>
              <a:endParaRPr lang="en-US" altLang="zh-TW" sz="3200" b="1" spc="-150" dirty="0">
                <a:solidFill>
                  <a:schemeClr val="bg1">
                    <a:lumMod val="50000"/>
                  </a:schemeClr>
                </a:solidFill>
              </a:endParaRPr>
            </a:p>
          </p:txBody>
        </p:sp>
        <p:sp>
          <p:nvSpPr>
            <p:cNvPr id="15" name="矩形 14"/>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0" name="矩形 19"/>
          <p:cNvSpPr/>
          <p:nvPr/>
        </p:nvSpPr>
        <p:spPr>
          <a:xfrm>
            <a:off x="1129587" y="1657171"/>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1" name="Freeform 21"/>
          <p:cNvSpPr>
            <a:spLocks/>
          </p:cNvSpPr>
          <p:nvPr/>
        </p:nvSpPr>
        <p:spPr bwMode="auto">
          <a:xfrm rot="10800000" flipH="1">
            <a:off x="744121" y="1814490"/>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矩形 21"/>
          <p:cNvSpPr/>
          <p:nvPr/>
        </p:nvSpPr>
        <p:spPr>
          <a:xfrm>
            <a:off x="1129587" y="2543085"/>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3" name="Freeform 21"/>
          <p:cNvSpPr>
            <a:spLocks/>
          </p:cNvSpPr>
          <p:nvPr/>
        </p:nvSpPr>
        <p:spPr bwMode="auto">
          <a:xfrm rot="10800000" flipH="1">
            <a:off x="744121" y="2700404"/>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矩形 23"/>
          <p:cNvSpPr/>
          <p:nvPr/>
        </p:nvSpPr>
        <p:spPr>
          <a:xfrm>
            <a:off x="1129587" y="3429000"/>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5" name="Freeform 21"/>
          <p:cNvSpPr>
            <a:spLocks/>
          </p:cNvSpPr>
          <p:nvPr/>
        </p:nvSpPr>
        <p:spPr bwMode="auto">
          <a:xfrm rot="10800000" flipH="1">
            <a:off x="744121" y="3586319"/>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矩形 25"/>
          <p:cNvSpPr/>
          <p:nvPr/>
        </p:nvSpPr>
        <p:spPr>
          <a:xfrm>
            <a:off x="1129587" y="4314915"/>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7" name="Freeform 21"/>
          <p:cNvSpPr>
            <a:spLocks/>
          </p:cNvSpPr>
          <p:nvPr/>
        </p:nvSpPr>
        <p:spPr bwMode="auto">
          <a:xfrm rot="10800000" flipH="1">
            <a:off x="744121" y="4472234"/>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矩形 27"/>
          <p:cNvSpPr/>
          <p:nvPr/>
        </p:nvSpPr>
        <p:spPr>
          <a:xfrm>
            <a:off x="1129587" y="520082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9" name="Freeform 21"/>
          <p:cNvSpPr>
            <a:spLocks/>
          </p:cNvSpPr>
          <p:nvPr/>
        </p:nvSpPr>
        <p:spPr bwMode="auto">
          <a:xfrm rot="10800000" flipH="1">
            <a:off x="744121" y="5358148"/>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47836163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7"/>
          <p:cNvSpPr/>
          <p:nvPr/>
        </p:nvSpPr>
        <p:spPr>
          <a:xfrm>
            <a:off x="4724400" y="0"/>
            <a:ext cx="7467600" cy="6858000"/>
          </a:xfrm>
          <a:custGeom>
            <a:avLst/>
            <a:gdLst>
              <a:gd name="connsiteX0" fmla="*/ 7467600 w 7467600"/>
              <a:gd name="connsiteY0" fmla="*/ 0 h 6858000"/>
              <a:gd name="connsiteX1" fmla="*/ 5722384 w 7467600"/>
              <a:gd name="connsiteY1" fmla="*/ 0 h 6858000"/>
              <a:gd name="connsiteX2" fmla="*/ 0 w 7467600"/>
              <a:gd name="connsiteY2" fmla="*/ 6858000 h 6858000"/>
              <a:gd name="connsiteX3" fmla="*/ 2278616 w 7467600"/>
              <a:gd name="connsiteY3" fmla="*/ 6858000 h 6858000"/>
              <a:gd name="connsiteX4" fmla="*/ 7467600 w 7467600"/>
              <a:gd name="connsiteY4" fmla="*/ 6392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0" h="6858000">
                <a:moveTo>
                  <a:pt x="7467600" y="0"/>
                </a:moveTo>
                <a:lnTo>
                  <a:pt x="5722384" y="0"/>
                </a:lnTo>
                <a:lnTo>
                  <a:pt x="0" y="6858000"/>
                </a:lnTo>
                <a:lnTo>
                  <a:pt x="2278616" y="6858000"/>
                </a:lnTo>
                <a:lnTo>
                  <a:pt x="7467600" y="639254"/>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155</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圖片版面配置區 5"/>
          <p:cNvSpPr>
            <a:spLocks noGrp="1"/>
          </p:cNvSpPr>
          <p:nvPr>
            <p:ph type="pic" sz="quarter" idx="14"/>
          </p:nvPr>
        </p:nvSpPr>
        <p:spPr/>
      </p:sp>
      <p:sp>
        <p:nvSpPr>
          <p:cNvPr id="7" name="圖片版面配置區 6"/>
          <p:cNvSpPr>
            <a:spLocks noGrp="1"/>
          </p:cNvSpPr>
          <p:nvPr>
            <p:ph type="pic" sz="quarter" idx="15"/>
          </p:nvPr>
        </p:nvSpPr>
        <p:spPr/>
      </p:sp>
    </p:spTree>
    <p:extLst>
      <p:ext uri="{BB962C8B-B14F-4D97-AF65-F5344CB8AC3E}">
        <p14:creationId xmlns:p14="http://schemas.microsoft.com/office/powerpoint/2010/main" val="241480999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9" name="手繪多邊形 8"/>
          <p:cNvSpPr/>
          <p:nvPr/>
        </p:nvSpPr>
        <p:spPr>
          <a:xfrm>
            <a:off x="7448552" y="0"/>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156</a:t>
            </a:fld>
            <a:endParaRPr lang="zh-TW" altLang="en-US">
              <a:solidFill>
                <a:schemeClr val="bg1"/>
              </a:solidFill>
            </a:endParaRPr>
          </a:p>
        </p:txBody>
      </p:sp>
      <p:grpSp>
        <p:nvGrpSpPr>
          <p:cNvPr id="11" name="群組 10"/>
          <p:cNvGrpSpPr/>
          <p:nvPr/>
        </p:nvGrpSpPr>
        <p:grpSpPr>
          <a:xfrm>
            <a:off x="744121" y="667686"/>
            <a:ext cx="4439036" cy="717432"/>
            <a:chOff x="2352488" y="418524"/>
            <a:chExt cx="4439036" cy="717432"/>
          </a:xfrm>
        </p:grpSpPr>
        <p:sp>
          <p:nvSpPr>
            <p:cNvPr id="12" name="矩形 11"/>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077</a:t>
              </a:r>
              <a:endParaRPr lang="en-US" altLang="zh-TW" sz="3200" b="1" spc="-150" dirty="0">
                <a:solidFill>
                  <a:schemeClr val="bg1">
                    <a:lumMod val="50000"/>
                  </a:schemeClr>
                </a:solidFill>
              </a:endParaRPr>
            </a:p>
          </p:txBody>
        </p:sp>
        <p:sp>
          <p:nvSpPr>
            <p:cNvPr id="13" name="矩形 12"/>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4" name="群組 13"/>
          <p:cNvGrpSpPr/>
          <p:nvPr/>
        </p:nvGrpSpPr>
        <p:grpSpPr>
          <a:xfrm>
            <a:off x="986225" y="1632035"/>
            <a:ext cx="741046" cy="741046"/>
            <a:chOff x="2870153" y="1707170"/>
            <a:chExt cx="741046" cy="741046"/>
          </a:xfrm>
        </p:grpSpPr>
        <p:sp>
          <p:nvSpPr>
            <p:cNvPr id="15" name="橢圓 14"/>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6" name="手繪多邊形 15"/>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7" name="群組 16"/>
          <p:cNvGrpSpPr/>
          <p:nvPr/>
        </p:nvGrpSpPr>
        <p:grpSpPr>
          <a:xfrm>
            <a:off x="986225" y="2917823"/>
            <a:ext cx="741046" cy="741046"/>
            <a:chOff x="5750522" y="1707170"/>
            <a:chExt cx="741046" cy="741046"/>
          </a:xfrm>
        </p:grpSpPr>
        <p:sp>
          <p:nvSpPr>
            <p:cNvPr id="18" name="橢圓 17"/>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9" name="群組 18"/>
            <p:cNvGrpSpPr>
              <a:grpSpLocks noChangeAspect="1"/>
            </p:cNvGrpSpPr>
            <p:nvPr/>
          </p:nvGrpSpPr>
          <p:grpSpPr>
            <a:xfrm>
              <a:off x="5908074" y="1863949"/>
              <a:ext cx="425943" cy="427489"/>
              <a:chOff x="5583600" y="7359116"/>
              <a:chExt cx="2941833" cy="2952515"/>
            </a:xfrm>
            <a:solidFill>
              <a:schemeClr val="bg1"/>
            </a:solidFill>
          </p:grpSpPr>
          <p:sp>
            <p:nvSpPr>
              <p:cNvPr id="2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3" name="群組 22"/>
          <p:cNvGrpSpPr/>
          <p:nvPr/>
        </p:nvGrpSpPr>
        <p:grpSpPr>
          <a:xfrm>
            <a:off x="986225" y="4203611"/>
            <a:ext cx="741046" cy="741046"/>
            <a:chOff x="4317953" y="4038218"/>
            <a:chExt cx="741046" cy="741046"/>
          </a:xfrm>
        </p:grpSpPr>
        <p:sp>
          <p:nvSpPr>
            <p:cNvPr id="24" name="橢圓 23"/>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5" name="手繪多邊形 24"/>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6" name="群組 25"/>
          <p:cNvGrpSpPr/>
          <p:nvPr/>
        </p:nvGrpSpPr>
        <p:grpSpPr>
          <a:xfrm>
            <a:off x="986225" y="5489400"/>
            <a:ext cx="741046" cy="741046"/>
            <a:chOff x="7375483" y="4038218"/>
            <a:chExt cx="741046" cy="741046"/>
          </a:xfrm>
        </p:grpSpPr>
        <p:sp>
          <p:nvSpPr>
            <p:cNvPr id="27" name="橢圓 26"/>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7561229" y="4059115"/>
              <a:ext cx="361238" cy="572934"/>
              <a:chOff x="4565882" y="3048934"/>
              <a:chExt cx="361238" cy="572934"/>
            </a:xfrm>
            <a:solidFill>
              <a:schemeClr val="bg1"/>
            </a:solidFill>
          </p:grpSpPr>
          <p:sp>
            <p:nvSpPr>
              <p:cNvPr id="29" name="手繪多邊形 28"/>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4" name="文字方塊 33"/>
          <p:cNvSpPr txBox="1"/>
          <p:nvPr/>
        </p:nvSpPr>
        <p:spPr>
          <a:xfrm>
            <a:off x="1912631" y="167939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5" name="文字方塊 34"/>
          <p:cNvSpPr txBox="1"/>
          <p:nvPr/>
        </p:nvSpPr>
        <p:spPr>
          <a:xfrm>
            <a:off x="1912631" y="2965181"/>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6" name="文字方塊 35"/>
          <p:cNvSpPr txBox="1"/>
          <p:nvPr/>
        </p:nvSpPr>
        <p:spPr>
          <a:xfrm>
            <a:off x="1912631" y="4250969"/>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7" name="文字方塊 36"/>
          <p:cNvSpPr txBox="1"/>
          <p:nvPr/>
        </p:nvSpPr>
        <p:spPr>
          <a:xfrm>
            <a:off x="1912631" y="5536758"/>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8" name="文字方塊 41"/>
          <p:cNvSpPr txBox="1"/>
          <p:nvPr/>
        </p:nvSpPr>
        <p:spPr>
          <a:xfrm>
            <a:off x="3070570" y="1740948"/>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9" name="文字方塊 41"/>
          <p:cNvSpPr txBox="1"/>
          <p:nvPr/>
        </p:nvSpPr>
        <p:spPr>
          <a:xfrm>
            <a:off x="3070570" y="3026736"/>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40" name="文字方塊 41"/>
          <p:cNvSpPr txBox="1"/>
          <p:nvPr/>
        </p:nvSpPr>
        <p:spPr>
          <a:xfrm>
            <a:off x="3070570" y="4312524"/>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41" name="文字方塊 41"/>
          <p:cNvSpPr txBox="1"/>
          <p:nvPr/>
        </p:nvSpPr>
        <p:spPr>
          <a:xfrm>
            <a:off x="3070570" y="5598312"/>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174598944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6" name="手繪多邊形 5"/>
          <p:cNvSpPr/>
          <p:nvPr/>
        </p:nvSpPr>
        <p:spPr>
          <a:xfrm>
            <a:off x="7448552" y="0"/>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157</a:t>
            </a:fld>
            <a:endParaRPr lang="zh-TW" altLang="en-US"/>
          </a:p>
        </p:txBody>
      </p:sp>
    </p:spTree>
    <p:extLst>
      <p:ext uri="{BB962C8B-B14F-4D97-AF65-F5344CB8AC3E}">
        <p14:creationId xmlns:p14="http://schemas.microsoft.com/office/powerpoint/2010/main" val="325049691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V="1">
            <a:off x="7448552" y="1388084"/>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158</a:t>
            </a:fld>
            <a:endParaRPr lang="zh-TW" altLang="en-US"/>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1654869" y="183258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2" name="群組 11"/>
          <p:cNvGrpSpPr/>
          <p:nvPr/>
        </p:nvGrpSpPr>
        <p:grpSpPr>
          <a:xfrm>
            <a:off x="1128217" y="1812850"/>
            <a:ext cx="503642" cy="562694"/>
            <a:chOff x="6155801" y="980357"/>
            <a:chExt cx="503642" cy="562694"/>
          </a:xfrm>
        </p:grpSpPr>
        <p:sp>
          <p:nvSpPr>
            <p:cNvPr id="13"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手繪多邊形 13"/>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15" name="矩形 14"/>
          <p:cNvSpPr/>
          <p:nvPr/>
        </p:nvSpPr>
        <p:spPr>
          <a:xfrm>
            <a:off x="1654869" y="267840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6" name="群組 15"/>
          <p:cNvGrpSpPr/>
          <p:nvPr/>
        </p:nvGrpSpPr>
        <p:grpSpPr>
          <a:xfrm>
            <a:off x="1128217" y="2658670"/>
            <a:ext cx="503642" cy="562694"/>
            <a:chOff x="6155801" y="980357"/>
            <a:chExt cx="503642" cy="562694"/>
          </a:xfrm>
        </p:grpSpPr>
        <p:sp>
          <p:nvSpPr>
            <p:cNvPr id="17"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手繪多邊形 17"/>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19" name="矩形 18"/>
          <p:cNvSpPr/>
          <p:nvPr/>
        </p:nvSpPr>
        <p:spPr>
          <a:xfrm>
            <a:off x="1654869" y="352422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0" name="群組 19"/>
          <p:cNvGrpSpPr/>
          <p:nvPr/>
        </p:nvGrpSpPr>
        <p:grpSpPr>
          <a:xfrm>
            <a:off x="1128217" y="3504490"/>
            <a:ext cx="503642" cy="562694"/>
            <a:chOff x="6155801" y="980357"/>
            <a:chExt cx="503642" cy="562694"/>
          </a:xfrm>
        </p:grpSpPr>
        <p:sp>
          <p:nvSpPr>
            <p:cNvPr id="21"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手繪多邊形 21"/>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3" name="矩形 22"/>
          <p:cNvSpPr/>
          <p:nvPr/>
        </p:nvSpPr>
        <p:spPr>
          <a:xfrm>
            <a:off x="1654869" y="437004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4" name="群組 23"/>
          <p:cNvGrpSpPr/>
          <p:nvPr/>
        </p:nvGrpSpPr>
        <p:grpSpPr>
          <a:xfrm>
            <a:off x="1128217" y="4350310"/>
            <a:ext cx="503642" cy="562694"/>
            <a:chOff x="6155801" y="980357"/>
            <a:chExt cx="503642" cy="562694"/>
          </a:xfrm>
        </p:grpSpPr>
        <p:sp>
          <p:nvSpPr>
            <p:cNvPr id="25"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手繪多邊形 25"/>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7" name="矩形 26"/>
          <p:cNvSpPr/>
          <p:nvPr/>
        </p:nvSpPr>
        <p:spPr>
          <a:xfrm>
            <a:off x="1654869" y="521586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8" name="群組 27"/>
          <p:cNvGrpSpPr/>
          <p:nvPr/>
        </p:nvGrpSpPr>
        <p:grpSpPr>
          <a:xfrm>
            <a:off x="1128217" y="5196130"/>
            <a:ext cx="503642" cy="562694"/>
            <a:chOff x="6155801" y="980357"/>
            <a:chExt cx="503642" cy="562694"/>
          </a:xfrm>
        </p:grpSpPr>
        <p:sp>
          <p:nvSpPr>
            <p:cNvPr id="29"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手繪多邊形 29"/>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Tree>
    <p:extLst>
      <p:ext uri="{BB962C8B-B14F-4D97-AF65-F5344CB8AC3E}">
        <p14:creationId xmlns:p14="http://schemas.microsoft.com/office/powerpoint/2010/main" val="2431447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15</a:t>
            </a:fld>
            <a:endParaRPr lang="zh-TW" altLang="en-US"/>
          </a:p>
        </p:txBody>
      </p:sp>
      <p:sp>
        <p:nvSpPr>
          <p:cNvPr id="8" name="手繪多邊形 7"/>
          <p:cNvSpPr/>
          <p:nvPr/>
        </p:nvSpPr>
        <p:spPr>
          <a:xfrm flipH="1" flipV="1">
            <a:off x="0" y="657742"/>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圖片版面配置區 2"/>
          <p:cNvSpPr>
            <a:spLocks noGrp="1"/>
          </p:cNvSpPr>
          <p:nvPr>
            <p:ph type="pic" sz="quarter" idx="12"/>
          </p:nvPr>
        </p:nvSpPr>
        <p:spPr/>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57791576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V="1">
            <a:off x="7448552" y="1388084"/>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159</a:t>
            </a:fld>
            <a:endParaRPr lang="zh-TW" altLang="en-US"/>
          </a:p>
        </p:txBody>
      </p:sp>
    </p:spTree>
    <p:extLst>
      <p:ext uri="{BB962C8B-B14F-4D97-AF65-F5344CB8AC3E}">
        <p14:creationId xmlns:p14="http://schemas.microsoft.com/office/powerpoint/2010/main" val="296655420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160</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1009649" y="1388084"/>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079</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7" name="文字方塊 41"/>
          <p:cNvSpPr txBox="1"/>
          <p:nvPr/>
        </p:nvSpPr>
        <p:spPr>
          <a:xfrm>
            <a:off x="5667419" y="2154086"/>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8" name="文字方塊 43"/>
          <p:cNvSpPr txBox="1"/>
          <p:nvPr/>
        </p:nvSpPr>
        <p:spPr>
          <a:xfrm>
            <a:off x="5667420" y="16964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29" name="手繪多邊形 28"/>
          <p:cNvSpPr>
            <a:spLocks/>
          </p:cNvSpPr>
          <p:nvPr/>
        </p:nvSpPr>
        <p:spPr bwMode="auto">
          <a:xfrm>
            <a:off x="5087006" y="2005309"/>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30" name="群組 29"/>
          <p:cNvGrpSpPr>
            <a:grpSpLocks noChangeAspect="1"/>
          </p:cNvGrpSpPr>
          <p:nvPr/>
        </p:nvGrpSpPr>
        <p:grpSpPr>
          <a:xfrm>
            <a:off x="4989615" y="5170519"/>
            <a:ext cx="626768" cy="629044"/>
            <a:chOff x="5583600" y="7359116"/>
            <a:chExt cx="2941833" cy="2952515"/>
          </a:xfrm>
          <a:solidFill>
            <a:schemeClr val="accent3"/>
          </a:solidFill>
        </p:grpSpPr>
        <p:sp>
          <p:nvSpPr>
            <p:cNvPr id="5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1" name="群組 30"/>
          <p:cNvGrpSpPr/>
          <p:nvPr/>
        </p:nvGrpSpPr>
        <p:grpSpPr>
          <a:xfrm>
            <a:off x="5054083" y="3237621"/>
            <a:ext cx="477856" cy="757894"/>
            <a:chOff x="4565882" y="3048934"/>
            <a:chExt cx="361238" cy="572934"/>
          </a:xfrm>
          <a:solidFill>
            <a:schemeClr val="accent2"/>
          </a:solidFill>
        </p:grpSpPr>
        <p:sp>
          <p:nvSpPr>
            <p:cNvPr id="50" name="手繪多邊形 4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2" name="文字方塊 41"/>
          <p:cNvSpPr txBox="1"/>
          <p:nvPr/>
        </p:nvSpPr>
        <p:spPr>
          <a:xfrm>
            <a:off x="5667419" y="3623918"/>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3" name="文字方塊 43"/>
          <p:cNvSpPr txBox="1"/>
          <p:nvPr/>
        </p:nvSpPr>
        <p:spPr>
          <a:xfrm>
            <a:off x="5667420" y="316632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34" name="文字方塊 41"/>
          <p:cNvSpPr txBox="1"/>
          <p:nvPr/>
        </p:nvSpPr>
        <p:spPr>
          <a:xfrm>
            <a:off x="5667419" y="527777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5" name="文字方塊 43"/>
          <p:cNvSpPr txBox="1"/>
          <p:nvPr/>
        </p:nvSpPr>
        <p:spPr>
          <a:xfrm>
            <a:off x="5667420" y="482017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36" name="文字方塊 41"/>
          <p:cNvSpPr txBox="1"/>
          <p:nvPr/>
        </p:nvSpPr>
        <p:spPr>
          <a:xfrm>
            <a:off x="9336449" y="2154086"/>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7" name="文字方塊 43"/>
          <p:cNvSpPr txBox="1"/>
          <p:nvPr/>
        </p:nvSpPr>
        <p:spPr>
          <a:xfrm>
            <a:off x="9336450" y="16964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38" name="文字方塊 41"/>
          <p:cNvSpPr txBox="1"/>
          <p:nvPr/>
        </p:nvSpPr>
        <p:spPr>
          <a:xfrm>
            <a:off x="9336449" y="3623918"/>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9" name="文字方塊 43"/>
          <p:cNvSpPr txBox="1"/>
          <p:nvPr/>
        </p:nvSpPr>
        <p:spPr>
          <a:xfrm>
            <a:off x="9336450" y="316632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40" name="文字方塊 41"/>
          <p:cNvSpPr txBox="1"/>
          <p:nvPr/>
        </p:nvSpPr>
        <p:spPr>
          <a:xfrm>
            <a:off x="9336449" y="527777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1" name="文字方塊 43"/>
          <p:cNvSpPr txBox="1"/>
          <p:nvPr/>
        </p:nvSpPr>
        <p:spPr>
          <a:xfrm>
            <a:off x="9336450" y="482017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42" name="群組 41"/>
          <p:cNvGrpSpPr/>
          <p:nvPr/>
        </p:nvGrpSpPr>
        <p:grpSpPr>
          <a:xfrm>
            <a:off x="8699606" y="5160224"/>
            <a:ext cx="474958" cy="490473"/>
            <a:chOff x="28257052" y="18076368"/>
            <a:chExt cx="2295823" cy="2370827"/>
          </a:xfrm>
          <a:solidFill>
            <a:schemeClr val="accent6"/>
          </a:solidFill>
        </p:grpSpPr>
        <p:sp>
          <p:nvSpPr>
            <p:cNvPr id="48"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9"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3" name="手繪多邊形 42"/>
          <p:cNvSpPr>
            <a:spLocks/>
          </p:cNvSpPr>
          <p:nvPr/>
        </p:nvSpPr>
        <p:spPr bwMode="auto">
          <a:xfrm>
            <a:off x="8582960" y="3427813"/>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44" name="群組 43"/>
          <p:cNvGrpSpPr/>
          <p:nvPr/>
        </p:nvGrpSpPr>
        <p:grpSpPr>
          <a:xfrm>
            <a:off x="8595932" y="2027960"/>
            <a:ext cx="612426" cy="617274"/>
            <a:chOff x="35271090" y="7603951"/>
            <a:chExt cx="2960312" cy="2983747"/>
          </a:xfrm>
          <a:solidFill>
            <a:schemeClr val="accent4"/>
          </a:solidFill>
        </p:grpSpPr>
        <p:sp>
          <p:nvSpPr>
            <p:cNvPr id="45"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78845475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161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flipV="1">
            <a:off x="1009649" y="1388084"/>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308113499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162</a:t>
            </a:fld>
            <a:endParaRPr lang="zh-TW" altLang="en-US"/>
          </a:p>
        </p:txBody>
      </p:sp>
      <p:pic>
        <p:nvPicPr>
          <p:cNvPr id="6" name="圖片版面配置區 5"/>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手繪多邊形 4"/>
          <p:cNvSpPr/>
          <p:nvPr/>
        </p:nvSpPr>
        <p:spPr>
          <a:xfrm flipH="1">
            <a:off x="1009649" y="0"/>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dirty="0" smtClean="0"/>
              <a:t>商業簡報網  韓明文講師 </a:t>
            </a:r>
            <a:r>
              <a:rPr lang="en-US" altLang="zh-TW" dirty="0" smtClean="0"/>
              <a:t>X Matter Lab</a:t>
            </a:r>
            <a:endParaRPr lang="zh-TW" altLang="en-US" dirty="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080</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矩形 9"/>
          <p:cNvSpPr/>
          <p:nvPr/>
        </p:nvSpPr>
        <p:spPr>
          <a:xfrm>
            <a:off x="6068211" y="2059615"/>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文字方塊 2"/>
          <p:cNvSpPr txBox="1"/>
          <p:nvPr/>
        </p:nvSpPr>
        <p:spPr>
          <a:xfrm>
            <a:off x="6795708" y="230462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2" name="群組 11"/>
          <p:cNvGrpSpPr/>
          <p:nvPr/>
        </p:nvGrpSpPr>
        <p:grpSpPr>
          <a:xfrm>
            <a:off x="6204936" y="4730661"/>
            <a:ext cx="577254" cy="577254"/>
            <a:chOff x="753011" y="3678609"/>
            <a:chExt cx="792893" cy="792893"/>
          </a:xfrm>
        </p:grpSpPr>
        <p:sp>
          <p:nvSpPr>
            <p:cNvPr id="36" name="橢圓 35"/>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7" name="群組 36"/>
            <p:cNvGrpSpPr>
              <a:grpSpLocks noChangeAspect="1"/>
            </p:cNvGrpSpPr>
            <p:nvPr/>
          </p:nvGrpSpPr>
          <p:grpSpPr>
            <a:xfrm>
              <a:off x="968838" y="3788586"/>
              <a:ext cx="361238" cy="572933"/>
              <a:chOff x="20786390" y="7271767"/>
              <a:chExt cx="2055158" cy="3259547"/>
            </a:xfrm>
            <a:solidFill>
              <a:schemeClr val="bg1"/>
            </a:solidFill>
          </p:grpSpPr>
          <p:sp>
            <p:nvSpPr>
              <p:cNvPr id="38" name="手繪多邊形 37"/>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3" name="群組 12"/>
          <p:cNvGrpSpPr/>
          <p:nvPr/>
        </p:nvGrpSpPr>
        <p:grpSpPr>
          <a:xfrm>
            <a:off x="8776562" y="4730661"/>
            <a:ext cx="577254" cy="577254"/>
            <a:chOff x="753011" y="4669209"/>
            <a:chExt cx="792893" cy="792893"/>
          </a:xfrm>
        </p:grpSpPr>
        <p:sp>
          <p:nvSpPr>
            <p:cNvPr id="27" name="橢圓 26"/>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8" name="群組 27"/>
            <p:cNvGrpSpPr>
              <a:grpSpLocks noChangeAspect="1"/>
            </p:cNvGrpSpPr>
            <p:nvPr/>
          </p:nvGrpSpPr>
          <p:grpSpPr>
            <a:xfrm>
              <a:off x="930291" y="4847401"/>
              <a:ext cx="438332" cy="436508"/>
              <a:chOff x="35309818" y="13261794"/>
              <a:chExt cx="2516828" cy="2506357"/>
            </a:xfrm>
            <a:solidFill>
              <a:schemeClr val="bg1"/>
            </a:solidFill>
          </p:grpSpPr>
          <p:sp>
            <p:nvSpPr>
              <p:cNvPr id="29" name="手繪多邊形 2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8776562" y="2385332"/>
            <a:ext cx="577254" cy="577254"/>
            <a:chOff x="4833397" y="2463569"/>
            <a:chExt cx="792893" cy="792893"/>
          </a:xfrm>
        </p:grpSpPr>
        <p:sp>
          <p:nvSpPr>
            <p:cNvPr id="20" name="橢圓 19"/>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1" name="群組 20"/>
            <p:cNvGrpSpPr>
              <a:grpSpLocks noChangeAspect="1"/>
            </p:cNvGrpSpPr>
            <p:nvPr/>
          </p:nvGrpSpPr>
          <p:grpSpPr>
            <a:xfrm flipH="1">
              <a:off x="5028279" y="2586121"/>
              <a:ext cx="386305" cy="450219"/>
              <a:chOff x="5879834" y="12757517"/>
              <a:chExt cx="2542690" cy="2963334"/>
            </a:xfrm>
            <a:solidFill>
              <a:schemeClr val="bg1"/>
            </a:solidFill>
          </p:grpSpPr>
          <p:sp>
            <p:nvSpPr>
              <p:cNvPr id="22"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5" name="文字方塊 2"/>
          <p:cNvSpPr txBox="1"/>
          <p:nvPr/>
        </p:nvSpPr>
        <p:spPr>
          <a:xfrm>
            <a:off x="9380460" y="230462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6" name="文字方塊 2"/>
          <p:cNvSpPr txBox="1"/>
          <p:nvPr/>
        </p:nvSpPr>
        <p:spPr>
          <a:xfrm>
            <a:off x="6795708" y="4645124"/>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9380460" y="4645124"/>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橢圓 17"/>
          <p:cNvSpPr/>
          <p:nvPr/>
        </p:nvSpPr>
        <p:spPr>
          <a:xfrm>
            <a:off x="6204936" y="2385332"/>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9" name="手繪多邊形 18"/>
          <p:cNvSpPr>
            <a:spLocks noChangeAspect="1"/>
          </p:cNvSpPr>
          <p:nvPr/>
        </p:nvSpPr>
        <p:spPr bwMode="auto">
          <a:xfrm>
            <a:off x="6364394" y="2488819"/>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13747473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163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1009649" y="0"/>
            <a:ext cx="3733800" cy="5469916"/>
          </a:xfrm>
          <a:custGeom>
            <a:avLst/>
            <a:gdLst>
              <a:gd name="connsiteX0" fmla="*/ 1763705 w 6884997"/>
              <a:gd name="connsiteY0" fmla="*/ 0 h 5469916"/>
              <a:gd name="connsiteX1" fmla="*/ 6884995 w 6884997"/>
              <a:gd name="connsiteY1" fmla="*/ 0 h 5469916"/>
              <a:gd name="connsiteX2" fmla="*/ 6884997 w 6884997"/>
              <a:gd name="connsiteY2" fmla="*/ 1 h 5469916"/>
              <a:gd name="connsiteX3" fmla="*/ 3733800 w 6884997"/>
              <a:gd name="connsiteY3" fmla="*/ 1 h 5469916"/>
              <a:gd name="connsiteX4" fmla="*/ 304800 w 6884997"/>
              <a:gd name="connsiteY4" fmla="*/ 3429001 h 5469916"/>
              <a:gd name="connsiteX5" fmla="*/ 890419 w 6884997"/>
              <a:gd name="connsiteY5" fmla="*/ 5346187 h 5469916"/>
              <a:gd name="connsiteX6" fmla="*/ 982942 w 6884997"/>
              <a:gd name="connsiteY6" fmla="*/ 5469916 h 5469916"/>
              <a:gd name="connsiteX7" fmla="*/ 859095 w 6884997"/>
              <a:gd name="connsiteY7" fmla="*/ 5331411 h 5469916"/>
              <a:gd name="connsiteX8" fmla="*/ 0 w 6884997"/>
              <a:gd name="connsiteY8" fmla="*/ 3057526 h 5469916"/>
              <a:gd name="connsiteX9" fmla="*/ 1573662 w 6884997"/>
              <a:gd name="connsiteY9" fmla="*/ 124895 h 5469916"/>
              <a:gd name="connsiteX10" fmla="*/ 1763705 w 6884997"/>
              <a:gd name="connsiteY10" fmla="*/ 0 h 5469916"/>
              <a:gd name="connsiteX0" fmla="*/ 1763705 w 6915772"/>
              <a:gd name="connsiteY0" fmla="*/ 253999 h 5723915"/>
              <a:gd name="connsiteX1" fmla="*/ 6884995 w 6915772"/>
              <a:gd name="connsiteY1" fmla="*/ 253999 h 5723915"/>
              <a:gd name="connsiteX2" fmla="*/ 3733800 w 6915772"/>
              <a:gd name="connsiteY2" fmla="*/ 254000 h 5723915"/>
              <a:gd name="connsiteX3" fmla="*/ 304800 w 6915772"/>
              <a:gd name="connsiteY3" fmla="*/ 3683000 h 5723915"/>
              <a:gd name="connsiteX4" fmla="*/ 890419 w 6915772"/>
              <a:gd name="connsiteY4" fmla="*/ 5600186 h 5723915"/>
              <a:gd name="connsiteX5" fmla="*/ 982942 w 6915772"/>
              <a:gd name="connsiteY5" fmla="*/ 5723915 h 5723915"/>
              <a:gd name="connsiteX6" fmla="*/ 859095 w 6915772"/>
              <a:gd name="connsiteY6" fmla="*/ 5585410 h 5723915"/>
              <a:gd name="connsiteX7" fmla="*/ 0 w 6915772"/>
              <a:gd name="connsiteY7" fmla="*/ 3311525 h 5723915"/>
              <a:gd name="connsiteX8" fmla="*/ 1573662 w 6915772"/>
              <a:gd name="connsiteY8" fmla="*/ 378894 h 5723915"/>
              <a:gd name="connsiteX9" fmla="*/ 1763705 w 6915772"/>
              <a:gd name="connsiteY9" fmla="*/ 253999 h 5723915"/>
              <a:gd name="connsiteX0" fmla="*/ 1763705 w 3733800"/>
              <a:gd name="connsiteY0" fmla="*/ 0 h 5469916"/>
              <a:gd name="connsiteX1" fmla="*/ 3733800 w 3733800"/>
              <a:gd name="connsiteY1" fmla="*/ 1 h 5469916"/>
              <a:gd name="connsiteX2" fmla="*/ 304800 w 3733800"/>
              <a:gd name="connsiteY2" fmla="*/ 3429001 h 5469916"/>
              <a:gd name="connsiteX3" fmla="*/ 890419 w 3733800"/>
              <a:gd name="connsiteY3" fmla="*/ 5346187 h 5469916"/>
              <a:gd name="connsiteX4" fmla="*/ 982942 w 3733800"/>
              <a:gd name="connsiteY4" fmla="*/ 5469916 h 5469916"/>
              <a:gd name="connsiteX5" fmla="*/ 859095 w 3733800"/>
              <a:gd name="connsiteY5" fmla="*/ 5331411 h 5469916"/>
              <a:gd name="connsiteX6" fmla="*/ 0 w 3733800"/>
              <a:gd name="connsiteY6" fmla="*/ 3057526 h 5469916"/>
              <a:gd name="connsiteX7" fmla="*/ 1573662 w 3733800"/>
              <a:gd name="connsiteY7" fmla="*/ 124895 h 5469916"/>
              <a:gd name="connsiteX8" fmla="*/ 1763705 w 3733800"/>
              <a:gd name="connsiteY8" fmla="*/ 0 h 5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5469916">
                <a:moveTo>
                  <a:pt x="1763705" y="0"/>
                </a:moveTo>
                <a:lnTo>
                  <a:pt x="3733800" y="1"/>
                </a:lnTo>
                <a:cubicBezTo>
                  <a:pt x="1840016" y="1"/>
                  <a:pt x="304800" y="1535217"/>
                  <a:pt x="304800" y="3429001"/>
                </a:cubicBezTo>
                <a:cubicBezTo>
                  <a:pt x="304800" y="4139170"/>
                  <a:pt x="520690" y="4798916"/>
                  <a:pt x="890419" y="5346187"/>
                </a:cubicBezTo>
                <a:lnTo>
                  <a:pt x="982942" y="5469916"/>
                </a:lnTo>
                <a:lnTo>
                  <a:pt x="859095" y="5331411"/>
                </a:lnTo>
                <a:cubicBezTo>
                  <a:pt x="319529" y="4697330"/>
                  <a:pt x="0" y="3910222"/>
                  <a:pt x="0" y="3057526"/>
                </a:cubicBezTo>
                <a:cubicBezTo>
                  <a:pt x="0" y="1876870"/>
                  <a:pt x="612587" y="821958"/>
                  <a:pt x="1573662" y="124895"/>
                </a:cubicBezTo>
                <a:lnTo>
                  <a:pt x="176370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22997155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164</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a:off x="4882244" y="2329543"/>
            <a:ext cx="7309757" cy="2427515"/>
          </a:xfrm>
          <a:custGeom>
            <a:avLst/>
            <a:gdLst>
              <a:gd name="connsiteX0" fmla="*/ 0 w 7309757"/>
              <a:gd name="connsiteY0" fmla="*/ 0 h 2427515"/>
              <a:gd name="connsiteX1" fmla="*/ 7309757 w 7309757"/>
              <a:gd name="connsiteY1" fmla="*/ 0 h 2427515"/>
              <a:gd name="connsiteX2" fmla="*/ 7309757 w 7309757"/>
              <a:gd name="connsiteY2" fmla="*/ 2427515 h 2427515"/>
              <a:gd name="connsiteX3" fmla="*/ 1 w 7309757"/>
              <a:gd name="connsiteY3" fmla="*/ 2427515 h 2427515"/>
              <a:gd name="connsiteX4" fmla="*/ 1213758 w 7309757"/>
              <a:gd name="connsiteY4" fmla="*/ 1213758 h 2427515"/>
              <a:gd name="connsiteX5" fmla="*/ 0 w 7309757"/>
              <a:gd name="connsiteY5" fmla="*/ 0 h 24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757" h="2427515">
                <a:moveTo>
                  <a:pt x="0" y="0"/>
                </a:moveTo>
                <a:lnTo>
                  <a:pt x="7309757" y="0"/>
                </a:lnTo>
                <a:lnTo>
                  <a:pt x="7309757" y="2427515"/>
                </a:lnTo>
                <a:lnTo>
                  <a:pt x="1" y="2427515"/>
                </a:lnTo>
                <a:lnTo>
                  <a:pt x="1213758" y="1213758"/>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081</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12"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14"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5"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16"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7" name="文字方塊 29"/>
          <p:cNvSpPr txBox="1"/>
          <p:nvPr/>
        </p:nvSpPr>
        <p:spPr>
          <a:xfrm>
            <a:off x="8400282" y="3056514"/>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18" name="群組 17"/>
          <p:cNvGrpSpPr/>
          <p:nvPr/>
        </p:nvGrpSpPr>
        <p:grpSpPr>
          <a:xfrm>
            <a:off x="8265027" y="2356804"/>
            <a:ext cx="602344" cy="545378"/>
            <a:chOff x="6049791" y="6106301"/>
            <a:chExt cx="321022" cy="290662"/>
          </a:xfrm>
          <a:solidFill>
            <a:schemeClr val="bg1"/>
          </a:solidFill>
        </p:grpSpPr>
        <p:sp>
          <p:nvSpPr>
            <p:cNvPr id="19"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20"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21" name="群組 20"/>
          <p:cNvGrpSpPr/>
          <p:nvPr/>
        </p:nvGrpSpPr>
        <p:grpSpPr>
          <a:xfrm rot="10800000">
            <a:off x="10673058" y="4208468"/>
            <a:ext cx="602344" cy="545378"/>
            <a:chOff x="6049791" y="6106301"/>
            <a:chExt cx="321022" cy="290662"/>
          </a:xfrm>
          <a:solidFill>
            <a:schemeClr val="bg1"/>
          </a:solidFill>
        </p:grpSpPr>
        <p:sp>
          <p:nvSpPr>
            <p:cNvPr id="22"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23"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386247342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165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4882244" y="2329543"/>
            <a:ext cx="7309757" cy="2427515"/>
          </a:xfrm>
          <a:custGeom>
            <a:avLst/>
            <a:gdLst>
              <a:gd name="connsiteX0" fmla="*/ 0 w 7309757"/>
              <a:gd name="connsiteY0" fmla="*/ 0 h 2427515"/>
              <a:gd name="connsiteX1" fmla="*/ 7309757 w 7309757"/>
              <a:gd name="connsiteY1" fmla="*/ 0 h 2427515"/>
              <a:gd name="connsiteX2" fmla="*/ 7309757 w 7309757"/>
              <a:gd name="connsiteY2" fmla="*/ 2427515 h 2427515"/>
              <a:gd name="connsiteX3" fmla="*/ 1 w 7309757"/>
              <a:gd name="connsiteY3" fmla="*/ 2427515 h 2427515"/>
              <a:gd name="connsiteX4" fmla="*/ 1213758 w 7309757"/>
              <a:gd name="connsiteY4" fmla="*/ 1213758 h 2427515"/>
              <a:gd name="connsiteX5" fmla="*/ 0 w 7309757"/>
              <a:gd name="connsiteY5" fmla="*/ 0 h 24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757" h="2427515">
                <a:moveTo>
                  <a:pt x="0" y="0"/>
                </a:moveTo>
                <a:lnTo>
                  <a:pt x="7309757" y="0"/>
                </a:lnTo>
                <a:lnTo>
                  <a:pt x="7309757" y="2427515"/>
                </a:lnTo>
                <a:lnTo>
                  <a:pt x="1" y="2427515"/>
                </a:lnTo>
                <a:lnTo>
                  <a:pt x="1213758" y="1213758"/>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54359332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166</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0" y="2329543"/>
            <a:ext cx="7309757" cy="2427515"/>
          </a:xfrm>
          <a:custGeom>
            <a:avLst/>
            <a:gdLst>
              <a:gd name="connsiteX0" fmla="*/ 0 w 7309757"/>
              <a:gd name="connsiteY0" fmla="*/ 0 h 2427515"/>
              <a:gd name="connsiteX1" fmla="*/ 7309757 w 7309757"/>
              <a:gd name="connsiteY1" fmla="*/ 0 h 2427515"/>
              <a:gd name="connsiteX2" fmla="*/ 7309757 w 7309757"/>
              <a:gd name="connsiteY2" fmla="*/ 2427515 h 2427515"/>
              <a:gd name="connsiteX3" fmla="*/ 1 w 7309757"/>
              <a:gd name="connsiteY3" fmla="*/ 2427515 h 2427515"/>
              <a:gd name="connsiteX4" fmla="*/ 1213758 w 7309757"/>
              <a:gd name="connsiteY4" fmla="*/ 1213758 h 2427515"/>
              <a:gd name="connsiteX5" fmla="*/ 0 w 7309757"/>
              <a:gd name="connsiteY5" fmla="*/ 0 h 24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757" h="2427515">
                <a:moveTo>
                  <a:pt x="0" y="0"/>
                </a:moveTo>
                <a:lnTo>
                  <a:pt x="7309757" y="0"/>
                </a:lnTo>
                <a:lnTo>
                  <a:pt x="7309757" y="2427515"/>
                </a:lnTo>
                <a:lnTo>
                  <a:pt x="1" y="2427515"/>
                </a:lnTo>
                <a:lnTo>
                  <a:pt x="1213758" y="1213758"/>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082</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29"/>
          <p:cNvSpPr txBox="1"/>
          <p:nvPr/>
        </p:nvSpPr>
        <p:spPr>
          <a:xfrm>
            <a:off x="1303005" y="3037471"/>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12" name="群組 11"/>
          <p:cNvGrpSpPr/>
          <p:nvPr/>
        </p:nvGrpSpPr>
        <p:grpSpPr>
          <a:xfrm>
            <a:off x="1167750" y="2337761"/>
            <a:ext cx="602344" cy="545378"/>
            <a:chOff x="6049791" y="6106301"/>
            <a:chExt cx="321022" cy="290662"/>
          </a:xfrm>
          <a:solidFill>
            <a:schemeClr val="bg1"/>
          </a:solidFill>
        </p:grpSpPr>
        <p:sp>
          <p:nvSpPr>
            <p:cNvPr id="13"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4"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15" name="群組 14"/>
          <p:cNvGrpSpPr/>
          <p:nvPr/>
        </p:nvGrpSpPr>
        <p:grpSpPr>
          <a:xfrm rot="10800000">
            <a:off x="3575781" y="4189425"/>
            <a:ext cx="602344" cy="545378"/>
            <a:chOff x="6049791" y="6106301"/>
            <a:chExt cx="321022" cy="290662"/>
          </a:xfrm>
          <a:solidFill>
            <a:schemeClr val="bg1"/>
          </a:solidFill>
        </p:grpSpPr>
        <p:sp>
          <p:nvSpPr>
            <p:cNvPr id="16"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7"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
        <p:nvSpPr>
          <p:cNvPr id="18"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19"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0"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21"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23"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36676663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167</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0" y="2329543"/>
            <a:ext cx="7309757" cy="2427515"/>
          </a:xfrm>
          <a:custGeom>
            <a:avLst/>
            <a:gdLst>
              <a:gd name="connsiteX0" fmla="*/ 0 w 7309757"/>
              <a:gd name="connsiteY0" fmla="*/ 0 h 2427515"/>
              <a:gd name="connsiteX1" fmla="*/ 7309757 w 7309757"/>
              <a:gd name="connsiteY1" fmla="*/ 0 h 2427515"/>
              <a:gd name="connsiteX2" fmla="*/ 7309757 w 7309757"/>
              <a:gd name="connsiteY2" fmla="*/ 2427515 h 2427515"/>
              <a:gd name="connsiteX3" fmla="*/ 1 w 7309757"/>
              <a:gd name="connsiteY3" fmla="*/ 2427515 h 2427515"/>
              <a:gd name="connsiteX4" fmla="*/ 1213758 w 7309757"/>
              <a:gd name="connsiteY4" fmla="*/ 1213758 h 2427515"/>
              <a:gd name="connsiteX5" fmla="*/ 0 w 7309757"/>
              <a:gd name="connsiteY5" fmla="*/ 0 h 242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757" h="2427515">
                <a:moveTo>
                  <a:pt x="0" y="0"/>
                </a:moveTo>
                <a:lnTo>
                  <a:pt x="7309757" y="0"/>
                </a:lnTo>
                <a:lnTo>
                  <a:pt x="7309757" y="2427515"/>
                </a:lnTo>
                <a:lnTo>
                  <a:pt x="1" y="2427515"/>
                </a:lnTo>
                <a:lnTo>
                  <a:pt x="1213758" y="1213758"/>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76231452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168</a:t>
            </a:fld>
            <a:endParaRPr lang="zh-TW" altLang="en-US"/>
          </a:p>
        </p:txBody>
      </p:sp>
      <p:sp>
        <p:nvSpPr>
          <p:cNvPr id="6" name="手繪多邊形 5"/>
          <p:cNvSpPr/>
          <p:nvPr/>
        </p:nvSpPr>
        <p:spPr>
          <a:xfrm>
            <a:off x="5651500" y="3067164"/>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083</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11" name="直線接點 10"/>
          <p:cNvCxnSpPr/>
          <p:nvPr/>
        </p:nvCxnSpPr>
        <p:spPr>
          <a:xfrm>
            <a:off x="3195693" y="1789639"/>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文字方塊 41"/>
          <p:cNvSpPr txBox="1"/>
          <p:nvPr/>
        </p:nvSpPr>
        <p:spPr>
          <a:xfrm>
            <a:off x="919638" y="2329785"/>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919638" y="1914465"/>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4" name="文字方塊 41"/>
          <p:cNvSpPr txBox="1"/>
          <p:nvPr/>
        </p:nvSpPr>
        <p:spPr>
          <a:xfrm>
            <a:off x="919638" y="4374862"/>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919638" y="395954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6" name="文字方塊 41"/>
          <p:cNvSpPr txBox="1"/>
          <p:nvPr/>
        </p:nvSpPr>
        <p:spPr>
          <a:xfrm>
            <a:off x="4215619" y="2329785"/>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4215619" y="1914465"/>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18" name="文字方塊 41"/>
          <p:cNvSpPr txBox="1"/>
          <p:nvPr/>
        </p:nvSpPr>
        <p:spPr>
          <a:xfrm>
            <a:off x="4215619" y="4374862"/>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4215619" y="395954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20" name="手繪多邊形 19"/>
          <p:cNvSpPr>
            <a:spLocks/>
          </p:cNvSpPr>
          <p:nvPr/>
        </p:nvSpPr>
        <p:spPr bwMode="auto">
          <a:xfrm>
            <a:off x="445281" y="2529397"/>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1" name="群組 20"/>
          <p:cNvGrpSpPr>
            <a:grpSpLocks noChangeAspect="1"/>
          </p:cNvGrpSpPr>
          <p:nvPr/>
        </p:nvGrpSpPr>
        <p:grpSpPr>
          <a:xfrm>
            <a:off x="3567282" y="2592983"/>
            <a:ext cx="512526" cy="514386"/>
            <a:chOff x="5583600" y="7359116"/>
            <a:chExt cx="2941833" cy="2952515"/>
          </a:xfrm>
          <a:solidFill>
            <a:schemeClr val="accent3"/>
          </a:solidFill>
        </p:grpSpPr>
        <p:sp>
          <p:nvSpPr>
            <p:cNvPr id="22"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444964" y="4357403"/>
            <a:ext cx="390756" cy="619750"/>
            <a:chOff x="4565882" y="3048934"/>
            <a:chExt cx="361238" cy="572934"/>
          </a:xfrm>
          <a:solidFill>
            <a:schemeClr val="accent2"/>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1" name="手繪多邊形 30"/>
          <p:cNvSpPr>
            <a:spLocks noChangeAspect="1"/>
          </p:cNvSpPr>
          <p:nvPr/>
        </p:nvSpPr>
        <p:spPr bwMode="auto">
          <a:xfrm>
            <a:off x="3659338" y="4570209"/>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019059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16</a:t>
            </a:fld>
            <a:endParaRPr lang="zh-TW" altLang="en-US"/>
          </a:p>
        </p:txBody>
      </p:sp>
      <p:pic>
        <p:nvPicPr>
          <p:cNvPr id="7" name="圖片版面配置區 6"/>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6" name="手繪多邊形 5"/>
          <p:cNvSpPr/>
          <p:nvPr/>
        </p:nvSpPr>
        <p:spPr>
          <a:xfrm>
            <a:off x="-1" y="0"/>
            <a:ext cx="6023458" cy="3886128"/>
          </a:xfrm>
          <a:custGeom>
            <a:avLst/>
            <a:gdLst>
              <a:gd name="connsiteX0" fmla="*/ 5052627 w 6023458"/>
              <a:gd name="connsiteY0" fmla="*/ 0 h 3886128"/>
              <a:gd name="connsiteX1" fmla="*/ 6023458 w 6023458"/>
              <a:gd name="connsiteY1" fmla="*/ 0 h 3886128"/>
              <a:gd name="connsiteX2" fmla="*/ 2641360 w 6023458"/>
              <a:gd name="connsiteY2" fmla="*/ 3382100 h 3886128"/>
              <a:gd name="connsiteX3" fmla="*/ 2650665 w 6023458"/>
              <a:gd name="connsiteY3" fmla="*/ 3391405 h 3886128"/>
              <a:gd name="connsiteX4" fmla="*/ 2155942 w 6023458"/>
              <a:gd name="connsiteY4" fmla="*/ 3886128 h 3886128"/>
              <a:gd name="connsiteX5" fmla="*/ 2146637 w 6023458"/>
              <a:gd name="connsiteY5" fmla="*/ 3876823 h 3886128"/>
              <a:gd name="connsiteX6" fmla="*/ 2146636 w 6023458"/>
              <a:gd name="connsiteY6" fmla="*/ 3876823 h 3886128"/>
              <a:gd name="connsiteX7" fmla="*/ 1661220 w 6023458"/>
              <a:gd name="connsiteY7" fmla="*/ 3391407 h 3886128"/>
              <a:gd name="connsiteX8" fmla="*/ 0 w 6023458"/>
              <a:gd name="connsiteY8" fmla="*/ 1730187 h 3886128"/>
              <a:gd name="connsiteX9" fmla="*/ 0 w 6023458"/>
              <a:gd name="connsiteY9" fmla="*/ 740741 h 3886128"/>
              <a:gd name="connsiteX10" fmla="*/ 2155943 w 6023458"/>
              <a:gd name="connsiteY10" fmla="*/ 2896684 h 388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3458" h="3886128">
                <a:moveTo>
                  <a:pt x="5052627" y="0"/>
                </a:moveTo>
                <a:lnTo>
                  <a:pt x="6023458" y="0"/>
                </a:lnTo>
                <a:lnTo>
                  <a:pt x="2641360" y="3382100"/>
                </a:lnTo>
                <a:lnTo>
                  <a:pt x="2650665" y="3391405"/>
                </a:lnTo>
                <a:lnTo>
                  <a:pt x="2155942" y="3886128"/>
                </a:lnTo>
                <a:lnTo>
                  <a:pt x="2146637" y="3876823"/>
                </a:lnTo>
                <a:lnTo>
                  <a:pt x="2146636" y="3876823"/>
                </a:lnTo>
                <a:lnTo>
                  <a:pt x="1661220" y="3391407"/>
                </a:lnTo>
                <a:lnTo>
                  <a:pt x="0" y="1730187"/>
                </a:lnTo>
                <a:lnTo>
                  <a:pt x="0" y="740741"/>
                </a:lnTo>
                <a:lnTo>
                  <a:pt x="2155943" y="2896684"/>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993688" y="5266091"/>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007</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29"/>
          <p:cNvSpPr txBox="1"/>
          <p:nvPr/>
        </p:nvSpPr>
        <p:spPr>
          <a:xfrm>
            <a:off x="8055429" y="3150947"/>
            <a:ext cx="4136571"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grpSp>
        <p:nvGrpSpPr>
          <p:cNvPr id="12" name="群組 11"/>
          <p:cNvGrpSpPr/>
          <p:nvPr/>
        </p:nvGrpSpPr>
        <p:grpSpPr>
          <a:xfrm>
            <a:off x="7920175" y="2651291"/>
            <a:ext cx="602344" cy="545378"/>
            <a:chOff x="6049791" y="6106301"/>
            <a:chExt cx="321022" cy="290662"/>
          </a:xfrm>
        </p:grpSpPr>
        <p:sp>
          <p:nvSpPr>
            <p:cNvPr id="16"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17"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grpSp>
        <p:nvGrpSpPr>
          <p:cNvPr id="13" name="群組 12"/>
          <p:cNvGrpSpPr/>
          <p:nvPr/>
        </p:nvGrpSpPr>
        <p:grpSpPr>
          <a:xfrm rot="10800000">
            <a:off x="11351979" y="4502955"/>
            <a:ext cx="602344" cy="545378"/>
            <a:chOff x="6049791" y="6106301"/>
            <a:chExt cx="321022" cy="290662"/>
          </a:xfrm>
        </p:grpSpPr>
        <p:sp>
          <p:nvSpPr>
            <p:cNvPr id="14"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15"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spTree>
    <p:extLst>
      <p:ext uri="{BB962C8B-B14F-4D97-AF65-F5344CB8AC3E}">
        <p14:creationId xmlns:p14="http://schemas.microsoft.com/office/powerpoint/2010/main" val="416797366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169</a:t>
            </a:fld>
            <a:endParaRPr lang="zh-TW" altLang="en-US"/>
          </a:p>
        </p:txBody>
      </p:sp>
      <p:sp>
        <p:nvSpPr>
          <p:cNvPr id="5" name="手繪多邊形 4"/>
          <p:cNvSpPr/>
          <p:nvPr/>
        </p:nvSpPr>
        <p:spPr>
          <a:xfrm>
            <a:off x="5651500" y="3067164"/>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59083683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solidFill>
                  <a:schemeClr val="bg1"/>
                </a:solidFill>
              </a:rPr>
              <a:t>170</a:t>
            </a:fld>
            <a:endParaRPr lang="zh-TW" altLang="en-US">
              <a:solidFill>
                <a:schemeClr val="bg1"/>
              </a:solidFill>
            </a:endParaRPr>
          </a:p>
        </p:txBody>
      </p:sp>
      <p:sp>
        <p:nvSpPr>
          <p:cNvPr id="6" name="手繪多邊形 5"/>
          <p:cNvSpPr/>
          <p:nvPr/>
        </p:nvSpPr>
        <p:spPr>
          <a:xfrm flipV="1">
            <a:off x="5651500" y="0"/>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084</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1" name="群組 10"/>
          <p:cNvGrpSpPr/>
          <p:nvPr/>
        </p:nvGrpSpPr>
        <p:grpSpPr>
          <a:xfrm>
            <a:off x="671367" y="1655440"/>
            <a:ext cx="741046" cy="741046"/>
            <a:chOff x="2870153" y="1707170"/>
            <a:chExt cx="741046" cy="741046"/>
          </a:xfrm>
        </p:grpSpPr>
        <p:sp>
          <p:nvSpPr>
            <p:cNvPr id="12" name="橢圓 11"/>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3" name="手繪多邊形 12"/>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671367" y="2941228"/>
            <a:ext cx="741046" cy="741046"/>
            <a:chOff x="5750522" y="1707170"/>
            <a:chExt cx="741046" cy="741046"/>
          </a:xfrm>
        </p:grpSpPr>
        <p:sp>
          <p:nvSpPr>
            <p:cNvPr id="15" name="橢圓 14"/>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5908074" y="1863949"/>
              <a:ext cx="425943" cy="427489"/>
              <a:chOff x="5583600" y="7359116"/>
              <a:chExt cx="2941833" cy="2952515"/>
            </a:xfrm>
            <a:solidFill>
              <a:schemeClr val="bg1"/>
            </a:solidFill>
          </p:grpSpPr>
          <p:sp>
            <p:nvSpPr>
              <p:cNvPr id="1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0" name="群組 19"/>
          <p:cNvGrpSpPr/>
          <p:nvPr/>
        </p:nvGrpSpPr>
        <p:grpSpPr>
          <a:xfrm>
            <a:off x="671367" y="4227016"/>
            <a:ext cx="741046" cy="741046"/>
            <a:chOff x="4317953" y="4038218"/>
            <a:chExt cx="741046" cy="741046"/>
          </a:xfrm>
        </p:grpSpPr>
        <p:sp>
          <p:nvSpPr>
            <p:cNvPr id="21" name="橢圓 20"/>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2" name="手繪多邊形 21"/>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671367" y="5512805"/>
            <a:ext cx="741046" cy="741046"/>
            <a:chOff x="7375483" y="4038218"/>
            <a:chExt cx="741046" cy="741046"/>
          </a:xfrm>
        </p:grpSpPr>
        <p:sp>
          <p:nvSpPr>
            <p:cNvPr id="24" name="橢圓 23"/>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7561229" y="4059115"/>
              <a:ext cx="361238" cy="572934"/>
              <a:chOff x="4565882" y="3048934"/>
              <a:chExt cx="361238" cy="572934"/>
            </a:xfrm>
            <a:solidFill>
              <a:schemeClr val="bg1"/>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1597773" y="1702798"/>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1597773" y="2988586"/>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1597773" y="427437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1597773" y="556016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2755713" y="1764353"/>
            <a:ext cx="3645088"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2755713" y="3050141"/>
            <a:ext cx="3645088"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2755713" y="4335929"/>
            <a:ext cx="3645088"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2755713" y="5621717"/>
            <a:ext cx="3645088"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154237555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171</a:t>
            </a:fld>
            <a:endParaRPr lang="zh-TW" altLang="en-US"/>
          </a:p>
        </p:txBody>
      </p:sp>
      <p:sp>
        <p:nvSpPr>
          <p:cNvPr id="5" name="手繪多邊形 4"/>
          <p:cNvSpPr/>
          <p:nvPr/>
        </p:nvSpPr>
        <p:spPr>
          <a:xfrm flipV="1">
            <a:off x="5651500" y="0"/>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16472816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3" name="頁尾版面配置區 2"/>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172</a:t>
            </a:fld>
            <a:endParaRPr lang="zh-TW" altLang="en-US"/>
          </a:p>
        </p:txBody>
      </p:sp>
      <p:sp>
        <p:nvSpPr>
          <p:cNvPr id="6" name="手繪多邊形 5"/>
          <p:cNvSpPr/>
          <p:nvPr/>
        </p:nvSpPr>
        <p:spPr>
          <a:xfrm flipH="1" flipV="1">
            <a:off x="3111500" y="0"/>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085</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7551160" y="210855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2" name="矩形 11"/>
          <p:cNvSpPr/>
          <p:nvPr/>
        </p:nvSpPr>
        <p:spPr>
          <a:xfrm>
            <a:off x="7551160" y="316011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3" name="矩形 12"/>
          <p:cNvSpPr/>
          <p:nvPr/>
        </p:nvSpPr>
        <p:spPr>
          <a:xfrm>
            <a:off x="7551160" y="421167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7551160" y="526323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5" name="群組 14"/>
          <p:cNvGrpSpPr/>
          <p:nvPr/>
        </p:nvGrpSpPr>
        <p:grpSpPr>
          <a:xfrm>
            <a:off x="7065194" y="2267305"/>
            <a:ext cx="421170" cy="421170"/>
            <a:chOff x="5023476" y="1967700"/>
            <a:chExt cx="421170" cy="421170"/>
          </a:xfrm>
        </p:grpSpPr>
        <p:sp>
          <p:nvSpPr>
            <p:cNvPr id="16" name="橢圓 15"/>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7065194" y="3318865"/>
            <a:ext cx="421170" cy="421170"/>
            <a:chOff x="5023476" y="3019260"/>
            <a:chExt cx="421170" cy="421170"/>
          </a:xfrm>
        </p:grpSpPr>
        <p:sp>
          <p:nvSpPr>
            <p:cNvPr id="19" name="橢圓 18"/>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7065194" y="4370425"/>
            <a:ext cx="421170" cy="421170"/>
            <a:chOff x="5023476" y="4070820"/>
            <a:chExt cx="421170" cy="421170"/>
          </a:xfrm>
        </p:grpSpPr>
        <p:sp>
          <p:nvSpPr>
            <p:cNvPr id="22" name="橢圓 21"/>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3"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7065194" y="5421985"/>
            <a:ext cx="421170" cy="421170"/>
            <a:chOff x="5023476" y="5122380"/>
            <a:chExt cx="421170" cy="421170"/>
          </a:xfrm>
        </p:grpSpPr>
        <p:sp>
          <p:nvSpPr>
            <p:cNvPr id="25" name="橢圓 24"/>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306903375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173</a:t>
            </a:fld>
            <a:endParaRPr lang="zh-TW" altLang="en-US"/>
          </a:p>
        </p:txBody>
      </p:sp>
      <p:sp>
        <p:nvSpPr>
          <p:cNvPr id="5" name="手繪多邊形 4"/>
          <p:cNvSpPr/>
          <p:nvPr/>
        </p:nvSpPr>
        <p:spPr>
          <a:xfrm flipH="1" flipV="1">
            <a:off x="3111500" y="0"/>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01258015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174</a:t>
            </a:fld>
            <a:endParaRPr lang="zh-TW" altLang="en-US"/>
          </a:p>
        </p:txBody>
      </p:sp>
      <p:sp>
        <p:nvSpPr>
          <p:cNvPr id="6" name="手繪多邊形 5"/>
          <p:cNvSpPr/>
          <p:nvPr/>
        </p:nvSpPr>
        <p:spPr>
          <a:xfrm flipH="1">
            <a:off x="3111500" y="3067164"/>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086</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6272921" y="1710391"/>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2" name="文字方塊 41"/>
          <p:cNvSpPr txBox="1"/>
          <p:nvPr/>
        </p:nvSpPr>
        <p:spPr>
          <a:xfrm>
            <a:off x="6347232" y="292088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43"/>
          <p:cNvSpPr txBox="1"/>
          <p:nvPr/>
        </p:nvSpPr>
        <p:spPr>
          <a:xfrm>
            <a:off x="7124967" y="239838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0"/>
          <p:cNvSpPr txBox="1"/>
          <p:nvPr/>
        </p:nvSpPr>
        <p:spPr>
          <a:xfrm>
            <a:off x="9200843" y="1636282"/>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5" name="文字方塊 41"/>
          <p:cNvSpPr txBox="1"/>
          <p:nvPr/>
        </p:nvSpPr>
        <p:spPr>
          <a:xfrm>
            <a:off x="9275154" y="292088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10052889" y="239838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3"/>
          <p:cNvSpPr txBox="1"/>
          <p:nvPr/>
        </p:nvSpPr>
        <p:spPr>
          <a:xfrm>
            <a:off x="6272921" y="3718258"/>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8" name="文字方塊 41"/>
          <p:cNvSpPr txBox="1"/>
          <p:nvPr/>
        </p:nvSpPr>
        <p:spPr>
          <a:xfrm>
            <a:off x="6347232" y="500286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7124967" y="448036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0" name="文字方塊 16"/>
          <p:cNvSpPr txBox="1"/>
          <p:nvPr/>
        </p:nvSpPr>
        <p:spPr>
          <a:xfrm>
            <a:off x="9200843" y="3718258"/>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1" name="文字方塊 41"/>
          <p:cNvSpPr txBox="1"/>
          <p:nvPr/>
        </p:nvSpPr>
        <p:spPr>
          <a:xfrm>
            <a:off x="9275154" y="500286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43"/>
          <p:cNvSpPr txBox="1"/>
          <p:nvPr/>
        </p:nvSpPr>
        <p:spPr>
          <a:xfrm>
            <a:off x="10052889" y="448036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41348059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175</a:t>
            </a:fld>
            <a:endParaRPr lang="zh-TW" altLang="en-US"/>
          </a:p>
        </p:txBody>
      </p:sp>
      <p:sp>
        <p:nvSpPr>
          <p:cNvPr id="5" name="手繪多邊形 4"/>
          <p:cNvSpPr/>
          <p:nvPr/>
        </p:nvSpPr>
        <p:spPr>
          <a:xfrm flipH="1">
            <a:off x="3111500" y="3067164"/>
            <a:ext cx="3429000" cy="3790836"/>
          </a:xfrm>
          <a:custGeom>
            <a:avLst/>
            <a:gdLst>
              <a:gd name="connsiteX0" fmla="*/ 1714500 w 3429000"/>
              <a:gd name="connsiteY0" fmla="*/ 0 h 3790836"/>
              <a:gd name="connsiteX1" fmla="*/ 3429000 w 3429000"/>
              <a:gd name="connsiteY1" fmla="*/ 3790836 h 3790836"/>
              <a:gd name="connsiteX2" fmla="*/ 0 w 3429000"/>
              <a:gd name="connsiteY2" fmla="*/ 3790836 h 3790836"/>
            </a:gdLst>
            <a:ahLst/>
            <a:cxnLst>
              <a:cxn ang="0">
                <a:pos x="connsiteX0" y="connsiteY0"/>
              </a:cxn>
              <a:cxn ang="0">
                <a:pos x="connsiteX1" y="connsiteY1"/>
              </a:cxn>
              <a:cxn ang="0">
                <a:pos x="connsiteX2" y="connsiteY2"/>
              </a:cxn>
            </a:cxnLst>
            <a:rect l="l" t="t" r="r" b="b"/>
            <a:pathLst>
              <a:path w="3429000" h="3790836">
                <a:moveTo>
                  <a:pt x="1714500" y="0"/>
                </a:moveTo>
                <a:lnTo>
                  <a:pt x="3429000" y="3790836"/>
                </a:lnTo>
                <a:lnTo>
                  <a:pt x="0" y="3790836"/>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15412902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2"/>
          <a:stretch>
            <a:fillRect/>
          </a:stretch>
        </p:blipFill>
        <p:spPr>
          <a:xfrm>
            <a:off x="8413750" y="609600"/>
            <a:ext cx="3492500" cy="6375400"/>
          </a:xfrm>
          <a:prstGeom prst="rect">
            <a:avLst/>
          </a:prstGeom>
          <a:solidFill>
            <a:srgbClr val="FFFFFF">
              <a:shade val="85000"/>
            </a:srgbClr>
          </a:solidFill>
          <a:ln w="101600" cap="sq">
            <a:solidFill>
              <a:srgbClr val="FDFDFD"/>
            </a:solidFill>
            <a:miter lim="800000"/>
          </a:ln>
          <a:effectLst>
            <a:outerShdw blurRad="57150" dist="76200" dir="7200000" sx="98000" sy="98000" kx="110000" ky="200000" algn="tl" rotWithShape="0">
              <a:srgbClr val="000000">
                <a:alpha val="20000"/>
              </a:srgbClr>
            </a:outerShdw>
          </a:effectLst>
          <a:scene3d>
            <a:camera prst="perspectiveRelaxed" fov="0">
              <a:rot lat="18960000" lon="0" rev="0"/>
            </a:camera>
            <a:lightRig rig="twoPt" dir="t">
              <a:rot lat="0" lon="0" rev="0"/>
            </a:lightRig>
          </a:scene3d>
          <a:sp3d prstMaterial="matte">
            <a:bevelT w="22860" h="12700"/>
            <a:contourClr>
              <a:srgbClr val="FFFFFF"/>
            </a:contourClr>
          </a:sp3d>
        </p:spPr>
      </p:pic>
      <p:pic>
        <p:nvPicPr>
          <p:cNvPr id="14" name="圖片 13"/>
          <p:cNvPicPr>
            <a:picLocks noChangeAspect="1"/>
          </p:cNvPicPr>
          <p:nvPr/>
        </p:nvPicPr>
        <p:blipFill>
          <a:blip r:embed="rId2"/>
          <a:stretch>
            <a:fillRect/>
          </a:stretch>
        </p:blipFill>
        <p:spPr>
          <a:xfrm>
            <a:off x="4646389" y="609600"/>
            <a:ext cx="3492500" cy="6375400"/>
          </a:xfrm>
          <a:prstGeom prst="rect">
            <a:avLst/>
          </a:prstGeom>
          <a:solidFill>
            <a:srgbClr val="FFFFFF">
              <a:shade val="85000"/>
            </a:srgbClr>
          </a:solidFill>
          <a:ln w="101600" cap="sq">
            <a:solidFill>
              <a:srgbClr val="FDFDFD"/>
            </a:solidFill>
            <a:miter lim="800000"/>
          </a:ln>
          <a:effectLst>
            <a:outerShdw blurRad="57150" dist="76200" dir="7200000" sx="98000" sy="98000" kx="110000" ky="200000" algn="tl" rotWithShape="0">
              <a:srgbClr val="000000">
                <a:alpha val="20000"/>
              </a:srgbClr>
            </a:outerShdw>
          </a:effectLst>
          <a:scene3d>
            <a:camera prst="perspectiveRelaxed" fov="0">
              <a:rot lat="18960000" lon="0" rev="0"/>
            </a:camera>
            <a:lightRig rig="twoPt" dir="t">
              <a:rot lat="0" lon="0" rev="0"/>
            </a:lightRig>
          </a:scene3d>
          <a:sp3d prstMaterial="matte">
            <a:bevelT w="22860" h="12700"/>
            <a:contourClr>
              <a:srgbClr val="FFFFFF"/>
            </a:contourClr>
          </a:sp3d>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176</a:t>
            </a:fld>
            <a:endParaRPr lang="zh-TW" altLang="en-US"/>
          </a:p>
        </p:txBody>
      </p:sp>
      <p:pic>
        <p:nvPicPr>
          <p:cNvPr id="16" name="圖片版面配置區 1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grpSp>
        <p:nvGrpSpPr>
          <p:cNvPr id="20" name="群組 19"/>
          <p:cNvGrpSpPr/>
          <p:nvPr/>
        </p:nvGrpSpPr>
        <p:grpSpPr>
          <a:xfrm>
            <a:off x="299621" y="667686"/>
            <a:ext cx="4439036" cy="717432"/>
            <a:chOff x="2352488" y="418524"/>
            <a:chExt cx="4439036" cy="717432"/>
          </a:xfrm>
        </p:grpSpPr>
        <p:sp>
          <p:nvSpPr>
            <p:cNvPr id="21" name="矩形 20"/>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087</a:t>
              </a:r>
              <a:endParaRPr lang="en-US" altLang="zh-TW" sz="3200" b="1" spc="-150" dirty="0">
                <a:solidFill>
                  <a:schemeClr val="bg1">
                    <a:lumMod val="50000"/>
                  </a:schemeClr>
                </a:solidFill>
              </a:endParaRPr>
            </a:p>
          </p:txBody>
        </p:sp>
        <p:sp>
          <p:nvSpPr>
            <p:cNvPr id="22" name="矩形 21"/>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3" name="矩形 22"/>
          <p:cNvSpPr/>
          <p:nvPr/>
        </p:nvSpPr>
        <p:spPr>
          <a:xfrm>
            <a:off x="1333065" y="1818644"/>
            <a:ext cx="286174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4" name="矩形 23"/>
          <p:cNvSpPr/>
          <p:nvPr/>
        </p:nvSpPr>
        <p:spPr>
          <a:xfrm>
            <a:off x="1333065" y="2870204"/>
            <a:ext cx="286174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5" name="矩形 24"/>
          <p:cNvSpPr/>
          <p:nvPr/>
        </p:nvSpPr>
        <p:spPr>
          <a:xfrm>
            <a:off x="1333065" y="3921764"/>
            <a:ext cx="286174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6" name="矩形 25"/>
          <p:cNvSpPr/>
          <p:nvPr/>
        </p:nvSpPr>
        <p:spPr>
          <a:xfrm>
            <a:off x="1333065" y="4973324"/>
            <a:ext cx="286174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7" name="手繪多邊形 26"/>
          <p:cNvSpPr/>
          <p:nvPr/>
        </p:nvSpPr>
        <p:spPr>
          <a:xfrm>
            <a:off x="641061" y="1887692"/>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28" name="手繪多邊形 27"/>
          <p:cNvSpPr/>
          <p:nvPr/>
        </p:nvSpPr>
        <p:spPr>
          <a:xfrm>
            <a:off x="641061" y="292123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29" name="手繪多邊形 28"/>
          <p:cNvSpPr/>
          <p:nvPr/>
        </p:nvSpPr>
        <p:spPr>
          <a:xfrm>
            <a:off x="641061" y="395478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30" name="手繪多邊形 29"/>
          <p:cNvSpPr/>
          <p:nvPr/>
        </p:nvSpPr>
        <p:spPr>
          <a:xfrm>
            <a:off x="641061" y="498832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7184287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8413750" y="609600"/>
            <a:ext cx="3492500" cy="6375400"/>
          </a:xfrm>
          <a:prstGeom prst="rect">
            <a:avLst/>
          </a:prstGeom>
          <a:solidFill>
            <a:srgbClr val="FFFFFF">
              <a:shade val="85000"/>
            </a:srgbClr>
          </a:solidFill>
          <a:ln w="101600" cap="sq">
            <a:solidFill>
              <a:srgbClr val="FDFDFD"/>
            </a:solidFill>
            <a:miter lim="800000"/>
          </a:ln>
          <a:effectLst>
            <a:outerShdw blurRad="57150" dist="76200" dir="7200000" sx="98000" sy="98000" kx="110000" ky="200000" algn="tl" rotWithShape="0">
              <a:srgbClr val="000000">
                <a:alpha val="20000"/>
              </a:srgbClr>
            </a:outerShdw>
          </a:effectLst>
          <a:scene3d>
            <a:camera prst="perspectiveRelaxed" fov="0">
              <a:rot lat="18960000" lon="0" rev="0"/>
            </a:camera>
            <a:lightRig rig="twoPt" dir="t">
              <a:rot lat="0" lon="0" rev="0"/>
            </a:lightRig>
          </a:scene3d>
          <a:sp3d prstMaterial="matte">
            <a:bevelT w="22860" h="12700"/>
            <a:contourClr>
              <a:srgbClr val="FFFFFF"/>
            </a:contourClr>
          </a:sp3d>
        </p:spPr>
      </p:pic>
      <p:pic>
        <p:nvPicPr>
          <p:cNvPr id="7" name="圖片 6"/>
          <p:cNvPicPr>
            <a:picLocks noChangeAspect="1"/>
          </p:cNvPicPr>
          <p:nvPr/>
        </p:nvPicPr>
        <p:blipFill>
          <a:blip r:embed="rId2"/>
          <a:stretch>
            <a:fillRect/>
          </a:stretch>
        </p:blipFill>
        <p:spPr>
          <a:xfrm>
            <a:off x="4646389" y="609600"/>
            <a:ext cx="3492500" cy="6375400"/>
          </a:xfrm>
          <a:prstGeom prst="rect">
            <a:avLst/>
          </a:prstGeom>
          <a:solidFill>
            <a:srgbClr val="FFFFFF">
              <a:shade val="85000"/>
            </a:srgbClr>
          </a:solidFill>
          <a:ln w="101600" cap="sq">
            <a:solidFill>
              <a:srgbClr val="FDFDFD"/>
            </a:solidFill>
            <a:miter lim="800000"/>
          </a:ln>
          <a:effectLst>
            <a:outerShdw blurRad="57150" dist="76200" dir="7200000" sx="98000" sy="98000" kx="110000" ky="200000" algn="tl" rotWithShape="0">
              <a:srgbClr val="000000">
                <a:alpha val="20000"/>
              </a:srgbClr>
            </a:outerShdw>
          </a:effectLst>
          <a:scene3d>
            <a:camera prst="perspectiveRelaxed" fov="0">
              <a:rot lat="18960000" lon="0" rev="0"/>
            </a:camera>
            <a:lightRig rig="twoPt" dir="t">
              <a:rot lat="0" lon="0" rev="0"/>
            </a:lightRig>
          </a:scene3d>
          <a:sp3d prstMaterial="matte">
            <a:bevelT w="22860" h="12700"/>
            <a:contourClr>
              <a:srgbClr val="FFFFFF"/>
            </a:contourClr>
          </a:sp3d>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177</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Tree>
    <p:extLst>
      <p:ext uri="{BB962C8B-B14F-4D97-AF65-F5344CB8AC3E}">
        <p14:creationId xmlns:p14="http://schemas.microsoft.com/office/powerpoint/2010/main" val="412893450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178</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7" name="手繪多邊形 6"/>
          <p:cNvSpPr/>
          <p:nvPr/>
        </p:nvSpPr>
        <p:spPr>
          <a:xfrm>
            <a:off x="6999333" y="1"/>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2996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文字方塊 2"/>
          <p:cNvSpPr txBox="1"/>
          <p:nvPr/>
        </p:nvSpPr>
        <p:spPr>
          <a:xfrm>
            <a:off x="685411" y="191068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cxnSp>
        <p:nvCxnSpPr>
          <p:cNvPr id="13" name="直線接點 12"/>
          <p:cNvCxnSpPr/>
          <p:nvPr/>
        </p:nvCxnSpPr>
        <p:spPr>
          <a:xfrm>
            <a:off x="3087298" y="1774673"/>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文字方塊 4"/>
          <p:cNvSpPr txBox="1"/>
          <p:nvPr/>
        </p:nvSpPr>
        <p:spPr>
          <a:xfrm>
            <a:off x="3288913" y="1926068"/>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15" name="文字方塊 8"/>
          <p:cNvSpPr txBox="1"/>
          <p:nvPr/>
        </p:nvSpPr>
        <p:spPr>
          <a:xfrm>
            <a:off x="685411" y="3515917"/>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175,45</a:t>
            </a:r>
            <a:endParaRPr lang="en-US" sz="4400" b="1" dirty="0">
              <a:solidFill>
                <a:schemeClr val="accent2"/>
              </a:solidFill>
            </a:endParaRPr>
          </a:p>
        </p:txBody>
      </p:sp>
      <p:cxnSp>
        <p:nvCxnSpPr>
          <p:cNvPr id="16" name="直線接點 15"/>
          <p:cNvCxnSpPr/>
          <p:nvPr/>
        </p:nvCxnSpPr>
        <p:spPr>
          <a:xfrm>
            <a:off x="3087298" y="3379910"/>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文字方塊 4"/>
          <p:cNvSpPr txBox="1"/>
          <p:nvPr/>
        </p:nvSpPr>
        <p:spPr>
          <a:xfrm>
            <a:off x="3288913" y="3531305"/>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18" name="文字方塊 13"/>
          <p:cNvSpPr txBox="1"/>
          <p:nvPr/>
        </p:nvSpPr>
        <p:spPr>
          <a:xfrm>
            <a:off x="685411" y="5121153"/>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3"/>
                </a:solidFill>
              </a:rPr>
              <a:t>446,598</a:t>
            </a:r>
            <a:endParaRPr lang="en-US" sz="4400" b="1" dirty="0">
              <a:solidFill>
                <a:schemeClr val="accent3"/>
              </a:solidFill>
            </a:endParaRPr>
          </a:p>
        </p:txBody>
      </p:sp>
      <p:cxnSp>
        <p:nvCxnSpPr>
          <p:cNvPr id="19" name="直線接點 18"/>
          <p:cNvCxnSpPr/>
          <p:nvPr/>
        </p:nvCxnSpPr>
        <p:spPr>
          <a:xfrm>
            <a:off x="3087298" y="4985146"/>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字方塊 4"/>
          <p:cNvSpPr txBox="1"/>
          <p:nvPr/>
        </p:nvSpPr>
        <p:spPr>
          <a:xfrm>
            <a:off x="3288913" y="5136541"/>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Tree>
    <p:extLst>
      <p:ext uri="{BB962C8B-B14F-4D97-AF65-F5344CB8AC3E}">
        <p14:creationId xmlns:p14="http://schemas.microsoft.com/office/powerpoint/2010/main" val="3506256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17</a:t>
            </a:fld>
            <a:endParaRPr lang="zh-TW" altLang="en-US"/>
          </a:p>
        </p:txBody>
      </p:sp>
      <p:sp>
        <p:nvSpPr>
          <p:cNvPr id="3" name="圖片版面配置區 2"/>
          <p:cNvSpPr>
            <a:spLocks noGrp="1"/>
          </p:cNvSpPr>
          <p:nvPr>
            <p:ph type="pic" sz="quarter" idx="12"/>
          </p:nvPr>
        </p:nvSpPr>
        <p:spPr/>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a:off x="-1" y="0"/>
            <a:ext cx="6023458" cy="3886128"/>
          </a:xfrm>
          <a:custGeom>
            <a:avLst/>
            <a:gdLst>
              <a:gd name="connsiteX0" fmla="*/ 5052627 w 6023458"/>
              <a:gd name="connsiteY0" fmla="*/ 0 h 3886128"/>
              <a:gd name="connsiteX1" fmla="*/ 6023458 w 6023458"/>
              <a:gd name="connsiteY1" fmla="*/ 0 h 3886128"/>
              <a:gd name="connsiteX2" fmla="*/ 2641360 w 6023458"/>
              <a:gd name="connsiteY2" fmla="*/ 3382100 h 3886128"/>
              <a:gd name="connsiteX3" fmla="*/ 2650665 w 6023458"/>
              <a:gd name="connsiteY3" fmla="*/ 3391405 h 3886128"/>
              <a:gd name="connsiteX4" fmla="*/ 2155942 w 6023458"/>
              <a:gd name="connsiteY4" fmla="*/ 3886128 h 3886128"/>
              <a:gd name="connsiteX5" fmla="*/ 2146637 w 6023458"/>
              <a:gd name="connsiteY5" fmla="*/ 3876823 h 3886128"/>
              <a:gd name="connsiteX6" fmla="*/ 2146636 w 6023458"/>
              <a:gd name="connsiteY6" fmla="*/ 3876823 h 3886128"/>
              <a:gd name="connsiteX7" fmla="*/ 1661220 w 6023458"/>
              <a:gd name="connsiteY7" fmla="*/ 3391407 h 3886128"/>
              <a:gd name="connsiteX8" fmla="*/ 0 w 6023458"/>
              <a:gd name="connsiteY8" fmla="*/ 1730187 h 3886128"/>
              <a:gd name="connsiteX9" fmla="*/ 0 w 6023458"/>
              <a:gd name="connsiteY9" fmla="*/ 740741 h 3886128"/>
              <a:gd name="connsiteX10" fmla="*/ 2155943 w 6023458"/>
              <a:gd name="connsiteY10" fmla="*/ 2896684 h 388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3458" h="3886128">
                <a:moveTo>
                  <a:pt x="5052627" y="0"/>
                </a:moveTo>
                <a:lnTo>
                  <a:pt x="6023458" y="0"/>
                </a:lnTo>
                <a:lnTo>
                  <a:pt x="2641360" y="3382100"/>
                </a:lnTo>
                <a:lnTo>
                  <a:pt x="2650665" y="3391405"/>
                </a:lnTo>
                <a:lnTo>
                  <a:pt x="2155942" y="3886128"/>
                </a:lnTo>
                <a:lnTo>
                  <a:pt x="2146637" y="3876823"/>
                </a:lnTo>
                <a:lnTo>
                  <a:pt x="2146636" y="3876823"/>
                </a:lnTo>
                <a:lnTo>
                  <a:pt x="1661220" y="3391407"/>
                </a:lnTo>
                <a:lnTo>
                  <a:pt x="0" y="1730187"/>
                </a:lnTo>
                <a:lnTo>
                  <a:pt x="0" y="740741"/>
                </a:lnTo>
                <a:lnTo>
                  <a:pt x="2155943" y="2896684"/>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73122755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179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6999333" y="1"/>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34487652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V="1">
            <a:off x="6999333" y="1528456"/>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2996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089</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180</a:t>
            </a:fld>
            <a:endParaRPr lang="zh-TW" altLang="en-US">
              <a:solidFill>
                <a:schemeClr val="bg1"/>
              </a:solidFill>
            </a:endParaRPr>
          </a:p>
        </p:txBody>
      </p:sp>
      <p:sp>
        <p:nvSpPr>
          <p:cNvPr id="11" name="文字方塊 41"/>
          <p:cNvSpPr txBox="1"/>
          <p:nvPr/>
        </p:nvSpPr>
        <p:spPr>
          <a:xfrm>
            <a:off x="1011426" y="204465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1011427" y="158706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3" name="手繪多邊形 12"/>
          <p:cNvSpPr>
            <a:spLocks/>
          </p:cNvSpPr>
          <p:nvPr/>
        </p:nvSpPr>
        <p:spPr bwMode="auto">
          <a:xfrm>
            <a:off x="431013" y="1895877"/>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333622" y="5061087"/>
            <a:ext cx="626768" cy="629044"/>
            <a:chOff x="5583600" y="7359116"/>
            <a:chExt cx="2941833" cy="2952515"/>
          </a:xfrm>
          <a:solidFill>
            <a:schemeClr val="accent3"/>
          </a:solidFill>
        </p:grpSpPr>
        <p:sp>
          <p:nvSpPr>
            <p:cNvPr id="39"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398090" y="3128189"/>
            <a:ext cx="477856" cy="757894"/>
            <a:chOff x="4565882" y="3048934"/>
            <a:chExt cx="361238" cy="572934"/>
          </a:xfrm>
          <a:solidFill>
            <a:schemeClr val="accent2"/>
          </a:solidFill>
        </p:grpSpPr>
        <p:sp>
          <p:nvSpPr>
            <p:cNvPr id="34" name="手繪多邊形 33"/>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文字方塊 41"/>
          <p:cNvSpPr txBox="1"/>
          <p:nvPr/>
        </p:nvSpPr>
        <p:spPr>
          <a:xfrm>
            <a:off x="1011426" y="3514486"/>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1011427" y="30568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8" name="文字方塊 41"/>
          <p:cNvSpPr txBox="1"/>
          <p:nvPr/>
        </p:nvSpPr>
        <p:spPr>
          <a:xfrm>
            <a:off x="1011426" y="5168338"/>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1011427" y="471074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0" name="文字方塊 41"/>
          <p:cNvSpPr txBox="1"/>
          <p:nvPr/>
        </p:nvSpPr>
        <p:spPr>
          <a:xfrm>
            <a:off x="4680456" y="204465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1" name="文字方塊 43"/>
          <p:cNvSpPr txBox="1"/>
          <p:nvPr/>
        </p:nvSpPr>
        <p:spPr>
          <a:xfrm>
            <a:off x="4680457" y="158706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2" name="文字方塊 41"/>
          <p:cNvSpPr txBox="1"/>
          <p:nvPr/>
        </p:nvSpPr>
        <p:spPr>
          <a:xfrm>
            <a:off x="4680456" y="3514486"/>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3" name="文字方塊 43"/>
          <p:cNvSpPr txBox="1"/>
          <p:nvPr/>
        </p:nvSpPr>
        <p:spPr>
          <a:xfrm>
            <a:off x="4680457" y="30568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4" name="文字方塊 41"/>
          <p:cNvSpPr txBox="1"/>
          <p:nvPr/>
        </p:nvSpPr>
        <p:spPr>
          <a:xfrm>
            <a:off x="4680456" y="5168338"/>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5" name="文字方塊 43"/>
          <p:cNvSpPr txBox="1"/>
          <p:nvPr/>
        </p:nvSpPr>
        <p:spPr>
          <a:xfrm>
            <a:off x="4680457" y="471074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26" name="群組 25"/>
          <p:cNvGrpSpPr/>
          <p:nvPr/>
        </p:nvGrpSpPr>
        <p:grpSpPr>
          <a:xfrm>
            <a:off x="4043613" y="5050792"/>
            <a:ext cx="474958" cy="490473"/>
            <a:chOff x="28257052" y="18076368"/>
            <a:chExt cx="2295823" cy="2370827"/>
          </a:xfrm>
          <a:solidFill>
            <a:schemeClr val="accent6"/>
          </a:solidFill>
        </p:grpSpPr>
        <p:sp>
          <p:nvSpPr>
            <p:cNvPr id="32"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7" name="手繪多邊形 26"/>
          <p:cNvSpPr>
            <a:spLocks/>
          </p:cNvSpPr>
          <p:nvPr/>
        </p:nvSpPr>
        <p:spPr bwMode="auto">
          <a:xfrm>
            <a:off x="3926967" y="3318381"/>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8" name="群組 27"/>
          <p:cNvGrpSpPr/>
          <p:nvPr/>
        </p:nvGrpSpPr>
        <p:grpSpPr>
          <a:xfrm>
            <a:off x="3939939" y="1918528"/>
            <a:ext cx="612426" cy="617274"/>
            <a:chOff x="35271090" y="7603951"/>
            <a:chExt cx="2960312" cy="2983747"/>
          </a:xfrm>
          <a:solidFill>
            <a:schemeClr val="accent4"/>
          </a:solidFill>
        </p:grpSpPr>
        <p:sp>
          <p:nvSpPr>
            <p:cNvPr id="29"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51581128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V="1">
            <a:off x="6999333" y="1528456"/>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181</a:t>
            </a:fld>
            <a:endParaRPr lang="zh-TW" altLang="en-US"/>
          </a:p>
        </p:txBody>
      </p:sp>
    </p:spTree>
    <p:extLst>
      <p:ext uri="{BB962C8B-B14F-4D97-AF65-F5344CB8AC3E}">
        <p14:creationId xmlns:p14="http://schemas.microsoft.com/office/powerpoint/2010/main" val="157961817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182</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1" y="1528456"/>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090</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grpSp>
        <p:nvGrpSpPr>
          <p:cNvPr id="11" name="群組 10"/>
          <p:cNvGrpSpPr/>
          <p:nvPr/>
        </p:nvGrpSpPr>
        <p:grpSpPr>
          <a:xfrm>
            <a:off x="5372360" y="1681566"/>
            <a:ext cx="741046" cy="741046"/>
            <a:chOff x="2870153" y="1707170"/>
            <a:chExt cx="741046" cy="741046"/>
          </a:xfrm>
        </p:grpSpPr>
        <p:sp>
          <p:nvSpPr>
            <p:cNvPr id="12" name="橢圓 11"/>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3" name="手繪多邊形 12"/>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5372360" y="2967354"/>
            <a:ext cx="741046" cy="741046"/>
            <a:chOff x="5750522" y="1707170"/>
            <a:chExt cx="741046" cy="741046"/>
          </a:xfrm>
        </p:grpSpPr>
        <p:sp>
          <p:nvSpPr>
            <p:cNvPr id="15" name="橢圓 14"/>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5908074" y="1863949"/>
              <a:ext cx="425943" cy="427489"/>
              <a:chOff x="5583600" y="7359116"/>
              <a:chExt cx="2941833" cy="2952515"/>
            </a:xfrm>
            <a:solidFill>
              <a:schemeClr val="bg1"/>
            </a:solidFill>
          </p:grpSpPr>
          <p:sp>
            <p:nvSpPr>
              <p:cNvPr id="1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0" name="群組 19"/>
          <p:cNvGrpSpPr/>
          <p:nvPr/>
        </p:nvGrpSpPr>
        <p:grpSpPr>
          <a:xfrm>
            <a:off x="5372360" y="4253142"/>
            <a:ext cx="741046" cy="741046"/>
            <a:chOff x="4317953" y="4038218"/>
            <a:chExt cx="741046" cy="741046"/>
          </a:xfrm>
        </p:grpSpPr>
        <p:sp>
          <p:nvSpPr>
            <p:cNvPr id="21" name="橢圓 20"/>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2" name="手繪多邊形 21"/>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5372360" y="5538931"/>
            <a:ext cx="741046" cy="741046"/>
            <a:chOff x="7375483" y="4038218"/>
            <a:chExt cx="741046" cy="741046"/>
          </a:xfrm>
        </p:grpSpPr>
        <p:sp>
          <p:nvSpPr>
            <p:cNvPr id="24" name="橢圓 23"/>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7561229" y="4059115"/>
              <a:ext cx="361238" cy="572934"/>
              <a:chOff x="4565882" y="3048934"/>
              <a:chExt cx="361238" cy="572934"/>
            </a:xfrm>
            <a:solidFill>
              <a:schemeClr val="bg1"/>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6298766" y="172892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6298766" y="3014712"/>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6298766" y="4300500"/>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6298766" y="5586289"/>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7456705" y="1790479"/>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7456705" y="3076267"/>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7456705" y="4362055"/>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7456705" y="5647843"/>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170518443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183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flipV="1">
            <a:off x="1" y="1528456"/>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219607793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184</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1" y="1"/>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091</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5872329" y="2031672"/>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6599826" y="227668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6009054" y="4702718"/>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8580680" y="4702718"/>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8580680" y="2357389"/>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9184578" y="227668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6599826" y="4617181"/>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9184578" y="4617181"/>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6009054" y="2357389"/>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6168512" y="2460876"/>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41323535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185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1" y="1"/>
            <a:ext cx="5192666" cy="5329543"/>
          </a:xfrm>
          <a:custGeom>
            <a:avLst/>
            <a:gdLst>
              <a:gd name="connsiteX0" fmla="*/ 217464 w 5192666"/>
              <a:gd name="connsiteY0" fmla="*/ 0 h 5329543"/>
              <a:gd name="connsiteX1" fmla="*/ 2356311 w 5192666"/>
              <a:gd name="connsiteY1" fmla="*/ 5067519 h 5329543"/>
              <a:gd name="connsiteX2" fmla="*/ 5192666 w 5192666"/>
              <a:gd name="connsiteY2" fmla="*/ 3870379 h 5329543"/>
              <a:gd name="connsiteX3" fmla="*/ 5192666 w 5192666"/>
              <a:gd name="connsiteY3" fmla="*/ 4087296 h 5329543"/>
              <a:gd name="connsiteX4" fmla="*/ 2249441 w 5192666"/>
              <a:gd name="connsiteY4" fmla="*/ 5329543 h 5329543"/>
              <a:gd name="connsiteX5" fmla="*/ 0 w 5192666"/>
              <a:gd name="connsiteY5" fmla="*/ 0 h 53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666" h="5329543">
                <a:moveTo>
                  <a:pt x="217464" y="0"/>
                </a:moveTo>
                <a:lnTo>
                  <a:pt x="2356311" y="5067519"/>
                </a:lnTo>
                <a:lnTo>
                  <a:pt x="5192666" y="3870379"/>
                </a:lnTo>
                <a:lnTo>
                  <a:pt x="5192666" y="4087296"/>
                </a:lnTo>
                <a:lnTo>
                  <a:pt x="2249441" y="5329543"/>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2809177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版面配置區 1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186</a:t>
            </a:fld>
            <a:endParaRPr lang="zh-TW" altLang="en-US"/>
          </a:p>
        </p:txBody>
      </p:sp>
      <p:sp>
        <p:nvSpPr>
          <p:cNvPr id="7" name="手繪多邊形 6"/>
          <p:cNvSpPr/>
          <p:nvPr/>
        </p:nvSpPr>
        <p:spPr>
          <a:xfrm rot="16200000" flipH="1">
            <a:off x="5334001" y="1"/>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手繪多邊形 7"/>
          <p:cNvSpPr/>
          <p:nvPr/>
        </p:nvSpPr>
        <p:spPr>
          <a:xfrm rot="16200000" flipH="1">
            <a:off x="5856516" y="0"/>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299621"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092</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18" name="直線接點 17"/>
          <p:cNvCxnSpPr/>
          <p:nvPr/>
        </p:nvCxnSpPr>
        <p:spPr>
          <a:xfrm>
            <a:off x="3660364" y="1999147"/>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字方塊 41"/>
          <p:cNvSpPr txBox="1"/>
          <p:nvPr/>
        </p:nvSpPr>
        <p:spPr>
          <a:xfrm>
            <a:off x="1384309" y="253929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1384309" y="212397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21" name="文字方塊 41"/>
          <p:cNvSpPr txBox="1"/>
          <p:nvPr/>
        </p:nvSpPr>
        <p:spPr>
          <a:xfrm>
            <a:off x="1384309" y="458437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1384309" y="4169051"/>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3" name="文字方塊 41"/>
          <p:cNvSpPr txBox="1"/>
          <p:nvPr/>
        </p:nvSpPr>
        <p:spPr>
          <a:xfrm>
            <a:off x="4680290" y="253929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43"/>
          <p:cNvSpPr txBox="1"/>
          <p:nvPr/>
        </p:nvSpPr>
        <p:spPr>
          <a:xfrm>
            <a:off x="4680290" y="212397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5" name="文字方塊 41"/>
          <p:cNvSpPr txBox="1"/>
          <p:nvPr/>
        </p:nvSpPr>
        <p:spPr>
          <a:xfrm>
            <a:off x="4680290" y="458437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6" name="文字方塊 43"/>
          <p:cNvSpPr txBox="1"/>
          <p:nvPr/>
        </p:nvSpPr>
        <p:spPr>
          <a:xfrm>
            <a:off x="4680290" y="4169051"/>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27" name="手繪多邊形 26"/>
          <p:cNvSpPr>
            <a:spLocks/>
          </p:cNvSpPr>
          <p:nvPr/>
        </p:nvSpPr>
        <p:spPr bwMode="auto">
          <a:xfrm>
            <a:off x="909952" y="2738905"/>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8" name="群組 27"/>
          <p:cNvGrpSpPr>
            <a:grpSpLocks noChangeAspect="1"/>
          </p:cNvGrpSpPr>
          <p:nvPr/>
        </p:nvGrpSpPr>
        <p:grpSpPr>
          <a:xfrm>
            <a:off x="4031953" y="2802491"/>
            <a:ext cx="512526" cy="514386"/>
            <a:chOff x="5583600" y="7359116"/>
            <a:chExt cx="2941833" cy="2952515"/>
          </a:xfrm>
          <a:solidFill>
            <a:schemeClr val="accent3"/>
          </a:solidFill>
        </p:grpSpPr>
        <p:sp>
          <p:nvSpPr>
            <p:cNvPr id="29"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2" name="群組 31"/>
          <p:cNvGrpSpPr/>
          <p:nvPr/>
        </p:nvGrpSpPr>
        <p:grpSpPr>
          <a:xfrm>
            <a:off x="909635" y="4566911"/>
            <a:ext cx="390756" cy="619750"/>
            <a:chOff x="4565882" y="3048934"/>
            <a:chExt cx="361238" cy="572934"/>
          </a:xfrm>
          <a:solidFill>
            <a:schemeClr val="accent2"/>
          </a:solidFill>
        </p:grpSpPr>
        <p:sp>
          <p:nvSpPr>
            <p:cNvPr id="33" name="手繪多邊形 32"/>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8" name="手繪多邊形 37"/>
          <p:cNvSpPr>
            <a:spLocks noChangeAspect="1"/>
          </p:cNvSpPr>
          <p:nvPr/>
        </p:nvSpPr>
        <p:spPr bwMode="auto">
          <a:xfrm>
            <a:off x="4124009" y="4779717"/>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1610374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187</a:t>
            </a:fld>
            <a:endParaRPr lang="zh-TW" altLang="en-US"/>
          </a:p>
        </p:txBody>
      </p:sp>
      <p:sp>
        <p:nvSpPr>
          <p:cNvPr id="5" name="手繪多邊形 4"/>
          <p:cNvSpPr/>
          <p:nvPr/>
        </p:nvSpPr>
        <p:spPr>
          <a:xfrm rot="16200000" flipH="1">
            <a:off x="5334001" y="1"/>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16200000" flipH="1">
            <a:off x="5856516" y="0"/>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6548884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solidFill>
                  <a:schemeClr val="bg1"/>
                </a:solidFill>
              </a:rPr>
              <a:t>188</a:t>
            </a:fld>
            <a:endParaRPr lang="zh-TW" altLang="en-US">
              <a:solidFill>
                <a:schemeClr val="bg1"/>
              </a:solidFill>
            </a:endParaRPr>
          </a:p>
        </p:txBody>
      </p:sp>
      <p:sp>
        <p:nvSpPr>
          <p:cNvPr id="6" name="手繪多邊形 5"/>
          <p:cNvSpPr/>
          <p:nvPr/>
        </p:nvSpPr>
        <p:spPr>
          <a:xfrm rot="5400000" flipH="1" flipV="1">
            <a:off x="5334001" y="0"/>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rot="5400000" flipH="1" flipV="1">
            <a:off x="5856516" y="522516"/>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2996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093</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矩形 11"/>
          <p:cNvSpPr/>
          <p:nvPr/>
        </p:nvSpPr>
        <p:spPr>
          <a:xfrm>
            <a:off x="1654869" y="183258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3" name="群組 12"/>
          <p:cNvGrpSpPr/>
          <p:nvPr/>
        </p:nvGrpSpPr>
        <p:grpSpPr>
          <a:xfrm>
            <a:off x="1128217" y="1812850"/>
            <a:ext cx="503642" cy="562694"/>
            <a:chOff x="6155801" y="980357"/>
            <a:chExt cx="503642" cy="562694"/>
          </a:xfrm>
        </p:grpSpPr>
        <p:sp>
          <p:nvSpPr>
            <p:cNvPr id="14"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手繪多邊形 14"/>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16" name="矩形 15"/>
          <p:cNvSpPr/>
          <p:nvPr/>
        </p:nvSpPr>
        <p:spPr>
          <a:xfrm>
            <a:off x="1654869" y="267840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7" name="群組 16"/>
          <p:cNvGrpSpPr/>
          <p:nvPr/>
        </p:nvGrpSpPr>
        <p:grpSpPr>
          <a:xfrm>
            <a:off x="1128217" y="2658670"/>
            <a:ext cx="503642" cy="562694"/>
            <a:chOff x="6155801" y="980357"/>
            <a:chExt cx="503642" cy="562694"/>
          </a:xfrm>
        </p:grpSpPr>
        <p:sp>
          <p:nvSpPr>
            <p:cNvPr id="18"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手繪多邊形 18"/>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0" name="矩形 19"/>
          <p:cNvSpPr/>
          <p:nvPr/>
        </p:nvSpPr>
        <p:spPr>
          <a:xfrm>
            <a:off x="1654869" y="352422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1" name="群組 20"/>
          <p:cNvGrpSpPr/>
          <p:nvPr/>
        </p:nvGrpSpPr>
        <p:grpSpPr>
          <a:xfrm>
            <a:off x="1128217" y="3504490"/>
            <a:ext cx="503642" cy="562694"/>
            <a:chOff x="6155801" y="980357"/>
            <a:chExt cx="503642" cy="562694"/>
          </a:xfrm>
        </p:grpSpPr>
        <p:sp>
          <p:nvSpPr>
            <p:cNvPr id="22"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手繪多邊形 22"/>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4" name="矩形 23"/>
          <p:cNvSpPr/>
          <p:nvPr/>
        </p:nvSpPr>
        <p:spPr>
          <a:xfrm>
            <a:off x="1654869" y="437004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5" name="群組 24"/>
          <p:cNvGrpSpPr/>
          <p:nvPr/>
        </p:nvGrpSpPr>
        <p:grpSpPr>
          <a:xfrm>
            <a:off x="1128217" y="4350310"/>
            <a:ext cx="503642" cy="562694"/>
            <a:chOff x="6155801" y="980357"/>
            <a:chExt cx="503642" cy="562694"/>
          </a:xfrm>
        </p:grpSpPr>
        <p:sp>
          <p:nvSpPr>
            <p:cNvPr id="26"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手繪多邊形 26"/>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8" name="矩形 27"/>
          <p:cNvSpPr/>
          <p:nvPr/>
        </p:nvSpPr>
        <p:spPr>
          <a:xfrm>
            <a:off x="1654869" y="521586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9" name="群組 28"/>
          <p:cNvGrpSpPr/>
          <p:nvPr/>
        </p:nvGrpSpPr>
        <p:grpSpPr>
          <a:xfrm>
            <a:off x="1128217" y="5196130"/>
            <a:ext cx="503642" cy="562694"/>
            <a:chOff x="6155801" y="980357"/>
            <a:chExt cx="503642" cy="562694"/>
          </a:xfrm>
        </p:grpSpPr>
        <p:sp>
          <p:nvSpPr>
            <p:cNvPr id="30"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手繪多邊形 30"/>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Tree>
    <p:extLst>
      <p:ext uri="{BB962C8B-B14F-4D97-AF65-F5344CB8AC3E}">
        <p14:creationId xmlns:p14="http://schemas.microsoft.com/office/powerpoint/2010/main" val="2654982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投影片編號版面配置區 1"/>
          <p:cNvSpPr>
            <a:spLocks noGrp="1"/>
          </p:cNvSpPr>
          <p:nvPr>
            <p:ph type="sldNum" sz="quarter" idx="11"/>
          </p:nvPr>
        </p:nvSpPr>
        <p:spPr/>
        <p:txBody>
          <a:bodyPr/>
          <a:lstStyle/>
          <a:p>
            <a:fld id="{93B68095-C8B2-4A76-90AA-E601358CCBC3}" type="slidenum">
              <a:rPr lang="zh-TW" altLang="en-US" smtClean="0"/>
              <a:t>18</a:t>
            </a:fld>
            <a:endParaRPr lang="zh-TW" altLang="en-US"/>
          </a:p>
        </p:txBody>
      </p:sp>
      <p:sp>
        <p:nvSpPr>
          <p:cNvPr id="6" name="手繪多邊形 5"/>
          <p:cNvSpPr/>
          <p:nvPr/>
        </p:nvSpPr>
        <p:spPr>
          <a:xfrm flipH="1">
            <a:off x="6168542" y="0"/>
            <a:ext cx="6023458" cy="3886128"/>
          </a:xfrm>
          <a:custGeom>
            <a:avLst/>
            <a:gdLst>
              <a:gd name="connsiteX0" fmla="*/ 5052627 w 6023458"/>
              <a:gd name="connsiteY0" fmla="*/ 0 h 3886128"/>
              <a:gd name="connsiteX1" fmla="*/ 6023458 w 6023458"/>
              <a:gd name="connsiteY1" fmla="*/ 0 h 3886128"/>
              <a:gd name="connsiteX2" fmla="*/ 2641360 w 6023458"/>
              <a:gd name="connsiteY2" fmla="*/ 3382100 h 3886128"/>
              <a:gd name="connsiteX3" fmla="*/ 2650665 w 6023458"/>
              <a:gd name="connsiteY3" fmla="*/ 3391405 h 3886128"/>
              <a:gd name="connsiteX4" fmla="*/ 2155942 w 6023458"/>
              <a:gd name="connsiteY4" fmla="*/ 3886128 h 3886128"/>
              <a:gd name="connsiteX5" fmla="*/ 2146637 w 6023458"/>
              <a:gd name="connsiteY5" fmla="*/ 3876823 h 3886128"/>
              <a:gd name="connsiteX6" fmla="*/ 2146636 w 6023458"/>
              <a:gd name="connsiteY6" fmla="*/ 3876823 h 3886128"/>
              <a:gd name="connsiteX7" fmla="*/ 1661220 w 6023458"/>
              <a:gd name="connsiteY7" fmla="*/ 3391407 h 3886128"/>
              <a:gd name="connsiteX8" fmla="*/ 0 w 6023458"/>
              <a:gd name="connsiteY8" fmla="*/ 1730187 h 3886128"/>
              <a:gd name="connsiteX9" fmla="*/ 0 w 6023458"/>
              <a:gd name="connsiteY9" fmla="*/ 740741 h 3886128"/>
              <a:gd name="connsiteX10" fmla="*/ 2155943 w 6023458"/>
              <a:gd name="connsiteY10" fmla="*/ 2896684 h 388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3458" h="3886128">
                <a:moveTo>
                  <a:pt x="5052627" y="0"/>
                </a:moveTo>
                <a:lnTo>
                  <a:pt x="6023458" y="0"/>
                </a:lnTo>
                <a:lnTo>
                  <a:pt x="2641360" y="3382100"/>
                </a:lnTo>
                <a:lnTo>
                  <a:pt x="2650665" y="3391405"/>
                </a:lnTo>
                <a:lnTo>
                  <a:pt x="2155942" y="3886128"/>
                </a:lnTo>
                <a:lnTo>
                  <a:pt x="2146637" y="3876823"/>
                </a:lnTo>
                <a:lnTo>
                  <a:pt x="2146636" y="3876823"/>
                </a:lnTo>
                <a:lnTo>
                  <a:pt x="1661220" y="3391407"/>
                </a:lnTo>
                <a:lnTo>
                  <a:pt x="0" y="1730187"/>
                </a:lnTo>
                <a:lnTo>
                  <a:pt x="0" y="740741"/>
                </a:lnTo>
                <a:lnTo>
                  <a:pt x="2155943" y="2896684"/>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859588" y="5180880"/>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008</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29"/>
          <p:cNvSpPr txBox="1"/>
          <p:nvPr/>
        </p:nvSpPr>
        <p:spPr>
          <a:xfrm>
            <a:off x="574901" y="2902181"/>
            <a:ext cx="4136571"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grpSp>
        <p:nvGrpSpPr>
          <p:cNvPr id="12" name="群組 11"/>
          <p:cNvGrpSpPr/>
          <p:nvPr/>
        </p:nvGrpSpPr>
        <p:grpSpPr>
          <a:xfrm>
            <a:off x="439647" y="2402525"/>
            <a:ext cx="602344" cy="545378"/>
            <a:chOff x="6049791" y="6106301"/>
            <a:chExt cx="321022" cy="290662"/>
          </a:xfrm>
        </p:grpSpPr>
        <p:sp>
          <p:nvSpPr>
            <p:cNvPr id="16"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17"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grpSp>
        <p:nvGrpSpPr>
          <p:cNvPr id="13" name="群組 12"/>
          <p:cNvGrpSpPr/>
          <p:nvPr/>
        </p:nvGrpSpPr>
        <p:grpSpPr>
          <a:xfrm rot="10800000">
            <a:off x="3871451" y="4254189"/>
            <a:ext cx="602344" cy="545378"/>
            <a:chOff x="6049791" y="6106301"/>
            <a:chExt cx="321022" cy="290662"/>
          </a:xfrm>
        </p:grpSpPr>
        <p:sp>
          <p:nvSpPr>
            <p:cNvPr id="14"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15"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spTree>
    <p:extLst>
      <p:ext uri="{BB962C8B-B14F-4D97-AF65-F5344CB8AC3E}">
        <p14:creationId xmlns:p14="http://schemas.microsoft.com/office/powerpoint/2010/main" val="97528643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189</a:t>
            </a:fld>
            <a:endParaRPr lang="zh-TW" altLang="en-US"/>
          </a:p>
        </p:txBody>
      </p:sp>
      <p:sp>
        <p:nvSpPr>
          <p:cNvPr id="5" name="手繪多邊形 4"/>
          <p:cNvSpPr/>
          <p:nvPr/>
        </p:nvSpPr>
        <p:spPr>
          <a:xfrm rot="5400000" flipH="1" flipV="1">
            <a:off x="5334001" y="0"/>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5400000" flipH="1" flipV="1">
            <a:off x="5856516" y="522516"/>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05411605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190</a:t>
            </a:fld>
            <a:endParaRPr lang="zh-TW" altLang="en-US"/>
          </a:p>
        </p:txBody>
      </p:sp>
      <p:sp>
        <p:nvSpPr>
          <p:cNvPr id="6" name="手繪多邊形 5"/>
          <p:cNvSpPr/>
          <p:nvPr/>
        </p:nvSpPr>
        <p:spPr>
          <a:xfrm rot="16200000" flipV="1">
            <a:off x="0" y="0"/>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rot="16200000" flipV="1">
            <a:off x="0" y="522516"/>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094</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等腰三角形 13"/>
          <p:cNvSpPr/>
          <p:nvPr/>
        </p:nvSpPr>
        <p:spPr>
          <a:xfrm rot="2700000">
            <a:off x="6128142" y="1439538"/>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文字方塊 7"/>
          <p:cNvSpPr txBox="1"/>
          <p:nvPr/>
        </p:nvSpPr>
        <p:spPr>
          <a:xfrm>
            <a:off x="6064642" y="1241442"/>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1</a:t>
            </a:r>
            <a:endParaRPr lang="en-US" sz="6000" dirty="0"/>
          </a:p>
        </p:txBody>
      </p:sp>
      <p:sp>
        <p:nvSpPr>
          <p:cNvPr id="16" name="文字方塊 8"/>
          <p:cNvSpPr txBox="1"/>
          <p:nvPr/>
        </p:nvSpPr>
        <p:spPr>
          <a:xfrm>
            <a:off x="6857999" y="1712118"/>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17" name="等腰三角形 16"/>
          <p:cNvSpPr/>
          <p:nvPr/>
        </p:nvSpPr>
        <p:spPr>
          <a:xfrm rot="2700000">
            <a:off x="6128142" y="2709538"/>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文字方塊 10"/>
          <p:cNvSpPr txBox="1"/>
          <p:nvPr/>
        </p:nvSpPr>
        <p:spPr>
          <a:xfrm>
            <a:off x="6064642" y="2511442"/>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2</a:t>
            </a:r>
            <a:endParaRPr lang="en-US" sz="6000" dirty="0"/>
          </a:p>
        </p:txBody>
      </p:sp>
      <p:sp>
        <p:nvSpPr>
          <p:cNvPr id="19" name="文字方塊 11"/>
          <p:cNvSpPr txBox="1"/>
          <p:nvPr/>
        </p:nvSpPr>
        <p:spPr>
          <a:xfrm>
            <a:off x="6857999" y="2982118"/>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20" name="等腰三角形 19"/>
          <p:cNvSpPr/>
          <p:nvPr/>
        </p:nvSpPr>
        <p:spPr>
          <a:xfrm rot="2700000">
            <a:off x="6128142" y="3979538"/>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文字方塊 13"/>
          <p:cNvSpPr txBox="1"/>
          <p:nvPr/>
        </p:nvSpPr>
        <p:spPr>
          <a:xfrm>
            <a:off x="6064642" y="3781442"/>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3</a:t>
            </a:r>
            <a:endParaRPr lang="en-US" sz="6000" dirty="0"/>
          </a:p>
        </p:txBody>
      </p:sp>
      <p:sp>
        <p:nvSpPr>
          <p:cNvPr id="22" name="文字方塊 14"/>
          <p:cNvSpPr txBox="1"/>
          <p:nvPr/>
        </p:nvSpPr>
        <p:spPr>
          <a:xfrm>
            <a:off x="6857999" y="4252118"/>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23" name="等腰三角形 22"/>
          <p:cNvSpPr/>
          <p:nvPr/>
        </p:nvSpPr>
        <p:spPr>
          <a:xfrm rot="2700000">
            <a:off x="6128142" y="5249538"/>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文字方塊 16"/>
          <p:cNvSpPr txBox="1"/>
          <p:nvPr/>
        </p:nvSpPr>
        <p:spPr>
          <a:xfrm>
            <a:off x="6064642" y="5051442"/>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4</a:t>
            </a:r>
            <a:endParaRPr lang="en-US" sz="6000" dirty="0"/>
          </a:p>
        </p:txBody>
      </p:sp>
      <p:sp>
        <p:nvSpPr>
          <p:cNvPr id="25" name="文字方塊 17"/>
          <p:cNvSpPr txBox="1"/>
          <p:nvPr/>
        </p:nvSpPr>
        <p:spPr>
          <a:xfrm>
            <a:off x="6857999" y="5522118"/>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35804876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191</a:t>
            </a:fld>
            <a:endParaRPr lang="zh-TW" altLang="en-US"/>
          </a:p>
        </p:txBody>
      </p:sp>
      <p:sp>
        <p:nvSpPr>
          <p:cNvPr id="5" name="手繪多邊形 4"/>
          <p:cNvSpPr/>
          <p:nvPr/>
        </p:nvSpPr>
        <p:spPr>
          <a:xfrm rot="16200000" flipV="1">
            <a:off x="0" y="0"/>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16200000" flipV="1">
            <a:off x="0" y="522516"/>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0049599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4" name="投影片編號版面配置區 3"/>
          <p:cNvSpPr>
            <a:spLocks noGrp="1"/>
          </p:cNvSpPr>
          <p:nvPr>
            <p:ph type="sldNum" sz="quarter" idx="11"/>
          </p:nvPr>
        </p:nvSpPr>
        <p:spPr/>
        <p:txBody>
          <a:bodyPr/>
          <a:lstStyle/>
          <a:p>
            <a:fld id="{93B68095-C8B2-4A76-90AA-E601358CCBC3}" type="slidenum">
              <a:rPr lang="zh-TW" altLang="en-US" smtClean="0"/>
              <a:t>192</a:t>
            </a:fld>
            <a:endParaRPr lang="zh-TW" altLang="en-US"/>
          </a:p>
        </p:txBody>
      </p:sp>
      <p:sp>
        <p:nvSpPr>
          <p:cNvPr id="6" name="手繪多邊形 5"/>
          <p:cNvSpPr/>
          <p:nvPr/>
        </p:nvSpPr>
        <p:spPr>
          <a:xfrm rot="5400000">
            <a:off x="0" y="1"/>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rot="5400000">
            <a:off x="0" y="0"/>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095</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2" name="六邊形 11"/>
          <p:cNvSpPr/>
          <p:nvPr/>
        </p:nvSpPr>
        <p:spPr>
          <a:xfrm>
            <a:off x="7170901" y="2164675"/>
            <a:ext cx="955894" cy="816070"/>
          </a:xfrm>
          <a:prstGeom prst="hexagon">
            <a:avLst/>
          </a:prstGeom>
          <a:solidFill>
            <a:srgbClr val="6BCBC5"/>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13" name="文字方塊 16"/>
          <p:cNvSpPr txBox="1"/>
          <p:nvPr/>
        </p:nvSpPr>
        <p:spPr>
          <a:xfrm>
            <a:off x="6933269" y="2959154"/>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Agenda</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14" name="矩形 13"/>
          <p:cNvSpPr/>
          <p:nvPr/>
        </p:nvSpPr>
        <p:spPr>
          <a:xfrm>
            <a:off x="5855384" y="3347846"/>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15" name="六邊形 14"/>
          <p:cNvSpPr/>
          <p:nvPr/>
        </p:nvSpPr>
        <p:spPr>
          <a:xfrm>
            <a:off x="8356774" y="2159366"/>
            <a:ext cx="955894" cy="816070"/>
          </a:xfrm>
          <a:prstGeom prst="hexagon">
            <a:avLst/>
          </a:prstGeom>
          <a:solidFill>
            <a:srgbClr val="F5C636"/>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16" name="文字方塊 19"/>
          <p:cNvSpPr txBox="1"/>
          <p:nvPr/>
        </p:nvSpPr>
        <p:spPr>
          <a:xfrm>
            <a:off x="8391234" y="2959153"/>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Process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17" name="群組 16"/>
          <p:cNvGrpSpPr/>
          <p:nvPr/>
        </p:nvGrpSpPr>
        <p:grpSpPr>
          <a:xfrm>
            <a:off x="8631148" y="2399372"/>
            <a:ext cx="407146" cy="336058"/>
            <a:chOff x="13079250" y="23448756"/>
            <a:chExt cx="2967819" cy="2449630"/>
          </a:xfrm>
          <a:solidFill>
            <a:sysClr val="window" lastClr="FFFFFF"/>
          </a:solidFill>
        </p:grpSpPr>
        <p:sp>
          <p:nvSpPr>
            <p:cNvPr id="41" name="手繪多邊形 4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2" name="手繪多邊形 4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18" name="手繪多邊形 17"/>
          <p:cNvSpPr>
            <a:spLocks/>
          </p:cNvSpPr>
          <p:nvPr/>
        </p:nvSpPr>
        <p:spPr bwMode="auto">
          <a:xfrm flipV="1">
            <a:off x="7521233" y="2337012"/>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19" name="六邊形 18"/>
          <p:cNvSpPr/>
          <p:nvPr/>
        </p:nvSpPr>
        <p:spPr>
          <a:xfrm>
            <a:off x="7170901" y="4320888"/>
            <a:ext cx="955894" cy="816070"/>
          </a:xfrm>
          <a:prstGeom prst="hexagon">
            <a:avLst/>
          </a:prstGeom>
          <a:solidFill>
            <a:srgbClr val="FF614C"/>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0" name="文字方塊 22"/>
          <p:cNvSpPr txBox="1"/>
          <p:nvPr/>
        </p:nvSpPr>
        <p:spPr>
          <a:xfrm>
            <a:off x="6950168" y="511763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Security</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1" name="六邊形 20"/>
          <p:cNvSpPr/>
          <p:nvPr/>
        </p:nvSpPr>
        <p:spPr>
          <a:xfrm>
            <a:off x="8425830" y="4317638"/>
            <a:ext cx="955894" cy="816070"/>
          </a:xfrm>
          <a:prstGeom prst="hexagon">
            <a:avLst/>
          </a:prstGeom>
          <a:solidFill>
            <a:srgbClr val="9ACA9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2" name="文字方塊 25"/>
          <p:cNvSpPr txBox="1"/>
          <p:nvPr/>
        </p:nvSpPr>
        <p:spPr>
          <a:xfrm>
            <a:off x="8391234" y="5133708"/>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Success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23" name="群組 22"/>
          <p:cNvGrpSpPr/>
          <p:nvPr/>
        </p:nvGrpSpPr>
        <p:grpSpPr>
          <a:xfrm>
            <a:off x="7449225" y="4530130"/>
            <a:ext cx="399246" cy="397586"/>
            <a:chOff x="35309818" y="13261794"/>
            <a:chExt cx="2516828" cy="2506357"/>
          </a:xfrm>
          <a:solidFill>
            <a:sysClr val="window" lastClr="FFFFFF"/>
          </a:solidFill>
        </p:grpSpPr>
        <p:sp>
          <p:nvSpPr>
            <p:cNvPr id="34" name="手繪多邊形 3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24" name="手繪多邊形 23"/>
          <p:cNvSpPr>
            <a:spLocks/>
          </p:cNvSpPr>
          <p:nvPr/>
        </p:nvSpPr>
        <p:spPr bwMode="auto">
          <a:xfrm>
            <a:off x="8681016" y="4561276"/>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nvGrpSpPr>
          <p:cNvPr id="25" name="群組 24"/>
          <p:cNvGrpSpPr/>
          <p:nvPr/>
        </p:nvGrpSpPr>
        <p:grpSpPr>
          <a:xfrm>
            <a:off x="8232055" y="1984058"/>
            <a:ext cx="0" cy="4170840"/>
            <a:chOff x="6718300" y="1838047"/>
            <a:chExt cx="0" cy="3456066"/>
          </a:xfrm>
        </p:grpSpPr>
        <p:cxnSp>
          <p:nvCxnSpPr>
            <p:cNvPr id="32" name="直線接點 31"/>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rot="5400000">
            <a:off x="8232055" y="2341445"/>
            <a:ext cx="0" cy="3456066"/>
            <a:chOff x="6718300" y="1838047"/>
            <a:chExt cx="0" cy="3456066"/>
          </a:xfrm>
        </p:grpSpPr>
        <p:cxnSp>
          <p:nvCxnSpPr>
            <p:cNvPr id="30" name="直線接點 29"/>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8352300" y="3347846"/>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8" name="矩形 27"/>
          <p:cNvSpPr/>
          <p:nvPr/>
        </p:nvSpPr>
        <p:spPr>
          <a:xfrm>
            <a:off x="5855384" y="5532189"/>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9" name="矩形 28"/>
          <p:cNvSpPr/>
          <p:nvPr/>
        </p:nvSpPr>
        <p:spPr>
          <a:xfrm>
            <a:off x="8352300" y="5532189"/>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Tree>
    <p:extLst>
      <p:ext uri="{BB962C8B-B14F-4D97-AF65-F5344CB8AC3E}">
        <p14:creationId xmlns:p14="http://schemas.microsoft.com/office/powerpoint/2010/main" val="418692035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4" name="投影片編號版面配置區 3"/>
          <p:cNvSpPr>
            <a:spLocks noGrp="1"/>
          </p:cNvSpPr>
          <p:nvPr>
            <p:ph type="sldNum" sz="quarter" idx="11"/>
          </p:nvPr>
        </p:nvSpPr>
        <p:spPr/>
        <p:txBody>
          <a:bodyPr/>
          <a:lstStyle/>
          <a:p>
            <a:fld id="{93B68095-C8B2-4A76-90AA-E601358CCBC3}" type="slidenum">
              <a:rPr lang="zh-TW" altLang="en-US" smtClean="0"/>
              <a:t>193</a:t>
            </a:fld>
            <a:endParaRPr lang="zh-TW" altLang="en-US"/>
          </a:p>
        </p:txBody>
      </p:sp>
      <p:sp>
        <p:nvSpPr>
          <p:cNvPr id="5" name="手繪多邊形 4"/>
          <p:cNvSpPr/>
          <p:nvPr/>
        </p:nvSpPr>
        <p:spPr>
          <a:xfrm rot="5400000">
            <a:off x="0" y="1"/>
            <a:ext cx="6857999" cy="6857999"/>
          </a:xfrm>
          <a:custGeom>
            <a:avLst/>
            <a:gdLst>
              <a:gd name="connsiteX0" fmla="*/ 0 w 6857999"/>
              <a:gd name="connsiteY0" fmla="*/ 0 h 6857999"/>
              <a:gd name="connsiteX1" fmla="*/ 0 w 6857999"/>
              <a:gd name="connsiteY1" fmla="*/ 522515 h 6857999"/>
              <a:gd name="connsiteX2" fmla="*/ 6335484 w 6857999"/>
              <a:gd name="connsiteY2" fmla="*/ 6857999 h 6857999"/>
              <a:gd name="connsiteX3" fmla="*/ 6857999 w 6857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999" h="6857999">
                <a:moveTo>
                  <a:pt x="0" y="0"/>
                </a:moveTo>
                <a:lnTo>
                  <a:pt x="0" y="522515"/>
                </a:lnTo>
                <a:lnTo>
                  <a:pt x="6335484" y="6857999"/>
                </a:lnTo>
                <a:lnTo>
                  <a:pt x="6857999" y="6857999"/>
                </a:lnTo>
                <a:close/>
              </a:path>
            </a:pathLst>
          </a:custGeom>
          <a:gradFill flip="none" rotWithShape="1">
            <a:gsLst>
              <a:gs pos="0">
                <a:srgbClr val="7030A0">
                  <a:alpha val="45000"/>
                </a:srgbClr>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5400000">
            <a:off x="0" y="0"/>
            <a:ext cx="6335484" cy="6335484"/>
          </a:xfrm>
          <a:custGeom>
            <a:avLst/>
            <a:gdLst>
              <a:gd name="connsiteX0" fmla="*/ 0 w 6335484"/>
              <a:gd name="connsiteY0" fmla="*/ 0 h 6335484"/>
              <a:gd name="connsiteX1" fmla="*/ 0 w 6335484"/>
              <a:gd name="connsiteY1" fmla="*/ 522515 h 6335484"/>
              <a:gd name="connsiteX2" fmla="*/ 5812969 w 6335484"/>
              <a:gd name="connsiteY2" fmla="*/ 6335484 h 6335484"/>
              <a:gd name="connsiteX3" fmla="*/ 6335484 w 6335484"/>
              <a:gd name="connsiteY3" fmla="*/ 6335484 h 6335484"/>
            </a:gdLst>
            <a:ahLst/>
            <a:cxnLst>
              <a:cxn ang="0">
                <a:pos x="connsiteX0" y="connsiteY0"/>
              </a:cxn>
              <a:cxn ang="0">
                <a:pos x="connsiteX1" y="connsiteY1"/>
              </a:cxn>
              <a:cxn ang="0">
                <a:pos x="connsiteX2" y="connsiteY2"/>
              </a:cxn>
              <a:cxn ang="0">
                <a:pos x="connsiteX3" y="connsiteY3"/>
              </a:cxn>
            </a:cxnLst>
            <a:rect l="l" t="t" r="r" b="b"/>
            <a:pathLst>
              <a:path w="6335484" h="6335484">
                <a:moveTo>
                  <a:pt x="0" y="0"/>
                </a:moveTo>
                <a:lnTo>
                  <a:pt x="0" y="522515"/>
                </a:lnTo>
                <a:lnTo>
                  <a:pt x="5812969" y="6335484"/>
                </a:lnTo>
                <a:lnTo>
                  <a:pt x="6335484" y="6335484"/>
                </a:lnTo>
                <a:close/>
              </a:path>
            </a:pathLst>
          </a:custGeom>
          <a:gradFill flip="none" rotWithShape="1">
            <a:gsLst>
              <a:gs pos="0">
                <a:srgbClr val="92D050">
                  <a:alpha val="20000"/>
                </a:srgbClr>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205881798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194</a:t>
            </a:fld>
            <a:endParaRPr lang="zh-TW" altLang="en-US"/>
          </a:p>
        </p:txBody>
      </p:sp>
      <p:pic>
        <p:nvPicPr>
          <p:cNvPr id="13" name="圖片版面配置區 12"/>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手繪多邊形 5"/>
          <p:cNvSpPr/>
          <p:nvPr/>
        </p:nvSpPr>
        <p:spPr>
          <a:xfrm rot="5400000">
            <a:off x="5607512" y="-1201500"/>
            <a:ext cx="976974" cy="12192001"/>
          </a:xfrm>
          <a:custGeom>
            <a:avLst/>
            <a:gdLst>
              <a:gd name="connsiteX0" fmla="*/ 0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3617687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976974 w 976974"/>
              <a:gd name="connsiteY0" fmla="*/ 12192001 h 12192001"/>
              <a:gd name="connsiteX1" fmla="*/ 657659 w 976974"/>
              <a:gd name="connsiteY1" fmla="*/ 12192000 h 12192001"/>
              <a:gd name="connsiteX2" fmla="*/ 0 w 976974"/>
              <a:gd name="connsiteY2" fmla="*/ 0 h 12192001"/>
              <a:gd name="connsiteX3" fmla="*/ 319315 w 976974"/>
              <a:gd name="connsiteY3" fmla="*/ 0 h 12192001"/>
              <a:gd name="connsiteX4" fmla="*/ 976974 w 976974"/>
              <a:gd name="connsiteY4" fmla="*/ 12192001 h 1219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74" h="12192001">
                <a:moveTo>
                  <a:pt x="976974" y="12192001"/>
                </a:moveTo>
                <a:lnTo>
                  <a:pt x="657659" y="12192000"/>
                </a:lnTo>
                <a:lnTo>
                  <a:pt x="0" y="0"/>
                </a:lnTo>
                <a:lnTo>
                  <a:pt x="319315" y="0"/>
                </a:lnTo>
                <a:lnTo>
                  <a:pt x="976974" y="12192001"/>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0" name="群組 9"/>
          <p:cNvGrpSpPr/>
          <p:nvPr/>
        </p:nvGrpSpPr>
        <p:grpSpPr>
          <a:xfrm>
            <a:off x="6518082" y="667686"/>
            <a:ext cx="4439036" cy="717432"/>
            <a:chOff x="2352488" y="418524"/>
            <a:chExt cx="4439036" cy="717432"/>
          </a:xfrm>
        </p:grpSpPr>
        <p:sp>
          <p:nvSpPr>
            <p:cNvPr id="11" name="矩形 10"/>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096</a:t>
              </a:r>
              <a:endParaRPr lang="en-US" altLang="zh-TW" sz="3200" b="1" spc="-150" dirty="0">
                <a:solidFill>
                  <a:schemeClr val="bg1">
                    <a:lumMod val="50000"/>
                  </a:schemeClr>
                </a:solidFill>
              </a:endParaRPr>
            </a:p>
          </p:txBody>
        </p:sp>
        <p:sp>
          <p:nvSpPr>
            <p:cNvPr id="12" name="矩形 11"/>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15"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17"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8"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19"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189076182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195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5400000">
            <a:off x="5607512" y="-1201500"/>
            <a:ext cx="976974" cy="12192001"/>
          </a:xfrm>
          <a:custGeom>
            <a:avLst/>
            <a:gdLst>
              <a:gd name="connsiteX0" fmla="*/ 0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3617687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976974 w 976974"/>
              <a:gd name="connsiteY0" fmla="*/ 12192001 h 12192001"/>
              <a:gd name="connsiteX1" fmla="*/ 657659 w 976974"/>
              <a:gd name="connsiteY1" fmla="*/ 12192000 h 12192001"/>
              <a:gd name="connsiteX2" fmla="*/ 0 w 976974"/>
              <a:gd name="connsiteY2" fmla="*/ 0 h 12192001"/>
              <a:gd name="connsiteX3" fmla="*/ 319315 w 976974"/>
              <a:gd name="connsiteY3" fmla="*/ 0 h 12192001"/>
              <a:gd name="connsiteX4" fmla="*/ 976974 w 976974"/>
              <a:gd name="connsiteY4" fmla="*/ 12192001 h 1219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74" h="12192001">
                <a:moveTo>
                  <a:pt x="976974" y="12192001"/>
                </a:moveTo>
                <a:lnTo>
                  <a:pt x="657659" y="12192000"/>
                </a:lnTo>
                <a:lnTo>
                  <a:pt x="0" y="0"/>
                </a:lnTo>
                <a:lnTo>
                  <a:pt x="319315" y="0"/>
                </a:lnTo>
                <a:lnTo>
                  <a:pt x="976974" y="12192001"/>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63681620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196</a:t>
            </a:fld>
            <a:endParaRPr lang="zh-TW" altLang="en-US"/>
          </a:p>
        </p:txBody>
      </p:sp>
      <p:pic>
        <p:nvPicPr>
          <p:cNvPr id="10" name="圖片版面配置區 9"/>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手繪多邊形 5"/>
          <p:cNvSpPr/>
          <p:nvPr/>
        </p:nvSpPr>
        <p:spPr>
          <a:xfrm rot="16200000" flipH="1">
            <a:off x="5607515" y="-1201500"/>
            <a:ext cx="976974" cy="12192001"/>
          </a:xfrm>
          <a:custGeom>
            <a:avLst/>
            <a:gdLst>
              <a:gd name="connsiteX0" fmla="*/ 0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3617687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976974 w 976974"/>
              <a:gd name="connsiteY0" fmla="*/ 12192001 h 12192001"/>
              <a:gd name="connsiteX1" fmla="*/ 657659 w 976974"/>
              <a:gd name="connsiteY1" fmla="*/ 12192000 h 12192001"/>
              <a:gd name="connsiteX2" fmla="*/ 0 w 976974"/>
              <a:gd name="connsiteY2" fmla="*/ 0 h 12192001"/>
              <a:gd name="connsiteX3" fmla="*/ 319315 w 976974"/>
              <a:gd name="connsiteY3" fmla="*/ 0 h 12192001"/>
              <a:gd name="connsiteX4" fmla="*/ 976974 w 976974"/>
              <a:gd name="connsiteY4" fmla="*/ 12192001 h 1219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74" h="12192001">
                <a:moveTo>
                  <a:pt x="976974" y="12192001"/>
                </a:moveTo>
                <a:lnTo>
                  <a:pt x="657659" y="12192000"/>
                </a:lnTo>
                <a:lnTo>
                  <a:pt x="0" y="0"/>
                </a:lnTo>
                <a:lnTo>
                  <a:pt x="319315" y="0"/>
                </a:lnTo>
                <a:lnTo>
                  <a:pt x="976974" y="12192001"/>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2996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097</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12"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14"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5"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16"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419893416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197</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16200000" flipH="1">
            <a:off x="5607515" y="-1201500"/>
            <a:ext cx="976974" cy="12192001"/>
          </a:xfrm>
          <a:custGeom>
            <a:avLst/>
            <a:gdLst>
              <a:gd name="connsiteX0" fmla="*/ 0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3617687 w 3617687"/>
              <a:gd name="connsiteY0" fmla="*/ 12192001 h 12192001"/>
              <a:gd name="connsiteX1" fmla="*/ 0 w 3617687"/>
              <a:gd name="connsiteY1" fmla="*/ 12192000 h 12192001"/>
              <a:gd name="connsiteX2" fmla="*/ 3298372 w 3617687"/>
              <a:gd name="connsiteY2" fmla="*/ 12192000 h 12192001"/>
              <a:gd name="connsiteX3" fmla="*/ 2640713 w 3617687"/>
              <a:gd name="connsiteY3" fmla="*/ 0 h 12192001"/>
              <a:gd name="connsiteX4" fmla="*/ 2960028 w 3617687"/>
              <a:gd name="connsiteY4" fmla="*/ 0 h 12192001"/>
              <a:gd name="connsiteX5" fmla="*/ 3617687 w 3617687"/>
              <a:gd name="connsiteY5" fmla="*/ 12192001 h 12192001"/>
              <a:gd name="connsiteX0" fmla="*/ 976974 w 976974"/>
              <a:gd name="connsiteY0" fmla="*/ 12192001 h 12192001"/>
              <a:gd name="connsiteX1" fmla="*/ 657659 w 976974"/>
              <a:gd name="connsiteY1" fmla="*/ 12192000 h 12192001"/>
              <a:gd name="connsiteX2" fmla="*/ 0 w 976974"/>
              <a:gd name="connsiteY2" fmla="*/ 0 h 12192001"/>
              <a:gd name="connsiteX3" fmla="*/ 319315 w 976974"/>
              <a:gd name="connsiteY3" fmla="*/ 0 h 12192001"/>
              <a:gd name="connsiteX4" fmla="*/ 976974 w 976974"/>
              <a:gd name="connsiteY4" fmla="*/ 12192001 h 1219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74" h="12192001">
                <a:moveTo>
                  <a:pt x="976974" y="12192001"/>
                </a:moveTo>
                <a:lnTo>
                  <a:pt x="657659" y="12192000"/>
                </a:lnTo>
                <a:lnTo>
                  <a:pt x="0" y="0"/>
                </a:lnTo>
                <a:lnTo>
                  <a:pt x="319315" y="0"/>
                </a:lnTo>
                <a:lnTo>
                  <a:pt x="976974" y="12192001"/>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70608829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198</a:t>
            </a:fld>
            <a:endParaRPr lang="zh-TW" altLang="en-US"/>
          </a:p>
        </p:txBody>
      </p:sp>
      <p:pic>
        <p:nvPicPr>
          <p:cNvPr id="11" name="圖片版面配置區 10"/>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6" name="手繪多邊形 5"/>
          <p:cNvSpPr/>
          <p:nvPr/>
        </p:nvSpPr>
        <p:spPr>
          <a:xfrm>
            <a:off x="6295572"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a:off x="10377715"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2996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矩形 11"/>
          <p:cNvSpPr/>
          <p:nvPr/>
        </p:nvSpPr>
        <p:spPr>
          <a:xfrm>
            <a:off x="2032917" y="201040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3" name="矩形 12"/>
          <p:cNvSpPr/>
          <p:nvPr/>
        </p:nvSpPr>
        <p:spPr>
          <a:xfrm>
            <a:off x="2032917" y="306196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2032917" y="411352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2032917" y="5165087"/>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6" name="群組 15"/>
          <p:cNvGrpSpPr/>
          <p:nvPr/>
        </p:nvGrpSpPr>
        <p:grpSpPr>
          <a:xfrm>
            <a:off x="1546951" y="2169154"/>
            <a:ext cx="421170" cy="421170"/>
            <a:chOff x="5023476" y="1967700"/>
            <a:chExt cx="421170" cy="421170"/>
          </a:xfrm>
        </p:grpSpPr>
        <p:sp>
          <p:nvSpPr>
            <p:cNvPr id="17" name="橢圓 16"/>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8"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9" name="群組 18"/>
          <p:cNvGrpSpPr/>
          <p:nvPr/>
        </p:nvGrpSpPr>
        <p:grpSpPr>
          <a:xfrm>
            <a:off x="1546951" y="3220714"/>
            <a:ext cx="421170" cy="421170"/>
            <a:chOff x="5023476" y="3019260"/>
            <a:chExt cx="421170" cy="421170"/>
          </a:xfrm>
        </p:grpSpPr>
        <p:sp>
          <p:nvSpPr>
            <p:cNvPr id="20" name="橢圓 19"/>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2" name="群組 21"/>
          <p:cNvGrpSpPr/>
          <p:nvPr/>
        </p:nvGrpSpPr>
        <p:grpSpPr>
          <a:xfrm>
            <a:off x="1546951" y="4272274"/>
            <a:ext cx="421170" cy="421170"/>
            <a:chOff x="5023476" y="4070820"/>
            <a:chExt cx="421170" cy="421170"/>
          </a:xfrm>
        </p:grpSpPr>
        <p:sp>
          <p:nvSpPr>
            <p:cNvPr id="23" name="橢圓 22"/>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1546951" y="5323834"/>
            <a:ext cx="421170" cy="421170"/>
            <a:chOff x="5023476" y="5122380"/>
            <a:chExt cx="421170" cy="421170"/>
          </a:xfrm>
        </p:grpSpPr>
        <p:sp>
          <p:nvSpPr>
            <p:cNvPr id="26" name="橢圓 25"/>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858200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3B68095-C8B2-4A76-90AA-E601358CCBC3}" type="slidenum">
              <a:rPr lang="zh-TW" altLang="en-US" smtClean="0"/>
              <a:pPr/>
              <a:t>1</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grpSp>
        <p:nvGrpSpPr>
          <p:cNvPr id="25" name="群組 24"/>
          <p:cNvGrpSpPr/>
          <p:nvPr/>
        </p:nvGrpSpPr>
        <p:grpSpPr>
          <a:xfrm>
            <a:off x="6675023" y="5563553"/>
            <a:ext cx="270707" cy="270707"/>
            <a:chOff x="1321348" y="7887652"/>
            <a:chExt cx="270707" cy="270707"/>
          </a:xfrm>
        </p:grpSpPr>
        <p:sp>
          <p:nvSpPr>
            <p:cNvPr id="26" name="橢圓 25"/>
            <p:cNvSpPr/>
            <p:nvPr/>
          </p:nvSpPr>
          <p:spPr>
            <a:xfrm>
              <a:off x="1321348" y="7887652"/>
              <a:ext cx="270707" cy="270707"/>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7" name="Freeform 11"/>
            <p:cNvSpPr>
              <a:spLocks/>
            </p:cNvSpPr>
            <p:nvPr/>
          </p:nvSpPr>
          <p:spPr bwMode="auto">
            <a:xfrm>
              <a:off x="1382177" y="7954685"/>
              <a:ext cx="149048" cy="149048"/>
            </a:xfrm>
            <a:custGeom>
              <a:avLst/>
              <a:gdLst>
                <a:gd name="T0" fmla="*/ 0 w 4098"/>
                <a:gd name="T1" fmla="*/ 0 h 4098"/>
                <a:gd name="T2" fmla="*/ 4098 w 4098"/>
                <a:gd name="T3" fmla="*/ 1465 h 4098"/>
                <a:gd name="T4" fmla="*/ 2843 w 4098"/>
                <a:gd name="T5" fmla="*/ 2277 h 4098"/>
                <a:gd name="T6" fmla="*/ 3722 w 4098"/>
                <a:gd name="T7" fmla="*/ 3158 h 4098"/>
                <a:gd name="T8" fmla="*/ 3755 w 4098"/>
                <a:gd name="T9" fmla="*/ 3195 h 4098"/>
                <a:gd name="T10" fmla="*/ 3783 w 4098"/>
                <a:gd name="T11" fmla="*/ 3236 h 4098"/>
                <a:gd name="T12" fmla="*/ 3805 w 4098"/>
                <a:gd name="T13" fmla="*/ 3278 h 4098"/>
                <a:gd name="T14" fmla="*/ 3821 w 4098"/>
                <a:gd name="T15" fmla="*/ 3323 h 4098"/>
                <a:gd name="T16" fmla="*/ 3832 w 4098"/>
                <a:gd name="T17" fmla="*/ 3369 h 4098"/>
                <a:gd name="T18" fmla="*/ 3838 w 4098"/>
                <a:gd name="T19" fmla="*/ 3416 h 4098"/>
                <a:gd name="T20" fmla="*/ 3838 w 4098"/>
                <a:gd name="T21" fmla="*/ 3463 h 4098"/>
                <a:gd name="T22" fmla="*/ 3832 w 4098"/>
                <a:gd name="T23" fmla="*/ 3511 h 4098"/>
                <a:gd name="T24" fmla="*/ 3821 w 4098"/>
                <a:gd name="T25" fmla="*/ 3557 h 4098"/>
                <a:gd name="T26" fmla="*/ 3805 w 4098"/>
                <a:gd name="T27" fmla="*/ 3601 h 4098"/>
                <a:gd name="T28" fmla="*/ 3783 w 4098"/>
                <a:gd name="T29" fmla="*/ 3643 h 4098"/>
                <a:gd name="T30" fmla="*/ 3755 w 4098"/>
                <a:gd name="T31" fmla="*/ 3684 h 4098"/>
                <a:gd name="T32" fmla="*/ 3722 w 4098"/>
                <a:gd name="T33" fmla="*/ 3722 h 4098"/>
                <a:gd name="T34" fmla="*/ 3684 w 4098"/>
                <a:gd name="T35" fmla="*/ 3755 h 4098"/>
                <a:gd name="T36" fmla="*/ 3643 w 4098"/>
                <a:gd name="T37" fmla="*/ 3783 h 4098"/>
                <a:gd name="T38" fmla="*/ 3601 w 4098"/>
                <a:gd name="T39" fmla="*/ 3805 h 4098"/>
                <a:gd name="T40" fmla="*/ 3557 w 4098"/>
                <a:gd name="T41" fmla="*/ 3821 h 4098"/>
                <a:gd name="T42" fmla="*/ 3511 w 4098"/>
                <a:gd name="T43" fmla="*/ 3832 h 4098"/>
                <a:gd name="T44" fmla="*/ 3463 w 4098"/>
                <a:gd name="T45" fmla="*/ 3838 h 4098"/>
                <a:gd name="T46" fmla="*/ 3416 w 4098"/>
                <a:gd name="T47" fmla="*/ 3838 h 4098"/>
                <a:gd name="T48" fmla="*/ 3369 w 4098"/>
                <a:gd name="T49" fmla="*/ 3832 h 4098"/>
                <a:gd name="T50" fmla="*/ 3323 w 4098"/>
                <a:gd name="T51" fmla="*/ 3821 h 4098"/>
                <a:gd name="T52" fmla="*/ 3278 w 4098"/>
                <a:gd name="T53" fmla="*/ 3805 h 4098"/>
                <a:gd name="T54" fmla="*/ 3236 w 4098"/>
                <a:gd name="T55" fmla="*/ 3783 h 4098"/>
                <a:gd name="T56" fmla="*/ 3195 w 4098"/>
                <a:gd name="T57" fmla="*/ 3755 h 4098"/>
                <a:gd name="T58" fmla="*/ 3158 w 4098"/>
                <a:gd name="T59" fmla="*/ 3722 h 4098"/>
                <a:gd name="T60" fmla="*/ 2277 w 4098"/>
                <a:gd name="T61" fmla="*/ 2843 h 4098"/>
                <a:gd name="T62" fmla="*/ 1465 w 4098"/>
                <a:gd name="T63" fmla="*/ 4098 h 4098"/>
                <a:gd name="T64" fmla="*/ 0 w 4098"/>
                <a:gd name="T65" fmla="*/ 0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8" h="4098">
                  <a:moveTo>
                    <a:pt x="0" y="0"/>
                  </a:moveTo>
                  <a:lnTo>
                    <a:pt x="4098" y="1465"/>
                  </a:lnTo>
                  <a:lnTo>
                    <a:pt x="2843" y="2277"/>
                  </a:lnTo>
                  <a:lnTo>
                    <a:pt x="3722" y="3158"/>
                  </a:lnTo>
                  <a:lnTo>
                    <a:pt x="3755" y="3195"/>
                  </a:lnTo>
                  <a:lnTo>
                    <a:pt x="3783" y="3236"/>
                  </a:lnTo>
                  <a:lnTo>
                    <a:pt x="3805" y="3278"/>
                  </a:lnTo>
                  <a:lnTo>
                    <a:pt x="3821" y="3323"/>
                  </a:lnTo>
                  <a:lnTo>
                    <a:pt x="3832" y="3369"/>
                  </a:lnTo>
                  <a:lnTo>
                    <a:pt x="3838" y="3416"/>
                  </a:lnTo>
                  <a:lnTo>
                    <a:pt x="3838" y="3463"/>
                  </a:lnTo>
                  <a:lnTo>
                    <a:pt x="3832" y="3511"/>
                  </a:lnTo>
                  <a:lnTo>
                    <a:pt x="3821" y="3557"/>
                  </a:lnTo>
                  <a:lnTo>
                    <a:pt x="3805" y="3601"/>
                  </a:lnTo>
                  <a:lnTo>
                    <a:pt x="3783" y="3643"/>
                  </a:lnTo>
                  <a:lnTo>
                    <a:pt x="3755" y="3684"/>
                  </a:lnTo>
                  <a:lnTo>
                    <a:pt x="3722" y="3722"/>
                  </a:lnTo>
                  <a:lnTo>
                    <a:pt x="3684" y="3755"/>
                  </a:lnTo>
                  <a:lnTo>
                    <a:pt x="3643" y="3783"/>
                  </a:lnTo>
                  <a:lnTo>
                    <a:pt x="3601" y="3805"/>
                  </a:lnTo>
                  <a:lnTo>
                    <a:pt x="3557" y="3821"/>
                  </a:lnTo>
                  <a:lnTo>
                    <a:pt x="3511" y="3832"/>
                  </a:lnTo>
                  <a:lnTo>
                    <a:pt x="3463" y="3838"/>
                  </a:lnTo>
                  <a:lnTo>
                    <a:pt x="3416" y="3838"/>
                  </a:lnTo>
                  <a:lnTo>
                    <a:pt x="3369" y="3832"/>
                  </a:lnTo>
                  <a:lnTo>
                    <a:pt x="3323" y="3821"/>
                  </a:lnTo>
                  <a:lnTo>
                    <a:pt x="3278" y="3805"/>
                  </a:lnTo>
                  <a:lnTo>
                    <a:pt x="3236" y="3783"/>
                  </a:lnTo>
                  <a:lnTo>
                    <a:pt x="3195" y="3755"/>
                  </a:lnTo>
                  <a:lnTo>
                    <a:pt x="3158" y="3722"/>
                  </a:lnTo>
                  <a:lnTo>
                    <a:pt x="2277" y="2843"/>
                  </a:lnTo>
                  <a:lnTo>
                    <a:pt x="1465" y="40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28" name="群組 27"/>
          <p:cNvGrpSpPr/>
          <p:nvPr/>
        </p:nvGrpSpPr>
        <p:grpSpPr>
          <a:xfrm>
            <a:off x="6675023" y="5887403"/>
            <a:ext cx="270707" cy="270707"/>
            <a:chOff x="1321348" y="8211502"/>
            <a:chExt cx="270707" cy="270707"/>
          </a:xfrm>
        </p:grpSpPr>
        <p:sp>
          <p:nvSpPr>
            <p:cNvPr id="29" name="橢圓 28"/>
            <p:cNvSpPr/>
            <p:nvPr/>
          </p:nvSpPr>
          <p:spPr>
            <a:xfrm>
              <a:off x="1321348" y="8211502"/>
              <a:ext cx="270707" cy="270707"/>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0" name="Freeform 16"/>
            <p:cNvSpPr>
              <a:spLocks/>
            </p:cNvSpPr>
            <p:nvPr/>
          </p:nvSpPr>
          <p:spPr bwMode="auto">
            <a:xfrm>
              <a:off x="1401770" y="8255746"/>
              <a:ext cx="97160" cy="179440"/>
            </a:xfrm>
            <a:custGeom>
              <a:avLst/>
              <a:gdLst>
                <a:gd name="T0" fmla="*/ 1921 w 1996"/>
                <a:gd name="T1" fmla="*/ 1 h 3691"/>
                <a:gd name="T2" fmla="*/ 1959 w 1996"/>
                <a:gd name="T3" fmla="*/ 11 h 3691"/>
                <a:gd name="T4" fmla="*/ 1985 w 1996"/>
                <a:gd name="T5" fmla="*/ 38 h 3691"/>
                <a:gd name="T6" fmla="*/ 1996 w 1996"/>
                <a:gd name="T7" fmla="*/ 76 h 3691"/>
                <a:gd name="T8" fmla="*/ 1993 w 1996"/>
                <a:gd name="T9" fmla="*/ 660 h 3691"/>
                <a:gd name="T10" fmla="*/ 1974 w 1996"/>
                <a:gd name="T11" fmla="*/ 693 h 3691"/>
                <a:gd name="T12" fmla="*/ 1941 w 1996"/>
                <a:gd name="T13" fmla="*/ 712 h 3691"/>
                <a:gd name="T14" fmla="*/ 1598 w 1996"/>
                <a:gd name="T15" fmla="*/ 714 h 3691"/>
                <a:gd name="T16" fmla="*/ 1513 w 1996"/>
                <a:gd name="T17" fmla="*/ 720 h 3691"/>
                <a:gd name="T18" fmla="*/ 1448 w 1996"/>
                <a:gd name="T19" fmla="*/ 736 h 3691"/>
                <a:gd name="T20" fmla="*/ 1401 w 1996"/>
                <a:gd name="T21" fmla="*/ 762 h 3691"/>
                <a:gd name="T22" fmla="*/ 1369 w 1996"/>
                <a:gd name="T23" fmla="*/ 799 h 3691"/>
                <a:gd name="T24" fmla="*/ 1349 w 1996"/>
                <a:gd name="T25" fmla="*/ 846 h 3691"/>
                <a:gd name="T26" fmla="*/ 1338 w 1996"/>
                <a:gd name="T27" fmla="*/ 904 h 3691"/>
                <a:gd name="T28" fmla="*/ 1335 w 1996"/>
                <a:gd name="T29" fmla="*/ 972 h 3691"/>
                <a:gd name="T30" fmla="*/ 1898 w 1996"/>
                <a:gd name="T31" fmla="*/ 1327 h 3691"/>
                <a:gd name="T32" fmla="*/ 1937 w 1996"/>
                <a:gd name="T33" fmla="*/ 1337 h 3691"/>
                <a:gd name="T34" fmla="*/ 1964 w 1996"/>
                <a:gd name="T35" fmla="*/ 1364 h 3691"/>
                <a:gd name="T36" fmla="*/ 1974 w 1996"/>
                <a:gd name="T37" fmla="*/ 1402 h 3691"/>
                <a:gd name="T38" fmla="*/ 1971 w 1996"/>
                <a:gd name="T39" fmla="*/ 2029 h 3691"/>
                <a:gd name="T40" fmla="*/ 1951 w 1996"/>
                <a:gd name="T41" fmla="*/ 2062 h 3691"/>
                <a:gd name="T42" fmla="*/ 1918 w 1996"/>
                <a:gd name="T43" fmla="*/ 2081 h 3691"/>
                <a:gd name="T44" fmla="*/ 1335 w 1996"/>
                <a:gd name="T45" fmla="*/ 2085 h 3691"/>
                <a:gd name="T46" fmla="*/ 1333 w 1996"/>
                <a:gd name="T47" fmla="*/ 3636 h 3691"/>
                <a:gd name="T48" fmla="*/ 1313 w 1996"/>
                <a:gd name="T49" fmla="*/ 3669 h 3691"/>
                <a:gd name="T50" fmla="*/ 1279 w 1996"/>
                <a:gd name="T51" fmla="*/ 3688 h 3691"/>
                <a:gd name="T52" fmla="*/ 631 w 1996"/>
                <a:gd name="T53" fmla="*/ 3691 h 3691"/>
                <a:gd name="T54" fmla="*/ 594 w 1996"/>
                <a:gd name="T55" fmla="*/ 3681 h 3691"/>
                <a:gd name="T56" fmla="*/ 566 w 1996"/>
                <a:gd name="T57" fmla="*/ 3654 h 3691"/>
                <a:gd name="T58" fmla="*/ 556 w 1996"/>
                <a:gd name="T59" fmla="*/ 3615 h 3691"/>
                <a:gd name="T60" fmla="*/ 75 w 1996"/>
                <a:gd name="T61" fmla="*/ 2085 h 3691"/>
                <a:gd name="T62" fmla="*/ 36 w 1996"/>
                <a:gd name="T63" fmla="*/ 2075 h 3691"/>
                <a:gd name="T64" fmla="*/ 10 w 1996"/>
                <a:gd name="T65" fmla="*/ 2047 h 3691"/>
                <a:gd name="T66" fmla="*/ 0 w 1996"/>
                <a:gd name="T67" fmla="*/ 2009 h 3691"/>
                <a:gd name="T68" fmla="*/ 2 w 1996"/>
                <a:gd name="T69" fmla="*/ 1383 h 3691"/>
                <a:gd name="T70" fmla="*/ 22 w 1996"/>
                <a:gd name="T71" fmla="*/ 1350 h 3691"/>
                <a:gd name="T72" fmla="*/ 54 w 1996"/>
                <a:gd name="T73" fmla="*/ 1330 h 3691"/>
                <a:gd name="T74" fmla="*/ 556 w 1996"/>
                <a:gd name="T75" fmla="*/ 1327 h 3691"/>
                <a:gd name="T76" fmla="*/ 558 w 1996"/>
                <a:gd name="T77" fmla="*/ 827 h 3691"/>
                <a:gd name="T78" fmla="*/ 579 w 1996"/>
                <a:gd name="T79" fmla="*/ 673 h 3691"/>
                <a:gd name="T80" fmla="*/ 619 w 1996"/>
                <a:gd name="T81" fmla="*/ 534 h 3691"/>
                <a:gd name="T82" fmla="*/ 678 w 1996"/>
                <a:gd name="T83" fmla="*/ 408 h 3691"/>
                <a:gd name="T84" fmla="*/ 754 w 1996"/>
                <a:gd name="T85" fmla="*/ 297 h 3691"/>
                <a:gd name="T86" fmla="*/ 846 w 1996"/>
                <a:gd name="T87" fmla="*/ 201 h 3691"/>
                <a:gd name="T88" fmla="*/ 954 w 1996"/>
                <a:gd name="T89" fmla="*/ 124 h 3691"/>
                <a:gd name="T90" fmla="*/ 1077 w 1996"/>
                <a:gd name="T91" fmla="*/ 64 h 3691"/>
                <a:gd name="T92" fmla="*/ 1213 w 1996"/>
                <a:gd name="T93" fmla="*/ 23 h 3691"/>
                <a:gd name="T94" fmla="*/ 1363 w 1996"/>
                <a:gd name="T95" fmla="*/ 3 h 3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6" h="3691">
                  <a:moveTo>
                    <a:pt x="1442" y="0"/>
                  </a:moveTo>
                  <a:lnTo>
                    <a:pt x="1921" y="1"/>
                  </a:lnTo>
                  <a:lnTo>
                    <a:pt x="1941" y="3"/>
                  </a:lnTo>
                  <a:lnTo>
                    <a:pt x="1959" y="11"/>
                  </a:lnTo>
                  <a:lnTo>
                    <a:pt x="1974" y="22"/>
                  </a:lnTo>
                  <a:lnTo>
                    <a:pt x="1985" y="38"/>
                  </a:lnTo>
                  <a:lnTo>
                    <a:pt x="1993" y="56"/>
                  </a:lnTo>
                  <a:lnTo>
                    <a:pt x="1996" y="76"/>
                  </a:lnTo>
                  <a:lnTo>
                    <a:pt x="1996" y="639"/>
                  </a:lnTo>
                  <a:lnTo>
                    <a:pt x="1993" y="660"/>
                  </a:lnTo>
                  <a:lnTo>
                    <a:pt x="1985" y="677"/>
                  </a:lnTo>
                  <a:lnTo>
                    <a:pt x="1974" y="693"/>
                  </a:lnTo>
                  <a:lnTo>
                    <a:pt x="1959" y="704"/>
                  </a:lnTo>
                  <a:lnTo>
                    <a:pt x="1941" y="712"/>
                  </a:lnTo>
                  <a:lnTo>
                    <a:pt x="1921" y="714"/>
                  </a:lnTo>
                  <a:lnTo>
                    <a:pt x="1598" y="714"/>
                  </a:lnTo>
                  <a:lnTo>
                    <a:pt x="1553" y="717"/>
                  </a:lnTo>
                  <a:lnTo>
                    <a:pt x="1513" y="720"/>
                  </a:lnTo>
                  <a:lnTo>
                    <a:pt x="1479" y="727"/>
                  </a:lnTo>
                  <a:lnTo>
                    <a:pt x="1448" y="736"/>
                  </a:lnTo>
                  <a:lnTo>
                    <a:pt x="1423" y="748"/>
                  </a:lnTo>
                  <a:lnTo>
                    <a:pt x="1401" y="762"/>
                  </a:lnTo>
                  <a:lnTo>
                    <a:pt x="1384" y="779"/>
                  </a:lnTo>
                  <a:lnTo>
                    <a:pt x="1369" y="799"/>
                  </a:lnTo>
                  <a:lnTo>
                    <a:pt x="1358" y="822"/>
                  </a:lnTo>
                  <a:lnTo>
                    <a:pt x="1349" y="846"/>
                  </a:lnTo>
                  <a:lnTo>
                    <a:pt x="1342" y="874"/>
                  </a:lnTo>
                  <a:lnTo>
                    <a:pt x="1338" y="904"/>
                  </a:lnTo>
                  <a:lnTo>
                    <a:pt x="1336" y="937"/>
                  </a:lnTo>
                  <a:lnTo>
                    <a:pt x="1335" y="972"/>
                  </a:lnTo>
                  <a:lnTo>
                    <a:pt x="1335" y="1327"/>
                  </a:lnTo>
                  <a:lnTo>
                    <a:pt x="1898" y="1327"/>
                  </a:lnTo>
                  <a:lnTo>
                    <a:pt x="1918" y="1329"/>
                  </a:lnTo>
                  <a:lnTo>
                    <a:pt x="1937" y="1337"/>
                  </a:lnTo>
                  <a:lnTo>
                    <a:pt x="1951" y="1350"/>
                  </a:lnTo>
                  <a:lnTo>
                    <a:pt x="1964" y="1364"/>
                  </a:lnTo>
                  <a:lnTo>
                    <a:pt x="1971" y="1383"/>
                  </a:lnTo>
                  <a:lnTo>
                    <a:pt x="1974" y="1402"/>
                  </a:lnTo>
                  <a:lnTo>
                    <a:pt x="1973" y="2009"/>
                  </a:lnTo>
                  <a:lnTo>
                    <a:pt x="1971" y="2029"/>
                  </a:lnTo>
                  <a:lnTo>
                    <a:pt x="1963" y="2047"/>
                  </a:lnTo>
                  <a:lnTo>
                    <a:pt x="1951" y="2062"/>
                  </a:lnTo>
                  <a:lnTo>
                    <a:pt x="1937" y="2075"/>
                  </a:lnTo>
                  <a:lnTo>
                    <a:pt x="1918" y="2081"/>
                  </a:lnTo>
                  <a:lnTo>
                    <a:pt x="1898" y="2085"/>
                  </a:lnTo>
                  <a:lnTo>
                    <a:pt x="1335" y="2085"/>
                  </a:lnTo>
                  <a:lnTo>
                    <a:pt x="1335" y="3615"/>
                  </a:lnTo>
                  <a:lnTo>
                    <a:pt x="1333" y="3636"/>
                  </a:lnTo>
                  <a:lnTo>
                    <a:pt x="1325" y="3654"/>
                  </a:lnTo>
                  <a:lnTo>
                    <a:pt x="1313" y="3669"/>
                  </a:lnTo>
                  <a:lnTo>
                    <a:pt x="1297" y="3681"/>
                  </a:lnTo>
                  <a:lnTo>
                    <a:pt x="1279" y="3688"/>
                  </a:lnTo>
                  <a:lnTo>
                    <a:pt x="1260" y="3691"/>
                  </a:lnTo>
                  <a:lnTo>
                    <a:pt x="631" y="3691"/>
                  </a:lnTo>
                  <a:lnTo>
                    <a:pt x="612" y="3688"/>
                  </a:lnTo>
                  <a:lnTo>
                    <a:pt x="594" y="3681"/>
                  </a:lnTo>
                  <a:lnTo>
                    <a:pt x="579" y="3669"/>
                  </a:lnTo>
                  <a:lnTo>
                    <a:pt x="566" y="3654"/>
                  </a:lnTo>
                  <a:lnTo>
                    <a:pt x="558" y="3636"/>
                  </a:lnTo>
                  <a:lnTo>
                    <a:pt x="556" y="3615"/>
                  </a:lnTo>
                  <a:lnTo>
                    <a:pt x="556" y="2085"/>
                  </a:lnTo>
                  <a:lnTo>
                    <a:pt x="75" y="2085"/>
                  </a:lnTo>
                  <a:lnTo>
                    <a:pt x="54" y="2081"/>
                  </a:lnTo>
                  <a:lnTo>
                    <a:pt x="36" y="2075"/>
                  </a:lnTo>
                  <a:lnTo>
                    <a:pt x="22" y="2062"/>
                  </a:lnTo>
                  <a:lnTo>
                    <a:pt x="10" y="2047"/>
                  </a:lnTo>
                  <a:lnTo>
                    <a:pt x="2" y="2029"/>
                  </a:lnTo>
                  <a:lnTo>
                    <a:pt x="0" y="2009"/>
                  </a:lnTo>
                  <a:lnTo>
                    <a:pt x="0" y="1402"/>
                  </a:lnTo>
                  <a:lnTo>
                    <a:pt x="2" y="1383"/>
                  </a:lnTo>
                  <a:lnTo>
                    <a:pt x="10" y="1364"/>
                  </a:lnTo>
                  <a:lnTo>
                    <a:pt x="22" y="1350"/>
                  </a:lnTo>
                  <a:lnTo>
                    <a:pt x="36" y="1337"/>
                  </a:lnTo>
                  <a:lnTo>
                    <a:pt x="54" y="1330"/>
                  </a:lnTo>
                  <a:lnTo>
                    <a:pt x="75" y="1327"/>
                  </a:lnTo>
                  <a:lnTo>
                    <a:pt x="556" y="1327"/>
                  </a:lnTo>
                  <a:lnTo>
                    <a:pt x="556" y="908"/>
                  </a:lnTo>
                  <a:lnTo>
                    <a:pt x="558" y="827"/>
                  </a:lnTo>
                  <a:lnTo>
                    <a:pt x="566" y="748"/>
                  </a:lnTo>
                  <a:lnTo>
                    <a:pt x="579" y="673"/>
                  </a:lnTo>
                  <a:lnTo>
                    <a:pt x="597" y="602"/>
                  </a:lnTo>
                  <a:lnTo>
                    <a:pt x="619" y="534"/>
                  </a:lnTo>
                  <a:lnTo>
                    <a:pt x="646" y="469"/>
                  </a:lnTo>
                  <a:lnTo>
                    <a:pt x="678" y="408"/>
                  </a:lnTo>
                  <a:lnTo>
                    <a:pt x="713" y="350"/>
                  </a:lnTo>
                  <a:lnTo>
                    <a:pt x="754" y="297"/>
                  </a:lnTo>
                  <a:lnTo>
                    <a:pt x="797" y="247"/>
                  </a:lnTo>
                  <a:lnTo>
                    <a:pt x="846" y="201"/>
                  </a:lnTo>
                  <a:lnTo>
                    <a:pt x="898" y="161"/>
                  </a:lnTo>
                  <a:lnTo>
                    <a:pt x="954" y="124"/>
                  </a:lnTo>
                  <a:lnTo>
                    <a:pt x="1014" y="91"/>
                  </a:lnTo>
                  <a:lnTo>
                    <a:pt x="1077" y="64"/>
                  </a:lnTo>
                  <a:lnTo>
                    <a:pt x="1143" y="42"/>
                  </a:lnTo>
                  <a:lnTo>
                    <a:pt x="1213" y="23"/>
                  </a:lnTo>
                  <a:lnTo>
                    <a:pt x="1286" y="11"/>
                  </a:lnTo>
                  <a:lnTo>
                    <a:pt x="1363" y="3"/>
                  </a:lnTo>
                  <a:lnTo>
                    <a:pt x="14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34" name="矩形 33">
            <a:hlinkClick r:id="rId2"/>
          </p:cNvPr>
          <p:cNvSpPr/>
          <p:nvPr/>
        </p:nvSpPr>
        <p:spPr>
          <a:xfrm>
            <a:off x="6912465" y="5539143"/>
            <a:ext cx="2575321" cy="282129"/>
          </a:xfrm>
          <a:prstGeom prst="rect">
            <a:avLst/>
          </a:prstGeom>
        </p:spPr>
        <p:txBody>
          <a:bodyPr wrap="square" tIns="0" rIns="90000" bIns="0" anchor="ctr">
            <a:spAutoFit/>
          </a:bodyPr>
          <a:lstStyle/>
          <a:p>
            <a:pPr>
              <a:lnSpc>
                <a:spcPts val="2200"/>
              </a:lnSpc>
            </a:pPr>
            <a:r>
              <a:rPr lang="en-US" altLang="zh-TW" sz="1400" dirty="0"/>
              <a:t>www.matter-lab.com</a:t>
            </a:r>
          </a:p>
        </p:txBody>
      </p:sp>
      <p:sp>
        <p:nvSpPr>
          <p:cNvPr id="6" name="手繪多邊形 5"/>
          <p:cNvSpPr/>
          <p:nvPr/>
        </p:nvSpPr>
        <p:spPr>
          <a:xfrm rot="10800000">
            <a:off x="6291942" y="571499"/>
            <a:ext cx="5900058" cy="1905000"/>
          </a:xfrm>
          <a:custGeom>
            <a:avLst/>
            <a:gdLst>
              <a:gd name="connsiteX0" fmla="*/ 16329 w 5900058"/>
              <a:gd name="connsiteY0" fmla="*/ 0 h 1905000"/>
              <a:gd name="connsiteX1" fmla="*/ 4947558 w 5900058"/>
              <a:gd name="connsiteY1" fmla="*/ 0 h 1905000"/>
              <a:gd name="connsiteX2" fmla="*/ 5900058 w 5900058"/>
              <a:gd name="connsiteY2" fmla="*/ 952500 h 1905000"/>
              <a:gd name="connsiteX3" fmla="*/ 4947558 w 5900058"/>
              <a:gd name="connsiteY3" fmla="*/ 1905000 h 1905000"/>
              <a:gd name="connsiteX4" fmla="*/ 16329 w 5900058"/>
              <a:gd name="connsiteY4" fmla="*/ 1905000 h 1905000"/>
              <a:gd name="connsiteX5" fmla="*/ 0 w 5900058"/>
              <a:gd name="connsiteY5" fmla="*/ 1904176 h 1905000"/>
              <a:gd name="connsiteX6" fmla="*/ 0 w 5900058"/>
              <a:gd name="connsiteY6" fmla="*/ 825 h 1905000"/>
              <a:gd name="connsiteX7" fmla="*/ 16329 w 5900058"/>
              <a:gd name="connsiteY7"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0058" h="1905000">
                <a:moveTo>
                  <a:pt x="16329" y="0"/>
                </a:moveTo>
                <a:lnTo>
                  <a:pt x="4947558" y="0"/>
                </a:lnTo>
                <a:cubicBezTo>
                  <a:pt x="5473609" y="0"/>
                  <a:pt x="5900058" y="426449"/>
                  <a:pt x="5900058" y="952500"/>
                </a:cubicBezTo>
                <a:cubicBezTo>
                  <a:pt x="5900058" y="1478551"/>
                  <a:pt x="5473609" y="1905000"/>
                  <a:pt x="4947558" y="1905000"/>
                </a:cubicBezTo>
                <a:lnTo>
                  <a:pt x="16329" y="1905000"/>
                </a:lnTo>
                <a:lnTo>
                  <a:pt x="0" y="1904176"/>
                </a:lnTo>
                <a:lnTo>
                  <a:pt x="0" y="825"/>
                </a:lnTo>
                <a:lnTo>
                  <a:pt x="16329"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dirty="0"/>
          </a:p>
        </p:txBody>
      </p:sp>
      <p:sp>
        <p:nvSpPr>
          <p:cNvPr id="7" name="文字方塊 6"/>
          <p:cNvSpPr txBox="1"/>
          <p:nvPr/>
        </p:nvSpPr>
        <p:spPr>
          <a:xfrm>
            <a:off x="8736414" y="1082748"/>
            <a:ext cx="3168503" cy="923330"/>
          </a:xfrm>
          <a:prstGeom prst="rect">
            <a:avLst/>
          </a:prstGeom>
          <a:noFill/>
        </p:spPr>
        <p:txBody>
          <a:bodyPr wrap="square" rtlCol="0">
            <a:spAutoFit/>
          </a:bodyPr>
          <a:lstStyle/>
          <a:p>
            <a:r>
              <a:rPr lang="zh-TW" altLang="en-US" sz="5400" dirty="0">
                <a:solidFill>
                  <a:schemeClr val="bg1"/>
                </a:solidFill>
              </a:rPr>
              <a:t>獨家贊助</a:t>
            </a:r>
          </a:p>
        </p:txBody>
      </p:sp>
      <p:sp>
        <p:nvSpPr>
          <p:cNvPr id="35" name="矩形 34">
            <a:hlinkClick r:id="rId3"/>
          </p:cNvPr>
          <p:cNvSpPr/>
          <p:nvPr/>
        </p:nvSpPr>
        <p:spPr>
          <a:xfrm>
            <a:off x="6912465" y="5856552"/>
            <a:ext cx="3298336" cy="282129"/>
          </a:xfrm>
          <a:prstGeom prst="rect">
            <a:avLst/>
          </a:prstGeom>
        </p:spPr>
        <p:txBody>
          <a:bodyPr wrap="square" tIns="0" rIns="90000" bIns="0" anchor="ctr">
            <a:spAutoFit/>
          </a:bodyPr>
          <a:lstStyle/>
          <a:p>
            <a:pPr>
              <a:lnSpc>
                <a:spcPts val="2200"/>
              </a:lnSpc>
            </a:pPr>
            <a:r>
              <a:rPr lang="en-US" altLang="zh-TW" sz="1400" dirty="0"/>
              <a:t>www.facebook.com/matterlab.taiwan</a:t>
            </a:r>
          </a:p>
        </p:txBody>
      </p:sp>
      <p:sp>
        <p:nvSpPr>
          <p:cNvPr id="38" name="文字方塊 37"/>
          <p:cNvSpPr txBox="1"/>
          <p:nvPr/>
        </p:nvSpPr>
        <p:spPr>
          <a:xfrm>
            <a:off x="5838410" y="3291352"/>
            <a:ext cx="5332003" cy="1374735"/>
          </a:xfrm>
          <a:prstGeom prst="rect">
            <a:avLst/>
          </a:prstGeom>
          <a:noFill/>
        </p:spPr>
        <p:txBody>
          <a:bodyPr wrap="square" rtlCol="0">
            <a:spAutoFit/>
          </a:bodyPr>
          <a:lstStyle/>
          <a:p>
            <a:pPr>
              <a:lnSpc>
                <a:spcPts val="5000"/>
              </a:lnSpc>
            </a:pPr>
            <a:r>
              <a:rPr lang="en-US" altLang="zh-TW" sz="3600" dirty="0"/>
              <a:t>Make Organizing Fun!</a:t>
            </a:r>
          </a:p>
          <a:p>
            <a:pPr>
              <a:lnSpc>
                <a:spcPts val="5000"/>
              </a:lnSpc>
            </a:pPr>
            <a:r>
              <a:rPr lang="zh-TW" altLang="en-US" sz="3600" dirty="0"/>
              <a:t>讓收納更有趣</a:t>
            </a:r>
            <a:r>
              <a:rPr lang="en-US" altLang="zh-TW" sz="3600" dirty="0"/>
              <a:t>!</a:t>
            </a:r>
            <a:endParaRPr lang="zh-TW" altLang="en-US" sz="3600" dirty="0"/>
          </a:p>
        </p:txBody>
      </p:sp>
      <p:pic>
        <p:nvPicPr>
          <p:cNvPr id="16" name="圖片 15" descr="matter-lab.co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0000" y="5343433"/>
            <a:ext cx="769531" cy="769531"/>
          </a:xfrm>
          <a:prstGeom prst="rect">
            <a:avLst/>
          </a:prstGeom>
        </p:spPr>
      </p:pic>
      <p:pic>
        <p:nvPicPr>
          <p:cNvPr id="18" name="圖片 17" descr="logo-white--vertical-750X75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7889" y="760110"/>
            <a:ext cx="1536522" cy="1536522"/>
          </a:xfrm>
          <a:prstGeom prst="rect">
            <a:avLst/>
          </a:prstGeom>
        </p:spPr>
      </p:pic>
    </p:spTree>
    <p:extLst>
      <p:ext uri="{BB962C8B-B14F-4D97-AF65-F5344CB8AC3E}">
        <p14:creationId xmlns:p14="http://schemas.microsoft.com/office/powerpoint/2010/main" val="2471386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圖片版面配置區 2"/>
          <p:cNvSpPr>
            <a:spLocks noGrp="1"/>
          </p:cNvSpPr>
          <p:nvPr>
            <p:ph type="pic" sz="quarter" idx="12"/>
          </p:nvPr>
        </p:nvSpPr>
        <p:spPr/>
      </p:sp>
      <p:sp>
        <p:nvSpPr>
          <p:cNvPr id="4" name="投影片編號版面配置區 3"/>
          <p:cNvSpPr>
            <a:spLocks noGrp="1"/>
          </p:cNvSpPr>
          <p:nvPr>
            <p:ph type="sldNum" sz="quarter" idx="11"/>
          </p:nvPr>
        </p:nvSpPr>
        <p:spPr/>
        <p:txBody>
          <a:bodyPr/>
          <a:lstStyle/>
          <a:p>
            <a:fld id="{93B68095-C8B2-4A76-90AA-E601358CCBC3}" type="slidenum">
              <a:rPr lang="zh-TW" altLang="en-US" smtClean="0"/>
              <a:t>19</a:t>
            </a:fld>
            <a:endParaRPr lang="zh-TW" altLang="en-US"/>
          </a:p>
        </p:txBody>
      </p:sp>
      <p:sp>
        <p:nvSpPr>
          <p:cNvPr id="5" name="手繪多邊形 4"/>
          <p:cNvSpPr/>
          <p:nvPr/>
        </p:nvSpPr>
        <p:spPr>
          <a:xfrm flipH="1">
            <a:off x="6168542" y="0"/>
            <a:ext cx="6023458" cy="3886128"/>
          </a:xfrm>
          <a:custGeom>
            <a:avLst/>
            <a:gdLst>
              <a:gd name="connsiteX0" fmla="*/ 5052627 w 6023458"/>
              <a:gd name="connsiteY0" fmla="*/ 0 h 3886128"/>
              <a:gd name="connsiteX1" fmla="*/ 6023458 w 6023458"/>
              <a:gd name="connsiteY1" fmla="*/ 0 h 3886128"/>
              <a:gd name="connsiteX2" fmla="*/ 2641360 w 6023458"/>
              <a:gd name="connsiteY2" fmla="*/ 3382100 h 3886128"/>
              <a:gd name="connsiteX3" fmla="*/ 2650665 w 6023458"/>
              <a:gd name="connsiteY3" fmla="*/ 3391405 h 3886128"/>
              <a:gd name="connsiteX4" fmla="*/ 2155942 w 6023458"/>
              <a:gd name="connsiteY4" fmla="*/ 3886128 h 3886128"/>
              <a:gd name="connsiteX5" fmla="*/ 2146637 w 6023458"/>
              <a:gd name="connsiteY5" fmla="*/ 3876823 h 3886128"/>
              <a:gd name="connsiteX6" fmla="*/ 2146636 w 6023458"/>
              <a:gd name="connsiteY6" fmla="*/ 3876823 h 3886128"/>
              <a:gd name="connsiteX7" fmla="*/ 1661220 w 6023458"/>
              <a:gd name="connsiteY7" fmla="*/ 3391407 h 3886128"/>
              <a:gd name="connsiteX8" fmla="*/ 0 w 6023458"/>
              <a:gd name="connsiteY8" fmla="*/ 1730187 h 3886128"/>
              <a:gd name="connsiteX9" fmla="*/ 0 w 6023458"/>
              <a:gd name="connsiteY9" fmla="*/ 740741 h 3886128"/>
              <a:gd name="connsiteX10" fmla="*/ 2155943 w 6023458"/>
              <a:gd name="connsiteY10" fmla="*/ 2896684 h 388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3458" h="3886128">
                <a:moveTo>
                  <a:pt x="5052627" y="0"/>
                </a:moveTo>
                <a:lnTo>
                  <a:pt x="6023458" y="0"/>
                </a:lnTo>
                <a:lnTo>
                  <a:pt x="2641360" y="3382100"/>
                </a:lnTo>
                <a:lnTo>
                  <a:pt x="2650665" y="3391405"/>
                </a:lnTo>
                <a:lnTo>
                  <a:pt x="2155942" y="3886128"/>
                </a:lnTo>
                <a:lnTo>
                  <a:pt x="2146637" y="3876823"/>
                </a:lnTo>
                <a:lnTo>
                  <a:pt x="2146636" y="3876823"/>
                </a:lnTo>
                <a:lnTo>
                  <a:pt x="1661220" y="3391407"/>
                </a:lnTo>
                <a:lnTo>
                  <a:pt x="0" y="1730187"/>
                </a:lnTo>
                <a:lnTo>
                  <a:pt x="0" y="740741"/>
                </a:lnTo>
                <a:lnTo>
                  <a:pt x="2155943" y="2896684"/>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16004109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199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6295572"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a:off x="10377715"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88939097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6749143" y="-2"/>
            <a:ext cx="4989286" cy="6858001"/>
          </a:xfrm>
        </p:spPr>
      </p:pic>
      <p:sp>
        <p:nvSpPr>
          <p:cNvPr id="6" name="手繪多邊形 5"/>
          <p:cNvSpPr/>
          <p:nvPr/>
        </p:nvSpPr>
        <p:spPr>
          <a:xfrm flipV="1">
            <a:off x="6295572"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V="1">
            <a:off x="10377715"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2996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099</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200</a:t>
            </a:fld>
            <a:endParaRPr lang="zh-TW" altLang="en-US">
              <a:solidFill>
                <a:schemeClr val="bg1"/>
              </a:solidFill>
            </a:endParaRPr>
          </a:p>
        </p:txBody>
      </p:sp>
      <p:grpSp>
        <p:nvGrpSpPr>
          <p:cNvPr id="12" name="群組 11"/>
          <p:cNvGrpSpPr/>
          <p:nvPr/>
        </p:nvGrpSpPr>
        <p:grpSpPr>
          <a:xfrm>
            <a:off x="436737" y="1616471"/>
            <a:ext cx="741046" cy="741046"/>
            <a:chOff x="2870153" y="1707170"/>
            <a:chExt cx="741046" cy="741046"/>
          </a:xfrm>
        </p:grpSpPr>
        <p:sp>
          <p:nvSpPr>
            <p:cNvPr id="13" name="橢圓 12"/>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4" name="手繪多邊形 13"/>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436737" y="2902259"/>
            <a:ext cx="741046" cy="741046"/>
            <a:chOff x="5750522" y="1707170"/>
            <a:chExt cx="741046" cy="741046"/>
          </a:xfrm>
        </p:grpSpPr>
        <p:sp>
          <p:nvSpPr>
            <p:cNvPr id="16" name="橢圓 15"/>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7" name="群組 16"/>
            <p:cNvGrpSpPr>
              <a:grpSpLocks noChangeAspect="1"/>
            </p:cNvGrpSpPr>
            <p:nvPr/>
          </p:nvGrpSpPr>
          <p:grpSpPr>
            <a:xfrm>
              <a:off x="5908074" y="1863949"/>
              <a:ext cx="425943" cy="427489"/>
              <a:chOff x="5583600" y="7359116"/>
              <a:chExt cx="2941833" cy="2952515"/>
            </a:xfrm>
            <a:solidFill>
              <a:schemeClr val="bg1"/>
            </a:solidFill>
          </p:grpSpPr>
          <p:sp>
            <p:nvSpPr>
              <p:cNvPr id="1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1" name="群組 20"/>
          <p:cNvGrpSpPr/>
          <p:nvPr/>
        </p:nvGrpSpPr>
        <p:grpSpPr>
          <a:xfrm>
            <a:off x="436737" y="4188047"/>
            <a:ext cx="741046" cy="741046"/>
            <a:chOff x="4317953" y="4038218"/>
            <a:chExt cx="741046" cy="741046"/>
          </a:xfrm>
        </p:grpSpPr>
        <p:sp>
          <p:nvSpPr>
            <p:cNvPr id="22" name="橢圓 21"/>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3" name="手繪多邊形 22"/>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436737" y="5473836"/>
            <a:ext cx="741046" cy="741046"/>
            <a:chOff x="7375483" y="4038218"/>
            <a:chExt cx="741046" cy="741046"/>
          </a:xfrm>
        </p:grpSpPr>
        <p:sp>
          <p:nvSpPr>
            <p:cNvPr id="25" name="橢圓 24"/>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7561229" y="4059115"/>
              <a:ext cx="361238" cy="572934"/>
              <a:chOff x="4565882" y="3048934"/>
              <a:chExt cx="361238" cy="572934"/>
            </a:xfrm>
            <a:solidFill>
              <a:schemeClr val="bg1"/>
            </a:solidFill>
          </p:grpSpPr>
          <p:sp>
            <p:nvSpPr>
              <p:cNvPr id="27" name="手繪多邊形 26"/>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2" name="文字方塊 31"/>
          <p:cNvSpPr txBox="1"/>
          <p:nvPr/>
        </p:nvSpPr>
        <p:spPr>
          <a:xfrm>
            <a:off x="1363143" y="1663829"/>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3" name="文字方塊 32"/>
          <p:cNvSpPr txBox="1"/>
          <p:nvPr/>
        </p:nvSpPr>
        <p:spPr>
          <a:xfrm>
            <a:off x="1363143" y="2949617"/>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4" name="文字方塊 33"/>
          <p:cNvSpPr txBox="1"/>
          <p:nvPr/>
        </p:nvSpPr>
        <p:spPr>
          <a:xfrm>
            <a:off x="1363143" y="4235405"/>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5" name="文字方塊 34"/>
          <p:cNvSpPr txBox="1"/>
          <p:nvPr/>
        </p:nvSpPr>
        <p:spPr>
          <a:xfrm>
            <a:off x="1363143" y="552119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6" name="文字方塊 41"/>
          <p:cNvSpPr txBox="1"/>
          <p:nvPr/>
        </p:nvSpPr>
        <p:spPr>
          <a:xfrm>
            <a:off x="2521082" y="1725384"/>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2521082" y="3011172"/>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2521082" y="4296960"/>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9" name="文字方塊 41"/>
          <p:cNvSpPr txBox="1"/>
          <p:nvPr/>
        </p:nvSpPr>
        <p:spPr>
          <a:xfrm>
            <a:off x="2521082" y="5582748"/>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145700560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V="1">
            <a:off x="6295572"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V="1">
            <a:off x="10377715"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201</a:t>
            </a:fld>
            <a:endParaRPr lang="zh-TW" altLang="en-US"/>
          </a:p>
        </p:txBody>
      </p:sp>
    </p:spTree>
    <p:extLst>
      <p:ext uri="{BB962C8B-B14F-4D97-AF65-F5344CB8AC3E}">
        <p14:creationId xmlns:p14="http://schemas.microsoft.com/office/powerpoint/2010/main" val="217195964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202</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4082143"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flipV="1">
            <a:off x="0"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100</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solidFill>
                  <a:schemeClr val="tx1"/>
                </a:solidFill>
              </a:rPr>
              <a:t>商業簡報網  韓明文講師 </a:t>
            </a:r>
            <a:r>
              <a:rPr lang="en-US" altLang="zh-TW" smtClean="0">
                <a:solidFill>
                  <a:schemeClr val="tx1"/>
                </a:solidFill>
              </a:rPr>
              <a:t>X Matter Lab</a:t>
            </a:r>
            <a:endParaRPr lang="zh-TW" altLang="en-US" dirty="0">
              <a:solidFill>
                <a:schemeClr val="tx1"/>
              </a:solidFill>
            </a:endParaRPr>
          </a:p>
        </p:txBody>
      </p:sp>
      <p:sp>
        <p:nvSpPr>
          <p:cNvPr id="12" name="矩形 11"/>
          <p:cNvSpPr/>
          <p:nvPr/>
        </p:nvSpPr>
        <p:spPr>
          <a:xfrm>
            <a:off x="6664276" y="1918781"/>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3" name="Freeform 21"/>
          <p:cNvSpPr>
            <a:spLocks/>
          </p:cNvSpPr>
          <p:nvPr/>
        </p:nvSpPr>
        <p:spPr bwMode="auto">
          <a:xfrm rot="10800000" flipH="1">
            <a:off x="6278810" y="2076100"/>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矩形 13"/>
          <p:cNvSpPr/>
          <p:nvPr/>
        </p:nvSpPr>
        <p:spPr>
          <a:xfrm>
            <a:off x="6664276" y="2804695"/>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5" name="Freeform 21"/>
          <p:cNvSpPr>
            <a:spLocks/>
          </p:cNvSpPr>
          <p:nvPr/>
        </p:nvSpPr>
        <p:spPr bwMode="auto">
          <a:xfrm rot="10800000" flipH="1">
            <a:off x="6278810" y="2962014"/>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矩形 15"/>
          <p:cNvSpPr/>
          <p:nvPr/>
        </p:nvSpPr>
        <p:spPr>
          <a:xfrm>
            <a:off x="6664276" y="3690610"/>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7" name="Freeform 21"/>
          <p:cNvSpPr>
            <a:spLocks/>
          </p:cNvSpPr>
          <p:nvPr/>
        </p:nvSpPr>
        <p:spPr bwMode="auto">
          <a:xfrm rot="10800000" flipH="1">
            <a:off x="6278810" y="3847929"/>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矩形 17"/>
          <p:cNvSpPr/>
          <p:nvPr/>
        </p:nvSpPr>
        <p:spPr>
          <a:xfrm>
            <a:off x="6664276" y="4576525"/>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9" name="Freeform 21"/>
          <p:cNvSpPr>
            <a:spLocks/>
          </p:cNvSpPr>
          <p:nvPr/>
        </p:nvSpPr>
        <p:spPr bwMode="auto">
          <a:xfrm rot="10800000" flipH="1">
            <a:off x="6278810" y="4733844"/>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矩形 19"/>
          <p:cNvSpPr/>
          <p:nvPr/>
        </p:nvSpPr>
        <p:spPr>
          <a:xfrm>
            <a:off x="6664276" y="546243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1" name="Freeform 21"/>
          <p:cNvSpPr>
            <a:spLocks/>
          </p:cNvSpPr>
          <p:nvPr/>
        </p:nvSpPr>
        <p:spPr bwMode="auto">
          <a:xfrm rot="10800000" flipH="1">
            <a:off x="6278810" y="5619758"/>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49647594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203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flipV="1">
            <a:off x="4082143"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flipV="1">
            <a:off x="0"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23552215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204</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4082143"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a:off x="0"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101</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2" name="矩形 11"/>
          <p:cNvSpPr/>
          <p:nvPr/>
        </p:nvSpPr>
        <p:spPr>
          <a:xfrm>
            <a:off x="6483715" y="2031672"/>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文字方塊 2"/>
          <p:cNvSpPr txBox="1"/>
          <p:nvPr/>
        </p:nvSpPr>
        <p:spPr>
          <a:xfrm>
            <a:off x="7211212" y="227668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4" name="群組 13"/>
          <p:cNvGrpSpPr/>
          <p:nvPr/>
        </p:nvGrpSpPr>
        <p:grpSpPr>
          <a:xfrm>
            <a:off x="6620440" y="4702718"/>
            <a:ext cx="577254" cy="577254"/>
            <a:chOff x="753011" y="3678609"/>
            <a:chExt cx="792893" cy="792893"/>
          </a:xfrm>
        </p:grpSpPr>
        <p:sp>
          <p:nvSpPr>
            <p:cNvPr id="38" name="橢圓 37"/>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9" name="群組 38"/>
            <p:cNvGrpSpPr>
              <a:grpSpLocks noChangeAspect="1"/>
            </p:cNvGrpSpPr>
            <p:nvPr/>
          </p:nvGrpSpPr>
          <p:grpSpPr>
            <a:xfrm>
              <a:off x="968838" y="3788586"/>
              <a:ext cx="361238" cy="572933"/>
              <a:chOff x="20786390" y="7271767"/>
              <a:chExt cx="2055158" cy="3259547"/>
            </a:xfrm>
            <a:solidFill>
              <a:schemeClr val="bg1"/>
            </a:solidFill>
          </p:grpSpPr>
          <p:sp>
            <p:nvSpPr>
              <p:cNvPr id="40" name="手繪多邊形 39"/>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9192066" y="4702718"/>
            <a:ext cx="577254" cy="577254"/>
            <a:chOff x="753011" y="4669209"/>
            <a:chExt cx="792893" cy="792893"/>
          </a:xfrm>
        </p:grpSpPr>
        <p:sp>
          <p:nvSpPr>
            <p:cNvPr id="29" name="橢圓 28"/>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0" name="群組 29"/>
            <p:cNvGrpSpPr>
              <a:grpSpLocks noChangeAspect="1"/>
            </p:cNvGrpSpPr>
            <p:nvPr/>
          </p:nvGrpSpPr>
          <p:grpSpPr>
            <a:xfrm>
              <a:off x="930291" y="4847401"/>
              <a:ext cx="438332" cy="436508"/>
              <a:chOff x="35309818" y="13261794"/>
              <a:chExt cx="2516828" cy="2506357"/>
            </a:xfrm>
            <a:solidFill>
              <a:schemeClr val="bg1"/>
            </a:solidFill>
          </p:grpSpPr>
          <p:sp>
            <p:nvSpPr>
              <p:cNvPr id="31" name="手繪多邊形 30"/>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6" name="群組 15"/>
          <p:cNvGrpSpPr/>
          <p:nvPr/>
        </p:nvGrpSpPr>
        <p:grpSpPr>
          <a:xfrm>
            <a:off x="9192066" y="2357389"/>
            <a:ext cx="577254" cy="577254"/>
            <a:chOff x="4833397" y="2463569"/>
            <a:chExt cx="792893" cy="792893"/>
          </a:xfrm>
        </p:grpSpPr>
        <p:sp>
          <p:nvSpPr>
            <p:cNvPr id="22" name="橢圓 21"/>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3" name="群組 22"/>
            <p:cNvGrpSpPr>
              <a:grpSpLocks noChangeAspect="1"/>
            </p:cNvGrpSpPr>
            <p:nvPr/>
          </p:nvGrpSpPr>
          <p:grpSpPr>
            <a:xfrm flipH="1">
              <a:off x="5028279" y="2586121"/>
              <a:ext cx="386305" cy="450219"/>
              <a:chOff x="5879834" y="12757517"/>
              <a:chExt cx="2542690" cy="2963334"/>
            </a:xfrm>
            <a:solidFill>
              <a:schemeClr val="bg1"/>
            </a:solidFill>
          </p:grpSpPr>
          <p:sp>
            <p:nvSpPr>
              <p:cNvPr id="24"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7" name="文字方塊 2"/>
          <p:cNvSpPr txBox="1"/>
          <p:nvPr/>
        </p:nvSpPr>
        <p:spPr>
          <a:xfrm>
            <a:off x="9795964" y="227668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7211212" y="4617181"/>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文字方塊 2"/>
          <p:cNvSpPr txBox="1"/>
          <p:nvPr/>
        </p:nvSpPr>
        <p:spPr>
          <a:xfrm>
            <a:off x="9795964" y="4617181"/>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20" name="橢圓 19"/>
          <p:cNvSpPr/>
          <p:nvPr/>
        </p:nvSpPr>
        <p:spPr>
          <a:xfrm>
            <a:off x="6620440" y="2357389"/>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1" name="手繪多邊形 20"/>
          <p:cNvSpPr>
            <a:spLocks noChangeAspect="1"/>
          </p:cNvSpPr>
          <p:nvPr/>
        </p:nvSpPr>
        <p:spPr bwMode="auto">
          <a:xfrm>
            <a:off x="6779898" y="2460876"/>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77086661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205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4082143"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a:off x="0" y="0"/>
            <a:ext cx="1814285" cy="6858000"/>
          </a:xfrm>
          <a:custGeom>
            <a:avLst/>
            <a:gdLst>
              <a:gd name="connsiteX0" fmla="*/ 1360714 w 1814285"/>
              <a:gd name="connsiteY0" fmla="*/ 0 h 6858000"/>
              <a:gd name="connsiteX1" fmla="*/ 1814285 w 1814285"/>
              <a:gd name="connsiteY1" fmla="*/ 0 h 6858000"/>
              <a:gd name="connsiteX2" fmla="*/ 453571 w 1814285"/>
              <a:gd name="connsiteY2" fmla="*/ 6858000 h 6858000"/>
              <a:gd name="connsiteX3" fmla="*/ 0 w 1814285"/>
              <a:gd name="connsiteY3" fmla="*/ 6858000 h 6858000"/>
              <a:gd name="connsiteX4" fmla="*/ 1360714 w 18142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285" h="6858000">
                <a:moveTo>
                  <a:pt x="1360714" y="0"/>
                </a:moveTo>
                <a:lnTo>
                  <a:pt x="1814285" y="0"/>
                </a:lnTo>
                <a:lnTo>
                  <a:pt x="453571" y="6858000"/>
                </a:lnTo>
                <a:lnTo>
                  <a:pt x="0" y="6858000"/>
                </a:lnTo>
                <a:lnTo>
                  <a:pt x="1360714"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41009372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7" name="手繪多邊形 6"/>
          <p:cNvSpPr/>
          <p:nvPr/>
        </p:nvSpPr>
        <p:spPr>
          <a:xfrm>
            <a:off x="1140670"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手繪多邊形 7"/>
          <p:cNvSpPr/>
          <p:nvPr/>
        </p:nvSpPr>
        <p:spPr>
          <a:xfrm>
            <a:off x="8176508"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4653872"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102</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206</a:t>
            </a:fld>
            <a:endParaRPr lang="zh-TW" altLang="en-US">
              <a:solidFill>
                <a:schemeClr val="bg1"/>
              </a:solidFill>
            </a:endParaRPr>
          </a:p>
        </p:txBody>
      </p:sp>
      <p:sp>
        <p:nvSpPr>
          <p:cNvPr id="2" name="頁尾版面配置區 1"/>
          <p:cNvSpPr>
            <a:spLocks noGrp="1"/>
          </p:cNvSpPr>
          <p:nvPr>
            <p:ph type="ftr" sz="quarter" idx="10"/>
          </p:nvPr>
        </p:nvSpPr>
        <p:spPr/>
        <p:txBody>
          <a:bodyPr/>
          <a:lstStyle/>
          <a:p>
            <a:r>
              <a:rPr lang="zh-TW" altLang="en-US" smtClean="0">
                <a:solidFill>
                  <a:schemeClr val="bg1">
                    <a:lumMod val="75000"/>
                  </a:schemeClr>
                </a:solidFill>
              </a:rPr>
              <a:t>商業簡報網  韓明文講師 </a:t>
            </a:r>
            <a:r>
              <a:rPr lang="en-US" altLang="zh-TW" smtClean="0">
                <a:solidFill>
                  <a:schemeClr val="bg1">
                    <a:lumMod val="75000"/>
                  </a:schemeClr>
                </a:solidFill>
              </a:rPr>
              <a:t>X Matter Lab</a:t>
            </a:r>
            <a:endParaRPr lang="zh-TW" altLang="en-US" dirty="0">
              <a:solidFill>
                <a:schemeClr val="bg1">
                  <a:lumMod val="75000"/>
                </a:schemeClr>
              </a:solidFill>
            </a:endParaRPr>
          </a:p>
        </p:txBody>
      </p:sp>
      <p:sp>
        <p:nvSpPr>
          <p:cNvPr id="14" name="矩形 13"/>
          <p:cNvSpPr/>
          <p:nvPr/>
        </p:nvSpPr>
        <p:spPr>
          <a:xfrm>
            <a:off x="4653872" y="202722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矩形 14"/>
          <p:cNvSpPr/>
          <p:nvPr/>
        </p:nvSpPr>
        <p:spPr>
          <a:xfrm>
            <a:off x="4653872" y="307878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6" name="矩形 15"/>
          <p:cNvSpPr/>
          <p:nvPr/>
        </p:nvSpPr>
        <p:spPr>
          <a:xfrm>
            <a:off x="4653872" y="413034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7" name="矩形 16"/>
          <p:cNvSpPr/>
          <p:nvPr/>
        </p:nvSpPr>
        <p:spPr>
          <a:xfrm>
            <a:off x="4653872" y="518190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8" name="手繪多邊形 17"/>
          <p:cNvSpPr/>
          <p:nvPr/>
        </p:nvSpPr>
        <p:spPr>
          <a:xfrm>
            <a:off x="3961868" y="209627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19" name="手繪多邊形 18"/>
          <p:cNvSpPr/>
          <p:nvPr/>
        </p:nvSpPr>
        <p:spPr>
          <a:xfrm>
            <a:off x="3961868" y="312982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20" name="手繪多邊形 19"/>
          <p:cNvSpPr/>
          <p:nvPr/>
        </p:nvSpPr>
        <p:spPr>
          <a:xfrm>
            <a:off x="3961868" y="416336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21" name="手繪多邊形 20"/>
          <p:cNvSpPr/>
          <p:nvPr/>
        </p:nvSpPr>
        <p:spPr>
          <a:xfrm>
            <a:off x="3961868" y="5196908"/>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170063985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圖片版面配置區 2"/>
          <p:cNvSpPr>
            <a:spLocks noGrp="1"/>
          </p:cNvSpPr>
          <p:nvPr>
            <p:ph type="pic" sz="quarter" idx="13"/>
          </p:nvPr>
        </p:nvSpPr>
        <p:spPr/>
      </p:sp>
      <p:sp>
        <p:nvSpPr>
          <p:cNvPr id="4" name="投影片編號版面配置區 3"/>
          <p:cNvSpPr>
            <a:spLocks noGrp="1"/>
          </p:cNvSpPr>
          <p:nvPr>
            <p:ph type="sldNum" sz="quarter" idx="11"/>
          </p:nvPr>
        </p:nvSpPr>
        <p:spPr/>
        <p:txBody>
          <a:bodyPr/>
          <a:lstStyle/>
          <a:p>
            <a:fld id="{93B68095-C8B2-4A76-90AA-E601358CCBC3}" type="slidenum">
              <a:rPr lang="zh-TW" altLang="en-US" smtClean="0"/>
              <a:t>207</a:t>
            </a:fld>
            <a:endParaRPr lang="zh-TW" altLang="en-US"/>
          </a:p>
        </p:txBody>
      </p:sp>
      <p:sp>
        <p:nvSpPr>
          <p:cNvPr id="5" name="頁尾版面配置區 4"/>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6" name="手繪多邊形 5"/>
          <p:cNvSpPr/>
          <p:nvPr/>
        </p:nvSpPr>
        <p:spPr>
          <a:xfrm>
            <a:off x="1140670"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a:off x="8176508"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7860619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5" name="頁尾版面配置區 4"/>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solidFill>
                  <a:schemeClr val="bg1"/>
                </a:solidFill>
              </a:rPr>
              <a:t>208</a:t>
            </a:fld>
            <a:endParaRPr lang="zh-TW" altLang="en-US">
              <a:solidFill>
                <a:schemeClr val="bg1"/>
              </a:solidFill>
            </a:endParaRPr>
          </a:p>
        </p:txBody>
      </p:sp>
      <p:sp>
        <p:nvSpPr>
          <p:cNvPr id="8" name="手繪多邊形 7"/>
          <p:cNvSpPr/>
          <p:nvPr/>
        </p:nvSpPr>
        <p:spPr>
          <a:xfrm flipV="1">
            <a:off x="1140670"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手繪多邊形 8"/>
          <p:cNvSpPr/>
          <p:nvPr/>
        </p:nvSpPr>
        <p:spPr>
          <a:xfrm flipV="1">
            <a:off x="8176508"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0" name="群組 9"/>
          <p:cNvGrpSpPr/>
          <p:nvPr/>
        </p:nvGrpSpPr>
        <p:grpSpPr>
          <a:xfrm>
            <a:off x="3071815" y="667686"/>
            <a:ext cx="4439036" cy="717432"/>
            <a:chOff x="2352488" y="418524"/>
            <a:chExt cx="4439036" cy="717432"/>
          </a:xfrm>
        </p:grpSpPr>
        <p:sp>
          <p:nvSpPr>
            <p:cNvPr id="11" name="矩形 10"/>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103</a:t>
              </a:r>
              <a:endParaRPr lang="en-US" altLang="zh-TW" sz="3200" b="1" spc="-150" dirty="0">
                <a:solidFill>
                  <a:schemeClr val="bg1">
                    <a:lumMod val="50000"/>
                  </a:schemeClr>
                </a:solidFill>
              </a:endParaRPr>
            </a:p>
          </p:txBody>
        </p:sp>
        <p:sp>
          <p:nvSpPr>
            <p:cNvPr id="12" name="矩形 11"/>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15" name="直線接點 14"/>
          <p:cNvCxnSpPr/>
          <p:nvPr/>
        </p:nvCxnSpPr>
        <p:spPr>
          <a:xfrm>
            <a:off x="6232114" y="1964857"/>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文字方塊 41"/>
          <p:cNvSpPr txBox="1"/>
          <p:nvPr/>
        </p:nvSpPr>
        <p:spPr>
          <a:xfrm>
            <a:off x="3956059" y="250500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3956059" y="208968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8" name="文字方塊 41"/>
          <p:cNvSpPr txBox="1"/>
          <p:nvPr/>
        </p:nvSpPr>
        <p:spPr>
          <a:xfrm>
            <a:off x="3956059" y="455008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3956059" y="4134761"/>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0" name="文字方塊 41"/>
          <p:cNvSpPr txBox="1"/>
          <p:nvPr/>
        </p:nvSpPr>
        <p:spPr>
          <a:xfrm>
            <a:off x="7252040" y="250500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1" name="文字方塊 43"/>
          <p:cNvSpPr txBox="1"/>
          <p:nvPr/>
        </p:nvSpPr>
        <p:spPr>
          <a:xfrm>
            <a:off x="7252040" y="208968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2" name="文字方塊 41"/>
          <p:cNvSpPr txBox="1"/>
          <p:nvPr/>
        </p:nvSpPr>
        <p:spPr>
          <a:xfrm>
            <a:off x="7252040" y="455008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3" name="文字方塊 43"/>
          <p:cNvSpPr txBox="1"/>
          <p:nvPr/>
        </p:nvSpPr>
        <p:spPr>
          <a:xfrm>
            <a:off x="7252040" y="4134761"/>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24" name="手繪多邊形 23"/>
          <p:cNvSpPr>
            <a:spLocks/>
          </p:cNvSpPr>
          <p:nvPr/>
        </p:nvSpPr>
        <p:spPr bwMode="auto">
          <a:xfrm>
            <a:off x="3481702" y="2704615"/>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5" name="群組 24"/>
          <p:cNvGrpSpPr>
            <a:grpSpLocks noChangeAspect="1"/>
          </p:cNvGrpSpPr>
          <p:nvPr/>
        </p:nvGrpSpPr>
        <p:grpSpPr>
          <a:xfrm>
            <a:off x="6603703" y="2768201"/>
            <a:ext cx="512526" cy="514386"/>
            <a:chOff x="5583600" y="7359116"/>
            <a:chExt cx="2941833" cy="2952515"/>
          </a:xfrm>
          <a:solidFill>
            <a:schemeClr val="accent3"/>
          </a:solidFill>
        </p:grpSpPr>
        <p:sp>
          <p:nvSpPr>
            <p:cNvPr id="26"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9" name="群組 28"/>
          <p:cNvGrpSpPr/>
          <p:nvPr/>
        </p:nvGrpSpPr>
        <p:grpSpPr>
          <a:xfrm>
            <a:off x="3481385" y="4532621"/>
            <a:ext cx="390756" cy="619750"/>
            <a:chOff x="4565882" y="3048934"/>
            <a:chExt cx="361238" cy="572934"/>
          </a:xfrm>
          <a:solidFill>
            <a:schemeClr val="accent2"/>
          </a:solidFill>
        </p:grpSpPr>
        <p:sp>
          <p:nvSpPr>
            <p:cNvPr id="30" name="手繪多邊形 2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5" name="手繪多邊形 34"/>
          <p:cNvSpPr>
            <a:spLocks noChangeAspect="1"/>
          </p:cNvSpPr>
          <p:nvPr/>
        </p:nvSpPr>
        <p:spPr bwMode="auto">
          <a:xfrm>
            <a:off x="6695759" y="4745427"/>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1138544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20</a:t>
            </a:fld>
            <a:endParaRPr lang="zh-TW" altLang="en-US"/>
          </a:p>
        </p:txBody>
      </p:sp>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859588"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009</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rot="2700000">
            <a:off x="8293224" y="1637893"/>
            <a:ext cx="3583351" cy="3581400"/>
          </a:xfrm>
          <a:custGeom>
            <a:avLst/>
            <a:gdLst>
              <a:gd name="connsiteX0" fmla="*/ 0 w 3583351"/>
              <a:gd name="connsiteY0" fmla="*/ 0 h 3581400"/>
              <a:gd name="connsiteX1" fmla="*/ 2980865 w 3583351"/>
              <a:gd name="connsiteY1" fmla="*/ 0 h 3581400"/>
              <a:gd name="connsiteX2" fmla="*/ 3583351 w 3583351"/>
              <a:gd name="connsiteY2" fmla="*/ 602485 h 3581400"/>
              <a:gd name="connsiteX3" fmla="*/ 3583351 w 3583351"/>
              <a:gd name="connsiteY3" fmla="*/ 3581400 h 3581400"/>
              <a:gd name="connsiteX4" fmla="*/ 3028951 w 3583351"/>
              <a:gd name="connsiteY4" fmla="*/ 3581400 h 3581400"/>
              <a:gd name="connsiteX5" fmla="*/ 3028951 w 3583351"/>
              <a:gd name="connsiteY5" fmla="*/ 553600 h 3581400"/>
              <a:gd name="connsiteX6" fmla="*/ 0 w 3583351"/>
              <a:gd name="connsiteY6" fmla="*/ 5536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51" h="3581400">
                <a:moveTo>
                  <a:pt x="0" y="0"/>
                </a:moveTo>
                <a:lnTo>
                  <a:pt x="2980865" y="0"/>
                </a:lnTo>
                <a:lnTo>
                  <a:pt x="3583351" y="602485"/>
                </a:lnTo>
                <a:lnTo>
                  <a:pt x="3583351" y="3581400"/>
                </a:lnTo>
                <a:lnTo>
                  <a:pt x="3028951" y="3581400"/>
                </a:lnTo>
                <a:lnTo>
                  <a:pt x="3028951" y="553600"/>
                </a:lnTo>
                <a:lnTo>
                  <a:pt x="0" y="5536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7" name="群組 26"/>
          <p:cNvGrpSpPr/>
          <p:nvPr/>
        </p:nvGrpSpPr>
        <p:grpSpPr>
          <a:xfrm>
            <a:off x="559641" y="1532328"/>
            <a:ext cx="741046" cy="741046"/>
            <a:chOff x="2870153" y="1707170"/>
            <a:chExt cx="741046" cy="741046"/>
          </a:xfrm>
        </p:grpSpPr>
        <p:sp>
          <p:nvSpPr>
            <p:cNvPr id="53" name="橢圓 52"/>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54" name="手繪多邊形 53"/>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8" name="群組 27"/>
          <p:cNvGrpSpPr/>
          <p:nvPr/>
        </p:nvGrpSpPr>
        <p:grpSpPr>
          <a:xfrm>
            <a:off x="559641" y="2818116"/>
            <a:ext cx="741046" cy="741046"/>
            <a:chOff x="5750522" y="1707170"/>
            <a:chExt cx="741046" cy="741046"/>
          </a:xfrm>
        </p:grpSpPr>
        <p:sp>
          <p:nvSpPr>
            <p:cNvPr id="48" name="橢圓 47"/>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49" name="群組 48"/>
            <p:cNvGrpSpPr>
              <a:grpSpLocks noChangeAspect="1"/>
            </p:cNvGrpSpPr>
            <p:nvPr/>
          </p:nvGrpSpPr>
          <p:grpSpPr>
            <a:xfrm>
              <a:off x="5908074" y="1863949"/>
              <a:ext cx="425943" cy="427489"/>
              <a:chOff x="5583600" y="7359116"/>
              <a:chExt cx="2941833" cy="2952515"/>
            </a:xfrm>
            <a:solidFill>
              <a:schemeClr val="bg1"/>
            </a:solidFill>
          </p:grpSpPr>
          <p:sp>
            <p:nvSpPr>
              <p:cNvPr id="5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9" name="群組 28"/>
          <p:cNvGrpSpPr/>
          <p:nvPr/>
        </p:nvGrpSpPr>
        <p:grpSpPr>
          <a:xfrm>
            <a:off x="559641" y="4103904"/>
            <a:ext cx="741046" cy="741046"/>
            <a:chOff x="4317953" y="4038218"/>
            <a:chExt cx="741046" cy="741046"/>
          </a:xfrm>
        </p:grpSpPr>
        <p:sp>
          <p:nvSpPr>
            <p:cNvPr id="46" name="橢圓 45"/>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47" name="手繪多邊形 46"/>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0" name="群組 29"/>
          <p:cNvGrpSpPr/>
          <p:nvPr/>
        </p:nvGrpSpPr>
        <p:grpSpPr>
          <a:xfrm>
            <a:off x="559641" y="5389693"/>
            <a:ext cx="741046" cy="741046"/>
            <a:chOff x="7375483" y="4038218"/>
            <a:chExt cx="741046" cy="741046"/>
          </a:xfrm>
        </p:grpSpPr>
        <p:sp>
          <p:nvSpPr>
            <p:cNvPr id="39" name="橢圓 38"/>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40" name="群組 39"/>
            <p:cNvGrpSpPr/>
            <p:nvPr/>
          </p:nvGrpSpPr>
          <p:grpSpPr>
            <a:xfrm>
              <a:off x="7561229" y="4059115"/>
              <a:ext cx="361238" cy="572934"/>
              <a:chOff x="4565882" y="3048934"/>
              <a:chExt cx="361238" cy="572934"/>
            </a:xfrm>
            <a:solidFill>
              <a:schemeClr val="bg1"/>
            </a:solidFill>
          </p:grpSpPr>
          <p:sp>
            <p:nvSpPr>
              <p:cNvPr id="41" name="手繪多邊形 40"/>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1486047" y="1579686"/>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1486047" y="286547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1486047" y="4151262"/>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1486047" y="5437051"/>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2643986" y="1641241"/>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2643986" y="2927029"/>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2643986" y="4212817"/>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2643986" y="5498605"/>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426211102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sz="quarter" idx="12"/>
          </p:nvPr>
        </p:nvSpPr>
        <p:spPr/>
      </p:sp>
      <p:sp>
        <p:nvSpPr>
          <p:cNvPr id="3" name="圖片版面配置區 2"/>
          <p:cNvSpPr>
            <a:spLocks noGrp="1"/>
          </p:cNvSpPr>
          <p:nvPr>
            <p:ph type="pic" sz="quarter" idx="13"/>
          </p:nvPr>
        </p:nvSpPr>
        <p:spPr/>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投影片編號版面配置區 4"/>
          <p:cNvSpPr>
            <a:spLocks noGrp="1"/>
          </p:cNvSpPr>
          <p:nvPr>
            <p:ph type="sldNum" sz="quarter" idx="11"/>
          </p:nvPr>
        </p:nvSpPr>
        <p:spPr/>
        <p:txBody>
          <a:bodyPr/>
          <a:lstStyle/>
          <a:p>
            <a:fld id="{93B68095-C8B2-4A76-90AA-E601358CCBC3}" type="slidenum">
              <a:rPr lang="zh-TW" altLang="en-US" smtClean="0"/>
              <a:t>209</a:t>
            </a:fld>
            <a:endParaRPr lang="zh-TW" altLang="en-US"/>
          </a:p>
        </p:txBody>
      </p:sp>
      <p:sp>
        <p:nvSpPr>
          <p:cNvPr id="6" name="手繪多邊形 5"/>
          <p:cNvSpPr/>
          <p:nvPr/>
        </p:nvSpPr>
        <p:spPr>
          <a:xfrm flipV="1">
            <a:off x="1140670"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V="1">
            <a:off x="8176508" y="0"/>
            <a:ext cx="2874824" cy="6858000"/>
          </a:xfrm>
          <a:custGeom>
            <a:avLst/>
            <a:gdLst>
              <a:gd name="connsiteX0" fmla="*/ 2482938 w 2874824"/>
              <a:gd name="connsiteY0" fmla="*/ 0 h 6858000"/>
              <a:gd name="connsiteX1" fmla="*/ 2874824 w 2874824"/>
              <a:gd name="connsiteY1" fmla="*/ 0 h 6858000"/>
              <a:gd name="connsiteX2" fmla="*/ 391886 w 2874824"/>
              <a:gd name="connsiteY2" fmla="*/ 6858000 h 6858000"/>
              <a:gd name="connsiteX3" fmla="*/ 0 w 287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74824" h="6858000">
                <a:moveTo>
                  <a:pt x="2482938" y="0"/>
                </a:moveTo>
                <a:lnTo>
                  <a:pt x="2874824" y="0"/>
                </a:lnTo>
                <a:lnTo>
                  <a:pt x="391886" y="6858000"/>
                </a:lnTo>
                <a:lnTo>
                  <a:pt x="0" y="6858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1981549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投影片編號版面配置區 4"/>
          <p:cNvSpPr>
            <a:spLocks noGrp="1"/>
          </p:cNvSpPr>
          <p:nvPr>
            <p:ph type="sldNum" sz="quarter" idx="11"/>
          </p:nvPr>
        </p:nvSpPr>
        <p:spPr/>
        <p:txBody>
          <a:bodyPr/>
          <a:lstStyle/>
          <a:p>
            <a:fld id="{93B68095-C8B2-4A76-90AA-E601358CCBC3}" type="slidenum">
              <a:rPr lang="zh-TW" altLang="en-US" smtClean="0"/>
              <a:t>210</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8" name="平行四邊形 7"/>
          <p:cNvSpPr/>
          <p:nvPr/>
        </p:nvSpPr>
        <p:spPr>
          <a:xfrm>
            <a:off x="2104572" y="1538514"/>
            <a:ext cx="3251200" cy="4354286"/>
          </a:xfrm>
          <a:prstGeom prst="parallelogram">
            <a:avLst>
              <a:gd name="adj" fmla="val 30357"/>
            </a:avLst>
          </a:pr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6518082" y="482985"/>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104</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文字方塊 41"/>
          <p:cNvSpPr txBox="1"/>
          <p:nvPr/>
        </p:nvSpPr>
        <p:spPr>
          <a:xfrm>
            <a:off x="8737599" y="2009678"/>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8737600" y="155208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6" name="手繪多邊形 15"/>
          <p:cNvSpPr>
            <a:spLocks/>
          </p:cNvSpPr>
          <p:nvPr/>
        </p:nvSpPr>
        <p:spPr bwMode="auto">
          <a:xfrm>
            <a:off x="7945516" y="1772219"/>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7" name="群組 16"/>
          <p:cNvGrpSpPr>
            <a:grpSpLocks noChangeAspect="1"/>
          </p:cNvGrpSpPr>
          <p:nvPr/>
        </p:nvGrpSpPr>
        <p:grpSpPr>
          <a:xfrm>
            <a:off x="7825253" y="4928376"/>
            <a:ext cx="821532" cy="824514"/>
            <a:chOff x="5583600" y="7359116"/>
            <a:chExt cx="2941833" cy="2952515"/>
          </a:xfrm>
          <a:solidFill>
            <a:schemeClr val="accent3"/>
          </a:solidFill>
        </p:grpSpPr>
        <p:sp>
          <p:nvSpPr>
            <p:cNvPr id="2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7912858" y="2975457"/>
            <a:ext cx="626346" cy="993403"/>
            <a:chOff x="4565882" y="3048934"/>
            <a:chExt cx="361238" cy="572934"/>
          </a:xfrm>
          <a:solidFill>
            <a:schemeClr val="accent2"/>
          </a:solidFill>
        </p:grpSpPr>
        <p:sp>
          <p:nvSpPr>
            <p:cNvPr id="23" name="手繪多邊形 22"/>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文字方塊 41"/>
          <p:cNvSpPr txBox="1"/>
          <p:nvPr/>
        </p:nvSpPr>
        <p:spPr>
          <a:xfrm>
            <a:off x="8737599" y="3479510"/>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8737600" y="302191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1" name="文字方塊 41"/>
          <p:cNvSpPr txBox="1"/>
          <p:nvPr/>
        </p:nvSpPr>
        <p:spPr>
          <a:xfrm>
            <a:off x="8737599" y="5133362"/>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8737600" y="467576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Tree>
    <p:extLst>
      <p:ext uri="{BB962C8B-B14F-4D97-AF65-F5344CB8AC3E}">
        <p14:creationId xmlns:p14="http://schemas.microsoft.com/office/powerpoint/2010/main" val="307954139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211</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平行四邊形 5"/>
          <p:cNvSpPr/>
          <p:nvPr/>
        </p:nvSpPr>
        <p:spPr>
          <a:xfrm>
            <a:off x="2104572" y="1538514"/>
            <a:ext cx="3251200" cy="4354286"/>
          </a:xfrm>
          <a:prstGeom prst="parallelogram">
            <a:avLst>
              <a:gd name="adj" fmla="val 30357"/>
            </a:avLst>
          </a:pr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21497117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212</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8" name="平行四邊形 7"/>
          <p:cNvSpPr/>
          <p:nvPr/>
        </p:nvSpPr>
        <p:spPr>
          <a:xfrm flipH="1">
            <a:off x="6836228" y="1538514"/>
            <a:ext cx="3251200" cy="4354286"/>
          </a:xfrm>
          <a:prstGeom prst="parallelogram">
            <a:avLst>
              <a:gd name="adj" fmla="val 30357"/>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364025" y="482985"/>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105</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矩形 13"/>
          <p:cNvSpPr/>
          <p:nvPr/>
        </p:nvSpPr>
        <p:spPr>
          <a:xfrm>
            <a:off x="1020897" y="1884521"/>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1020897" y="2936081"/>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6" name="矩形 15"/>
          <p:cNvSpPr/>
          <p:nvPr/>
        </p:nvSpPr>
        <p:spPr>
          <a:xfrm>
            <a:off x="1020897" y="3987641"/>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7" name="矩形 16"/>
          <p:cNvSpPr/>
          <p:nvPr/>
        </p:nvSpPr>
        <p:spPr>
          <a:xfrm>
            <a:off x="1020897" y="5039201"/>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8" name="群組 17"/>
          <p:cNvGrpSpPr/>
          <p:nvPr/>
        </p:nvGrpSpPr>
        <p:grpSpPr>
          <a:xfrm>
            <a:off x="534931" y="2043268"/>
            <a:ext cx="421170" cy="421170"/>
            <a:chOff x="5023476" y="1967700"/>
            <a:chExt cx="421170" cy="421170"/>
          </a:xfrm>
        </p:grpSpPr>
        <p:sp>
          <p:nvSpPr>
            <p:cNvPr id="19" name="橢圓 18"/>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534931" y="3094828"/>
            <a:ext cx="421170" cy="421170"/>
            <a:chOff x="5023476" y="3019260"/>
            <a:chExt cx="421170" cy="421170"/>
          </a:xfrm>
        </p:grpSpPr>
        <p:sp>
          <p:nvSpPr>
            <p:cNvPr id="22" name="橢圓 21"/>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3"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534931" y="4146388"/>
            <a:ext cx="421170" cy="421170"/>
            <a:chOff x="5023476" y="4070820"/>
            <a:chExt cx="421170" cy="421170"/>
          </a:xfrm>
        </p:grpSpPr>
        <p:sp>
          <p:nvSpPr>
            <p:cNvPr id="25" name="橢圓 24"/>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7" name="群組 26"/>
          <p:cNvGrpSpPr/>
          <p:nvPr/>
        </p:nvGrpSpPr>
        <p:grpSpPr>
          <a:xfrm>
            <a:off x="534931" y="5197948"/>
            <a:ext cx="421170" cy="421170"/>
            <a:chOff x="5023476" y="5122380"/>
            <a:chExt cx="421170" cy="421170"/>
          </a:xfrm>
        </p:grpSpPr>
        <p:sp>
          <p:nvSpPr>
            <p:cNvPr id="28" name="橢圓 27"/>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9"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81283138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213</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平行四邊形 5"/>
          <p:cNvSpPr/>
          <p:nvPr/>
        </p:nvSpPr>
        <p:spPr>
          <a:xfrm flipH="1">
            <a:off x="6836228" y="1538514"/>
            <a:ext cx="3251200" cy="4354286"/>
          </a:xfrm>
          <a:prstGeom prst="parallelogram">
            <a:avLst>
              <a:gd name="adj" fmla="val 30357"/>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63454901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214</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7" name="手繪多邊形 6"/>
          <p:cNvSpPr/>
          <p:nvPr/>
        </p:nvSpPr>
        <p:spPr>
          <a:xfrm flipV="1">
            <a:off x="-1" y="0"/>
            <a:ext cx="4648601" cy="3429000"/>
          </a:xfrm>
          <a:custGeom>
            <a:avLst/>
            <a:gdLst>
              <a:gd name="connsiteX0" fmla="*/ 0 w 4648601"/>
              <a:gd name="connsiteY0" fmla="*/ 3429000 h 3429000"/>
              <a:gd name="connsiteX1" fmla="*/ 3492021 w 4648601"/>
              <a:gd name="connsiteY1" fmla="*/ 3429000 h 3429000"/>
              <a:gd name="connsiteX2" fmla="*/ 4648601 w 4648601"/>
              <a:gd name="connsiteY2" fmla="*/ 1498600 h 3429000"/>
              <a:gd name="connsiteX3" fmla="*/ 2952322 w 4648601"/>
              <a:gd name="connsiteY3" fmla="*/ 1498600 h 3429000"/>
              <a:gd name="connsiteX4" fmla="*/ 2054451 w 4648601"/>
              <a:gd name="connsiteY4" fmla="*/ 0 h 3429000"/>
              <a:gd name="connsiteX5" fmla="*/ 0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0" y="3429000"/>
                </a:moveTo>
                <a:lnTo>
                  <a:pt x="3492021" y="3429000"/>
                </a:lnTo>
                <a:lnTo>
                  <a:pt x="4648601" y="1498600"/>
                </a:lnTo>
                <a:lnTo>
                  <a:pt x="2952322" y="1498600"/>
                </a:lnTo>
                <a:lnTo>
                  <a:pt x="2054451" y="0"/>
                </a:lnTo>
                <a:lnTo>
                  <a:pt x="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手繪多邊形 7"/>
          <p:cNvSpPr/>
          <p:nvPr/>
        </p:nvSpPr>
        <p:spPr>
          <a:xfrm flipV="1">
            <a:off x="-1" y="3429000"/>
            <a:ext cx="4648601" cy="3429000"/>
          </a:xfrm>
          <a:custGeom>
            <a:avLst/>
            <a:gdLst>
              <a:gd name="connsiteX0" fmla="*/ 2054451 w 4648601"/>
              <a:gd name="connsiteY0" fmla="*/ 3429000 h 3429000"/>
              <a:gd name="connsiteX1" fmla="*/ 2952322 w 4648601"/>
              <a:gd name="connsiteY1" fmla="*/ 1930400 h 3429000"/>
              <a:gd name="connsiteX2" fmla="*/ 4648601 w 4648601"/>
              <a:gd name="connsiteY2" fmla="*/ 1930400 h 3429000"/>
              <a:gd name="connsiteX3" fmla="*/ 3492021 w 4648601"/>
              <a:gd name="connsiteY3" fmla="*/ 0 h 3429000"/>
              <a:gd name="connsiteX4" fmla="*/ 0 w 4648601"/>
              <a:gd name="connsiteY4" fmla="*/ 0 h 3429000"/>
              <a:gd name="connsiteX5" fmla="*/ 2054451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2054451" y="3429000"/>
                </a:moveTo>
                <a:lnTo>
                  <a:pt x="2952322" y="1930400"/>
                </a:lnTo>
                <a:lnTo>
                  <a:pt x="4648601" y="1930400"/>
                </a:lnTo>
                <a:lnTo>
                  <a:pt x="3492021" y="0"/>
                </a:lnTo>
                <a:lnTo>
                  <a:pt x="0" y="0"/>
                </a:lnTo>
                <a:lnTo>
                  <a:pt x="2054451"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6518082" y="482985"/>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106</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29" name="文字方塊 7"/>
          <p:cNvSpPr txBox="1"/>
          <p:nvPr/>
        </p:nvSpPr>
        <p:spPr>
          <a:xfrm>
            <a:off x="6011138" y="1657786"/>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30" name="文字方塊 41"/>
          <p:cNvSpPr txBox="1"/>
          <p:nvPr/>
        </p:nvSpPr>
        <p:spPr>
          <a:xfrm>
            <a:off x="6085449" y="2868281"/>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31" name="文字方塊 43"/>
          <p:cNvSpPr txBox="1"/>
          <p:nvPr/>
        </p:nvSpPr>
        <p:spPr>
          <a:xfrm>
            <a:off x="6863184" y="2345782"/>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32" name="文字方塊 10"/>
          <p:cNvSpPr txBox="1"/>
          <p:nvPr/>
        </p:nvSpPr>
        <p:spPr>
          <a:xfrm>
            <a:off x="8939060" y="1583677"/>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33" name="文字方塊 41"/>
          <p:cNvSpPr txBox="1"/>
          <p:nvPr/>
        </p:nvSpPr>
        <p:spPr>
          <a:xfrm>
            <a:off x="9013371" y="2868281"/>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34" name="文字方塊 43"/>
          <p:cNvSpPr txBox="1"/>
          <p:nvPr/>
        </p:nvSpPr>
        <p:spPr>
          <a:xfrm>
            <a:off x="9791106" y="2345782"/>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35" name="文字方塊 13"/>
          <p:cNvSpPr txBox="1"/>
          <p:nvPr/>
        </p:nvSpPr>
        <p:spPr>
          <a:xfrm>
            <a:off x="6011138" y="3665653"/>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36" name="文字方塊 41"/>
          <p:cNvSpPr txBox="1"/>
          <p:nvPr/>
        </p:nvSpPr>
        <p:spPr>
          <a:xfrm>
            <a:off x="6085449" y="4950257"/>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37" name="文字方塊 43"/>
          <p:cNvSpPr txBox="1"/>
          <p:nvPr/>
        </p:nvSpPr>
        <p:spPr>
          <a:xfrm>
            <a:off x="6863184" y="4427758"/>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38" name="文字方塊 16"/>
          <p:cNvSpPr txBox="1"/>
          <p:nvPr/>
        </p:nvSpPr>
        <p:spPr>
          <a:xfrm>
            <a:off x="8939060" y="3665653"/>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39" name="文字方塊 41"/>
          <p:cNvSpPr txBox="1"/>
          <p:nvPr/>
        </p:nvSpPr>
        <p:spPr>
          <a:xfrm>
            <a:off x="9013371" y="4950257"/>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40" name="文字方塊 43"/>
          <p:cNvSpPr txBox="1"/>
          <p:nvPr/>
        </p:nvSpPr>
        <p:spPr>
          <a:xfrm>
            <a:off x="9791106" y="4427758"/>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243138713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215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V="1">
            <a:off x="-1" y="0"/>
            <a:ext cx="4648601" cy="3429000"/>
          </a:xfrm>
          <a:custGeom>
            <a:avLst/>
            <a:gdLst>
              <a:gd name="connsiteX0" fmla="*/ 0 w 4648601"/>
              <a:gd name="connsiteY0" fmla="*/ 3429000 h 3429000"/>
              <a:gd name="connsiteX1" fmla="*/ 3492021 w 4648601"/>
              <a:gd name="connsiteY1" fmla="*/ 3429000 h 3429000"/>
              <a:gd name="connsiteX2" fmla="*/ 4648601 w 4648601"/>
              <a:gd name="connsiteY2" fmla="*/ 1498600 h 3429000"/>
              <a:gd name="connsiteX3" fmla="*/ 2952322 w 4648601"/>
              <a:gd name="connsiteY3" fmla="*/ 1498600 h 3429000"/>
              <a:gd name="connsiteX4" fmla="*/ 2054451 w 4648601"/>
              <a:gd name="connsiteY4" fmla="*/ 0 h 3429000"/>
              <a:gd name="connsiteX5" fmla="*/ 0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0" y="3429000"/>
                </a:moveTo>
                <a:lnTo>
                  <a:pt x="3492021" y="3429000"/>
                </a:lnTo>
                <a:lnTo>
                  <a:pt x="4648601" y="1498600"/>
                </a:lnTo>
                <a:lnTo>
                  <a:pt x="2952322" y="1498600"/>
                </a:lnTo>
                <a:lnTo>
                  <a:pt x="2054451" y="0"/>
                </a:lnTo>
                <a:lnTo>
                  <a:pt x="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V="1">
            <a:off x="-1" y="3429000"/>
            <a:ext cx="4648601" cy="3429000"/>
          </a:xfrm>
          <a:custGeom>
            <a:avLst/>
            <a:gdLst>
              <a:gd name="connsiteX0" fmla="*/ 2054451 w 4648601"/>
              <a:gd name="connsiteY0" fmla="*/ 3429000 h 3429000"/>
              <a:gd name="connsiteX1" fmla="*/ 2952322 w 4648601"/>
              <a:gd name="connsiteY1" fmla="*/ 1930400 h 3429000"/>
              <a:gd name="connsiteX2" fmla="*/ 4648601 w 4648601"/>
              <a:gd name="connsiteY2" fmla="*/ 1930400 h 3429000"/>
              <a:gd name="connsiteX3" fmla="*/ 3492021 w 4648601"/>
              <a:gd name="connsiteY3" fmla="*/ 0 h 3429000"/>
              <a:gd name="connsiteX4" fmla="*/ 0 w 4648601"/>
              <a:gd name="connsiteY4" fmla="*/ 0 h 3429000"/>
              <a:gd name="connsiteX5" fmla="*/ 2054451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2054451" y="3429000"/>
                </a:moveTo>
                <a:lnTo>
                  <a:pt x="2952322" y="1930400"/>
                </a:lnTo>
                <a:lnTo>
                  <a:pt x="4648601" y="1930400"/>
                </a:lnTo>
                <a:lnTo>
                  <a:pt x="3492021" y="0"/>
                </a:lnTo>
                <a:lnTo>
                  <a:pt x="0" y="0"/>
                </a:lnTo>
                <a:lnTo>
                  <a:pt x="2054451"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頁尾版面配置區 2"/>
          <p:cNvSpPr>
            <a:spLocks noGrp="1"/>
          </p:cNvSpPr>
          <p:nvPr>
            <p:ph type="ftr" sz="quarter" idx="10"/>
          </p:nvPr>
        </p:nvSpPr>
        <p:spPr/>
        <p:txBody>
          <a:bodyPr/>
          <a:lstStyle/>
          <a:p>
            <a:r>
              <a:rPr lang="zh-TW" altLang="en-US" dirty="0" smtClean="0">
                <a:solidFill>
                  <a:schemeClr val="bg1"/>
                </a:solidFill>
              </a:rPr>
              <a:t>商業簡報網  韓明文講師 </a:t>
            </a:r>
            <a:r>
              <a:rPr lang="en-US" altLang="zh-TW" dirty="0" smtClean="0">
                <a:solidFill>
                  <a:schemeClr val="bg1"/>
                </a:solidFill>
              </a:rPr>
              <a:t>X Matter Lab</a:t>
            </a:r>
            <a:endParaRPr lang="zh-TW" altLang="en-US" dirty="0">
              <a:solidFill>
                <a:schemeClr val="bg1"/>
              </a:solidFill>
            </a:endParaRPr>
          </a:p>
        </p:txBody>
      </p:sp>
    </p:spTree>
    <p:extLst>
      <p:ext uri="{BB962C8B-B14F-4D97-AF65-F5344CB8AC3E}">
        <p14:creationId xmlns:p14="http://schemas.microsoft.com/office/powerpoint/2010/main" val="288030895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7543399" y="0"/>
            <a:ext cx="4648601" cy="3429000"/>
          </a:xfrm>
          <a:custGeom>
            <a:avLst/>
            <a:gdLst>
              <a:gd name="connsiteX0" fmla="*/ 0 w 4648601"/>
              <a:gd name="connsiteY0" fmla="*/ 3429000 h 3429000"/>
              <a:gd name="connsiteX1" fmla="*/ 3492021 w 4648601"/>
              <a:gd name="connsiteY1" fmla="*/ 3429000 h 3429000"/>
              <a:gd name="connsiteX2" fmla="*/ 4648601 w 4648601"/>
              <a:gd name="connsiteY2" fmla="*/ 1498600 h 3429000"/>
              <a:gd name="connsiteX3" fmla="*/ 2952322 w 4648601"/>
              <a:gd name="connsiteY3" fmla="*/ 1498600 h 3429000"/>
              <a:gd name="connsiteX4" fmla="*/ 2054451 w 4648601"/>
              <a:gd name="connsiteY4" fmla="*/ 0 h 3429000"/>
              <a:gd name="connsiteX5" fmla="*/ 0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0" y="3429000"/>
                </a:moveTo>
                <a:lnTo>
                  <a:pt x="3492021" y="3429000"/>
                </a:lnTo>
                <a:lnTo>
                  <a:pt x="4648601" y="1498600"/>
                </a:lnTo>
                <a:lnTo>
                  <a:pt x="2952322" y="1498600"/>
                </a:lnTo>
                <a:lnTo>
                  <a:pt x="2054451" y="0"/>
                </a:lnTo>
                <a:lnTo>
                  <a:pt x="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flipV="1">
            <a:off x="7543399" y="3429000"/>
            <a:ext cx="4648601" cy="3429000"/>
          </a:xfrm>
          <a:custGeom>
            <a:avLst/>
            <a:gdLst>
              <a:gd name="connsiteX0" fmla="*/ 2054451 w 4648601"/>
              <a:gd name="connsiteY0" fmla="*/ 3429000 h 3429000"/>
              <a:gd name="connsiteX1" fmla="*/ 2952322 w 4648601"/>
              <a:gd name="connsiteY1" fmla="*/ 1930400 h 3429000"/>
              <a:gd name="connsiteX2" fmla="*/ 4648601 w 4648601"/>
              <a:gd name="connsiteY2" fmla="*/ 1930400 h 3429000"/>
              <a:gd name="connsiteX3" fmla="*/ 3492021 w 4648601"/>
              <a:gd name="connsiteY3" fmla="*/ 0 h 3429000"/>
              <a:gd name="connsiteX4" fmla="*/ 0 w 4648601"/>
              <a:gd name="connsiteY4" fmla="*/ 0 h 3429000"/>
              <a:gd name="connsiteX5" fmla="*/ 2054451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2054451" y="3429000"/>
                </a:moveTo>
                <a:lnTo>
                  <a:pt x="2952322" y="1930400"/>
                </a:lnTo>
                <a:lnTo>
                  <a:pt x="4648601" y="1930400"/>
                </a:lnTo>
                <a:lnTo>
                  <a:pt x="3492021" y="0"/>
                </a:lnTo>
                <a:lnTo>
                  <a:pt x="0" y="0"/>
                </a:lnTo>
                <a:lnTo>
                  <a:pt x="2054451"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872025" y="482985"/>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107</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投影片編號版面配置區 1"/>
          <p:cNvSpPr>
            <a:spLocks noGrp="1"/>
          </p:cNvSpPr>
          <p:nvPr>
            <p:ph type="sldNum" sz="quarter" idx="11"/>
          </p:nvPr>
        </p:nvSpPr>
        <p:spPr/>
        <p:txBody>
          <a:bodyPr/>
          <a:lstStyle/>
          <a:p>
            <a:fld id="{93B68095-C8B2-4A76-90AA-E601358CCBC3}" type="slidenum">
              <a:rPr lang="zh-TW" altLang="en-US" smtClean="0"/>
              <a:t>216</a:t>
            </a:fld>
            <a:endParaRPr lang="zh-TW" altLang="en-US"/>
          </a:p>
        </p:txBody>
      </p:sp>
      <p:sp>
        <p:nvSpPr>
          <p:cNvPr id="12" name="矩形 11"/>
          <p:cNvSpPr/>
          <p:nvPr/>
        </p:nvSpPr>
        <p:spPr>
          <a:xfrm>
            <a:off x="1654869" y="183258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6" name="群組 15"/>
          <p:cNvGrpSpPr/>
          <p:nvPr/>
        </p:nvGrpSpPr>
        <p:grpSpPr>
          <a:xfrm>
            <a:off x="1128217" y="1812850"/>
            <a:ext cx="503642" cy="562694"/>
            <a:chOff x="6155801" y="980357"/>
            <a:chExt cx="503642" cy="562694"/>
          </a:xfrm>
        </p:grpSpPr>
        <p:sp>
          <p:nvSpPr>
            <p:cNvPr id="26"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手繪多邊形 26"/>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8" name="矩形 27"/>
          <p:cNvSpPr/>
          <p:nvPr/>
        </p:nvSpPr>
        <p:spPr>
          <a:xfrm>
            <a:off x="1654869" y="267840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9" name="群組 28"/>
          <p:cNvGrpSpPr/>
          <p:nvPr/>
        </p:nvGrpSpPr>
        <p:grpSpPr>
          <a:xfrm>
            <a:off x="1128217" y="2658670"/>
            <a:ext cx="503642" cy="562694"/>
            <a:chOff x="6155801" y="980357"/>
            <a:chExt cx="503642" cy="562694"/>
          </a:xfrm>
        </p:grpSpPr>
        <p:sp>
          <p:nvSpPr>
            <p:cNvPr id="30"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手繪多邊形 30"/>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32" name="矩形 31"/>
          <p:cNvSpPr/>
          <p:nvPr/>
        </p:nvSpPr>
        <p:spPr>
          <a:xfrm>
            <a:off x="1654869" y="352422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3" name="群組 32"/>
          <p:cNvGrpSpPr/>
          <p:nvPr/>
        </p:nvGrpSpPr>
        <p:grpSpPr>
          <a:xfrm>
            <a:off x="1128217" y="3504490"/>
            <a:ext cx="503642" cy="562694"/>
            <a:chOff x="6155801" y="980357"/>
            <a:chExt cx="503642" cy="562694"/>
          </a:xfrm>
        </p:grpSpPr>
        <p:sp>
          <p:nvSpPr>
            <p:cNvPr id="34"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手繪多邊形 34"/>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36" name="矩形 35"/>
          <p:cNvSpPr/>
          <p:nvPr/>
        </p:nvSpPr>
        <p:spPr>
          <a:xfrm>
            <a:off x="1654869" y="437004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7" name="群組 36"/>
          <p:cNvGrpSpPr/>
          <p:nvPr/>
        </p:nvGrpSpPr>
        <p:grpSpPr>
          <a:xfrm>
            <a:off x="1128217" y="4350310"/>
            <a:ext cx="503642" cy="562694"/>
            <a:chOff x="6155801" y="980357"/>
            <a:chExt cx="503642" cy="562694"/>
          </a:xfrm>
        </p:grpSpPr>
        <p:sp>
          <p:nvSpPr>
            <p:cNvPr id="38"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手繪多邊形 38"/>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40" name="矩形 39"/>
          <p:cNvSpPr/>
          <p:nvPr/>
        </p:nvSpPr>
        <p:spPr>
          <a:xfrm>
            <a:off x="1654869" y="5215867"/>
            <a:ext cx="427839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1" name="群組 40"/>
          <p:cNvGrpSpPr/>
          <p:nvPr/>
        </p:nvGrpSpPr>
        <p:grpSpPr>
          <a:xfrm>
            <a:off x="1128217" y="5196130"/>
            <a:ext cx="503642" cy="562694"/>
            <a:chOff x="6155801" y="980357"/>
            <a:chExt cx="503642" cy="562694"/>
          </a:xfrm>
        </p:grpSpPr>
        <p:sp>
          <p:nvSpPr>
            <p:cNvPr id="42"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手繪多邊形 42"/>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Tree>
    <p:extLst>
      <p:ext uri="{BB962C8B-B14F-4D97-AF65-F5344CB8AC3E}">
        <p14:creationId xmlns:p14="http://schemas.microsoft.com/office/powerpoint/2010/main" val="285593534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H="1" flipV="1">
            <a:off x="7543399" y="0"/>
            <a:ext cx="4648601" cy="3429000"/>
          </a:xfrm>
          <a:custGeom>
            <a:avLst/>
            <a:gdLst>
              <a:gd name="connsiteX0" fmla="*/ 0 w 4648601"/>
              <a:gd name="connsiteY0" fmla="*/ 3429000 h 3429000"/>
              <a:gd name="connsiteX1" fmla="*/ 3492021 w 4648601"/>
              <a:gd name="connsiteY1" fmla="*/ 3429000 h 3429000"/>
              <a:gd name="connsiteX2" fmla="*/ 4648601 w 4648601"/>
              <a:gd name="connsiteY2" fmla="*/ 1498600 h 3429000"/>
              <a:gd name="connsiteX3" fmla="*/ 2952322 w 4648601"/>
              <a:gd name="connsiteY3" fmla="*/ 1498600 h 3429000"/>
              <a:gd name="connsiteX4" fmla="*/ 2054451 w 4648601"/>
              <a:gd name="connsiteY4" fmla="*/ 0 h 3429000"/>
              <a:gd name="connsiteX5" fmla="*/ 0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0" y="3429000"/>
                </a:moveTo>
                <a:lnTo>
                  <a:pt x="3492021" y="3429000"/>
                </a:lnTo>
                <a:lnTo>
                  <a:pt x="4648601" y="1498600"/>
                </a:lnTo>
                <a:lnTo>
                  <a:pt x="2952322" y="1498600"/>
                </a:lnTo>
                <a:lnTo>
                  <a:pt x="2054451" y="0"/>
                </a:lnTo>
                <a:lnTo>
                  <a:pt x="0" y="3429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flipV="1">
            <a:off x="7543399" y="3429000"/>
            <a:ext cx="4648601" cy="3429000"/>
          </a:xfrm>
          <a:custGeom>
            <a:avLst/>
            <a:gdLst>
              <a:gd name="connsiteX0" fmla="*/ 2054451 w 4648601"/>
              <a:gd name="connsiteY0" fmla="*/ 3429000 h 3429000"/>
              <a:gd name="connsiteX1" fmla="*/ 2952322 w 4648601"/>
              <a:gd name="connsiteY1" fmla="*/ 1930400 h 3429000"/>
              <a:gd name="connsiteX2" fmla="*/ 4648601 w 4648601"/>
              <a:gd name="connsiteY2" fmla="*/ 1930400 h 3429000"/>
              <a:gd name="connsiteX3" fmla="*/ 3492021 w 4648601"/>
              <a:gd name="connsiteY3" fmla="*/ 0 h 3429000"/>
              <a:gd name="connsiteX4" fmla="*/ 0 w 4648601"/>
              <a:gd name="connsiteY4" fmla="*/ 0 h 3429000"/>
              <a:gd name="connsiteX5" fmla="*/ 2054451 w 464860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601" h="3429000">
                <a:moveTo>
                  <a:pt x="2054451" y="3429000"/>
                </a:moveTo>
                <a:lnTo>
                  <a:pt x="2952322" y="1930400"/>
                </a:lnTo>
                <a:lnTo>
                  <a:pt x="4648601" y="1930400"/>
                </a:lnTo>
                <a:lnTo>
                  <a:pt x="3492021" y="0"/>
                </a:lnTo>
                <a:lnTo>
                  <a:pt x="0" y="0"/>
                </a:lnTo>
                <a:lnTo>
                  <a:pt x="2054451" y="3429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217</a:t>
            </a:fld>
            <a:endParaRPr lang="zh-TW" altLang="en-US">
              <a:solidFill>
                <a:schemeClr val="bg1"/>
              </a:solidFill>
            </a:endParaRPr>
          </a:p>
        </p:txBody>
      </p:sp>
    </p:spTree>
    <p:extLst>
      <p:ext uri="{BB962C8B-B14F-4D97-AF65-F5344CB8AC3E}">
        <p14:creationId xmlns:p14="http://schemas.microsoft.com/office/powerpoint/2010/main" val="325647007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218</a:t>
            </a:fld>
            <a:endParaRPr lang="zh-TW" altLang="en-US"/>
          </a:p>
        </p:txBody>
      </p:sp>
      <p:pic>
        <p:nvPicPr>
          <p:cNvPr id="10" name="圖片版面配置區 9"/>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6" name="手繪多邊形 5"/>
          <p:cNvSpPr/>
          <p:nvPr/>
        </p:nvSpPr>
        <p:spPr>
          <a:xfrm>
            <a:off x="4134817" y="0"/>
            <a:ext cx="1349684" cy="6858000"/>
          </a:xfrm>
          <a:custGeom>
            <a:avLst/>
            <a:gdLst>
              <a:gd name="connsiteX0" fmla="*/ 936729 w 1349684"/>
              <a:gd name="connsiteY0" fmla="*/ 0 h 6858000"/>
              <a:gd name="connsiteX1" fmla="*/ 1349684 w 1349684"/>
              <a:gd name="connsiteY1" fmla="*/ 0 h 6858000"/>
              <a:gd name="connsiteX2" fmla="*/ 1227329 w 1349684"/>
              <a:gd name="connsiteY2" fmla="*/ 212796 h 6858000"/>
              <a:gd name="connsiteX3" fmla="*/ 412955 w 1349684"/>
              <a:gd name="connsiteY3" fmla="*/ 3429001 h 6858000"/>
              <a:gd name="connsiteX4" fmla="*/ 1227329 w 1349684"/>
              <a:gd name="connsiteY4" fmla="*/ 6645207 h 6858000"/>
              <a:gd name="connsiteX5" fmla="*/ 1349682 w 1349684"/>
              <a:gd name="connsiteY5" fmla="*/ 6858000 h 6858000"/>
              <a:gd name="connsiteX6" fmla="*/ 936727 w 1349684"/>
              <a:gd name="connsiteY6" fmla="*/ 6858000 h 6858000"/>
              <a:gd name="connsiteX7" fmla="*/ 814374 w 1349684"/>
              <a:gd name="connsiteY7" fmla="*/ 6645207 h 6858000"/>
              <a:gd name="connsiteX8" fmla="*/ 0 w 1349684"/>
              <a:gd name="connsiteY8" fmla="*/ 3429001 h 6858000"/>
              <a:gd name="connsiteX9" fmla="*/ 814374 w 1349684"/>
              <a:gd name="connsiteY9" fmla="*/ 212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684" h="6858000">
                <a:moveTo>
                  <a:pt x="936729" y="0"/>
                </a:moveTo>
                <a:lnTo>
                  <a:pt x="1349684" y="0"/>
                </a:lnTo>
                <a:lnTo>
                  <a:pt x="1227329" y="212796"/>
                </a:lnTo>
                <a:cubicBezTo>
                  <a:pt x="707966" y="1168855"/>
                  <a:pt x="412955" y="2264477"/>
                  <a:pt x="412955" y="3429001"/>
                </a:cubicBezTo>
                <a:cubicBezTo>
                  <a:pt x="412955" y="4593526"/>
                  <a:pt x="707966" y="5689147"/>
                  <a:pt x="1227329" y="6645207"/>
                </a:cubicBezTo>
                <a:lnTo>
                  <a:pt x="1349682" y="6858000"/>
                </a:lnTo>
                <a:lnTo>
                  <a:pt x="936727" y="6858000"/>
                </a:lnTo>
                <a:lnTo>
                  <a:pt x="814374" y="6645207"/>
                </a:lnTo>
                <a:cubicBezTo>
                  <a:pt x="295011" y="5689147"/>
                  <a:pt x="0" y="4593526"/>
                  <a:pt x="0" y="3429001"/>
                </a:cubicBezTo>
                <a:cubicBezTo>
                  <a:pt x="0" y="2264477"/>
                  <a:pt x="295011" y="1168855"/>
                  <a:pt x="814374" y="212796"/>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518082" y="482985"/>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108</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dirty="0">
              <a:solidFill>
                <a:schemeClr val="bg1"/>
              </a:solidFill>
            </a:endParaRPr>
          </a:p>
        </p:txBody>
      </p:sp>
      <p:sp>
        <p:nvSpPr>
          <p:cNvPr id="47" name="文字方塊 41"/>
          <p:cNvSpPr txBox="1"/>
          <p:nvPr/>
        </p:nvSpPr>
        <p:spPr>
          <a:xfrm>
            <a:off x="5749350" y="199740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8" name="文字方塊 43"/>
          <p:cNvSpPr txBox="1"/>
          <p:nvPr/>
        </p:nvSpPr>
        <p:spPr>
          <a:xfrm>
            <a:off x="5749351" y="153981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49" name="手繪多邊形 48"/>
          <p:cNvSpPr>
            <a:spLocks/>
          </p:cNvSpPr>
          <p:nvPr/>
        </p:nvSpPr>
        <p:spPr bwMode="auto">
          <a:xfrm>
            <a:off x="5168937" y="1848627"/>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50" name="群組 49"/>
          <p:cNvGrpSpPr>
            <a:grpSpLocks noChangeAspect="1"/>
          </p:cNvGrpSpPr>
          <p:nvPr/>
        </p:nvGrpSpPr>
        <p:grpSpPr>
          <a:xfrm>
            <a:off x="5071546" y="5013837"/>
            <a:ext cx="626768" cy="629044"/>
            <a:chOff x="5583600" y="7359116"/>
            <a:chExt cx="2941833" cy="2952515"/>
          </a:xfrm>
          <a:solidFill>
            <a:schemeClr val="accent3"/>
          </a:solidFill>
        </p:grpSpPr>
        <p:sp>
          <p:nvSpPr>
            <p:cNvPr id="7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51" name="群組 50"/>
          <p:cNvGrpSpPr/>
          <p:nvPr/>
        </p:nvGrpSpPr>
        <p:grpSpPr>
          <a:xfrm>
            <a:off x="5136014" y="3080939"/>
            <a:ext cx="477856" cy="757894"/>
            <a:chOff x="4565882" y="3048934"/>
            <a:chExt cx="361238" cy="572934"/>
          </a:xfrm>
          <a:solidFill>
            <a:schemeClr val="accent2"/>
          </a:solidFill>
        </p:grpSpPr>
        <p:sp>
          <p:nvSpPr>
            <p:cNvPr id="70" name="手繪多邊形 6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2" name="文字方塊 41"/>
          <p:cNvSpPr txBox="1"/>
          <p:nvPr/>
        </p:nvSpPr>
        <p:spPr>
          <a:xfrm>
            <a:off x="5749350" y="3467236"/>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53" name="文字方塊 43"/>
          <p:cNvSpPr txBox="1"/>
          <p:nvPr/>
        </p:nvSpPr>
        <p:spPr>
          <a:xfrm>
            <a:off x="5749351" y="300964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54" name="文字方塊 41"/>
          <p:cNvSpPr txBox="1"/>
          <p:nvPr/>
        </p:nvSpPr>
        <p:spPr>
          <a:xfrm>
            <a:off x="5749350" y="5121088"/>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55" name="文字方塊 43"/>
          <p:cNvSpPr txBox="1"/>
          <p:nvPr/>
        </p:nvSpPr>
        <p:spPr>
          <a:xfrm>
            <a:off x="5749351" y="466349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56" name="文字方塊 41"/>
          <p:cNvSpPr txBox="1"/>
          <p:nvPr/>
        </p:nvSpPr>
        <p:spPr>
          <a:xfrm>
            <a:off x="9418380" y="199740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57" name="文字方塊 43"/>
          <p:cNvSpPr txBox="1"/>
          <p:nvPr/>
        </p:nvSpPr>
        <p:spPr>
          <a:xfrm>
            <a:off x="9418381" y="153981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58" name="文字方塊 41"/>
          <p:cNvSpPr txBox="1"/>
          <p:nvPr/>
        </p:nvSpPr>
        <p:spPr>
          <a:xfrm>
            <a:off x="9418380" y="3467236"/>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59" name="文字方塊 43"/>
          <p:cNvSpPr txBox="1"/>
          <p:nvPr/>
        </p:nvSpPr>
        <p:spPr>
          <a:xfrm>
            <a:off x="9418381" y="300964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60" name="文字方塊 41"/>
          <p:cNvSpPr txBox="1"/>
          <p:nvPr/>
        </p:nvSpPr>
        <p:spPr>
          <a:xfrm>
            <a:off x="9418380" y="5121088"/>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61" name="文字方塊 43"/>
          <p:cNvSpPr txBox="1"/>
          <p:nvPr/>
        </p:nvSpPr>
        <p:spPr>
          <a:xfrm>
            <a:off x="9418381" y="466349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62" name="群組 61"/>
          <p:cNvGrpSpPr/>
          <p:nvPr/>
        </p:nvGrpSpPr>
        <p:grpSpPr>
          <a:xfrm>
            <a:off x="8781537" y="5003542"/>
            <a:ext cx="474958" cy="490473"/>
            <a:chOff x="28257052" y="18076368"/>
            <a:chExt cx="2295823" cy="2370827"/>
          </a:xfrm>
          <a:solidFill>
            <a:schemeClr val="accent6"/>
          </a:solidFill>
        </p:grpSpPr>
        <p:sp>
          <p:nvSpPr>
            <p:cNvPr id="68"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9"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63" name="手繪多邊形 62"/>
          <p:cNvSpPr>
            <a:spLocks/>
          </p:cNvSpPr>
          <p:nvPr/>
        </p:nvSpPr>
        <p:spPr bwMode="auto">
          <a:xfrm>
            <a:off x="8664891" y="3271131"/>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64" name="群組 63"/>
          <p:cNvGrpSpPr/>
          <p:nvPr/>
        </p:nvGrpSpPr>
        <p:grpSpPr>
          <a:xfrm>
            <a:off x="8677863" y="1871278"/>
            <a:ext cx="612426" cy="617274"/>
            <a:chOff x="35271090" y="7603951"/>
            <a:chExt cx="2960312" cy="2983747"/>
          </a:xfrm>
          <a:solidFill>
            <a:schemeClr val="accent4"/>
          </a:solidFill>
        </p:grpSpPr>
        <p:sp>
          <p:nvSpPr>
            <p:cNvPr id="65"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6"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7"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201177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2700000">
            <a:off x="8293224" y="1637893"/>
            <a:ext cx="3583351" cy="3581400"/>
          </a:xfrm>
          <a:custGeom>
            <a:avLst/>
            <a:gdLst>
              <a:gd name="connsiteX0" fmla="*/ 0 w 3583351"/>
              <a:gd name="connsiteY0" fmla="*/ 0 h 3581400"/>
              <a:gd name="connsiteX1" fmla="*/ 2980865 w 3583351"/>
              <a:gd name="connsiteY1" fmla="*/ 0 h 3581400"/>
              <a:gd name="connsiteX2" fmla="*/ 3583351 w 3583351"/>
              <a:gd name="connsiteY2" fmla="*/ 602485 h 3581400"/>
              <a:gd name="connsiteX3" fmla="*/ 3583351 w 3583351"/>
              <a:gd name="connsiteY3" fmla="*/ 3581400 h 3581400"/>
              <a:gd name="connsiteX4" fmla="*/ 3028951 w 3583351"/>
              <a:gd name="connsiteY4" fmla="*/ 3581400 h 3581400"/>
              <a:gd name="connsiteX5" fmla="*/ 3028951 w 3583351"/>
              <a:gd name="connsiteY5" fmla="*/ 553600 h 3581400"/>
              <a:gd name="connsiteX6" fmla="*/ 0 w 3583351"/>
              <a:gd name="connsiteY6" fmla="*/ 5536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51" h="3581400">
                <a:moveTo>
                  <a:pt x="0" y="0"/>
                </a:moveTo>
                <a:lnTo>
                  <a:pt x="2980865" y="0"/>
                </a:lnTo>
                <a:lnTo>
                  <a:pt x="3583351" y="602485"/>
                </a:lnTo>
                <a:lnTo>
                  <a:pt x="3583351" y="3581400"/>
                </a:lnTo>
                <a:lnTo>
                  <a:pt x="3028951" y="3581400"/>
                </a:lnTo>
                <a:lnTo>
                  <a:pt x="3028951" y="553600"/>
                </a:lnTo>
                <a:lnTo>
                  <a:pt x="0" y="5536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24123681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219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4134817" y="0"/>
            <a:ext cx="1349684" cy="6858000"/>
          </a:xfrm>
          <a:custGeom>
            <a:avLst/>
            <a:gdLst>
              <a:gd name="connsiteX0" fmla="*/ 936729 w 1349684"/>
              <a:gd name="connsiteY0" fmla="*/ 0 h 6858000"/>
              <a:gd name="connsiteX1" fmla="*/ 1349684 w 1349684"/>
              <a:gd name="connsiteY1" fmla="*/ 0 h 6858000"/>
              <a:gd name="connsiteX2" fmla="*/ 1227329 w 1349684"/>
              <a:gd name="connsiteY2" fmla="*/ 212796 h 6858000"/>
              <a:gd name="connsiteX3" fmla="*/ 412955 w 1349684"/>
              <a:gd name="connsiteY3" fmla="*/ 3429001 h 6858000"/>
              <a:gd name="connsiteX4" fmla="*/ 1227329 w 1349684"/>
              <a:gd name="connsiteY4" fmla="*/ 6645207 h 6858000"/>
              <a:gd name="connsiteX5" fmla="*/ 1349682 w 1349684"/>
              <a:gd name="connsiteY5" fmla="*/ 6858000 h 6858000"/>
              <a:gd name="connsiteX6" fmla="*/ 936727 w 1349684"/>
              <a:gd name="connsiteY6" fmla="*/ 6858000 h 6858000"/>
              <a:gd name="connsiteX7" fmla="*/ 814374 w 1349684"/>
              <a:gd name="connsiteY7" fmla="*/ 6645207 h 6858000"/>
              <a:gd name="connsiteX8" fmla="*/ 0 w 1349684"/>
              <a:gd name="connsiteY8" fmla="*/ 3429001 h 6858000"/>
              <a:gd name="connsiteX9" fmla="*/ 814374 w 1349684"/>
              <a:gd name="connsiteY9" fmla="*/ 212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684" h="6858000">
                <a:moveTo>
                  <a:pt x="936729" y="0"/>
                </a:moveTo>
                <a:lnTo>
                  <a:pt x="1349684" y="0"/>
                </a:lnTo>
                <a:lnTo>
                  <a:pt x="1227329" y="212796"/>
                </a:lnTo>
                <a:cubicBezTo>
                  <a:pt x="707966" y="1168855"/>
                  <a:pt x="412955" y="2264477"/>
                  <a:pt x="412955" y="3429001"/>
                </a:cubicBezTo>
                <a:cubicBezTo>
                  <a:pt x="412955" y="4593526"/>
                  <a:pt x="707966" y="5689147"/>
                  <a:pt x="1227329" y="6645207"/>
                </a:cubicBezTo>
                <a:lnTo>
                  <a:pt x="1349682" y="6858000"/>
                </a:lnTo>
                <a:lnTo>
                  <a:pt x="936727" y="6858000"/>
                </a:lnTo>
                <a:lnTo>
                  <a:pt x="814374" y="6645207"/>
                </a:lnTo>
                <a:cubicBezTo>
                  <a:pt x="295011" y="5689147"/>
                  <a:pt x="0" y="4593526"/>
                  <a:pt x="0" y="3429001"/>
                </a:cubicBezTo>
                <a:cubicBezTo>
                  <a:pt x="0" y="2264477"/>
                  <a:pt x="295011" y="1168855"/>
                  <a:pt x="814374" y="212796"/>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94278515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6707499" y="0"/>
            <a:ext cx="1349684" cy="6858000"/>
          </a:xfrm>
          <a:custGeom>
            <a:avLst/>
            <a:gdLst>
              <a:gd name="connsiteX0" fmla="*/ 936729 w 1349684"/>
              <a:gd name="connsiteY0" fmla="*/ 0 h 6858000"/>
              <a:gd name="connsiteX1" fmla="*/ 1349684 w 1349684"/>
              <a:gd name="connsiteY1" fmla="*/ 0 h 6858000"/>
              <a:gd name="connsiteX2" fmla="*/ 1227329 w 1349684"/>
              <a:gd name="connsiteY2" fmla="*/ 212796 h 6858000"/>
              <a:gd name="connsiteX3" fmla="*/ 412955 w 1349684"/>
              <a:gd name="connsiteY3" fmla="*/ 3429001 h 6858000"/>
              <a:gd name="connsiteX4" fmla="*/ 1227329 w 1349684"/>
              <a:gd name="connsiteY4" fmla="*/ 6645207 h 6858000"/>
              <a:gd name="connsiteX5" fmla="*/ 1349682 w 1349684"/>
              <a:gd name="connsiteY5" fmla="*/ 6858000 h 6858000"/>
              <a:gd name="connsiteX6" fmla="*/ 936727 w 1349684"/>
              <a:gd name="connsiteY6" fmla="*/ 6858000 h 6858000"/>
              <a:gd name="connsiteX7" fmla="*/ 814374 w 1349684"/>
              <a:gd name="connsiteY7" fmla="*/ 6645207 h 6858000"/>
              <a:gd name="connsiteX8" fmla="*/ 0 w 1349684"/>
              <a:gd name="connsiteY8" fmla="*/ 3429001 h 6858000"/>
              <a:gd name="connsiteX9" fmla="*/ 814374 w 1349684"/>
              <a:gd name="connsiteY9" fmla="*/ 212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684" h="6858000">
                <a:moveTo>
                  <a:pt x="936729" y="0"/>
                </a:moveTo>
                <a:lnTo>
                  <a:pt x="1349684" y="0"/>
                </a:lnTo>
                <a:lnTo>
                  <a:pt x="1227329" y="212796"/>
                </a:lnTo>
                <a:cubicBezTo>
                  <a:pt x="707966" y="1168855"/>
                  <a:pt x="412955" y="2264477"/>
                  <a:pt x="412955" y="3429001"/>
                </a:cubicBezTo>
                <a:cubicBezTo>
                  <a:pt x="412955" y="4593526"/>
                  <a:pt x="707966" y="5689147"/>
                  <a:pt x="1227329" y="6645207"/>
                </a:cubicBezTo>
                <a:lnTo>
                  <a:pt x="1349682" y="6858000"/>
                </a:lnTo>
                <a:lnTo>
                  <a:pt x="936727" y="6858000"/>
                </a:lnTo>
                <a:lnTo>
                  <a:pt x="814374" y="6645207"/>
                </a:lnTo>
                <a:cubicBezTo>
                  <a:pt x="295011" y="5689147"/>
                  <a:pt x="0" y="4593526"/>
                  <a:pt x="0" y="3429001"/>
                </a:cubicBezTo>
                <a:cubicBezTo>
                  <a:pt x="0" y="2264477"/>
                  <a:pt x="295011" y="1168855"/>
                  <a:pt x="814374" y="212796"/>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1249396" y="482985"/>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109</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投影片編號版面配置區 1"/>
          <p:cNvSpPr>
            <a:spLocks noGrp="1"/>
          </p:cNvSpPr>
          <p:nvPr>
            <p:ph type="sldNum" sz="quarter" idx="11"/>
          </p:nvPr>
        </p:nvSpPr>
        <p:spPr/>
        <p:txBody>
          <a:bodyPr/>
          <a:lstStyle/>
          <a:p>
            <a:fld id="{93B68095-C8B2-4A76-90AA-E601358CCBC3}" type="slidenum">
              <a:rPr lang="zh-TW" altLang="en-US" smtClean="0">
                <a:solidFill>
                  <a:schemeClr val="bg1"/>
                </a:solidFill>
              </a:rPr>
              <a:t>220</a:t>
            </a:fld>
            <a:endParaRPr lang="zh-TW" altLang="en-US">
              <a:solidFill>
                <a:schemeClr val="bg1"/>
              </a:solidFill>
            </a:endParaRPr>
          </a:p>
        </p:txBody>
      </p:sp>
      <p:sp>
        <p:nvSpPr>
          <p:cNvPr id="11" name="矩形 10"/>
          <p:cNvSpPr/>
          <p:nvPr/>
        </p:nvSpPr>
        <p:spPr>
          <a:xfrm>
            <a:off x="1302838" y="1793675"/>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2030335" y="203868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1439563" y="4464721"/>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4011189" y="4464721"/>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4011189" y="2119392"/>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4615087" y="203868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2030335" y="4379184"/>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4615087" y="4379184"/>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1439563" y="2119392"/>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1599021" y="2222879"/>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84318152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H="1">
            <a:off x="6707499" y="0"/>
            <a:ext cx="1349684" cy="6858000"/>
          </a:xfrm>
          <a:custGeom>
            <a:avLst/>
            <a:gdLst>
              <a:gd name="connsiteX0" fmla="*/ 936729 w 1349684"/>
              <a:gd name="connsiteY0" fmla="*/ 0 h 6858000"/>
              <a:gd name="connsiteX1" fmla="*/ 1349684 w 1349684"/>
              <a:gd name="connsiteY1" fmla="*/ 0 h 6858000"/>
              <a:gd name="connsiteX2" fmla="*/ 1227329 w 1349684"/>
              <a:gd name="connsiteY2" fmla="*/ 212796 h 6858000"/>
              <a:gd name="connsiteX3" fmla="*/ 412955 w 1349684"/>
              <a:gd name="connsiteY3" fmla="*/ 3429001 h 6858000"/>
              <a:gd name="connsiteX4" fmla="*/ 1227329 w 1349684"/>
              <a:gd name="connsiteY4" fmla="*/ 6645207 h 6858000"/>
              <a:gd name="connsiteX5" fmla="*/ 1349682 w 1349684"/>
              <a:gd name="connsiteY5" fmla="*/ 6858000 h 6858000"/>
              <a:gd name="connsiteX6" fmla="*/ 936727 w 1349684"/>
              <a:gd name="connsiteY6" fmla="*/ 6858000 h 6858000"/>
              <a:gd name="connsiteX7" fmla="*/ 814374 w 1349684"/>
              <a:gd name="connsiteY7" fmla="*/ 6645207 h 6858000"/>
              <a:gd name="connsiteX8" fmla="*/ 0 w 1349684"/>
              <a:gd name="connsiteY8" fmla="*/ 3429001 h 6858000"/>
              <a:gd name="connsiteX9" fmla="*/ 814374 w 1349684"/>
              <a:gd name="connsiteY9" fmla="*/ 212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684" h="6858000">
                <a:moveTo>
                  <a:pt x="936729" y="0"/>
                </a:moveTo>
                <a:lnTo>
                  <a:pt x="1349684" y="0"/>
                </a:lnTo>
                <a:lnTo>
                  <a:pt x="1227329" y="212796"/>
                </a:lnTo>
                <a:cubicBezTo>
                  <a:pt x="707966" y="1168855"/>
                  <a:pt x="412955" y="2264477"/>
                  <a:pt x="412955" y="3429001"/>
                </a:cubicBezTo>
                <a:cubicBezTo>
                  <a:pt x="412955" y="4593526"/>
                  <a:pt x="707966" y="5689147"/>
                  <a:pt x="1227329" y="6645207"/>
                </a:cubicBezTo>
                <a:lnTo>
                  <a:pt x="1349682" y="6858000"/>
                </a:lnTo>
                <a:lnTo>
                  <a:pt x="936727" y="6858000"/>
                </a:lnTo>
                <a:lnTo>
                  <a:pt x="814374" y="6645207"/>
                </a:lnTo>
                <a:cubicBezTo>
                  <a:pt x="295011" y="5689147"/>
                  <a:pt x="0" y="4593526"/>
                  <a:pt x="0" y="3429001"/>
                </a:cubicBezTo>
                <a:cubicBezTo>
                  <a:pt x="0" y="2264477"/>
                  <a:pt x="295011" y="1168855"/>
                  <a:pt x="814374" y="212796"/>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221</a:t>
            </a:fld>
            <a:endParaRPr lang="zh-TW" altLang="en-US"/>
          </a:p>
        </p:txBody>
      </p:sp>
    </p:spTree>
    <p:extLst>
      <p:ext uri="{BB962C8B-B14F-4D97-AF65-F5344CB8AC3E}">
        <p14:creationId xmlns:p14="http://schemas.microsoft.com/office/powerpoint/2010/main" val="263556648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facebook.com/images/fb_icon_325x325.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65620" y="2132856"/>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4331804" y="2419144"/>
            <a:ext cx="5796644" cy="1261884"/>
          </a:xfrm>
          <a:prstGeom prst="rect">
            <a:avLst/>
          </a:prstGeom>
          <a:noFill/>
        </p:spPr>
        <p:txBody>
          <a:bodyPr wrap="square" rtlCol="0">
            <a:spAutoFit/>
          </a:bodyPr>
          <a:lstStyle/>
          <a:p>
            <a:r>
              <a:rPr lang="zh-TW" altLang="en-US" sz="4800" b="1" dirty="0">
                <a:solidFill>
                  <a:schemeClr val="bg1">
                    <a:lumMod val="50000"/>
                  </a:schemeClr>
                </a:solidFill>
                <a:latin typeface="微軟正黑體" pitchFamily="34" charset="-120"/>
                <a:ea typeface="微軟正黑體"/>
              </a:rPr>
              <a:t>歡迎加入</a:t>
            </a:r>
            <a:r>
              <a:rPr lang="zh-TW" altLang="en-US" sz="4800" b="1" dirty="0">
                <a:solidFill>
                  <a:schemeClr val="bg1">
                    <a:lumMod val="50000"/>
                  </a:schemeClr>
                </a:solidFill>
                <a:latin typeface="微軟正黑體" pitchFamily="34" charset="-120"/>
                <a:ea typeface="微軟正黑體"/>
                <a:hlinkClick r:id="rId4"/>
              </a:rPr>
              <a:t>商業簡報網</a:t>
            </a:r>
            <a:r>
              <a:rPr lang="zh-TW" altLang="en-US" sz="2800" b="1" dirty="0">
                <a:solidFill>
                  <a:schemeClr val="bg1">
                    <a:lumMod val="50000"/>
                  </a:schemeClr>
                </a:solidFill>
                <a:latin typeface="微軟正黑體" pitchFamily="34" charset="-120"/>
                <a:ea typeface="微軟正黑體"/>
              </a:rPr>
              <a:t>粉絲專頁</a:t>
            </a:r>
          </a:p>
        </p:txBody>
      </p:sp>
      <p:sp>
        <p:nvSpPr>
          <p:cNvPr id="10" name="Freeform 6"/>
          <p:cNvSpPr>
            <a:spLocks noEditPoints="1"/>
          </p:cNvSpPr>
          <p:nvPr/>
        </p:nvSpPr>
        <p:spPr bwMode="auto">
          <a:xfrm>
            <a:off x="8063589" y="4293096"/>
            <a:ext cx="1776827" cy="2319162"/>
          </a:xfrm>
          <a:custGeom>
            <a:avLst/>
            <a:gdLst>
              <a:gd name="T0" fmla="*/ 271 w 695"/>
              <a:gd name="T1" fmla="*/ 113 h 903"/>
              <a:gd name="T2" fmla="*/ 300 w 695"/>
              <a:gd name="T3" fmla="*/ 0 h 903"/>
              <a:gd name="T4" fmla="*/ 271 w 695"/>
              <a:gd name="T5" fmla="*/ 0 h 903"/>
              <a:gd name="T6" fmla="*/ 364 w 695"/>
              <a:gd name="T7" fmla="*/ 144 h 903"/>
              <a:gd name="T8" fmla="*/ 470 w 695"/>
              <a:gd name="T9" fmla="*/ 95 h 903"/>
              <a:gd name="T10" fmla="*/ 452 w 695"/>
              <a:gd name="T11" fmla="*/ 73 h 903"/>
              <a:gd name="T12" fmla="*/ 399 w 695"/>
              <a:gd name="T13" fmla="*/ 237 h 903"/>
              <a:gd name="T14" fmla="*/ 502 w 695"/>
              <a:gd name="T15" fmla="*/ 290 h 903"/>
              <a:gd name="T16" fmla="*/ 509 w 695"/>
              <a:gd name="T17" fmla="*/ 263 h 903"/>
              <a:gd name="T18" fmla="*/ 179 w 695"/>
              <a:gd name="T19" fmla="*/ 265 h 903"/>
              <a:gd name="T20" fmla="*/ 62 w 695"/>
              <a:gd name="T21" fmla="*/ 263 h 903"/>
              <a:gd name="T22" fmla="*/ 69 w 695"/>
              <a:gd name="T23" fmla="*/ 290 h 903"/>
              <a:gd name="T24" fmla="*/ 189 w 695"/>
              <a:gd name="T25" fmla="*/ 166 h 903"/>
              <a:gd name="T26" fmla="*/ 119 w 695"/>
              <a:gd name="T27" fmla="*/ 73 h 903"/>
              <a:gd name="T28" fmla="*/ 101 w 695"/>
              <a:gd name="T29" fmla="*/ 95 h 903"/>
              <a:gd name="T30" fmla="*/ 666 w 695"/>
              <a:gd name="T31" fmla="*/ 663 h 903"/>
              <a:gd name="T32" fmla="*/ 666 w 695"/>
              <a:gd name="T33" fmla="*/ 557 h 903"/>
              <a:gd name="T34" fmla="*/ 624 w 695"/>
              <a:gd name="T35" fmla="*/ 451 h 903"/>
              <a:gd name="T36" fmla="*/ 582 w 695"/>
              <a:gd name="T37" fmla="*/ 508 h 903"/>
              <a:gd name="T38" fmla="*/ 554 w 695"/>
              <a:gd name="T39" fmla="*/ 438 h 903"/>
              <a:gd name="T40" fmla="*/ 469 w 695"/>
              <a:gd name="T41" fmla="*/ 438 h 903"/>
              <a:gd name="T42" fmla="*/ 441 w 695"/>
              <a:gd name="T43" fmla="*/ 480 h 903"/>
              <a:gd name="T44" fmla="*/ 398 w 695"/>
              <a:gd name="T45" fmla="*/ 367 h 903"/>
              <a:gd name="T46" fmla="*/ 356 w 695"/>
              <a:gd name="T47" fmla="*/ 508 h 903"/>
              <a:gd name="T48" fmla="*/ 328 w 695"/>
              <a:gd name="T49" fmla="*/ 212 h 903"/>
              <a:gd name="T50" fmla="*/ 243 w 695"/>
              <a:gd name="T51" fmla="*/ 212 h 903"/>
              <a:gd name="T52" fmla="*/ 77 w 695"/>
              <a:gd name="T53" fmla="*/ 432 h 903"/>
              <a:gd name="T54" fmla="*/ 455 w 695"/>
              <a:gd name="T55" fmla="*/ 875 h 903"/>
              <a:gd name="T56" fmla="*/ 695 w 695"/>
              <a:gd name="T57" fmla="*/ 663 h 903"/>
              <a:gd name="T58" fmla="*/ 210 w 695"/>
              <a:gd name="T59" fmla="*/ 746 h 903"/>
              <a:gd name="T60" fmla="*/ 215 w 695"/>
              <a:gd name="T61" fmla="*/ 462 h 903"/>
              <a:gd name="T62" fmla="*/ 215 w 695"/>
              <a:gd name="T63" fmla="*/ 212 h 903"/>
              <a:gd name="T64" fmla="*/ 356 w 695"/>
              <a:gd name="T65" fmla="*/ 212 h 903"/>
              <a:gd name="T66" fmla="*/ 398 w 695"/>
              <a:gd name="T67" fmla="*/ 339 h 903"/>
              <a:gd name="T68" fmla="*/ 511 w 695"/>
              <a:gd name="T69" fmla="*/ 367 h 903"/>
              <a:gd name="T70" fmla="*/ 582 w 695"/>
              <a:gd name="T71" fmla="*/ 438 h 903"/>
              <a:gd name="T72" fmla="*/ 695 w 695"/>
              <a:gd name="T73" fmla="*/ 494 h 903"/>
              <a:gd name="T74" fmla="*/ 695 w 695"/>
              <a:gd name="T75" fmla="*/ 66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5" h="903">
                <a:moveTo>
                  <a:pt x="271" y="0"/>
                </a:moveTo>
                <a:lnTo>
                  <a:pt x="271" y="113"/>
                </a:lnTo>
                <a:lnTo>
                  <a:pt x="300" y="113"/>
                </a:lnTo>
                <a:lnTo>
                  <a:pt x="300" y="0"/>
                </a:lnTo>
                <a:lnTo>
                  <a:pt x="271" y="0"/>
                </a:lnTo>
                <a:lnTo>
                  <a:pt x="271" y="0"/>
                </a:lnTo>
                <a:close/>
                <a:moveTo>
                  <a:pt x="452" y="73"/>
                </a:moveTo>
                <a:lnTo>
                  <a:pt x="364" y="144"/>
                </a:lnTo>
                <a:lnTo>
                  <a:pt x="382" y="166"/>
                </a:lnTo>
                <a:lnTo>
                  <a:pt x="470" y="95"/>
                </a:lnTo>
                <a:lnTo>
                  <a:pt x="452" y="73"/>
                </a:lnTo>
                <a:lnTo>
                  <a:pt x="452" y="73"/>
                </a:lnTo>
                <a:close/>
                <a:moveTo>
                  <a:pt x="509" y="263"/>
                </a:moveTo>
                <a:lnTo>
                  <a:pt x="399" y="237"/>
                </a:lnTo>
                <a:lnTo>
                  <a:pt x="392" y="265"/>
                </a:lnTo>
                <a:lnTo>
                  <a:pt x="502" y="290"/>
                </a:lnTo>
                <a:lnTo>
                  <a:pt x="509" y="263"/>
                </a:lnTo>
                <a:lnTo>
                  <a:pt x="509" y="263"/>
                </a:lnTo>
                <a:close/>
                <a:moveTo>
                  <a:pt x="69" y="290"/>
                </a:moveTo>
                <a:lnTo>
                  <a:pt x="179" y="265"/>
                </a:lnTo>
                <a:lnTo>
                  <a:pt x="172" y="237"/>
                </a:lnTo>
                <a:lnTo>
                  <a:pt x="62" y="263"/>
                </a:lnTo>
                <a:lnTo>
                  <a:pt x="69" y="290"/>
                </a:lnTo>
                <a:lnTo>
                  <a:pt x="69" y="290"/>
                </a:lnTo>
                <a:close/>
                <a:moveTo>
                  <a:pt x="101" y="95"/>
                </a:moveTo>
                <a:lnTo>
                  <a:pt x="189" y="166"/>
                </a:lnTo>
                <a:lnTo>
                  <a:pt x="207" y="144"/>
                </a:lnTo>
                <a:lnTo>
                  <a:pt x="119" y="73"/>
                </a:lnTo>
                <a:lnTo>
                  <a:pt x="101" y="95"/>
                </a:lnTo>
                <a:lnTo>
                  <a:pt x="101" y="95"/>
                </a:lnTo>
                <a:close/>
                <a:moveTo>
                  <a:pt x="455" y="875"/>
                </a:moveTo>
                <a:cubicBezTo>
                  <a:pt x="572" y="875"/>
                  <a:pt x="666" y="774"/>
                  <a:pt x="666" y="663"/>
                </a:cubicBezTo>
                <a:cubicBezTo>
                  <a:pt x="666" y="663"/>
                  <a:pt x="666" y="728"/>
                  <a:pt x="666" y="663"/>
                </a:cubicBezTo>
                <a:lnTo>
                  <a:pt x="666" y="557"/>
                </a:lnTo>
                <a:lnTo>
                  <a:pt x="666" y="494"/>
                </a:lnTo>
                <a:cubicBezTo>
                  <a:pt x="666" y="470"/>
                  <a:pt x="648" y="451"/>
                  <a:pt x="624" y="451"/>
                </a:cubicBezTo>
                <a:cubicBezTo>
                  <a:pt x="601" y="451"/>
                  <a:pt x="582" y="470"/>
                  <a:pt x="582" y="494"/>
                </a:cubicBezTo>
                <a:lnTo>
                  <a:pt x="582" y="508"/>
                </a:lnTo>
                <a:lnTo>
                  <a:pt x="554" y="508"/>
                </a:lnTo>
                <a:lnTo>
                  <a:pt x="554" y="438"/>
                </a:lnTo>
                <a:cubicBezTo>
                  <a:pt x="554" y="414"/>
                  <a:pt x="535" y="395"/>
                  <a:pt x="511" y="395"/>
                </a:cubicBezTo>
                <a:cubicBezTo>
                  <a:pt x="488" y="395"/>
                  <a:pt x="469" y="414"/>
                  <a:pt x="469" y="438"/>
                </a:cubicBezTo>
                <a:lnTo>
                  <a:pt x="469" y="480"/>
                </a:lnTo>
                <a:lnTo>
                  <a:pt x="441" y="480"/>
                </a:lnTo>
                <a:lnTo>
                  <a:pt x="441" y="409"/>
                </a:lnTo>
                <a:cubicBezTo>
                  <a:pt x="441" y="386"/>
                  <a:pt x="422" y="367"/>
                  <a:pt x="398" y="367"/>
                </a:cubicBezTo>
                <a:cubicBezTo>
                  <a:pt x="375" y="367"/>
                  <a:pt x="356" y="386"/>
                  <a:pt x="356" y="409"/>
                </a:cubicBezTo>
                <a:lnTo>
                  <a:pt x="356" y="508"/>
                </a:lnTo>
                <a:lnTo>
                  <a:pt x="328" y="508"/>
                </a:lnTo>
                <a:lnTo>
                  <a:pt x="328" y="212"/>
                </a:lnTo>
                <a:cubicBezTo>
                  <a:pt x="328" y="188"/>
                  <a:pt x="309" y="169"/>
                  <a:pt x="285" y="169"/>
                </a:cubicBezTo>
                <a:cubicBezTo>
                  <a:pt x="262" y="169"/>
                  <a:pt x="243" y="188"/>
                  <a:pt x="243" y="212"/>
                </a:cubicBezTo>
                <a:lnTo>
                  <a:pt x="243" y="530"/>
                </a:lnTo>
                <a:cubicBezTo>
                  <a:pt x="185" y="468"/>
                  <a:pt x="108" y="400"/>
                  <a:pt x="77" y="432"/>
                </a:cubicBezTo>
                <a:cubicBezTo>
                  <a:pt x="46" y="462"/>
                  <a:pt x="126" y="547"/>
                  <a:pt x="236" y="733"/>
                </a:cubicBezTo>
                <a:cubicBezTo>
                  <a:pt x="286" y="817"/>
                  <a:pt x="349" y="875"/>
                  <a:pt x="455" y="875"/>
                </a:cubicBezTo>
                <a:lnTo>
                  <a:pt x="455" y="875"/>
                </a:lnTo>
                <a:close/>
                <a:moveTo>
                  <a:pt x="695" y="663"/>
                </a:moveTo>
                <a:cubicBezTo>
                  <a:pt x="695" y="796"/>
                  <a:pt x="587" y="903"/>
                  <a:pt x="455" y="903"/>
                </a:cubicBezTo>
                <a:cubicBezTo>
                  <a:pt x="367" y="903"/>
                  <a:pt x="274" y="862"/>
                  <a:pt x="210" y="746"/>
                </a:cubicBezTo>
                <a:cubicBezTo>
                  <a:pt x="118" y="578"/>
                  <a:pt x="0" y="468"/>
                  <a:pt x="57" y="412"/>
                </a:cubicBezTo>
                <a:cubicBezTo>
                  <a:pt x="97" y="372"/>
                  <a:pt x="160" y="410"/>
                  <a:pt x="215" y="462"/>
                </a:cubicBezTo>
                <a:lnTo>
                  <a:pt x="215" y="462"/>
                </a:lnTo>
                <a:lnTo>
                  <a:pt x="215" y="212"/>
                </a:lnTo>
                <a:cubicBezTo>
                  <a:pt x="215" y="172"/>
                  <a:pt x="246" y="141"/>
                  <a:pt x="285" y="141"/>
                </a:cubicBezTo>
                <a:cubicBezTo>
                  <a:pt x="325" y="141"/>
                  <a:pt x="356" y="173"/>
                  <a:pt x="356" y="212"/>
                </a:cubicBezTo>
                <a:lnTo>
                  <a:pt x="356" y="353"/>
                </a:lnTo>
                <a:cubicBezTo>
                  <a:pt x="368" y="344"/>
                  <a:pt x="382" y="339"/>
                  <a:pt x="398" y="339"/>
                </a:cubicBezTo>
                <a:cubicBezTo>
                  <a:pt x="429" y="339"/>
                  <a:pt x="455" y="358"/>
                  <a:pt x="464" y="385"/>
                </a:cubicBezTo>
                <a:cubicBezTo>
                  <a:pt x="477" y="373"/>
                  <a:pt x="493" y="367"/>
                  <a:pt x="511" y="367"/>
                </a:cubicBezTo>
                <a:cubicBezTo>
                  <a:pt x="550" y="367"/>
                  <a:pt x="582" y="398"/>
                  <a:pt x="582" y="437"/>
                </a:cubicBezTo>
                <a:lnTo>
                  <a:pt x="582" y="438"/>
                </a:lnTo>
                <a:cubicBezTo>
                  <a:pt x="594" y="429"/>
                  <a:pt x="608" y="424"/>
                  <a:pt x="624" y="424"/>
                </a:cubicBezTo>
                <a:cubicBezTo>
                  <a:pt x="663" y="424"/>
                  <a:pt x="695" y="455"/>
                  <a:pt x="695" y="494"/>
                </a:cubicBezTo>
                <a:lnTo>
                  <a:pt x="695" y="663"/>
                </a:lnTo>
                <a:lnTo>
                  <a:pt x="695" y="663"/>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solidFill>
                <a:schemeClr val="bg1">
                  <a:lumMod val="50000"/>
                </a:schemeClr>
              </a:solidFill>
            </a:endParaRPr>
          </a:p>
        </p:txBody>
      </p:sp>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X Matter Lab</a:t>
            </a:r>
            <a:endParaRPr lang="zh-TW" altLang="en-US"/>
          </a:p>
        </p:txBody>
      </p:sp>
    </p:spTree>
    <p:extLst>
      <p:ext uri="{BB962C8B-B14F-4D97-AF65-F5344CB8AC3E}">
        <p14:creationId xmlns:p14="http://schemas.microsoft.com/office/powerpoint/2010/main" val="80410445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42360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31120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097237"/>
      </p:ext>
    </p:extLst>
  </p:cSld>
  <p:clrMapOvr>
    <a:masterClrMapping/>
  </p:clrMapOvr>
  <p:transition>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22</a:t>
            </a:fld>
            <a:endParaRPr lang="zh-TW" altLang="en-US"/>
          </a:p>
        </p:txBody>
      </p:sp>
      <p:pic>
        <p:nvPicPr>
          <p:cNvPr id="9" name="圖片版面配置區 8"/>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grpSp>
        <p:nvGrpSpPr>
          <p:cNvPr id="6" name="群組 5"/>
          <p:cNvGrpSpPr/>
          <p:nvPr/>
        </p:nvGrpSpPr>
        <p:grpSpPr>
          <a:xfrm>
            <a:off x="651808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010</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rot="18900000" flipH="1">
            <a:off x="303825" y="1637893"/>
            <a:ext cx="3583351" cy="3581400"/>
          </a:xfrm>
          <a:custGeom>
            <a:avLst/>
            <a:gdLst>
              <a:gd name="connsiteX0" fmla="*/ 0 w 3583351"/>
              <a:gd name="connsiteY0" fmla="*/ 0 h 3581400"/>
              <a:gd name="connsiteX1" fmla="*/ 2980865 w 3583351"/>
              <a:gd name="connsiteY1" fmla="*/ 0 h 3581400"/>
              <a:gd name="connsiteX2" fmla="*/ 3583351 w 3583351"/>
              <a:gd name="connsiteY2" fmla="*/ 602485 h 3581400"/>
              <a:gd name="connsiteX3" fmla="*/ 3583351 w 3583351"/>
              <a:gd name="connsiteY3" fmla="*/ 3581400 h 3581400"/>
              <a:gd name="connsiteX4" fmla="*/ 3028951 w 3583351"/>
              <a:gd name="connsiteY4" fmla="*/ 3581400 h 3581400"/>
              <a:gd name="connsiteX5" fmla="*/ 3028951 w 3583351"/>
              <a:gd name="connsiteY5" fmla="*/ 553600 h 3581400"/>
              <a:gd name="connsiteX6" fmla="*/ 0 w 3583351"/>
              <a:gd name="connsiteY6" fmla="*/ 5536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51" h="3581400">
                <a:moveTo>
                  <a:pt x="0" y="0"/>
                </a:moveTo>
                <a:lnTo>
                  <a:pt x="2980865" y="0"/>
                </a:lnTo>
                <a:lnTo>
                  <a:pt x="3583351" y="602485"/>
                </a:lnTo>
                <a:lnTo>
                  <a:pt x="3583351" y="3581400"/>
                </a:lnTo>
                <a:lnTo>
                  <a:pt x="3028951" y="3581400"/>
                </a:lnTo>
                <a:lnTo>
                  <a:pt x="3028951" y="553600"/>
                </a:lnTo>
                <a:lnTo>
                  <a:pt x="0" y="5536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矩形 10"/>
          <p:cNvSpPr/>
          <p:nvPr/>
        </p:nvSpPr>
        <p:spPr>
          <a:xfrm>
            <a:off x="6328970" y="2059615"/>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7056467" y="230462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6465695" y="4730661"/>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9037321" y="4730661"/>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9037321" y="2385332"/>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9641219" y="230462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7056467" y="4645124"/>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9641219" y="4645124"/>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6465695" y="2385332"/>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6625153" y="2488819"/>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1333410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rot="18900000" flipH="1">
            <a:off x="303825" y="1637893"/>
            <a:ext cx="3583351" cy="3581400"/>
          </a:xfrm>
          <a:custGeom>
            <a:avLst/>
            <a:gdLst>
              <a:gd name="connsiteX0" fmla="*/ 0 w 3583351"/>
              <a:gd name="connsiteY0" fmla="*/ 0 h 3581400"/>
              <a:gd name="connsiteX1" fmla="*/ 2980865 w 3583351"/>
              <a:gd name="connsiteY1" fmla="*/ 0 h 3581400"/>
              <a:gd name="connsiteX2" fmla="*/ 3583351 w 3583351"/>
              <a:gd name="connsiteY2" fmla="*/ 602485 h 3581400"/>
              <a:gd name="connsiteX3" fmla="*/ 3583351 w 3583351"/>
              <a:gd name="connsiteY3" fmla="*/ 3581400 h 3581400"/>
              <a:gd name="connsiteX4" fmla="*/ 3028951 w 3583351"/>
              <a:gd name="connsiteY4" fmla="*/ 3581400 h 3581400"/>
              <a:gd name="connsiteX5" fmla="*/ 3028951 w 3583351"/>
              <a:gd name="connsiteY5" fmla="*/ 553600 h 3581400"/>
              <a:gd name="connsiteX6" fmla="*/ 0 w 3583351"/>
              <a:gd name="connsiteY6" fmla="*/ 5536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51" h="3581400">
                <a:moveTo>
                  <a:pt x="0" y="0"/>
                </a:moveTo>
                <a:lnTo>
                  <a:pt x="2980865" y="0"/>
                </a:lnTo>
                <a:lnTo>
                  <a:pt x="3583351" y="602485"/>
                </a:lnTo>
                <a:lnTo>
                  <a:pt x="3583351" y="3581400"/>
                </a:lnTo>
                <a:lnTo>
                  <a:pt x="3028951" y="3581400"/>
                </a:lnTo>
                <a:lnTo>
                  <a:pt x="3028951" y="553600"/>
                </a:lnTo>
                <a:lnTo>
                  <a:pt x="0" y="5536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114704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24</a:t>
            </a:fld>
            <a:endParaRPr lang="zh-TW" altLang="en-US"/>
          </a:p>
        </p:txBody>
      </p:sp>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6529399" y="667686"/>
            <a:ext cx="4416402" cy="717432"/>
            <a:chOff x="2363805" y="418524"/>
            <a:chExt cx="4416402" cy="717432"/>
          </a:xfrm>
        </p:grpSpPr>
        <p:sp>
          <p:nvSpPr>
            <p:cNvPr id="7" name="矩形 6"/>
            <p:cNvSpPr/>
            <p:nvPr/>
          </p:nvSpPr>
          <p:spPr>
            <a:xfrm>
              <a:off x="2363805" y="418524"/>
              <a:ext cx="4416402"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011</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a:off x="604056" y="777497"/>
            <a:ext cx="3372854" cy="4363861"/>
          </a:xfrm>
          <a:custGeom>
            <a:avLst/>
            <a:gdLst>
              <a:gd name="connsiteX0" fmla="*/ 2749549 w 4250285"/>
              <a:gd name="connsiteY0" fmla="*/ 0 h 5499098"/>
              <a:gd name="connsiteX1" fmla="*/ 4060147 w 4250285"/>
              <a:gd name="connsiteY1" fmla="*/ 331856 h 5499098"/>
              <a:gd name="connsiteX2" fmla="*/ 4250285 w 4250285"/>
              <a:gd name="connsiteY2" fmla="*/ 447367 h 5499098"/>
              <a:gd name="connsiteX3" fmla="*/ 4238705 w 4250285"/>
              <a:gd name="connsiteY3" fmla="*/ 441789 h 5499098"/>
              <a:gd name="connsiteX4" fmla="*/ 3214183 w 4250285"/>
              <a:gd name="connsiteY4" fmla="*/ 234948 h 5499098"/>
              <a:gd name="connsiteX5" fmla="*/ 582108 w 4250285"/>
              <a:gd name="connsiteY5" fmla="*/ 2867023 h 5499098"/>
              <a:gd name="connsiteX6" fmla="*/ 2683728 w 4250285"/>
              <a:gd name="connsiteY6" fmla="*/ 5445624 h 5499098"/>
              <a:gd name="connsiteX7" fmla="*/ 2784203 w 4250285"/>
              <a:gd name="connsiteY7" fmla="*/ 5460958 h 5499098"/>
              <a:gd name="connsiteX8" fmla="*/ 2829788 w 4250285"/>
              <a:gd name="connsiteY8" fmla="*/ 5495046 h 5499098"/>
              <a:gd name="connsiteX9" fmla="*/ 2749549 w 4250285"/>
              <a:gd name="connsiteY9" fmla="*/ 5499098 h 5499098"/>
              <a:gd name="connsiteX10" fmla="*/ 0 w 4250285"/>
              <a:gd name="connsiteY10" fmla="*/ 2749549 h 5499098"/>
              <a:gd name="connsiteX11" fmla="*/ 2749549 w 4250285"/>
              <a:gd name="connsiteY11"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285" h="5499098">
                <a:moveTo>
                  <a:pt x="2749549" y="0"/>
                </a:moveTo>
                <a:cubicBezTo>
                  <a:pt x="3224091" y="0"/>
                  <a:pt x="3670555" y="120216"/>
                  <a:pt x="4060147" y="331856"/>
                </a:cubicBezTo>
                <a:lnTo>
                  <a:pt x="4250285" y="447367"/>
                </a:lnTo>
                <a:lnTo>
                  <a:pt x="4238705" y="441789"/>
                </a:lnTo>
                <a:cubicBezTo>
                  <a:pt x="3923809" y="308599"/>
                  <a:pt x="3577597" y="234948"/>
                  <a:pt x="3214183" y="234948"/>
                </a:cubicBezTo>
                <a:cubicBezTo>
                  <a:pt x="1760528" y="234948"/>
                  <a:pt x="582108" y="1413368"/>
                  <a:pt x="582108" y="2867023"/>
                </a:cubicBezTo>
                <a:cubicBezTo>
                  <a:pt x="582108" y="4138971"/>
                  <a:pt x="1484336" y="5200193"/>
                  <a:pt x="2683728" y="5445624"/>
                </a:cubicBezTo>
                <a:lnTo>
                  <a:pt x="2784203" y="5460958"/>
                </a:lnTo>
                <a:lnTo>
                  <a:pt x="2829788" y="5495046"/>
                </a:lnTo>
                <a:lnTo>
                  <a:pt x="2749549" y="5499098"/>
                </a:lnTo>
                <a:cubicBezTo>
                  <a:pt x="1231015" y="5499098"/>
                  <a:pt x="0" y="4268083"/>
                  <a:pt x="0" y="2749549"/>
                </a:cubicBezTo>
                <a:cubicBezTo>
                  <a:pt x="0" y="1231015"/>
                  <a:pt x="1231015" y="0"/>
                  <a:pt x="2749549"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手繪多邊形 10"/>
          <p:cNvSpPr/>
          <p:nvPr/>
        </p:nvSpPr>
        <p:spPr>
          <a:xfrm>
            <a:off x="2849660" y="1170546"/>
            <a:ext cx="3433462" cy="4363861"/>
          </a:xfrm>
          <a:custGeom>
            <a:avLst/>
            <a:gdLst>
              <a:gd name="connsiteX0" fmla="*/ 1577111 w 4326660"/>
              <a:gd name="connsiteY0" fmla="*/ 0 h 5499098"/>
              <a:gd name="connsiteX1" fmla="*/ 4326660 w 4326660"/>
              <a:gd name="connsiteY1" fmla="*/ 2749549 h 5499098"/>
              <a:gd name="connsiteX2" fmla="*/ 1577111 w 4326660"/>
              <a:gd name="connsiteY2" fmla="*/ 5499098 h 5499098"/>
              <a:gd name="connsiteX3" fmla="*/ 39812 w 4326660"/>
              <a:gd name="connsiteY3" fmla="*/ 5029518 h 5499098"/>
              <a:gd name="connsiteX4" fmla="*/ 0 w 4326660"/>
              <a:gd name="connsiteY4" fmla="*/ 4999747 h 5499098"/>
              <a:gd name="connsiteX5" fmla="*/ 152074 w 4326660"/>
              <a:gd name="connsiteY5" fmla="*/ 4992068 h 5499098"/>
              <a:gd name="connsiteX6" fmla="*/ 384395 w 4326660"/>
              <a:gd name="connsiteY6" fmla="*/ 5003799 h 5499098"/>
              <a:gd name="connsiteX7" fmla="*/ 3016470 w 4326660"/>
              <a:gd name="connsiteY7" fmla="*/ 2371724 h 5499098"/>
              <a:gd name="connsiteX8" fmla="*/ 1638998 w 4326660"/>
              <a:gd name="connsiteY8" fmla="*/ 57326 h 5499098"/>
              <a:gd name="connsiteX9" fmla="*/ 1525416 w 4326660"/>
              <a:gd name="connsiteY9" fmla="*/ 2611 h 5499098"/>
              <a:gd name="connsiteX10" fmla="*/ 1577111 w 4326660"/>
              <a:gd name="connsiteY10"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660" h="5499098">
                <a:moveTo>
                  <a:pt x="1577111" y="0"/>
                </a:moveTo>
                <a:cubicBezTo>
                  <a:pt x="3095645" y="0"/>
                  <a:pt x="4326660" y="1231015"/>
                  <a:pt x="4326660" y="2749549"/>
                </a:cubicBezTo>
                <a:cubicBezTo>
                  <a:pt x="4326660" y="4268083"/>
                  <a:pt x="3095645" y="5499098"/>
                  <a:pt x="1577111" y="5499098"/>
                </a:cubicBezTo>
                <a:cubicBezTo>
                  <a:pt x="1007661" y="5499098"/>
                  <a:pt x="478643" y="5325987"/>
                  <a:pt x="39812" y="5029518"/>
                </a:cubicBezTo>
                <a:lnTo>
                  <a:pt x="0" y="4999747"/>
                </a:lnTo>
                <a:lnTo>
                  <a:pt x="152074" y="4992068"/>
                </a:lnTo>
                <a:lnTo>
                  <a:pt x="384395" y="5003799"/>
                </a:lnTo>
                <a:cubicBezTo>
                  <a:pt x="1838050" y="5003799"/>
                  <a:pt x="3016470" y="3825379"/>
                  <a:pt x="3016470" y="2371724"/>
                </a:cubicBezTo>
                <a:cubicBezTo>
                  <a:pt x="3016470" y="1372336"/>
                  <a:pt x="2459483" y="503040"/>
                  <a:pt x="1638998" y="57326"/>
                </a:cubicBezTo>
                <a:lnTo>
                  <a:pt x="1525416" y="2611"/>
                </a:lnTo>
                <a:lnTo>
                  <a:pt x="1577111"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矩形 11"/>
          <p:cNvSpPr/>
          <p:nvPr/>
        </p:nvSpPr>
        <p:spPr>
          <a:xfrm>
            <a:off x="7389410" y="216455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3" name="矩形 12"/>
          <p:cNvSpPr/>
          <p:nvPr/>
        </p:nvSpPr>
        <p:spPr>
          <a:xfrm>
            <a:off x="7389410" y="321611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7389410" y="426767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7389410" y="531923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6" name="群組 15"/>
          <p:cNvGrpSpPr/>
          <p:nvPr/>
        </p:nvGrpSpPr>
        <p:grpSpPr>
          <a:xfrm>
            <a:off x="6903444" y="2323303"/>
            <a:ext cx="421170" cy="421170"/>
            <a:chOff x="5023476" y="1967700"/>
            <a:chExt cx="421170" cy="421170"/>
          </a:xfrm>
        </p:grpSpPr>
        <p:sp>
          <p:nvSpPr>
            <p:cNvPr id="17" name="橢圓 16"/>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8"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9" name="群組 18"/>
          <p:cNvGrpSpPr/>
          <p:nvPr/>
        </p:nvGrpSpPr>
        <p:grpSpPr>
          <a:xfrm>
            <a:off x="6903444" y="3374863"/>
            <a:ext cx="421170" cy="421170"/>
            <a:chOff x="5023476" y="3019260"/>
            <a:chExt cx="421170" cy="421170"/>
          </a:xfrm>
        </p:grpSpPr>
        <p:sp>
          <p:nvSpPr>
            <p:cNvPr id="20" name="橢圓 19"/>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2" name="群組 21"/>
          <p:cNvGrpSpPr/>
          <p:nvPr/>
        </p:nvGrpSpPr>
        <p:grpSpPr>
          <a:xfrm>
            <a:off x="6903444" y="4426423"/>
            <a:ext cx="421170" cy="421170"/>
            <a:chOff x="5023476" y="4070820"/>
            <a:chExt cx="421170" cy="421170"/>
          </a:xfrm>
        </p:grpSpPr>
        <p:sp>
          <p:nvSpPr>
            <p:cNvPr id="23" name="橢圓 22"/>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6903444" y="5477983"/>
            <a:ext cx="421170" cy="421170"/>
            <a:chOff x="5023476" y="5122380"/>
            <a:chExt cx="421170" cy="421170"/>
          </a:xfrm>
        </p:grpSpPr>
        <p:sp>
          <p:nvSpPr>
            <p:cNvPr id="26" name="橢圓 25"/>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725751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25</a:t>
            </a:fld>
            <a:endParaRPr lang="zh-TW" altLang="en-US"/>
          </a:p>
        </p:txBody>
      </p:sp>
      <p:sp>
        <p:nvSpPr>
          <p:cNvPr id="5" name="手繪多邊形 4"/>
          <p:cNvSpPr/>
          <p:nvPr/>
        </p:nvSpPr>
        <p:spPr>
          <a:xfrm>
            <a:off x="604056" y="777497"/>
            <a:ext cx="3372854" cy="4363861"/>
          </a:xfrm>
          <a:custGeom>
            <a:avLst/>
            <a:gdLst>
              <a:gd name="connsiteX0" fmla="*/ 2749549 w 4250285"/>
              <a:gd name="connsiteY0" fmla="*/ 0 h 5499098"/>
              <a:gd name="connsiteX1" fmla="*/ 4060147 w 4250285"/>
              <a:gd name="connsiteY1" fmla="*/ 331856 h 5499098"/>
              <a:gd name="connsiteX2" fmla="*/ 4250285 w 4250285"/>
              <a:gd name="connsiteY2" fmla="*/ 447367 h 5499098"/>
              <a:gd name="connsiteX3" fmla="*/ 4238705 w 4250285"/>
              <a:gd name="connsiteY3" fmla="*/ 441789 h 5499098"/>
              <a:gd name="connsiteX4" fmla="*/ 3214183 w 4250285"/>
              <a:gd name="connsiteY4" fmla="*/ 234948 h 5499098"/>
              <a:gd name="connsiteX5" fmla="*/ 582108 w 4250285"/>
              <a:gd name="connsiteY5" fmla="*/ 2867023 h 5499098"/>
              <a:gd name="connsiteX6" fmla="*/ 2683728 w 4250285"/>
              <a:gd name="connsiteY6" fmla="*/ 5445624 h 5499098"/>
              <a:gd name="connsiteX7" fmla="*/ 2784203 w 4250285"/>
              <a:gd name="connsiteY7" fmla="*/ 5460958 h 5499098"/>
              <a:gd name="connsiteX8" fmla="*/ 2829788 w 4250285"/>
              <a:gd name="connsiteY8" fmla="*/ 5495046 h 5499098"/>
              <a:gd name="connsiteX9" fmla="*/ 2749549 w 4250285"/>
              <a:gd name="connsiteY9" fmla="*/ 5499098 h 5499098"/>
              <a:gd name="connsiteX10" fmla="*/ 0 w 4250285"/>
              <a:gd name="connsiteY10" fmla="*/ 2749549 h 5499098"/>
              <a:gd name="connsiteX11" fmla="*/ 2749549 w 4250285"/>
              <a:gd name="connsiteY11"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285" h="5499098">
                <a:moveTo>
                  <a:pt x="2749549" y="0"/>
                </a:moveTo>
                <a:cubicBezTo>
                  <a:pt x="3224091" y="0"/>
                  <a:pt x="3670555" y="120216"/>
                  <a:pt x="4060147" y="331856"/>
                </a:cubicBezTo>
                <a:lnTo>
                  <a:pt x="4250285" y="447367"/>
                </a:lnTo>
                <a:lnTo>
                  <a:pt x="4238705" y="441789"/>
                </a:lnTo>
                <a:cubicBezTo>
                  <a:pt x="3923809" y="308599"/>
                  <a:pt x="3577597" y="234948"/>
                  <a:pt x="3214183" y="234948"/>
                </a:cubicBezTo>
                <a:cubicBezTo>
                  <a:pt x="1760528" y="234948"/>
                  <a:pt x="582108" y="1413368"/>
                  <a:pt x="582108" y="2867023"/>
                </a:cubicBezTo>
                <a:cubicBezTo>
                  <a:pt x="582108" y="4138971"/>
                  <a:pt x="1484336" y="5200193"/>
                  <a:pt x="2683728" y="5445624"/>
                </a:cubicBezTo>
                <a:lnTo>
                  <a:pt x="2784203" y="5460958"/>
                </a:lnTo>
                <a:lnTo>
                  <a:pt x="2829788" y="5495046"/>
                </a:lnTo>
                <a:lnTo>
                  <a:pt x="2749549" y="5499098"/>
                </a:lnTo>
                <a:cubicBezTo>
                  <a:pt x="1231015" y="5499098"/>
                  <a:pt x="0" y="4268083"/>
                  <a:pt x="0" y="2749549"/>
                </a:cubicBezTo>
                <a:cubicBezTo>
                  <a:pt x="0" y="1231015"/>
                  <a:pt x="1231015" y="0"/>
                  <a:pt x="2749549"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a:off x="2849660" y="1170546"/>
            <a:ext cx="3433462" cy="4363861"/>
          </a:xfrm>
          <a:custGeom>
            <a:avLst/>
            <a:gdLst>
              <a:gd name="connsiteX0" fmla="*/ 1577111 w 4326660"/>
              <a:gd name="connsiteY0" fmla="*/ 0 h 5499098"/>
              <a:gd name="connsiteX1" fmla="*/ 4326660 w 4326660"/>
              <a:gd name="connsiteY1" fmla="*/ 2749549 h 5499098"/>
              <a:gd name="connsiteX2" fmla="*/ 1577111 w 4326660"/>
              <a:gd name="connsiteY2" fmla="*/ 5499098 h 5499098"/>
              <a:gd name="connsiteX3" fmla="*/ 39812 w 4326660"/>
              <a:gd name="connsiteY3" fmla="*/ 5029518 h 5499098"/>
              <a:gd name="connsiteX4" fmla="*/ 0 w 4326660"/>
              <a:gd name="connsiteY4" fmla="*/ 4999747 h 5499098"/>
              <a:gd name="connsiteX5" fmla="*/ 152074 w 4326660"/>
              <a:gd name="connsiteY5" fmla="*/ 4992068 h 5499098"/>
              <a:gd name="connsiteX6" fmla="*/ 384395 w 4326660"/>
              <a:gd name="connsiteY6" fmla="*/ 5003799 h 5499098"/>
              <a:gd name="connsiteX7" fmla="*/ 3016470 w 4326660"/>
              <a:gd name="connsiteY7" fmla="*/ 2371724 h 5499098"/>
              <a:gd name="connsiteX8" fmla="*/ 1638998 w 4326660"/>
              <a:gd name="connsiteY8" fmla="*/ 57326 h 5499098"/>
              <a:gd name="connsiteX9" fmla="*/ 1525416 w 4326660"/>
              <a:gd name="connsiteY9" fmla="*/ 2611 h 5499098"/>
              <a:gd name="connsiteX10" fmla="*/ 1577111 w 4326660"/>
              <a:gd name="connsiteY10"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660" h="5499098">
                <a:moveTo>
                  <a:pt x="1577111" y="0"/>
                </a:moveTo>
                <a:cubicBezTo>
                  <a:pt x="3095645" y="0"/>
                  <a:pt x="4326660" y="1231015"/>
                  <a:pt x="4326660" y="2749549"/>
                </a:cubicBezTo>
                <a:cubicBezTo>
                  <a:pt x="4326660" y="4268083"/>
                  <a:pt x="3095645" y="5499098"/>
                  <a:pt x="1577111" y="5499098"/>
                </a:cubicBezTo>
                <a:cubicBezTo>
                  <a:pt x="1007661" y="5499098"/>
                  <a:pt x="478643" y="5325987"/>
                  <a:pt x="39812" y="5029518"/>
                </a:cubicBezTo>
                <a:lnTo>
                  <a:pt x="0" y="4999747"/>
                </a:lnTo>
                <a:lnTo>
                  <a:pt x="152074" y="4992068"/>
                </a:lnTo>
                <a:lnTo>
                  <a:pt x="384395" y="5003799"/>
                </a:lnTo>
                <a:cubicBezTo>
                  <a:pt x="1838050" y="5003799"/>
                  <a:pt x="3016470" y="3825379"/>
                  <a:pt x="3016470" y="2371724"/>
                </a:cubicBezTo>
                <a:cubicBezTo>
                  <a:pt x="3016470" y="1372336"/>
                  <a:pt x="2459483" y="503040"/>
                  <a:pt x="1638998" y="57326"/>
                </a:cubicBezTo>
                <a:lnTo>
                  <a:pt x="1525416" y="2611"/>
                </a:lnTo>
                <a:lnTo>
                  <a:pt x="1577111"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2542692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26</a:t>
            </a:fld>
            <a:endParaRPr lang="zh-TW" altLang="en-US"/>
          </a:p>
        </p:txBody>
      </p:sp>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81451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012</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rot="7238766">
            <a:off x="7953225" y="128870"/>
            <a:ext cx="3372854" cy="4363861"/>
          </a:xfrm>
          <a:custGeom>
            <a:avLst/>
            <a:gdLst>
              <a:gd name="connsiteX0" fmla="*/ 2749549 w 4250285"/>
              <a:gd name="connsiteY0" fmla="*/ 0 h 5499098"/>
              <a:gd name="connsiteX1" fmla="*/ 4060147 w 4250285"/>
              <a:gd name="connsiteY1" fmla="*/ 331856 h 5499098"/>
              <a:gd name="connsiteX2" fmla="*/ 4250285 w 4250285"/>
              <a:gd name="connsiteY2" fmla="*/ 447367 h 5499098"/>
              <a:gd name="connsiteX3" fmla="*/ 4238705 w 4250285"/>
              <a:gd name="connsiteY3" fmla="*/ 441789 h 5499098"/>
              <a:gd name="connsiteX4" fmla="*/ 3214183 w 4250285"/>
              <a:gd name="connsiteY4" fmla="*/ 234948 h 5499098"/>
              <a:gd name="connsiteX5" fmla="*/ 582108 w 4250285"/>
              <a:gd name="connsiteY5" fmla="*/ 2867023 h 5499098"/>
              <a:gd name="connsiteX6" fmla="*/ 2683728 w 4250285"/>
              <a:gd name="connsiteY6" fmla="*/ 5445624 h 5499098"/>
              <a:gd name="connsiteX7" fmla="*/ 2784203 w 4250285"/>
              <a:gd name="connsiteY7" fmla="*/ 5460958 h 5499098"/>
              <a:gd name="connsiteX8" fmla="*/ 2829788 w 4250285"/>
              <a:gd name="connsiteY8" fmla="*/ 5495046 h 5499098"/>
              <a:gd name="connsiteX9" fmla="*/ 2749549 w 4250285"/>
              <a:gd name="connsiteY9" fmla="*/ 5499098 h 5499098"/>
              <a:gd name="connsiteX10" fmla="*/ 0 w 4250285"/>
              <a:gd name="connsiteY10" fmla="*/ 2749549 h 5499098"/>
              <a:gd name="connsiteX11" fmla="*/ 2749549 w 4250285"/>
              <a:gd name="connsiteY11"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285" h="5499098">
                <a:moveTo>
                  <a:pt x="2749549" y="0"/>
                </a:moveTo>
                <a:cubicBezTo>
                  <a:pt x="3224091" y="0"/>
                  <a:pt x="3670555" y="120216"/>
                  <a:pt x="4060147" y="331856"/>
                </a:cubicBezTo>
                <a:lnTo>
                  <a:pt x="4250285" y="447367"/>
                </a:lnTo>
                <a:lnTo>
                  <a:pt x="4238705" y="441789"/>
                </a:lnTo>
                <a:cubicBezTo>
                  <a:pt x="3923809" y="308599"/>
                  <a:pt x="3577597" y="234948"/>
                  <a:pt x="3214183" y="234948"/>
                </a:cubicBezTo>
                <a:cubicBezTo>
                  <a:pt x="1760528" y="234948"/>
                  <a:pt x="582108" y="1413368"/>
                  <a:pt x="582108" y="2867023"/>
                </a:cubicBezTo>
                <a:cubicBezTo>
                  <a:pt x="582108" y="4138971"/>
                  <a:pt x="1484336" y="5200193"/>
                  <a:pt x="2683728" y="5445624"/>
                </a:cubicBezTo>
                <a:lnTo>
                  <a:pt x="2784203" y="5460958"/>
                </a:lnTo>
                <a:lnTo>
                  <a:pt x="2829788" y="5495046"/>
                </a:lnTo>
                <a:lnTo>
                  <a:pt x="2749549" y="5499098"/>
                </a:lnTo>
                <a:cubicBezTo>
                  <a:pt x="1231015" y="5499098"/>
                  <a:pt x="0" y="4268083"/>
                  <a:pt x="0" y="2749549"/>
                </a:cubicBezTo>
                <a:cubicBezTo>
                  <a:pt x="0" y="1231015"/>
                  <a:pt x="1231015" y="0"/>
                  <a:pt x="2749549"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手繪多邊形 10"/>
          <p:cNvSpPr/>
          <p:nvPr/>
        </p:nvSpPr>
        <p:spPr>
          <a:xfrm rot="7238766">
            <a:off x="6424662" y="1886557"/>
            <a:ext cx="3433462" cy="4363861"/>
          </a:xfrm>
          <a:custGeom>
            <a:avLst/>
            <a:gdLst>
              <a:gd name="connsiteX0" fmla="*/ 1577111 w 4326660"/>
              <a:gd name="connsiteY0" fmla="*/ 0 h 5499098"/>
              <a:gd name="connsiteX1" fmla="*/ 4326660 w 4326660"/>
              <a:gd name="connsiteY1" fmla="*/ 2749549 h 5499098"/>
              <a:gd name="connsiteX2" fmla="*/ 1577111 w 4326660"/>
              <a:gd name="connsiteY2" fmla="*/ 5499098 h 5499098"/>
              <a:gd name="connsiteX3" fmla="*/ 39812 w 4326660"/>
              <a:gd name="connsiteY3" fmla="*/ 5029518 h 5499098"/>
              <a:gd name="connsiteX4" fmla="*/ 0 w 4326660"/>
              <a:gd name="connsiteY4" fmla="*/ 4999747 h 5499098"/>
              <a:gd name="connsiteX5" fmla="*/ 152074 w 4326660"/>
              <a:gd name="connsiteY5" fmla="*/ 4992068 h 5499098"/>
              <a:gd name="connsiteX6" fmla="*/ 384395 w 4326660"/>
              <a:gd name="connsiteY6" fmla="*/ 5003799 h 5499098"/>
              <a:gd name="connsiteX7" fmla="*/ 3016470 w 4326660"/>
              <a:gd name="connsiteY7" fmla="*/ 2371724 h 5499098"/>
              <a:gd name="connsiteX8" fmla="*/ 1638998 w 4326660"/>
              <a:gd name="connsiteY8" fmla="*/ 57326 h 5499098"/>
              <a:gd name="connsiteX9" fmla="*/ 1525416 w 4326660"/>
              <a:gd name="connsiteY9" fmla="*/ 2611 h 5499098"/>
              <a:gd name="connsiteX10" fmla="*/ 1577111 w 4326660"/>
              <a:gd name="connsiteY10"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660" h="5499098">
                <a:moveTo>
                  <a:pt x="1577111" y="0"/>
                </a:moveTo>
                <a:cubicBezTo>
                  <a:pt x="3095645" y="0"/>
                  <a:pt x="4326660" y="1231015"/>
                  <a:pt x="4326660" y="2749549"/>
                </a:cubicBezTo>
                <a:cubicBezTo>
                  <a:pt x="4326660" y="4268083"/>
                  <a:pt x="3095645" y="5499098"/>
                  <a:pt x="1577111" y="5499098"/>
                </a:cubicBezTo>
                <a:cubicBezTo>
                  <a:pt x="1007661" y="5499098"/>
                  <a:pt x="478643" y="5325987"/>
                  <a:pt x="39812" y="5029518"/>
                </a:cubicBezTo>
                <a:lnTo>
                  <a:pt x="0" y="4999747"/>
                </a:lnTo>
                <a:lnTo>
                  <a:pt x="152074" y="4992068"/>
                </a:lnTo>
                <a:lnTo>
                  <a:pt x="384395" y="5003799"/>
                </a:lnTo>
                <a:cubicBezTo>
                  <a:pt x="1838050" y="5003799"/>
                  <a:pt x="3016470" y="3825379"/>
                  <a:pt x="3016470" y="2371724"/>
                </a:cubicBezTo>
                <a:cubicBezTo>
                  <a:pt x="3016470" y="1372336"/>
                  <a:pt x="2459483" y="503040"/>
                  <a:pt x="1638998" y="57326"/>
                </a:cubicBezTo>
                <a:lnTo>
                  <a:pt x="1525416" y="2611"/>
                </a:lnTo>
                <a:lnTo>
                  <a:pt x="1577111"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2" name="直線接點 11"/>
          <p:cNvCxnSpPr/>
          <p:nvPr/>
        </p:nvCxnSpPr>
        <p:spPr>
          <a:xfrm>
            <a:off x="3144201" y="1919216"/>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字方塊 41"/>
          <p:cNvSpPr txBox="1"/>
          <p:nvPr/>
        </p:nvSpPr>
        <p:spPr>
          <a:xfrm>
            <a:off x="868146" y="2459362"/>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4" name="文字方塊 43"/>
          <p:cNvSpPr txBox="1"/>
          <p:nvPr/>
        </p:nvSpPr>
        <p:spPr>
          <a:xfrm>
            <a:off x="868146" y="2044042"/>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5" name="文字方塊 41"/>
          <p:cNvSpPr txBox="1"/>
          <p:nvPr/>
        </p:nvSpPr>
        <p:spPr>
          <a:xfrm>
            <a:off x="868146" y="4504439"/>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6" name="文字方塊 43"/>
          <p:cNvSpPr txBox="1"/>
          <p:nvPr/>
        </p:nvSpPr>
        <p:spPr>
          <a:xfrm>
            <a:off x="868146" y="408912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7" name="文字方塊 41"/>
          <p:cNvSpPr txBox="1"/>
          <p:nvPr/>
        </p:nvSpPr>
        <p:spPr>
          <a:xfrm>
            <a:off x="4164127" y="2459362"/>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4164127" y="2044042"/>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19" name="文字方塊 41"/>
          <p:cNvSpPr txBox="1"/>
          <p:nvPr/>
        </p:nvSpPr>
        <p:spPr>
          <a:xfrm>
            <a:off x="4164127" y="4504439"/>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4164127" y="408912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21" name="手繪多邊形 20"/>
          <p:cNvSpPr>
            <a:spLocks/>
          </p:cNvSpPr>
          <p:nvPr/>
        </p:nvSpPr>
        <p:spPr bwMode="auto">
          <a:xfrm>
            <a:off x="393789" y="2658974"/>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2" name="群組 21"/>
          <p:cNvGrpSpPr>
            <a:grpSpLocks noChangeAspect="1"/>
          </p:cNvGrpSpPr>
          <p:nvPr/>
        </p:nvGrpSpPr>
        <p:grpSpPr>
          <a:xfrm>
            <a:off x="3515790" y="2722560"/>
            <a:ext cx="512526" cy="514386"/>
            <a:chOff x="5583600" y="7359116"/>
            <a:chExt cx="2941833" cy="2952515"/>
          </a:xfrm>
          <a:solidFill>
            <a:schemeClr val="accent3"/>
          </a:solidFill>
        </p:grpSpPr>
        <p:sp>
          <p:nvSpPr>
            <p:cNvPr id="23"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6" name="群組 25"/>
          <p:cNvGrpSpPr/>
          <p:nvPr/>
        </p:nvGrpSpPr>
        <p:grpSpPr>
          <a:xfrm>
            <a:off x="393472" y="4486980"/>
            <a:ext cx="390756" cy="619750"/>
            <a:chOff x="4565882" y="3048934"/>
            <a:chExt cx="361238" cy="572934"/>
          </a:xfrm>
          <a:solidFill>
            <a:schemeClr val="accent2"/>
          </a:solidFill>
        </p:grpSpPr>
        <p:sp>
          <p:nvSpPr>
            <p:cNvPr id="27" name="手繪多邊形 26"/>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2" name="手繪多邊形 31"/>
          <p:cNvSpPr>
            <a:spLocks noChangeAspect="1"/>
          </p:cNvSpPr>
          <p:nvPr/>
        </p:nvSpPr>
        <p:spPr bwMode="auto">
          <a:xfrm>
            <a:off x="3607846" y="4699786"/>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621654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27</a:t>
            </a:fld>
            <a:endParaRPr lang="zh-TW" altLang="en-US"/>
          </a:p>
        </p:txBody>
      </p:sp>
      <p:sp>
        <p:nvSpPr>
          <p:cNvPr id="5" name="手繪多邊形 4"/>
          <p:cNvSpPr/>
          <p:nvPr/>
        </p:nvSpPr>
        <p:spPr>
          <a:xfrm rot="7238766">
            <a:off x="7953225" y="128870"/>
            <a:ext cx="3372854" cy="4363861"/>
          </a:xfrm>
          <a:custGeom>
            <a:avLst/>
            <a:gdLst>
              <a:gd name="connsiteX0" fmla="*/ 2749549 w 4250285"/>
              <a:gd name="connsiteY0" fmla="*/ 0 h 5499098"/>
              <a:gd name="connsiteX1" fmla="*/ 4060147 w 4250285"/>
              <a:gd name="connsiteY1" fmla="*/ 331856 h 5499098"/>
              <a:gd name="connsiteX2" fmla="*/ 4250285 w 4250285"/>
              <a:gd name="connsiteY2" fmla="*/ 447367 h 5499098"/>
              <a:gd name="connsiteX3" fmla="*/ 4238705 w 4250285"/>
              <a:gd name="connsiteY3" fmla="*/ 441789 h 5499098"/>
              <a:gd name="connsiteX4" fmla="*/ 3214183 w 4250285"/>
              <a:gd name="connsiteY4" fmla="*/ 234948 h 5499098"/>
              <a:gd name="connsiteX5" fmla="*/ 582108 w 4250285"/>
              <a:gd name="connsiteY5" fmla="*/ 2867023 h 5499098"/>
              <a:gd name="connsiteX6" fmla="*/ 2683728 w 4250285"/>
              <a:gd name="connsiteY6" fmla="*/ 5445624 h 5499098"/>
              <a:gd name="connsiteX7" fmla="*/ 2784203 w 4250285"/>
              <a:gd name="connsiteY7" fmla="*/ 5460958 h 5499098"/>
              <a:gd name="connsiteX8" fmla="*/ 2829788 w 4250285"/>
              <a:gd name="connsiteY8" fmla="*/ 5495046 h 5499098"/>
              <a:gd name="connsiteX9" fmla="*/ 2749549 w 4250285"/>
              <a:gd name="connsiteY9" fmla="*/ 5499098 h 5499098"/>
              <a:gd name="connsiteX10" fmla="*/ 0 w 4250285"/>
              <a:gd name="connsiteY10" fmla="*/ 2749549 h 5499098"/>
              <a:gd name="connsiteX11" fmla="*/ 2749549 w 4250285"/>
              <a:gd name="connsiteY11"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285" h="5499098">
                <a:moveTo>
                  <a:pt x="2749549" y="0"/>
                </a:moveTo>
                <a:cubicBezTo>
                  <a:pt x="3224091" y="0"/>
                  <a:pt x="3670555" y="120216"/>
                  <a:pt x="4060147" y="331856"/>
                </a:cubicBezTo>
                <a:lnTo>
                  <a:pt x="4250285" y="447367"/>
                </a:lnTo>
                <a:lnTo>
                  <a:pt x="4238705" y="441789"/>
                </a:lnTo>
                <a:cubicBezTo>
                  <a:pt x="3923809" y="308599"/>
                  <a:pt x="3577597" y="234948"/>
                  <a:pt x="3214183" y="234948"/>
                </a:cubicBezTo>
                <a:cubicBezTo>
                  <a:pt x="1760528" y="234948"/>
                  <a:pt x="582108" y="1413368"/>
                  <a:pt x="582108" y="2867023"/>
                </a:cubicBezTo>
                <a:cubicBezTo>
                  <a:pt x="582108" y="4138971"/>
                  <a:pt x="1484336" y="5200193"/>
                  <a:pt x="2683728" y="5445624"/>
                </a:cubicBezTo>
                <a:lnTo>
                  <a:pt x="2784203" y="5460958"/>
                </a:lnTo>
                <a:lnTo>
                  <a:pt x="2829788" y="5495046"/>
                </a:lnTo>
                <a:lnTo>
                  <a:pt x="2749549" y="5499098"/>
                </a:lnTo>
                <a:cubicBezTo>
                  <a:pt x="1231015" y="5499098"/>
                  <a:pt x="0" y="4268083"/>
                  <a:pt x="0" y="2749549"/>
                </a:cubicBezTo>
                <a:cubicBezTo>
                  <a:pt x="0" y="1231015"/>
                  <a:pt x="1231015" y="0"/>
                  <a:pt x="2749549"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7238766">
            <a:off x="6424662" y="1886557"/>
            <a:ext cx="3433462" cy="4363861"/>
          </a:xfrm>
          <a:custGeom>
            <a:avLst/>
            <a:gdLst>
              <a:gd name="connsiteX0" fmla="*/ 1577111 w 4326660"/>
              <a:gd name="connsiteY0" fmla="*/ 0 h 5499098"/>
              <a:gd name="connsiteX1" fmla="*/ 4326660 w 4326660"/>
              <a:gd name="connsiteY1" fmla="*/ 2749549 h 5499098"/>
              <a:gd name="connsiteX2" fmla="*/ 1577111 w 4326660"/>
              <a:gd name="connsiteY2" fmla="*/ 5499098 h 5499098"/>
              <a:gd name="connsiteX3" fmla="*/ 39812 w 4326660"/>
              <a:gd name="connsiteY3" fmla="*/ 5029518 h 5499098"/>
              <a:gd name="connsiteX4" fmla="*/ 0 w 4326660"/>
              <a:gd name="connsiteY4" fmla="*/ 4999747 h 5499098"/>
              <a:gd name="connsiteX5" fmla="*/ 152074 w 4326660"/>
              <a:gd name="connsiteY5" fmla="*/ 4992068 h 5499098"/>
              <a:gd name="connsiteX6" fmla="*/ 384395 w 4326660"/>
              <a:gd name="connsiteY6" fmla="*/ 5003799 h 5499098"/>
              <a:gd name="connsiteX7" fmla="*/ 3016470 w 4326660"/>
              <a:gd name="connsiteY7" fmla="*/ 2371724 h 5499098"/>
              <a:gd name="connsiteX8" fmla="*/ 1638998 w 4326660"/>
              <a:gd name="connsiteY8" fmla="*/ 57326 h 5499098"/>
              <a:gd name="connsiteX9" fmla="*/ 1525416 w 4326660"/>
              <a:gd name="connsiteY9" fmla="*/ 2611 h 5499098"/>
              <a:gd name="connsiteX10" fmla="*/ 1577111 w 4326660"/>
              <a:gd name="connsiteY10"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660" h="5499098">
                <a:moveTo>
                  <a:pt x="1577111" y="0"/>
                </a:moveTo>
                <a:cubicBezTo>
                  <a:pt x="3095645" y="0"/>
                  <a:pt x="4326660" y="1231015"/>
                  <a:pt x="4326660" y="2749549"/>
                </a:cubicBezTo>
                <a:cubicBezTo>
                  <a:pt x="4326660" y="4268083"/>
                  <a:pt x="3095645" y="5499098"/>
                  <a:pt x="1577111" y="5499098"/>
                </a:cubicBezTo>
                <a:cubicBezTo>
                  <a:pt x="1007661" y="5499098"/>
                  <a:pt x="478643" y="5325987"/>
                  <a:pt x="39812" y="5029518"/>
                </a:cubicBezTo>
                <a:lnTo>
                  <a:pt x="0" y="4999747"/>
                </a:lnTo>
                <a:lnTo>
                  <a:pt x="152074" y="4992068"/>
                </a:lnTo>
                <a:lnTo>
                  <a:pt x="384395" y="5003799"/>
                </a:lnTo>
                <a:cubicBezTo>
                  <a:pt x="1838050" y="5003799"/>
                  <a:pt x="3016470" y="3825379"/>
                  <a:pt x="3016470" y="2371724"/>
                </a:cubicBezTo>
                <a:cubicBezTo>
                  <a:pt x="3016470" y="1372336"/>
                  <a:pt x="2459483" y="503040"/>
                  <a:pt x="1638998" y="57326"/>
                </a:cubicBezTo>
                <a:lnTo>
                  <a:pt x="1525416" y="2611"/>
                </a:lnTo>
                <a:lnTo>
                  <a:pt x="1577111"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215381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28</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651808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013</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9" name="手繪多邊形 8"/>
          <p:cNvSpPr/>
          <p:nvPr/>
        </p:nvSpPr>
        <p:spPr>
          <a:xfrm>
            <a:off x="3697491" y="1698171"/>
            <a:ext cx="1440566" cy="3614058"/>
          </a:xfrm>
          <a:custGeom>
            <a:avLst/>
            <a:gdLst>
              <a:gd name="connsiteX0" fmla="*/ 0 w 1440566"/>
              <a:gd name="connsiteY0" fmla="*/ 0 h 3614058"/>
              <a:gd name="connsiteX1" fmla="*/ 732055 w 1440566"/>
              <a:gd name="connsiteY1" fmla="*/ 0 h 3614058"/>
              <a:gd name="connsiteX2" fmla="*/ 1440566 w 1440566"/>
              <a:gd name="connsiteY2" fmla="*/ 3563023 h 3614058"/>
              <a:gd name="connsiteX3" fmla="*/ 1440566 w 1440566"/>
              <a:gd name="connsiteY3" fmla="*/ 3614058 h 3614058"/>
              <a:gd name="connsiteX4" fmla="*/ 718660 w 1440566"/>
              <a:gd name="connsiteY4" fmla="*/ 3614058 h 3614058"/>
              <a:gd name="connsiteX5" fmla="*/ 0 w 1440566"/>
              <a:gd name="connsiteY5" fmla="*/ 0 h 361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66" h="3614058">
                <a:moveTo>
                  <a:pt x="0" y="0"/>
                </a:moveTo>
                <a:lnTo>
                  <a:pt x="732055" y="0"/>
                </a:lnTo>
                <a:lnTo>
                  <a:pt x="1440566" y="3563023"/>
                </a:lnTo>
                <a:lnTo>
                  <a:pt x="1440566" y="3614058"/>
                </a:lnTo>
                <a:lnTo>
                  <a:pt x="718660" y="3614058"/>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手繪多邊形 9"/>
          <p:cNvSpPr/>
          <p:nvPr/>
        </p:nvSpPr>
        <p:spPr>
          <a:xfrm>
            <a:off x="3240291" y="1698171"/>
            <a:ext cx="1175860" cy="3614058"/>
          </a:xfrm>
          <a:custGeom>
            <a:avLst/>
            <a:gdLst>
              <a:gd name="connsiteX0" fmla="*/ 0 w 1175860"/>
              <a:gd name="connsiteY0" fmla="*/ 0 h 3614058"/>
              <a:gd name="connsiteX1" fmla="*/ 457200 w 1175860"/>
              <a:gd name="connsiteY1" fmla="*/ 0 h 3614058"/>
              <a:gd name="connsiteX2" fmla="*/ 1175860 w 1175860"/>
              <a:gd name="connsiteY2" fmla="*/ 3614058 h 3614058"/>
              <a:gd name="connsiteX3" fmla="*/ 718659 w 1175860"/>
              <a:gd name="connsiteY3" fmla="*/ 3614058 h 3614058"/>
              <a:gd name="connsiteX4" fmla="*/ 0 w 1175860"/>
              <a:gd name="connsiteY4" fmla="*/ 0 h 3614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60" h="3614058">
                <a:moveTo>
                  <a:pt x="0" y="0"/>
                </a:moveTo>
                <a:lnTo>
                  <a:pt x="457200" y="0"/>
                </a:lnTo>
                <a:lnTo>
                  <a:pt x="1175860" y="3614058"/>
                </a:lnTo>
                <a:lnTo>
                  <a:pt x="718659" y="3614058"/>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7" name="矩形 36"/>
          <p:cNvSpPr/>
          <p:nvPr/>
        </p:nvSpPr>
        <p:spPr>
          <a:xfrm>
            <a:off x="6675706" y="2019865"/>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38" name="Freeform 21"/>
          <p:cNvSpPr>
            <a:spLocks/>
          </p:cNvSpPr>
          <p:nvPr/>
        </p:nvSpPr>
        <p:spPr bwMode="auto">
          <a:xfrm rot="10800000" flipH="1">
            <a:off x="6290240" y="2177184"/>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矩形 38"/>
          <p:cNvSpPr/>
          <p:nvPr/>
        </p:nvSpPr>
        <p:spPr>
          <a:xfrm>
            <a:off x="6675706" y="290577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40" name="Freeform 21"/>
          <p:cNvSpPr>
            <a:spLocks/>
          </p:cNvSpPr>
          <p:nvPr/>
        </p:nvSpPr>
        <p:spPr bwMode="auto">
          <a:xfrm rot="10800000" flipH="1">
            <a:off x="6290240" y="3063098"/>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矩形 40"/>
          <p:cNvSpPr/>
          <p:nvPr/>
        </p:nvSpPr>
        <p:spPr>
          <a:xfrm>
            <a:off x="6675706" y="3791694"/>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42" name="Freeform 21"/>
          <p:cNvSpPr>
            <a:spLocks/>
          </p:cNvSpPr>
          <p:nvPr/>
        </p:nvSpPr>
        <p:spPr bwMode="auto">
          <a:xfrm rot="10800000" flipH="1">
            <a:off x="6290240" y="3949013"/>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矩形 42"/>
          <p:cNvSpPr/>
          <p:nvPr/>
        </p:nvSpPr>
        <p:spPr>
          <a:xfrm>
            <a:off x="6675706" y="467760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44" name="Freeform 21"/>
          <p:cNvSpPr>
            <a:spLocks/>
          </p:cNvSpPr>
          <p:nvPr/>
        </p:nvSpPr>
        <p:spPr bwMode="auto">
          <a:xfrm rot="10800000" flipH="1">
            <a:off x="6290240" y="4834928"/>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矩形 44"/>
          <p:cNvSpPr/>
          <p:nvPr/>
        </p:nvSpPr>
        <p:spPr>
          <a:xfrm>
            <a:off x="6675706" y="5563523"/>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46" name="Freeform 21"/>
          <p:cNvSpPr>
            <a:spLocks/>
          </p:cNvSpPr>
          <p:nvPr/>
        </p:nvSpPr>
        <p:spPr bwMode="auto">
          <a:xfrm rot="10800000" flipH="1">
            <a:off x="6290240" y="5720842"/>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948544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868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29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3697491" y="1698171"/>
            <a:ext cx="1440566" cy="3614058"/>
          </a:xfrm>
          <a:custGeom>
            <a:avLst/>
            <a:gdLst>
              <a:gd name="connsiteX0" fmla="*/ 0 w 1440566"/>
              <a:gd name="connsiteY0" fmla="*/ 0 h 3614058"/>
              <a:gd name="connsiteX1" fmla="*/ 732055 w 1440566"/>
              <a:gd name="connsiteY1" fmla="*/ 0 h 3614058"/>
              <a:gd name="connsiteX2" fmla="*/ 1440566 w 1440566"/>
              <a:gd name="connsiteY2" fmla="*/ 3563023 h 3614058"/>
              <a:gd name="connsiteX3" fmla="*/ 1440566 w 1440566"/>
              <a:gd name="connsiteY3" fmla="*/ 3614058 h 3614058"/>
              <a:gd name="connsiteX4" fmla="*/ 718660 w 1440566"/>
              <a:gd name="connsiteY4" fmla="*/ 3614058 h 3614058"/>
              <a:gd name="connsiteX5" fmla="*/ 0 w 1440566"/>
              <a:gd name="connsiteY5" fmla="*/ 0 h 361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66" h="3614058">
                <a:moveTo>
                  <a:pt x="0" y="0"/>
                </a:moveTo>
                <a:lnTo>
                  <a:pt x="732055" y="0"/>
                </a:lnTo>
                <a:lnTo>
                  <a:pt x="1440566" y="3563023"/>
                </a:lnTo>
                <a:lnTo>
                  <a:pt x="1440566" y="3614058"/>
                </a:lnTo>
                <a:lnTo>
                  <a:pt x="718660" y="3614058"/>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a:off x="3240291" y="1698171"/>
            <a:ext cx="1175860" cy="3614058"/>
          </a:xfrm>
          <a:custGeom>
            <a:avLst/>
            <a:gdLst>
              <a:gd name="connsiteX0" fmla="*/ 0 w 1175860"/>
              <a:gd name="connsiteY0" fmla="*/ 0 h 3614058"/>
              <a:gd name="connsiteX1" fmla="*/ 457200 w 1175860"/>
              <a:gd name="connsiteY1" fmla="*/ 0 h 3614058"/>
              <a:gd name="connsiteX2" fmla="*/ 1175860 w 1175860"/>
              <a:gd name="connsiteY2" fmla="*/ 3614058 h 3614058"/>
              <a:gd name="connsiteX3" fmla="*/ 718659 w 1175860"/>
              <a:gd name="connsiteY3" fmla="*/ 3614058 h 3614058"/>
              <a:gd name="connsiteX4" fmla="*/ 0 w 1175860"/>
              <a:gd name="connsiteY4" fmla="*/ 0 h 3614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60" h="3614058">
                <a:moveTo>
                  <a:pt x="0" y="0"/>
                </a:moveTo>
                <a:lnTo>
                  <a:pt x="457200" y="0"/>
                </a:lnTo>
                <a:lnTo>
                  <a:pt x="1175860" y="3614058"/>
                </a:lnTo>
                <a:lnTo>
                  <a:pt x="718659" y="3614058"/>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115645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30</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7053943" y="1698171"/>
            <a:ext cx="1440566" cy="3614058"/>
          </a:xfrm>
          <a:custGeom>
            <a:avLst/>
            <a:gdLst>
              <a:gd name="connsiteX0" fmla="*/ 0 w 1440566"/>
              <a:gd name="connsiteY0" fmla="*/ 0 h 3614058"/>
              <a:gd name="connsiteX1" fmla="*/ 732055 w 1440566"/>
              <a:gd name="connsiteY1" fmla="*/ 0 h 3614058"/>
              <a:gd name="connsiteX2" fmla="*/ 1440566 w 1440566"/>
              <a:gd name="connsiteY2" fmla="*/ 3563023 h 3614058"/>
              <a:gd name="connsiteX3" fmla="*/ 1440566 w 1440566"/>
              <a:gd name="connsiteY3" fmla="*/ 3614058 h 3614058"/>
              <a:gd name="connsiteX4" fmla="*/ 718660 w 1440566"/>
              <a:gd name="connsiteY4" fmla="*/ 3614058 h 3614058"/>
              <a:gd name="connsiteX5" fmla="*/ 0 w 1440566"/>
              <a:gd name="connsiteY5" fmla="*/ 0 h 361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66" h="3614058">
                <a:moveTo>
                  <a:pt x="0" y="0"/>
                </a:moveTo>
                <a:lnTo>
                  <a:pt x="732055" y="0"/>
                </a:lnTo>
                <a:lnTo>
                  <a:pt x="1440566" y="3563023"/>
                </a:lnTo>
                <a:lnTo>
                  <a:pt x="1440566" y="3614058"/>
                </a:lnTo>
                <a:lnTo>
                  <a:pt x="718660" y="3614058"/>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a:off x="7775849" y="1698171"/>
            <a:ext cx="1175860" cy="3614058"/>
          </a:xfrm>
          <a:custGeom>
            <a:avLst/>
            <a:gdLst>
              <a:gd name="connsiteX0" fmla="*/ 0 w 1175860"/>
              <a:gd name="connsiteY0" fmla="*/ 0 h 3614058"/>
              <a:gd name="connsiteX1" fmla="*/ 457200 w 1175860"/>
              <a:gd name="connsiteY1" fmla="*/ 0 h 3614058"/>
              <a:gd name="connsiteX2" fmla="*/ 1175860 w 1175860"/>
              <a:gd name="connsiteY2" fmla="*/ 3614058 h 3614058"/>
              <a:gd name="connsiteX3" fmla="*/ 718659 w 1175860"/>
              <a:gd name="connsiteY3" fmla="*/ 3614058 h 3614058"/>
              <a:gd name="connsiteX4" fmla="*/ 0 w 1175860"/>
              <a:gd name="connsiteY4" fmla="*/ 0 h 3614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60" h="3614058">
                <a:moveTo>
                  <a:pt x="0" y="0"/>
                </a:moveTo>
                <a:lnTo>
                  <a:pt x="457200" y="0"/>
                </a:lnTo>
                <a:lnTo>
                  <a:pt x="1175860" y="3614058"/>
                </a:lnTo>
                <a:lnTo>
                  <a:pt x="718659" y="3614058"/>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122599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014</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28" name="直線接點 27"/>
          <p:cNvCxnSpPr/>
          <p:nvPr/>
        </p:nvCxnSpPr>
        <p:spPr>
          <a:xfrm>
            <a:off x="3464884" y="1765820"/>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文字方塊 41"/>
          <p:cNvSpPr txBox="1"/>
          <p:nvPr/>
        </p:nvSpPr>
        <p:spPr>
          <a:xfrm>
            <a:off x="1188829" y="2305966"/>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0" name="文字方塊 43"/>
          <p:cNvSpPr txBox="1"/>
          <p:nvPr/>
        </p:nvSpPr>
        <p:spPr>
          <a:xfrm>
            <a:off x="1188829" y="1890646"/>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31" name="文字方塊 41"/>
          <p:cNvSpPr txBox="1"/>
          <p:nvPr/>
        </p:nvSpPr>
        <p:spPr>
          <a:xfrm>
            <a:off x="1188829" y="435104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2" name="文字方塊 43"/>
          <p:cNvSpPr txBox="1"/>
          <p:nvPr/>
        </p:nvSpPr>
        <p:spPr>
          <a:xfrm>
            <a:off x="1188829" y="3935724"/>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33" name="文字方塊 41"/>
          <p:cNvSpPr txBox="1"/>
          <p:nvPr/>
        </p:nvSpPr>
        <p:spPr>
          <a:xfrm>
            <a:off x="4484810" y="2305966"/>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4" name="文字方塊 43"/>
          <p:cNvSpPr txBox="1"/>
          <p:nvPr/>
        </p:nvSpPr>
        <p:spPr>
          <a:xfrm>
            <a:off x="4484810" y="1890646"/>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35" name="文字方塊 41"/>
          <p:cNvSpPr txBox="1"/>
          <p:nvPr/>
        </p:nvSpPr>
        <p:spPr>
          <a:xfrm>
            <a:off x="4484810" y="435104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6" name="文字方塊 43"/>
          <p:cNvSpPr txBox="1"/>
          <p:nvPr/>
        </p:nvSpPr>
        <p:spPr>
          <a:xfrm>
            <a:off x="4484810" y="3935724"/>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37" name="手繪多邊形 36"/>
          <p:cNvSpPr>
            <a:spLocks/>
          </p:cNvSpPr>
          <p:nvPr/>
        </p:nvSpPr>
        <p:spPr bwMode="auto">
          <a:xfrm>
            <a:off x="714472" y="2505578"/>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38" name="群組 37"/>
          <p:cNvGrpSpPr>
            <a:grpSpLocks noChangeAspect="1"/>
          </p:cNvGrpSpPr>
          <p:nvPr/>
        </p:nvGrpSpPr>
        <p:grpSpPr>
          <a:xfrm>
            <a:off x="3836473" y="2569164"/>
            <a:ext cx="512526" cy="514386"/>
            <a:chOff x="5583600" y="7359116"/>
            <a:chExt cx="2941833" cy="2952515"/>
          </a:xfrm>
          <a:solidFill>
            <a:schemeClr val="accent3"/>
          </a:solidFill>
        </p:grpSpPr>
        <p:sp>
          <p:nvSpPr>
            <p:cNvPr id="46"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8"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9" name="群組 38"/>
          <p:cNvGrpSpPr/>
          <p:nvPr/>
        </p:nvGrpSpPr>
        <p:grpSpPr>
          <a:xfrm>
            <a:off x="714155" y="4333584"/>
            <a:ext cx="390756" cy="619750"/>
            <a:chOff x="4565882" y="3048934"/>
            <a:chExt cx="361238" cy="572934"/>
          </a:xfrm>
          <a:solidFill>
            <a:schemeClr val="accent2"/>
          </a:solidFill>
        </p:grpSpPr>
        <p:sp>
          <p:nvSpPr>
            <p:cNvPr id="41" name="手繪多邊形 40"/>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0" name="手繪多邊形 39"/>
          <p:cNvSpPr>
            <a:spLocks noChangeAspect="1"/>
          </p:cNvSpPr>
          <p:nvPr/>
        </p:nvSpPr>
        <p:spPr bwMode="auto">
          <a:xfrm>
            <a:off x="3928529" y="4546390"/>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657048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31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7053943" y="1698171"/>
            <a:ext cx="1440566" cy="3614058"/>
          </a:xfrm>
          <a:custGeom>
            <a:avLst/>
            <a:gdLst>
              <a:gd name="connsiteX0" fmla="*/ 0 w 1440566"/>
              <a:gd name="connsiteY0" fmla="*/ 0 h 3614058"/>
              <a:gd name="connsiteX1" fmla="*/ 732055 w 1440566"/>
              <a:gd name="connsiteY1" fmla="*/ 0 h 3614058"/>
              <a:gd name="connsiteX2" fmla="*/ 1440566 w 1440566"/>
              <a:gd name="connsiteY2" fmla="*/ 3563023 h 3614058"/>
              <a:gd name="connsiteX3" fmla="*/ 1440566 w 1440566"/>
              <a:gd name="connsiteY3" fmla="*/ 3614058 h 3614058"/>
              <a:gd name="connsiteX4" fmla="*/ 718660 w 1440566"/>
              <a:gd name="connsiteY4" fmla="*/ 3614058 h 3614058"/>
              <a:gd name="connsiteX5" fmla="*/ 0 w 1440566"/>
              <a:gd name="connsiteY5" fmla="*/ 0 h 361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66" h="3614058">
                <a:moveTo>
                  <a:pt x="0" y="0"/>
                </a:moveTo>
                <a:lnTo>
                  <a:pt x="732055" y="0"/>
                </a:lnTo>
                <a:lnTo>
                  <a:pt x="1440566" y="3563023"/>
                </a:lnTo>
                <a:lnTo>
                  <a:pt x="1440566" y="3614058"/>
                </a:lnTo>
                <a:lnTo>
                  <a:pt x="718660" y="3614058"/>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a:off x="7775849" y="1698171"/>
            <a:ext cx="1175860" cy="3614058"/>
          </a:xfrm>
          <a:custGeom>
            <a:avLst/>
            <a:gdLst>
              <a:gd name="connsiteX0" fmla="*/ 0 w 1175860"/>
              <a:gd name="connsiteY0" fmla="*/ 0 h 3614058"/>
              <a:gd name="connsiteX1" fmla="*/ 457200 w 1175860"/>
              <a:gd name="connsiteY1" fmla="*/ 0 h 3614058"/>
              <a:gd name="connsiteX2" fmla="*/ 1175860 w 1175860"/>
              <a:gd name="connsiteY2" fmla="*/ 3614058 h 3614058"/>
              <a:gd name="connsiteX3" fmla="*/ 718659 w 1175860"/>
              <a:gd name="connsiteY3" fmla="*/ 3614058 h 3614058"/>
              <a:gd name="connsiteX4" fmla="*/ 0 w 1175860"/>
              <a:gd name="connsiteY4" fmla="*/ 0 h 3614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60" h="3614058">
                <a:moveTo>
                  <a:pt x="0" y="0"/>
                </a:moveTo>
                <a:lnTo>
                  <a:pt x="457200" y="0"/>
                </a:lnTo>
                <a:lnTo>
                  <a:pt x="1175860" y="3614058"/>
                </a:lnTo>
                <a:lnTo>
                  <a:pt x="718659" y="3614058"/>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754892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32</a:t>
            </a:fld>
            <a:endParaRPr lang="zh-TW" altLang="en-US"/>
          </a:p>
        </p:txBody>
      </p:sp>
      <p:pic>
        <p:nvPicPr>
          <p:cNvPr id="9" name="圖片版面配置區 8"/>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grpSp>
        <p:nvGrpSpPr>
          <p:cNvPr id="6" name="群組 5"/>
          <p:cNvGrpSpPr/>
          <p:nvPr/>
        </p:nvGrpSpPr>
        <p:grpSpPr>
          <a:xfrm>
            <a:off x="651808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015</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rot="20700000">
            <a:off x="3712880" y="-78617"/>
            <a:ext cx="377371" cy="1748023"/>
          </a:xfrm>
          <a:custGeom>
            <a:avLst/>
            <a:gdLst>
              <a:gd name="connsiteX0" fmla="*/ 0 w 377371"/>
              <a:gd name="connsiteY0" fmla="*/ 0 h 1748023"/>
              <a:gd name="connsiteX1" fmla="*/ 377371 w 377371"/>
              <a:gd name="connsiteY1" fmla="*/ 101116 h 1748023"/>
              <a:gd name="connsiteX2" fmla="*/ 377371 w 377371"/>
              <a:gd name="connsiteY2" fmla="*/ 1748022 h 1748023"/>
              <a:gd name="connsiteX3" fmla="*/ 0 w 377371"/>
              <a:gd name="connsiteY3" fmla="*/ 1748023 h 1748023"/>
              <a:gd name="connsiteX4" fmla="*/ 0 w 377371"/>
              <a:gd name="connsiteY4" fmla="*/ 0 h 17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1" h="1748023">
                <a:moveTo>
                  <a:pt x="0" y="0"/>
                </a:moveTo>
                <a:lnTo>
                  <a:pt x="377371" y="101116"/>
                </a:lnTo>
                <a:lnTo>
                  <a:pt x="377371" y="1748022"/>
                </a:lnTo>
                <a:lnTo>
                  <a:pt x="0" y="174802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手繪多邊形 10"/>
          <p:cNvSpPr/>
          <p:nvPr/>
        </p:nvSpPr>
        <p:spPr>
          <a:xfrm rot="20700000">
            <a:off x="1170655" y="4491232"/>
            <a:ext cx="377372" cy="2457471"/>
          </a:xfrm>
          <a:custGeom>
            <a:avLst/>
            <a:gdLst>
              <a:gd name="connsiteX0" fmla="*/ 377372 w 377372"/>
              <a:gd name="connsiteY0" fmla="*/ 0 h 2457471"/>
              <a:gd name="connsiteX1" fmla="*/ 377372 w 377372"/>
              <a:gd name="connsiteY1" fmla="*/ 2457471 h 2457471"/>
              <a:gd name="connsiteX2" fmla="*/ 1 w 377372"/>
              <a:gd name="connsiteY2" fmla="*/ 2356355 h 2457471"/>
              <a:gd name="connsiteX3" fmla="*/ 0 w 377372"/>
              <a:gd name="connsiteY3" fmla="*/ 0 h 2457471"/>
              <a:gd name="connsiteX4" fmla="*/ 377372 w 377372"/>
              <a:gd name="connsiteY4" fmla="*/ 0 h 245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2" h="2457471">
                <a:moveTo>
                  <a:pt x="377372" y="0"/>
                </a:moveTo>
                <a:lnTo>
                  <a:pt x="377372" y="2457471"/>
                </a:lnTo>
                <a:lnTo>
                  <a:pt x="1" y="2356355"/>
                </a:lnTo>
                <a:lnTo>
                  <a:pt x="0" y="0"/>
                </a:lnTo>
                <a:lnTo>
                  <a:pt x="377372"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solidFill>
                  <a:schemeClr val="tx1"/>
                </a:solidFill>
              </a:rPr>
              <a:t>商業簡報網  韓明文講師 </a:t>
            </a:r>
            <a:r>
              <a:rPr lang="en-US" altLang="zh-TW" smtClean="0">
                <a:solidFill>
                  <a:schemeClr val="tx1"/>
                </a:solidFill>
              </a:rPr>
              <a:t>X Matter Lab</a:t>
            </a:r>
            <a:endParaRPr lang="zh-TW" altLang="en-US" dirty="0">
              <a:solidFill>
                <a:schemeClr val="tx1"/>
              </a:solidFill>
            </a:endParaRPr>
          </a:p>
        </p:txBody>
      </p:sp>
      <p:sp>
        <p:nvSpPr>
          <p:cNvPr id="12" name="矩形 11"/>
          <p:cNvSpPr/>
          <p:nvPr/>
        </p:nvSpPr>
        <p:spPr>
          <a:xfrm>
            <a:off x="7551160" y="221558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7551160" y="326714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7551160" y="431870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矩形 14"/>
          <p:cNvSpPr/>
          <p:nvPr/>
        </p:nvSpPr>
        <p:spPr>
          <a:xfrm>
            <a:off x="7551160" y="537026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6" name="手繪多邊形 15"/>
          <p:cNvSpPr/>
          <p:nvPr/>
        </p:nvSpPr>
        <p:spPr>
          <a:xfrm>
            <a:off x="6859156" y="228463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17" name="手繪多邊形 16"/>
          <p:cNvSpPr/>
          <p:nvPr/>
        </p:nvSpPr>
        <p:spPr>
          <a:xfrm>
            <a:off x="6859156" y="331818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18" name="手繪多邊形 17"/>
          <p:cNvSpPr/>
          <p:nvPr/>
        </p:nvSpPr>
        <p:spPr>
          <a:xfrm>
            <a:off x="6859156" y="435172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19" name="手繪多邊形 18"/>
          <p:cNvSpPr/>
          <p:nvPr/>
        </p:nvSpPr>
        <p:spPr>
          <a:xfrm>
            <a:off x="6859156" y="5385268"/>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1187134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33</a:t>
            </a:fld>
            <a:endParaRPr lang="zh-TW" altLang="en-US"/>
          </a:p>
        </p:txBody>
      </p:sp>
      <p:sp>
        <p:nvSpPr>
          <p:cNvPr id="3" name="圖片版面配置區 2"/>
          <p:cNvSpPr>
            <a:spLocks noGrp="1"/>
          </p:cNvSpPr>
          <p:nvPr>
            <p:ph type="pic" sz="quarter" idx="12"/>
          </p:nvPr>
        </p:nvSpPr>
        <p:spPr/>
      </p:sp>
      <p:sp>
        <p:nvSpPr>
          <p:cNvPr id="5" name="手繪多邊形 4"/>
          <p:cNvSpPr/>
          <p:nvPr/>
        </p:nvSpPr>
        <p:spPr>
          <a:xfrm rot="20700000">
            <a:off x="3712880" y="-78617"/>
            <a:ext cx="377371" cy="1748023"/>
          </a:xfrm>
          <a:custGeom>
            <a:avLst/>
            <a:gdLst>
              <a:gd name="connsiteX0" fmla="*/ 0 w 377371"/>
              <a:gd name="connsiteY0" fmla="*/ 0 h 1748023"/>
              <a:gd name="connsiteX1" fmla="*/ 377371 w 377371"/>
              <a:gd name="connsiteY1" fmla="*/ 101116 h 1748023"/>
              <a:gd name="connsiteX2" fmla="*/ 377371 w 377371"/>
              <a:gd name="connsiteY2" fmla="*/ 1748022 h 1748023"/>
              <a:gd name="connsiteX3" fmla="*/ 0 w 377371"/>
              <a:gd name="connsiteY3" fmla="*/ 1748023 h 1748023"/>
              <a:gd name="connsiteX4" fmla="*/ 0 w 377371"/>
              <a:gd name="connsiteY4" fmla="*/ 0 h 17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1" h="1748023">
                <a:moveTo>
                  <a:pt x="0" y="0"/>
                </a:moveTo>
                <a:lnTo>
                  <a:pt x="377371" y="101116"/>
                </a:lnTo>
                <a:lnTo>
                  <a:pt x="377371" y="1748022"/>
                </a:lnTo>
                <a:lnTo>
                  <a:pt x="0" y="174802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20700000">
            <a:off x="1170655" y="4491232"/>
            <a:ext cx="377372" cy="2457471"/>
          </a:xfrm>
          <a:custGeom>
            <a:avLst/>
            <a:gdLst>
              <a:gd name="connsiteX0" fmla="*/ 377372 w 377372"/>
              <a:gd name="connsiteY0" fmla="*/ 0 h 2457471"/>
              <a:gd name="connsiteX1" fmla="*/ 377372 w 377372"/>
              <a:gd name="connsiteY1" fmla="*/ 2457471 h 2457471"/>
              <a:gd name="connsiteX2" fmla="*/ 1 w 377372"/>
              <a:gd name="connsiteY2" fmla="*/ 2356355 h 2457471"/>
              <a:gd name="connsiteX3" fmla="*/ 0 w 377372"/>
              <a:gd name="connsiteY3" fmla="*/ 0 h 2457471"/>
              <a:gd name="connsiteX4" fmla="*/ 377372 w 377372"/>
              <a:gd name="connsiteY4" fmla="*/ 0 h 245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2" h="2457471">
                <a:moveTo>
                  <a:pt x="377372" y="0"/>
                </a:moveTo>
                <a:lnTo>
                  <a:pt x="377372" y="2457471"/>
                </a:lnTo>
                <a:lnTo>
                  <a:pt x="1" y="2356355"/>
                </a:lnTo>
                <a:lnTo>
                  <a:pt x="0" y="0"/>
                </a:lnTo>
                <a:lnTo>
                  <a:pt x="377372"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4104727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2" name="投影片編號版面配置區 1"/>
          <p:cNvSpPr>
            <a:spLocks noGrp="1"/>
          </p:cNvSpPr>
          <p:nvPr>
            <p:ph type="sldNum" sz="quarter" idx="11"/>
          </p:nvPr>
        </p:nvSpPr>
        <p:spPr/>
        <p:txBody>
          <a:bodyPr/>
          <a:lstStyle/>
          <a:p>
            <a:fld id="{93B68095-C8B2-4A76-90AA-E601358CCBC3}" type="slidenum">
              <a:rPr lang="zh-TW" altLang="en-US" smtClean="0"/>
              <a:t>34</a:t>
            </a:fld>
            <a:endParaRPr lang="zh-TW" altLang="en-US"/>
          </a:p>
        </p:txBody>
      </p:sp>
      <p:grpSp>
        <p:nvGrpSpPr>
          <p:cNvPr id="6" name="群組 5"/>
          <p:cNvGrpSpPr/>
          <p:nvPr/>
        </p:nvGrpSpPr>
        <p:grpSpPr>
          <a:xfrm>
            <a:off x="122599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016</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rot="900000" flipH="1">
            <a:off x="8111106" y="-78617"/>
            <a:ext cx="377371" cy="1748023"/>
          </a:xfrm>
          <a:custGeom>
            <a:avLst/>
            <a:gdLst>
              <a:gd name="connsiteX0" fmla="*/ 0 w 377371"/>
              <a:gd name="connsiteY0" fmla="*/ 0 h 1748023"/>
              <a:gd name="connsiteX1" fmla="*/ 377371 w 377371"/>
              <a:gd name="connsiteY1" fmla="*/ 101116 h 1748023"/>
              <a:gd name="connsiteX2" fmla="*/ 377371 w 377371"/>
              <a:gd name="connsiteY2" fmla="*/ 1748022 h 1748023"/>
              <a:gd name="connsiteX3" fmla="*/ 0 w 377371"/>
              <a:gd name="connsiteY3" fmla="*/ 1748023 h 1748023"/>
              <a:gd name="connsiteX4" fmla="*/ 0 w 377371"/>
              <a:gd name="connsiteY4" fmla="*/ 0 h 17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1" h="1748023">
                <a:moveTo>
                  <a:pt x="0" y="0"/>
                </a:moveTo>
                <a:lnTo>
                  <a:pt x="377371" y="101116"/>
                </a:lnTo>
                <a:lnTo>
                  <a:pt x="377371" y="1748022"/>
                </a:lnTo>
                <a:lnTo>
                  <a:pt x="0" y="174802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手繪多邊形 10"/>
          <p:cNvSpPr/>
          <p:nvPr/>
        </p:nvSpPr>
        <p:spPr>
          <a:xfrm rot="900000" flipH="1">
            <a:off x="10653330" y="4491232"/>
            <a:ext cx="377372" cy="2457471"/>
          </a:xfrm>
          <a:custGeom>
            <a:avLst/>
            <a:gdLst>
              <a:gd name="connsiteX0" fmla="*/ 377372 w 377372"/>
              <a:gd name="connsiteY0" fmla="*/ 0 h 2457471"/>
              <a:gd name="connsiteX1" fmla="*/ 377372 w 377372"/>
              <a:gd name="connsiteY1" fmla="*/ 2457471 h 2457471"/>
              <a:gd name="connsiteX2" fmla="*/ 1 w 377372"/>
              <a:gd name="connsiteY2" fmla="*/ 2356355 h 2457471"/>
              <a:gd name="connsiteX3" fmla="*/ 0 w 377372"/>
              <a:gd name="connsiteY3" fmla="*/ 0 h 2457471"/>
              <a:gd name="connsiteX4" fmla="*/ 377372 w 377372"/>
              <a:gd name="connsiteY4" fmla="*/ 0 h 245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2" h="2457471">
                <a:moveTo>
                  <a:pt x="377372" y="0"/>
                </a:moveTo>
                <a:lnTo>
                  <a:pt x="377372" y="2457471"/>
                </a:lnTo>
                <a:lnTo>
                  <a:pt x="1" y="2356355"/>
                </a:lnTo>
                <a:lnTo>
                  <a:pt x="0" y="0"/>
                </a:lnTo>
                <a:lnTo>
                  <a:pt x="377372"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文字方塊 41"/>
          <p:cNvSpPr txBox="1"/>
          <p:nvPr/>
        </p:nvSpPr>
        <p:spPr>
          <a:xfrm>
            <a:off x="1071501" y="2060549"/>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1071502" y="160295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4" name="手繪多邊形 13"/>
          <p:cNvSpPr>
            <a:spLocks/>
          </p:cNvSpPr>
          <p:nvPr/>
        </p:nvSpPr>
        <p:spPr bwMode="auto">
          <a:xfrm>
            <a:off x="491088" y="1911772"/>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5" name="群組 14"/>
          <p:cNvGrpSpPr>
            <a:grpSpLocks noChangeAspect="1"/>
          </p:cNvGrpSpPr>
          <p:nvPr/>
        </p:nvGrpSpPr>
        <p:grpSpPr>
          <a:xfrm>
            <a:off x="393697" y="5076982"/>
            <a:ext cx="626768" cy="629044"/>
            <a:chOff x="5583600" y="7359116"/>
            <a:chExt cx="2941833" cy="2952515"/>
          </a:xfrm>
          <a:solidFill>
            <a:schemeClr val="accent3"/>
          </a:solidFill>
        </p:grpSpPr>
        <p:sp>
          <p:nvSpPr>
            <p:cNvPr id="4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458165" y="3144084"/>
            <a:ext cx="477856" cy="757894"/>
            <a:chOff x="4565882" y="3048934"/>
            <a:chExt cx="361238" cy="572934"/>
          </a:xfrm>
          <a:solidFill>
            <a:schemeClr val="accent2"/>
          </a:solidFill>
        </p:grpSpPr>
        <p:sp>
          <p:nvSpPr>
            <p:cNvPr id="35" name="手繪多邊形 34"/>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7" name="文字方塊 41"/>
          <p:cNvSpPr txBox="1"/>
          <p:nvPr/>
        </p:nvSpPr>
        <p:spPr>
          <a:xfrm>
            <a:off x="1071501" y="3530381"/>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1071502" y="307278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9" name="文字方塊 41"/>
          <p:cNvSpPr txBox="1"/>
          <p:nvPr/>
        </p:nvSpPr>
        <p:spPr>
          <a:xfrm>
            <a:off x="1071501" y="518423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1071502" y="472663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1" name="文字方塊 41"/>
          <p:cNvSpPr txBox="1"/>
          <p:nvPr/>
        </p:nvSpPr>
        <p:spPr>
          <a:xfrm>
            <a:off x="4557651" y="2060549"/>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4557652" y="160295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3" name="文字方塊 41"/>
          <p:cNvSpPr txBox="1"/>
          <p:nvPr/>
        </p:nvSpPr>
        <p:spPr>
          <a:xfrm>
            <a:off x="4557651" y="3530381"/>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43"/>
          <p:cNvSpPr txBox="1"/>
          <p:nvPr/>
        </p:nvSpPr>
        <p:spPr>
          <a:xfrm>
            <a:off x="4557652" y="307278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5" name="文字方塊 41"/>
          <p:cNvSpPr txBox="1"/>
          <p:nvPr/>
        </p:nvSpPr>
        <p:spPr>
          <a:xfrm>
            <a:off x="4557651" y="518423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6" name="文字方塊 43"/>
          <p:cNvSpPr txBox="1"/>
          <p:nvPr/>
        </p:nvSpPr>
        <p:spPr>
          <a:xfrm>
            <a:off x="4557652" y="472663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27" name="群組 26"/>
          <p:cNvGrpSpPr/>
          <p:nvPr/>
        </p:nvGrpSpPr>
        <p:grpSpPr>
          <a:xfrm>
            <a:off x="3920808" y="5066687"/>
            <a:ext cx="474958" cy="490473"/>
            <a:chOff x="28257052" y="18076368"/>
            <a:chExt cx="2295823" cy="2370827"/>
          </a:xfrm>
          <a:solidFill>
            <a:schemeClr val="accent6"/>
          </a:solidFill>
        </p:grpSpPr>
        <p:sp>
          <p:nvSpPr>
            <p:cNvPr id="33"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8" name="手繪多邊形 27"/>
          <p:cNvSpPr>
            <a:spLocks/>
          </p:cNvSpPr>
          <p:nvPr/>
        </p:nvSpPr>
        <p:spPr bwMode="auto">
          <a:xfrm>
            <a:off x="3804162" y="3334276"/>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9" name="群組 28"/>
          <p:cNvGrpSpPr/>
          <p:nvPr/>
        </p:nvGrpSpPr>
        <p:grpSpPr>
          <a:xfrm>
            <a:off x="3817134" y="1934423"/>
            <a:ext cx="612426" cy="617274"/>
            <a:chOff x="35271090" y="7603951"/>
            <a:chExt cx="2960312" cy="2983747"/>
          </a:xfrm>
          <a:solidFill>
            <a:schemeClr val="accent4"/>
          </a:solidFill>
        </p:grpSpPr>
        <p:sp>
          <p:nvSpPr>
            <p:cNvPr id="30"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4051984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圖片版面配置區 2"/>
          <p:cNvSpPr>
            <a:spLocks noGrp="1"/>
          </p:cNvSpPr>
          <p:nvPr>
            <p:ph type="pic" sz="quarter" idx="12"/>
          </p:nvPr>
        </p:nvSpPr>
        <p:spPr/>
      </p:sp>
      <p:sp>
        <p:nvSpPr>
          <p:cNvPr id="4" name="投影片編號版面配置區 3"/>
          <p:cNvSpPr>
            <a:spLocks noGrp="1"/>
          </p:cNvSpPr>
          <p:nvPr>
            <p:ph type="sldNum" sz="quarter" idx="11"/>
          </p:nvPr>
        </p:nvSpPr>
        <p:spPr/>
        <p:txBody>
          <a:bodyPr/>
          <a:lstStyle/>
          <a:p>
            <a:fld id="{93B68095-C8B2-4A76-90AA-E601358CCBC3}" type="slidenum">
              <a:rPr lang="zh-TW" altLang="en-US" smtClean="0"/>
              <a:t>35</a:t>
            </a:fld>
            <a:endParaRPr lang="zh-TW" altLang="en-US"/>
          </a:p>
        </p:txBody>
      </p:sp>
      <p:sp>
        <p:nvSpPr>
          <p:cNvPr id="5" name="手繪多邊形 4"/>
          <p:cNvSpPr/>
          <p:nvPr/>
        </p:nvSpPr>
        <p:spPr>
          <a:xfrm rot="900000" flipH="1">
            <a:off x="8111106" y="-78617"/>
            <a:ext cx="377371" cy="1748023"/>
          </a:xfrm>
          <a:custGeom>
            <a:avLst/>
            <a:gdLst>
              <a:gd name="connsiteX0" fmla="*/ 0 w 377371"/>
              <a:gd name="connsiteY0" fmla="*/ 0 h 1748023"/>
              <a:gd name="connsiteX1" fmla="*/ 377371 w 377371"/>
              <a:gd name="connsiteY1" fmla="*/ 101116 h 1748023"/>
              <a:gd name="connsiteX2" fmla="*/ 377371 w 377371"/>
              <a:gd name="connsiteY2" fmla="*/ 1748022 h 1748023"/>
              <a:gd name="connsiteX3" fmla="*/ 0 w 377371"/>
              <a:gd name="connsiteY3" fmla="*/ 1748023 h 1748023"/>
              <a:gd name="connsiteX4" fmla="*/ 0 w 377371"/>
              <a:gd name="connsiteY4" fmla="*/ 0 h 17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1" h="1748023">
                <a:moveTo>
                  <a:pt x="0" y="0"/>
                </a:moveTo>
                <a:lnTo>
                  <a:pt x="377371" y="101116"/>
                </a:lnTo>
                <a:lnTo>
                  <a:pt x="377371" y="1748022"/>
                </a:lnTo>
                <a:lnTo>
                  <a:pt x="0" y="1748023"/>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rot="900000" flipH="1">
            <a:off x="10653330" y="4491232"/>
            <a:ext cx="377372" cy="2457471"/>
          </a:xfrm>
          <a:custGeom>
            <a:avLst/>
            <a:gdLst>
              <a:gd name="connsiteX0" fmla="*/ 377372 w 377372"/>
              <a:gd name="connsiteY0" fmla="*/ 0 h 2457471"/>
              <a:gd name="connsiteX1" fmla="*/ 377372 w 377372"/>
              <a:gd name="connsiteY1" fmla="*/ 2457471 h 2457471"/>
              <a:gd name="connsiteX2" fmla="*/ 1 w 377372"/>
              <a:gd name="connsiteY2" fmla="*/ 2356355 h 2457471"/>
              <a:gd name="connsiteX3" fmla="*/ 0 w 377372"/>
              <a:gd name="connsiteY3" fmla="*/ 0 h 2457471"/>
              <a:gd name="connsiteX4" fmla="*/ 377372 w 377372"/>
              <a:gd name="connsiteY4" fmla="*/ 0 h 245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372" h="2457471">
                <a:moveTo>
                  <a:pt x="377372" y="0"/>
                </a:moveTo>
                <a:lnTo>
                  <a:pt x="377372" y="2457471"/>
                </a:lnTo>
                <a:lnTo>
                  <a:pt x="1" y="2356355"/>
                </a:lnTo>
                <a:lnTo>
                  <a:pt x="0" y="0"/>
                </a:lnTo>
                <a:lnTo>
                  <a:pt x="377372"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753646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93B68095-C8B2-4A76-90AA-E601358CCBC3}" type="slidenum">
              <a:rPr lang="zh-TW" altLang="en-US" smtClean="0"/>
              <a:t>36</a:t>
            </a:fld>
            <a:endParaRPr lang="zh-TW" altLang="en-US"/>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9" name="圖片版面配置區 8"/>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grpSp>
        <p:nvGrpSpPr>
          <p:cNvPr id="6" name="群組 5"/>
          <p:cNvGrpSpPr/>
          <p:nvPr/>
        </p:nvGrpSpPr>
        <p:grpSpPr>
          <a:xfrm>
            <a:off x="651808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017</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a:off x="0" y="70383"/>
            <a:ext cx="3358616" cy="6717232"/>
          </a:xfrm>
          <a:custGeom>
            <a:avLst/>
            <a:gdLst>
              <a:gd name="connsiteX0" fmla="*/ 0 w 3358616"/>
              <a:gd name="connsiteY0" fmla="*/ 0 h 6717232"/>
              <a:gd name="connsiteX1" fmla="*/ 3358616 w 3358616"/>
              <a:gd name="connsiteY1" fmla="*/ 3358616 h 6717232"/>
              <a:gd name="connsiteX2" fmla="*/ 0 w 3358616"/>
              <a:gd name="connsiteY2" fmla="*/ 6717232 h 6717232"/>
              <a:gd name="connsiteX3" fmla="*/ 0 w 3358616"/>
              <a:gd name="connsiteY3" fmla="*/ 6120608 h 6717232"/>
              <a:gd name="connsiteX4" fmla="*/ 2761992 w 3358616"/>
              <a:gd name="connsiteY4" fmla="*/ 3358616 h 6717232"/>
              <a:gd name="connsiteX5" fmla="*/ 0 w 3358616"/>
              <a:gd name="connsiteY5" fmla="*/ 596624 h 6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616" h="6717232">
                <a:moveTo>
                  <a:pt x="0" y="0"/>
                </a:moveTo>
                <a:lnTo>
                  <a:pt x="3358616" y="3358616"/>
                </a:lnTo>
                <a:lnTo>
                  <a:pt x="0" y="6717232"/>
                </a:lnTo>
                <a:lnTo>
                  <a:pt x="0" y="6120608"/>
                </a:lnTo>
                <a:lnTo>
                  <a:pt x="2761992" y="3358616"/>
                </a:lnTo>
                <a:lnTo>
                  <a:pt x="0" y="596624"/>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矩形 10"/>
          <p:cNvSpPr/>
          <p:nvPr/>
        </p:nvSpPr>
        <p:spPr>
          <a:xfrm>
            <a:off x="3739889" y="177264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矩形 11"/>
          <p:cNvSpPr/>
          <p:nvPr/>
        </p:nvSpPr>
        <p:spPr>
          <a:xfrm>
            <a:off x="6145632" y="177264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p:cNvSpPr/>
          <p:nvPr/>
        </p:nvSpPr>
        <p:spPr>
          <a:xfrm>
            <a:off x="8551375" y="177264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群組 13"/>
          <p:cNvGrpSpPr>
            <a:grpSpLocks noChangeAspect="1"/>
          </p:cNvGrpSpPr>
          <p:nvPr/>
        </p:nvGrpSpPr>
        <p:grpSpPr>
          <a:xfrm>
            <a:off x="9452657" y="2055794"/>
            <a:ext cx="603178" cy="778182"/>
            <a:chOff x="6015805" y="22759786"/>
            <a:chExt cx="2313454" cy="2984669"/>
          </a:xfrm>
          <a:solidFill>
            <a:schemeClr val="accent3"/>
          </a:solidFill>
        </p:grpSpPr>
        <p:sp>
          <p:nvSpPr>
            <p:cNvPr id="15" name="手繪多邊形 14"/>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手繪多邊形 18"/>
          <p:cNvSpPr>
            <a:spLocks noChangeAspect="1"/>
          </p:cNvSpPr>
          <p:nvPr/>
        </p:nvSpPr>
        <p:spPr bwMode="auto">
          <a:xfrm>
            <a:off x="7017081" y="2222266"/>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手繪多邊形 19"/>
          <p:cNvSpPr>
            <a:spLocks noChangeAspect="1"/>
          </p:cNvSpPr>
          <p:nvPr/>
        </p:nvSpPr>
        <p:spPr bwMode="auto">
          <a:xfrm>
            <a:off x="4701461" y="2180964"/>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文字方塊 41"/>
          <p:cNvSpPr txBox="1"/>
          <p:nvPr/>
        </p:nvSpPr>
        <p:spPr>
          <a:xfrm>
            <a:off x="3983262" y="376773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2" name="文字方塊 43"/>
          <p:cNvSpPr txBox="1"/>
          <p:nvPr/>
        </p:nvSpPr>
        <p:spPr>
          <a:xfrm>
            <a:off x="4107424" y="317950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23" name="文字方塊 41"/>
          <p:cNvSpPr txBox="1"/>
          <p:nvPr/>
        </p:nvSpPr>
        <p:spPr>
          <a:xfrm>
            <a:off x="6389005" y="376773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24" name="文字方塊 43"/>
          <p:cNvSpPr txBox="1"/>
          <p:nvPr/>
        </p:nvSpPr>
        <p:spPr>
          <a:xfrm>
            <a:off x="6513167" y="317950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25" name="文字方塊 41"/>
          <p:cNvSpPr txBox="1"/>
          <p:nvPr/>
        </p:nvSpPr>
        <p:spPr>
          <a:xfrm>
            <a:off x="8794748" y="376773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6" name="文字方塊 43"/>
          <p:cNvSpPr txBox="1"/>
          <p:nvPr/>
        </p:nvSpPr>
        <p:spPr>
          <a:xfrm>
            <a:off x="8918910" y="317950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240405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37</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a:off x="0" y="70383"/>
            <a:ext cx="3358616" cy="6717232"/>
          </a:xfrm>
          <a:custGeom>
            <a:avLst/>
            <a:gdLst>
              <a:gd name="connsiteX0" fmla="*/ 0 w 3358616"/>
              <a:gd name="connsiteY0" fmla="*/ 0 h 6717232"/>
              <a:gd name="connsiteX1" fmla="*/ 3358616 w 3358616"/>
              <a:gd name="connsiteY1" fmla="*/ 3358616 h 6717232"/>
              <a:gd name="connsiteX2" fmla="*/ 0 w 3358616"/>
              <a:gd name="connsiteY2" fmla="*/ 6717232 h 6717232"/>
              <a:gd name="connsiteX3" fmla="*/ 0 w 3358616"/>
              <a:gd name="connsiteY3" fmla="*/ 6120608 h 6717232"/>
              <a:gd name="connsiteX4" fmla="*/ 2761992 w 3358616"/>
              <a:gd name="connsiteY4" fmla="*/ 3358616 h 6717232"/>
              <a:gd name="connsiteX5" fmla="*/ 0 w 3358616"/>
              <a:gd name="connsiteY5" fmla="*/ 596624 h 6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616" h="6717232">
                <a:moveTo>
                  <a:pt x="0" y="0"/>
                </a:moveTo>
                <a:lnTo>
                  <a:pt x="3358616" y="3358616"/>
                </a:lnTo>
                <a:lnTo>
                  <a:pt x="0" y="6717232"/>
                </a:lnTo>
                <a:lnTo>
                  <a:pt x="0" y="6120608"/>
                </a:lnTo>
                <a:lnTo>
                  <a:pt x="2761992" y="3358616"/>
                </a:lnTo>
                <a:lnTo>
                  <a:pt x="0" y="596624"/>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2898425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t>38</a:t>
            </a:fld>
            <a:endParaRPr lang="zh-TW" altLang="en-US"/>
          </a:p>
        </p:txBody>
      </p:sp>
      <p:pic>
        <p:nvPicPr>
          <p:cNvPr id="10" name="圖片版面配置區 9"/>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grpSp>
        <p:nvGrpSpPr>
          <p:cNvPr id="5" name="群組 4"/>
          <p:cNvGrpSpPr/>
          <p:nvPr/>
        </p:nvGrpSpPr>
        <p:grpSpPr>
          <a:xfrm>
            <a:off x="1225992" y="667686"/>
            <a:ext cx="4439036" cy="717432"/>
            <a:chOff x="2352488" y="418524"/>
            <a:chExt cx="4439036" cy="717432"/>
          </a:xfrm>
        </p:grpSpPr>
        <p:sp>
          <p:nvSpPr>
            <p:cNvPr id="6" name="矩形 5"/>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018</a:t>
              </a:r>
              <a:endParaRPr lang="en-US" altLang="zh-TW" sz="3200" b="1" spc="-150" dirty="0">
                <a:solidFill>
                  <a:schemeClr val="bg1">
                    <a:lumMod val="50000"/>
                  </a:schemeClr>
                </a:solidFill>
              </a:endParaRPr>
            </a:p>
          </p:txBody>
        </p:sp>
        <p:sp>
          <p:nvSpPr>
            <p:cNvPr id="7" name="矩形 6"/>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9" name="手繪多邊形 8"/>
          <p:cNvSpPr/>
          <p:nvPr/>
        </p:nvSpPr>
        <p:spPr>
          <a:xfrm flipH="1">
            <a:off x="8833384" y="70383"/>
            <a:ext cx="3358616" cy="6717232"/>
          </a:xfrm>
          <a:custGeom>
            <a:avLst/>
            <a:gdLst>
              <a:gd name="connsiteX0" fmla="*/ 0 w 3358616"/>
              <a:gd name="connsiteY0" fmla="*/ 0 h 6717232"/>
              <a:gd name="connsiteX1" fmla="*/ 3358616 w 3358616"/>
              <a:gd name="connsiteY1" fmla="*/ 3358616 h 6717232"/>
              <a:gd name="connsiteX2" fmla="*/ 0 w 3358616"/>
              <a:gd name="connsiteY2" fmla="*/ 6717232 h 6717232"/>
              <a:gd name="connsiteX3" fmla="*/ 0 w 3358616"/>
              <a:gd name="connsiteY3" fmla="*/ 6120608 h 6717232"/>
              <a:gd name="connsiteX4" fmla="*/ 2761992 w 3358616"/>
              <a:gd name="connsiteY4" fmla="*/ 3358616 h 6717232"/>
              <a:gd name="connsiteX5" fmla="*/ 0 w 3358616"/>
              <a:gd name="connsiteY5" fmla="*/ 596624 h 6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616" h="6717232">
                <a:moveTo>
                  <a:pt x="0" y="0"/>
                </a:moveTo>
                <a:lnTo>
                  <a:pt x="3358616" y="3358616"/>
                </a:lnTo>
                <a:lnTo>
                  <a:pt x="0" y="6717232"/>
                </a:lnTo>
                <a:lnTo>
                  <a:pt x="0" y="6120608"/>
                </a:lnTo>
                <a:lnTo>
                  <a:pt x="2761992" y="3358616"/>
                </a:lnTo>
                <a:lnTo>
                  <a:pt x="0" y="596624"/>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矩形 10"/>
          <p:cNvSpPr/>
          <p:nvPr/>
        </p:nvSpPr>
        <p:spPr>
          <a:xfrm>
            <a:off x="853542" y="177264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矩形 11"/>
          <p:cNvSpPr/>
          <p:nvPr/>
        </p:nvSpPr>
        <p:spPr>
          <a:xfrm>
            <a:off x="3259285" y="177264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p:cNvSpPr/>
          <p:nvPr/>
        </p:nvSpPr>
        <p:spPr>
          <a:xfrm>
            <a:off x="5665028" y="177264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群組 13"/>
          <p:cNvGrpSpPr>
            <a:grpSpLocks noChangeAspect="1"/>
          </p:cNvGrpSpPr>
          <p:nvPr/>
        </p:nvGrpSpPr>
        <p:grpSpPr>
          <a:xfrm>
            <a:off x="6566310" y="2055794"/>
            <a:ext cx="603178" cy="778182"/>
            <a:chOff x="6015805" y="22759786"/>
            <a:chExt cx="2313454" cy="2984669"/>
          </a:xfrm>
          <a:solidFill>
            <a:schemeClr val="accent3"/>
          </a:solidFill>
        </p:grpSpPr>
        <p:sp>
          <p:nvSpPr>
            <p:cNvPr id="15" name="手繪多邊形 14"/>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手繪多邊形 18"/>
          <p:cNvSpPr>
            <a:spLocks noChangeAspect="1"/>
          </p:cNvSpPr>
          <p:nvPr/>
        </p:nvSpPr>
        <p:spPr bwMode="auto">
          <a:xfrm>
            <a:off x="4130734" y="2222266"/>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手繪多邊形 19"/>
          <p:cNvSpPr>
            <a:spLocks noChangeAspect="1"/>
          </p:cNvSpPr>
          <p:nvPr/>
        </p:nvSpPr>
        <p:spPr bwMode="auto">
          <a:xfrm>
            <a:off x="1815114" y="2180964"/>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文字方塊 41"/>
          <p:cNvSpPr txBox="1"/>
          <p:nvPr/>
        </p:nvSpPr>
        <p:spPr>
          <a:xfrm>
            <a:off x="1096915" y="376773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2" name="文字方塊 43"/>
          <p:cNvSpPr txBox="1"/>
          <p:nvPr/>
        </p:nvSpPr>
        <p:spPr>
          <a:xfrm>
            <a:off x="1221077" y="317950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23" name="文字方塊 41"/>
          <p:cNvSpPr txBox="1"/>
          <p:nvPr/>
        </p:nvSpPr>
        <p:spPr>
          <a:xfrm>
            <a:off x="3502658" y="376773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24" name="文字方塊 43"/>
          <p:cNvSpPr txBox="1"/>
          <p:nvPr/>
        </p:nvSpPr>
        <p:spPr>
          <a:xfrm>
            <a:off x="3626820" y="317950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25" name="文字方塊 41"/>
          <p:cNvSpPr txBox="1"/>
          <p:nvPr/>
        </p:nvSpPr>
        <p:spPr>
          <a:xfrm>
            <a:off x="5908401" y="376773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6" name="文字方塊 43"/>
          <p:cNvSpPr txBox="1"/>
          <p:nvPr/>
        </p:nvSpPr>
        <p:spPr>
          <a:xfrm>
            <a:off x="6032563" y="317950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2478443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a:t>
            </a:fld>
            <a:endParaRPr lang="zh-TW" altLang="en-US"/>
          </a:p>
        </p:txBody>
      </p:sp>
      <p:sp>
        <p:nvSpPr>
          <p:cNvPr id="4" name="矩形 3"/>
          <p:cNvSpPr/>
          <p:nvPr/>
        </p:nvSpPr>
        <p:spPr>
          <a:xfrm>
            <a:off x="617220" y="525780"/>
            <a:ext cx="5177790" cy="971550"/>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t>使用方式說明</a:t>
            </a:r>
            <a:endParaRPr lang="en-US" sz="6000" b="1" dirty="0"/>
          </a:p>
        </p:txBody>
      </p:sp>
      <p:sp>
        <p:nvSpPr>
          <p:cNvPr id="5" name="橢圓 4"/>
          <p:cNvSpPr/>
          <p:nvPr/>
        </p:nvSpPr>
        <p:spPr>
          <a:xfrm>
            <a:off x="777240" y="1912352"/>
            <a:ext cx="571500" cy="571500"/>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6" name="文字方塊 5"/>
          <p:cNvSpPr txBox="1"/>
          <p:nvPr/>
        </p:nvSpPr>
        <p:spPr>
          <a:xfrm>
            <a:off x="1467578" y="1998047"/>
            <a:ext cx="3390172" cy="400110"/>
          </a:xfrm>
          <a:prstGeom prst="rect">
            <a:avLst/>
          </a:prstGeom>
          <a:noFill/>
        </p:spPr>
        <p:txBody>
          <a:bodyPr wrap="square" rtlCol="0">
            <a:spAutoFit/>
          </a:bodyPr>
          <a:lstStyle/>
          <a:p>
            <a:r>
              <a:rPr lang="zh-TW" altLang="en-US" sz="2000" b="1" dirty="0" smtClean="0"/>
              <a:t>從範例中挑選圖片裁剪樣式</a:t>
            </a:r>
            <a:endParaRPr lang="en-US" sz="2000" b="1" dirty="0"/>
          </a:p>
        </p:txBody>
      </p:sp>
      <p:sp>
        <p:nvSpPr>
          <p:cNvPr id="7" name="橢圓 6"/>
          <p:cNvSpPr/>
          <p:nvPr/>
        </p:nvSpPr>
        <p:spPr>
          <a:xfrm>
            <a:off x="777240" y="2739538"/>
            <a:ext cx="571500" cy="571500"/>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2</a:t>
            </a:r>
            <a:endParaRPr lang="en-US" sz="4000" dirty="0"/>
          </a:p>
        </p:txBody>
      </p:sp>
      <p:sp>
        <p:nvSpPr>
          <p:cNvPr id="8" name="文字方塊 7"/>
          <p:cNvSpPr txBox="1"/>
          <p:nvPr/>
        </p:nvSpPr>
        <p:spPr>
          <a:xfrm>
            <a:off x="1467578" y="2825233"/>
            <a:ext cx="3115852" cy="400110"/>
          </a:xfrm>
          <a:prstGeom prst="rect">
            <a:avLst/>
          </a:prstGeom>
          <a:noFill/>
        </p:spPr>
        <p:txBody>
          <a:bodyPr wrap="square" rtlCol="0">
            <a:spAutoFit/>
          </a:bodyPr>
          <a:lstStyle/>
          <a:p>
            <a:r>
              <a:rPr lang="zh-TW" altLang="en-US" sz="2000" b="1" dirty="0" smtClean="0"/>
              <a:t>至次頁斜線處插入圖片檔</a:t>
            </a:r>
            <a:endParaRPr lang="en-US" sz="2000" b="1" dirty="0"/>
          </a:p>
        </p:txBody>
      </p:sp>
      <p:sp>
        <p:nvSpPr>
          <p:cNvPr id="9" name="橢圓 8"/>
          <p:cNvSpPr/>
          <p:nvPr/>
        </p:nvSpPr>
        <p:spPr>
          <a:xfrm>
            <a:off x="777240" y="3566723"/>
            <a:ext cx="571500" cy="571500"/>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3</a:t>
            </a:r>
            <a:endParaRPr lang="en-US" sz="4000" dirty="0"/>
          </a:p>
        </p:txBody>
      </p:sp>
      <p:sp>
        <p:nvSpPr>
          <p:cNvPr id="10" name="文字方塊 9"/>
          <p:cNvSpPr txBox="1"/>
          <p:nvPr/>
        </p:nvSpPr>
        <p:spPr>
          <a:xfrm>
            <a:off x="1467578" y="3652418"/>
            <a:ext cx="6076222" cy="400110"/>
          </a:xfrm>
          <a:prstGeom prst="rect">
            <a:avLst/>
          </a:prstGeom>
          <a:noFill/>
        </p:spPr>
        <p:txBody>
          <a:bodyPr wrap="square" rtlCol="0">
            <a:spAutoFit/>
          </a:bodyPr>
          <a:lstStyle/>
          <a:p>
            <a:r>
              <a:rPr lang="zh-TW" altLang="en-US" sz="2000" b="1" dirty="0" smtClean="0"/>
              <a:t>調整圖片裁剪範圍 </a:t>
            </a:r>
            <a:r>
              <a:rPr lang="en-US" altLang="zh-TW" sz="2000" b="1" dirty="0" smtClean="0"/>
              <a:t>(</a:t>
            </a:r>
            <a:r>
              <a:rPr lang="zh-TW" altLang="en-US" sz="2000" b="1" dirty="0" smtClean="0"/>
              <a:t>路徑：點選圖片 </a:t>
            </a:r>
            <a:r>
              <a:rPr lang="en-US" altLang="zh-TW" sz="2000" b="1" dirty="0" smtClean="0"/>
              <a:t>&gt; </a:t>
            </a:r>
            <a:r>
              <a:rPr lang="zh-TW" altLang="en-US" sz="2000" b="1" dirty="0" smtClean="0"/>
              <a:t>格式 </a:t>
            </a:r>
            <a:r>
              <a:rPr lang="en-US" altLang="zh-TW" sz="2000" b="1" dirty="0" smtClean="0"/>
              <a:t>&gt; </a:t>
            </a:r>
            <a:r>
              <a:rPr lang="zh-TW" altLang="en-US" sz="2000" b="1" dirty="0" smtClean="0"/>
              <a:t>裁剪</a:t>
            </a:r>
            <a:r>
              <a:rPr lang="en-US" altLang="zh-TW" sz="2000" b="1" dirty="0" smtClean="0"/>
              <a:t>)</a:t>
            </a:r>
            <a:endParaRPr lang="en-US" sz="2000" b="1" dirty="0"/>
          </a:p>
        </p:txBody>
      </p:sp>
      <p:sp>
        <p:nvSpPr>
          <p:cNvPr id="11" name="橢圓 10"/>
          <p:cNvSpPr/>
          <p:nvPr/>
        </p:nvSpPr>
        <p:spPr>
          <a:xfrm>
            <a:off x="777240" y="4393908"/>
            <a:ext cx="571500" cy="571500"/>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4</a:t>
            </a:r>
            <a:endParaRPr lang="en-US" sz="4000" dirty="0"/>
          </a:p>
        </p:txBody>
      </p:sp>
      <p:sp>
        <p:nvSpPr>
          <p:cNvPr id="12" name="文字方塊 11"/>
          <p:cNvSpPr txBox="1"/>
          <p:nvPr/>
        </p:nvSpPr>
        <p:spPr>
          <a:xfrm>
            <a:off x="1467578" y="4479603"/>
            <a:ext cx="9105172" cy="400110"/>
          </a:xfrm>
          <a:prstGeom prst="rect">
            <a:avLst/>
          </a:prstGeom>
          <a:noFill/>
        </p:spPr>
        <p:txBody>
          <a:bodyPr wrap="square" rtlCol="0">
            <a:spAutoFit/>
          </a:bodyPr>
          <a:lstStyle/>
          <a:p>
            <a:r>
              <a:rPr lang="zh-TW" altLang="en-US" sz="2000" b="1" dirty="0" smtClean="0"/>
              <a:t>將圖片及色塊複製到自己的投影片中</a:t>
            </a:r>
            <a:r>
              <a:rPr lang="en-US" altLang="zh-TW" sz="2000" b="1" dirty="0" smtClean="0"/>
              <a:t>(</a:t>
            </a:r>
            <a:r>
              <a:rPr lang="zh-TW" altLang="en-US" sz="2000" b="1" dirty="0" smtClean="0"/>
              <a:t>請選擇「保持來源格式設定」之方式貼上</a:t>
            </a:r>
            <a:r>
              <a:rPr lang="en-US" altLang="zh-TW" sz="2000" b="1" dirty="0" smtClean="0"/>
              <a:t>)</a:t>
            </a:r>
            <a:endParaRPr lang="en-US" sz="2000" b="1" dirty="0"/>
          </a:p>
        </p:txBody>
      </p:sp>
      <p:sp>
        <p:nvSpPr>
          <p:cNvPr id="18" name="橢圓 17"/>
          <p:cNvSpPr/>
          <p:nvPr/>
        </p:nvSpPr>
        <p:spPr>
          <a:xfrm>
            <a:off x="777240" y="5221094"/>
            <a:ext cx="571500" cy="571500"/>
          </a:xfrm>
          <a:prstGeom prst="ellipse">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5</a:t>
            </a:r>
            <a:endParaRPr lang="en-US" sz="4000" dirty="0"/>
          </a:p>
        </p:txBody>
      </p:sp>
      <p:sp>
        <p:nvSpPr>
          <p:cNvPr id="19" name="文字方塊 18"/>
          <p:cNvSpPr txBox="1"/>
          <p:nvPr/>
        </p:nvSpPr>
        <p:spPr>
          <a:xfrm>
            <a:off x="1467578" y="5306789"/>
            <a:ext cx="772702" cy="400110"/>
          </a:xfrm>
          <a:prstGeom prst="rect">
            <a:avLst/>
          </a:prstGeom>
          <a:noFill/>
        </p:spPr>
        <p:txBody>
          <a:bodyPr wrap="square" rtlCol="0">
            <a:spAutoFit/>
          </a:bodyPr>
          <a:lstStyle/>
          <a:p>
            <a:r>
              <a:rPr lang="zh-TW" altLang="en-US" sz="2000" b="1" dirty="0" smtClean="0"/>
              <a:t>完成</a:t>
            </a:r>
            <a:endParaRPr lang="en-US" sz="2000" b="1" dirty="0"/>
          </a:p>
        </p:txBody>
      </p:sp>
    </p:spTree>
    <p:extLst>
      <p:ext uri="{BB962C8B-B14F-4D97-AF65-F5344CB8AC3E}">
        <p14:creationId xmlns:p14="http://schemas.microsoft.com/office/powerpoint/2010/main" val="3285884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39</a:t>
            </a:fld>
            <a:endParaRPr lang="zh-TW" altLang="en-US"/>
          </a:p>
        </p:txBody>
      </p:sp>
      <p:sp>
        <p:nvSpPr>
          <p:cNvPr id="5" name="手繪多邊形 4"/>
          <p:cNvSpPr/>
          <p:nvPr/>
        </p:nvSpPr>
        <p:spPr>
          <a:xfrm flipH="1">
            <a:off x="8833384" y="70383"/>
            <a:ext cx="3358616" cy="6717232"/>
          </a:xfrm>
          <a:custGeom>
            <a:avLst/>
            <a:gdLst>
              <a:gd name="connsiteX0" fmla="*/ 0 w 3358616"/>
              <a:gd name="connsiteY0" fmla="*/ 0 h 6717232"/>
              <a:gd name="connsiteX1" fmla="*/ 3358616 w 3358616"/>
              <a:gd name="connsiteY1" fmla="*/ 3358616 h 6717232"/>
              <a:gd name="connsiteX2" fmla="*/ 0 w 3358616"/>
              <a:gd name="connsiteY2" fmla="*/ 6717232 h 6717232"/>
              <a:gd name="connsiteX3" fmla="*/ 0 w 3358616"/>
              <a:gd name="connsiteY3" fmla="*/ 6120608 h 6717232"/>
              <a:gd name="connsiteX4" fmla="*/ 2761992 w 3358616"/>
              <a:gd name="connsiteY4" fmla="*/ 3358616 h 6717232"/>
              <a:gd name="connsiteX5" fmla="*/ 0 w 3358616"/>
              <a:gd name="connsiteY5" fmla="*/ 596624 h 6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616" h="6717232">
                <a:moveTo>
                  <a:pt x="0" y="0"/>
                </a:moveTo>
                <a:lnTo>
                  <a:pt x="3358616" y="3358616"/>
                </a:lnTo>
                <a:lnTo>
                  <a:pt x="0" y="6717232"/>
                </a:lnTo>
                <a:lnTo>
                  <a:pt x="0" y="6120608"/>
                </a:lnTo>
                <a:lnTo>
                  <a:pt x="2761992" y="3358616"/>
                </a:lnTo>
                <a:lnTo>
                  <a:pt x="0" y="596624"/>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2627669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40</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grpSp>
        <p:nvGrpSpPr>
          <p:cNvPr id="8" name="群組 7"/>
          <p:cNvGrpSpPr/>
          <p:nvPr/>
        </p:nvGrpSpPr>
        <p:grpSpPr>
          <a:xfrm>
            <a:off x="122599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019</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手繪多邊形 10"/>
          <p:cNvSpPr/>
          <p:nvPr/>
        </p:nvSpPr>
        <p:spPr>
          <a:xfrm>
            <a:off x="0" y="2013857"/>
            <a:ext cx="4067682" cy="2830286"/>
          </a:xfrm>
          <a:custGeom>
            <a:avLst/>
            <a:gdLst>
              <a:gd name="connsiteX0" fmla="*/ 0 w 4067682"/>
              <a:gd name="connsiteY0" fmla="*/ 0 h 2830286"/>
              <a:gd name="connsiteX1" fmla="*/ 4067682 w 4067682"/>
              <a:gd name="connsiteY1" fmla="*/ 0 h 2830286"/>
              <a:gd name="connsiteX2" fmla="*/ 3489229 w 4067682"/>
              <a:gd name="connsiteY2" fmla="*/ 2830286 h 2830286"/>
              <a:gd name="connsiteX3" fmla="*/ 0 w 4067682"/>
              <a:gd name="connsiteY3" fmla="*/ 2830286 h 2830286"/>
              <a:gd name="connsiteX4" fmla="*/ 0 w 4067682"/>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682" h="2830286">
                <a:moveTo>
                  <a:pt x="0" y="0"/>
                </a:moveTo>
                <a:lnTo>
                  <a:pt x="4067682" y="0"/>
                </a:lnTo>
                <a:lnTo>
                  <a:pt x="3489229" y="2830286"/>
                </a:lnTo>
                <a:lnTo>
                  <a:pt x="0" y="2830286"/>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文字方塊 29"/>
          <p:cNvSpPr txBox="1"/>
          <p:nvPr/>
        </p:nvSpPr>
        <p:spPr>
          <a:xfrm>
            <a:off x="391450" y="2930189"/>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16" name="群組 15"/>
          <p:cNvGrpSpPr/>
          <p:nvPr/>
        </p:nvGrpSpPr>
        <p:grpSpPr>
          <a:xfrm>
            <a:off x="256195" y="2230479"/>
            <a:ext cx="602344" cy="545378"/>
            <a:chOff x="6049791" y="6106301"/>
            <a:chExt cx="321022" cy="290662"/>
          </a:xfrm>
          <a:solidFill>
            <a:schemeClr val="bg1"/>
          </a:solidFill>
        </p:grpSpPr>
        <p:sp>
          <p:nvSpPr>
            <p:cNvPr id="20"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21"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17" name="群組 16"/>
          <p:cNvGrpSpPr/>
          <p:nvPr/>
        </p:nvGrpSpPr>
        <p:grpSpPr>
          <a:xfrm rot="10800000">
            <a:off x="2664226" y="4082143"/>
            <a:ext cx="602344" cy="545378"/>
            <a:chOff x="6049791" y="6106301"/>
            <a:chExt cx="321022" cy="290662"/>
          </a:xfrm>
          <a:solidFill>
            <a:schemeClr val="bg1"/>
          </a:solidFill>
        </p:grpSpPr>
        <p:sp>
          <p:nvSpPr>
            <p:cNvPr id="18"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9"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
        <p:nvSpPr>
          <p:cNvPr id="22"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23"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4"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25"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6"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27"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4151373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41</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圖片版面配置區 5"/>
          <p:cNvSpPr>
            <a:spLocks noGrp="1"/>
          </p:cNvSpPr>
          <p:nvPr>
            <p:ph type="pic" sz="quarter" idx="14"/>
          </p:nvPr>
        </p:nvSpPr>
        <p:spPr/>
      </p:sp>
      <p:sp>
        <p:nvSpPr>
          <p:cNvPr id="7" name="手繪多邊形 6"/>
          <p:cNvSpPr/>
          <p:nvPr/>
        </p:nvSpPr>
        <p:spPr>
          <a:xfrm>
            <a:off x="0" y="2013857"/>
            <a:ext cx="4067682" cy="2830286"/>
          </a:xfrm>
          <a:custGeom>
            <a:avLst/>
            <a:gdLst>
              <a:gd name="connsiteX0" fmla="*/ 0 w 4067682"/>
              <a:gd name="connsiteY0" fmla="*/ 0 h 2830286"/>
              <a:gd name="connsiteX1" fmla="*/ 4067682 w 4067682"/>
              <a:gd name="connsiteY1" fmla="*/ 0 h 2830286"/>
              <a:gd name="connsiteX2" fmla="*/ 3489229 w 4067682"/>
              <a:gd name="connsiteY2" fmla="*/ 2830286 h 2830286"/>
              <a:gd name="connsiteX3" fmla="*/ 0 w 4067682"/>
              <a:gd name="connsiteY3" fmla="*/ 2830286 h 2830286"/>
              <a:gd name="connsiteX4" fmla="*/ 0 w 4067682"/>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682" h="2830286">
                <a:moveTo>
                  <a:pt x="0" y="0"/>
                </a:moveTo>
                <a:lnTo>
                  <a:pt x="4067682" y="0"/>
                </a:lnTo>
                <a:lnTo>
                  <a:pt x="3489229" y="2830286"/>
                </a:lnTo>
                <a:lnTo>
                  <a:pt x="0" y="2830286"/>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033931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42</a:t>
            </a:fld>
            <a:endParaRPr lang="zh-TW" altLang="en-US"/>
          </a:p>
        </p:txBody>
      </p:sp>
      <p:pic>
        <p:nvPicPr>
          <p:cNvPr id="14" name="圖片版面配置區 1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020</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7" name="手繪多邊形 16"/>
          <p:cNvSpPr/>
          <p:nvPr/>
        </p:nvSpPr>
        <p:spPr>
          <a:xfrm flipH="1">
            <a:off x="8124318" y="2013857"/>
            <a:ext cx="4067682" cy="2830286"/>
          </a:xfrm>
          <a:custGeom>
            <a:avLst/>
            <a:gdLst>
              <a:gd name="connsiteX0" fmla="*/ 0 w 4067682"/>
              <a:gd name="connsiteY0" fmla="*/ 0 h 2830286"/>
              <a:gd name="connsiteX1" fmla="*/ 4067682 w 4067682"/>
              <a:gd name="connsiteY1" fmla="*/ 0 h 2830286"/>
              <a:gd name="connsiteX2" fmla="*/ 3489229 w 4067682"/>
              <a:gd name="connsiteY2" fmla="*/ 2830286 h 2830286"/>
              <a:gd name="connsiteX3" fmla="*/ 0 w 4067682"/>
              <a:gd name="connsiteY3" fmla="*/ 2830286 h 2830286"/>
              <a:gd name="connsiteX4" fmla="*/ 0 w 4067682"/>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682" h="2830286">
                <a:moveTo>
                  <a:pt x="0" y="0"/>
                </a:moveTo>
                <a:lnTo>
                  <a:pt x="4067682" y="0"/>
                </a:lnTo>
                <a:lnTo>
                  <a:pt x="3489229" y="2830286"/>
                </a:lnTo>
                <a:lnTo>
                  <a:pt x="0" y="2830286"/>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文字方塊 29"/>
          <p:cNvSpPr txBox="1"/>
          <p:nvPr/>
        </p:nvSpPr>
        <p:spPr>
          <a:xfrm>
            <a:off x="8873890" y="2897326"/>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12" name="群組 11"/>
          <p:cNvGrpSpPr/>
          <p:nvPr/>
        </p:nvGrpSpPr>
        <p:grpSpPr>
          <a:xfrm>
            <a:off x="8738635" y="2197616"/>
            <a:ext cx="602344" cy="545378"/>
            <a:chOff x="6049791" y="6106301"/>
            <a:chExt cx="321022" cy="290662"/>
          </a:xfrm>
          <a:solidFill>
            <a:schemeClr val="bg1"/>
          </a:solidFill>
        </p:grpSpPr>
        <p:sp>
          <p:nvSpPr>
            <p:cNvPr id="13"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8"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19" name="群組 18"/>
          <p:cNvGrpSpPr/>
          <p:nvPr/>
        </p:nvGrpSpPr>
        <p:grpSpPr>
          <a:xfrm rot="10800000">
            <a:off x="11146666" y="4049280"/>
            <a:ext cx="602344" cy="545378"/>
            <a:chOff x="6049791" y="6106301"/>
            <a:chExt cx="321022" cy="290662"/>
          </a:xfrm>
          <a:solidFill>
            <a:schemeClr val="bg1"/>
          </a:solidFill>
        </p:grpSpPr>
        <p:sp>
          <p:nvSpPr>
            <p:cNvPr id="20"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21"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
        <p:nvSpPr>
          <p:cNvPr id="22"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23"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4"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25"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6"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27"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9452037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43</a:t>
            </a:fld>
            <a:endParaRPr lang="zh-TW" altLang="en-US"/>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
        <p:nvSpPr>
          <p:cNvPr id="6" name="圖片版面配置區 5"/>
          <p:cNvSpPr>
            <a:spLocks noGrp="1"/>
          </p:cNvSpPr>
          <p:nvPr>
            <p:ph type="pic" sz="quarter" idx="14"/>
          </p:nvPr>
        </p:nvSpPr>
        <p:spPr/>
      </p:sp>
      <p:sp>
        <p:nvSpPr>
          <p:cNvPr id="7" name="手繪多邊形 6"/>
          <p:cNvSpPr/>
          <p:nvPr/>
        </p:nvSpPr>
        <p:spPr>
          <a:xfrm flipH="1">
            <a:off x="8124318" y="2013857"/>
            <a:ext cx="4067682" cy="2830286"/>
          </a:xfrm>
          <a:custGeom>
            <a:avLst/>
            <a:gdLst>
              <a:gd name="connsiteX0" fmla="*/ 0 w 4067682"/>
              <a:gd name="connsiteY0" fmla="*/ 0 h 2830286"/>
              <a:gd name="connsiteX1" fmla="*/ 4067682 w 4067682"/>
              <a:gd name="connsiteY1" fmla="*/ 0 h 2830286"/>
              <a:gd name="connsiteX2" fmla="*/ 3489229 w 4067682"/>
              <a:gd name="connsiteY2" fmla="*/ 2830286 h 2830286"/>
              <a:gd name="connsiteX3" fmla="*/ 0 w 4067682"/>
              <a:gd name="connsiteY3" fmla="*/ 2830286 h 2830286"/>
              <a:gd name="connsiteX4" fmla="*/ 0 w 4067682"/>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682" h="2830286">
                <a:moveTo>
                  <a:pt x="0" y="0"/>
                </a:moveTo>
                <a:lnTo>
                  <a:pt x="4067682" y="0"/>
                </a:lnTo>
                <a:lnTo>
                  <a:pt x="3489229" y="2830286"/>
                </a:lnTo>
                <a:lnTo>
                  <a:pt x="0" y="2830286"/>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441830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44</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8" name="群組 7"/>
          <p:cNvGrpSpPr/>
          <p:nvPr/>
        </p:nvGrpSpPr>
        <p:grpSpPr>
          <a:xfrm>
            <a:off x="122599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021</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手繪多邊形 11"/>
          <p:cNvSpPr/>
          <p:nvPr/>
        </p:nvSpPr>
        <p:spPr>
          <a:xfrm>
            <a:off x="0" y="2013857"/>
            <a:ext cx="6007370" cy="2830286"/>
          </a:xfrm>
          <a:custGeom>
            <a:avLst/>
            <a:gdLst>
              <a:gd name="connsiteX0" fmla="*/ 0 w 6007370"/>
              <a:gd name="connsiteY0" fmla="*/ 0 h 2830286"/>
              <a:gd name="connsiteX1" fmla="*/ 4695787 w 6007370"/>
              <a:gd name="connsiteY1" fmla="*/ 0 h 2830286"/>
              <a:gd name="connsiteX2" fmla="*/ 6007370 w 6007370"/>
              <a:gd name="connsiteY2" fmla="*/ 2830286 h 2830286"/>
              <a:gd name="connsiteX3" fmla="*/ 0 w 6007370"/>
              <a:gd name="connsiteY3" fmla="*/ 2830286 h 2830286"/>
              <a:gd name="connsiteX4" fmla="*/ 0 w 6007370"/>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370" h="2830286">
                <a:moveTo>
                  <a:pt x="0" y="0"/>
                </a:moveTo>
                <a:lnTo>
                  <a:pt x="4695787" y="0"/>
                </a:lnTo>
                <a:lnTo>
                  <a:pt x="6007370" y="2830286"/>
                </a:lnTo>
                <a:lnTo>
                  <a:pt x="0" y="2830286"/>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文字方塊 29"/>
          <p:cNvSpPr txBox="1"/>
          <p:nvPr/>
        </p:nvSpPr>
        <p:spPr>
          <a:xfrm>
            <a:off x="1174369" y="2934298"/>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14" name="群組 13"/>
          <p:cNvGrpSpPr/>
          <p:nvPr/>
        </p:nvGrpSpPr>
        <p:grpSpPr>
          <a:xfrm>
            <a:off x="1039114" y="2234588"/>
            <a:ext cx="602344" cy="545378"/>
            <a:chOff x="6049791" y="6106301"/>
            <a:chExt cx="321022" cy="290662"/>
          </a:xfrm>
          <a:solidFill>
            <a:schemeClr val="bg1"/>
          </a:solidFill>
        </p:grpSpPr>
        <p:sp>
          <p:nvSpPr>
            <p:cNvPr id="15"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6"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17" name="群組 16"/>
          <p:cNvGrpSpPr/>
          <p:nvPr/>
        </p:nvGrpSpPr>
        <p:grpSpPr>
          <a:xfrm rot="10800000">
            <a:off x="3447145" y="4086252"/>
            <a:ext cx="602344" cy="545378"/>
            <a:chOff x="6049791" y="6106301"/>
            <a:chExt cx="321022" cy="290662"/>
          </a:xfrm>
          <a:solidFill>
            <a:schemeClr val="bg1"/>
          </a:solidFill>
        </p:grpSpPr>
        <p:sp>
          <p:nvSpPr>
            <p:cNvPr id="18"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9"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
        <p:nvSpPr>
          <p:cNvPr id="20"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21"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23"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4"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25"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692552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0" y="2013857"/>
            <a:ext cx="6007370" cy="2830286"/>
          </a:xfrm>
          <a:custGeom>
            <a:avLst/>
            <a:gdLst>
              <a:gd name="connsiteX0" fmla="*/ 0 w 6007370"/>
              <a:gd name="connsiteY0" fmla="*/ 0 h 2830286"/>
              <a:gd name="connsiteX1" fmla="*/ 4695787 w 6007370"/>
              <a:gd name="connsiteY1" fmla="*/ 0 h 2830286"/>
              <a:gd name="connsiteX2" fmla="*/ 6007370 w 6007370"/>
              <a:gd name="connsiteY2" fmla="*/ 2830286 h 2830286"/>
              <a:gd name="connsiteX3" fmla="*/ 0 w 6007370"/>
              <a:gd name="connsiteY3" fmla="*/ 2830286 h 2830286"/>
              <a:gd name="connsiteX4" fmla="*/ 0 w 6007370"/>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370" h="2830286">
                <a:moveTo>
                  <a:pt x="0" y="0"/>
                </a:moveTo>
                <a:lnTo>
                  <a:pt x="4695787" y="0"/>
                </a:lnTo>
                <a:lnTo>
                  <a:pt x="6007370" y="2830286"/>
                </a:lnTo>
                <a:lnTo>
                  <a:pt x="0" y="2830286"/>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5664113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46</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651808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022</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9" name="手繪多邊形 8"/>
          <p:cNvSpPr/>
          <p:nvPr/>
        </p:nvSpPr>
        <p:spPr>
          <a:xfrm flipH="1">
            <a:off x="6184631" y="2013857"/>
            <a:ext cx="6007370" cy="2830286"/>
          </a:xfrm>
          <a:custGeom>
            <a:avLst/>
            <a:gdLst>
              <a:gd name="connsiteX0" fmla="*/ 0 w 6007370"/>
              <a:gd name="connsiteY0" fmla="*/ 0 h 2830286"/>
              <a:gd name="connsiteX1" fmla="*/ 4695787 w 6007370"/>
              <a:gd name="connsiteY1" fmla="*/ 0 h 2830286"/>
              <a:gd name="connsiteX2" fmla="*/ 6007370 w 6007370"/>
              <a:gd name="connsiteY2" fmla="*/ 2830286 h 2830286"/>
              <a:gd name="connsiteX3" fmla="*/ 0 w 6007370"/>
              <a:gd name="connsiteY3" fmla="*/ 2830286 h 2830286"/>
              <a:gd name="connsiteX4" fmla="*/ 0 w 6007370"/>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370" h="2830286">
                <a:moveTo>
                  <a:pt x="0" y="0"/>
                </a:moveTo>
                <a:lnTo>
                  <a:pt x="4695787" y="0"/>
                </a:lnTo>
                <a:lnTo>
                  <a:pt x="6007370" y="2830286"/>
                </a:lnTo>
                <a:lnTo>
                  <a:pt x="0" y="2830286"/>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文字方塊 29"/>
          <p:cNvSpPr txBox="1"/>
          <p:nvPr/>
        </p:nvSpPr>
        <p:spPr>
          <a:xfrm>
            <a:off x="8226679" y="2934298"/>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12" name="群組 11"/>
          <p:cNvGrpSpPr/>
          <p:nvPr/>
        </p:nvGrpSpPr>
        <p:grpSpPr>
          <a:xfrm>
            <a:off x="8091424" y="2234588"/>
            <a:ext cx="602344" cy="545378"/>
            <a:chOff x="6049791" y="6106301"/>
            <a:chExt cx="321022" cy="290662"/>
          </a:xfrm>
          <a:solidFill>
            <a:schemeClr val="bg1"/>
          </a:solidFill>
        </p:grpSpPr>
        <p:sp>
          <p:nvSpPr>
            <p:cNvPr id="13"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4"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15" name="群組 14"/>
          <p:cNvGrpSpPr/>
          <p:nvPr/>
        </p:nvGrpSpPr>
        <p:grpSpPr>
          <a:xfrm rot="10800000">
            <a:off x="10499455" y="4086252"/>
            <a:ext cx="602344" cy="545378"/>
            <a:chOff x="6049791" y="6106301"/>
            <a:chExt cx="321022" cy="290662"/>
          </a:xfrm>
          <a:solidFill>
            <a:schemeClr val="bg1"/>
          </a:solidFill>
        </p:grpSpPr>
        <p:sp>
          <p:nvSpPr>
            <p:cNvPr id="16"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17"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
        <p:nvSpPr>
          <p:cNvPr id="18" name="文字方塊 7"/>
          <p:cNvSpPr txBox="1"/>
          <p:nvPr/>
        </p:nvSpPr>
        <p:spPr>
          <a:xfrm>
            <a:off x="1123488"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19" name="文字方塊 41"/>
          <p:cNvSpPr txBox="1"/>
          <p:nvPr/>
        </p:nvSpPr>
        <p:spPr>
          <a:xfrm>
            <a:off x="1783759"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0" name="文字方塊 9"/>
          <p:cNvSpPr txBox="1"/>
          <p:nvPr/>
        </p:nvSpPr>
        <p:spPr>
          <a:xfrm>
            <a:off x="4553199"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21" name="文字方塊 41"/>
          <p:cNvSpPr txBox="1"/>
          <p:nvPr/>
        </p:nvSpPr>
        <p:spPr>
          <a:xfrm>
            <a:off x="5213470"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11"/>
          <p:cNvSpPr txBox="1"/>
          <p:nvPr/>
        </p:nvSpPr>
        <p:spPr>
          <a:xfrm>
            <a:off x="7982910" y="4061174"/>
            <a:ext cx="1835259" cy="186204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23" name="文字方塊 41"/>
          <p:cNvSpPr txBox="1"/>
          <p:nvPr/>
        </p:nvSpPr>
        <p:spPr>
          <a:xfrm>
            <a:off x="8643181" y="5224429"/>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2698379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47</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6184631" y="2013857"/>
            <a:ext cx="6007370" cy="2830286"/>
          </a:xfrm>
          <a:custGeom>
            <a:avLst/>
            <a:gdLst>
              <a:gd name="connsiteX0" fmla="*/ 0 w 6007370"/>
              <a:gd name="connsiteY0" fmla="*/ 0 h 2830286"/>
              <a:gd name="connsiteX1" fmla="*/ 4695787 w 6007370"/>
              <a:gd name="connsiteY1" fmla="*/ 0 h 2830286"/>
              <a:gd name="connsiteX2" fmla="*/ 6007370 w 6007370"/>
              <a:gd name="connsiteY2" fmla="*/ 2830286 h 2830286"/>
              <a:gd name="connsiteX3" fmla="*/ 0 w 6007370"/>
              <a:gd name="connsiteY3" fmla="*/ 2830286 h 2830286"/>
              <a:gd name="connsiteX4" fmla="*/ 0 w 6007370"/>
              <a:gd name="connsiteY4" fmla="*/ 0 h 283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370" h="2830286">
                <a:moveTo>
                  <a:pt x="0" y="0"/>
                </a:moveTo>
                <a:lnTo>
                  <a:pt x="4695787" y="0"/>
                </a:lnTo>
                <a:lnTo>
                  <a:pt x="6007370" y="2830286"/>
                </a:lnTo>
                <a:lnTo>
                  <a:pt x="0" y="2830286"/>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7799975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48</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023</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手繪多邊形 11"/>
          <p:cNvSpPr/>
          <p:nvPr/>
        </p:nvSpPr>
        <p:spPr>
          <a:xfrm>
            <a:off x="5082723" y="0"/>
            <a:ext cx="5088751" cy="5820230"/>
          </a:xfrm>
          <a:custGeom>
            <a:avLst/>
            <a:gdLst>
              <a:gd name="connsiteX0" fmla="*/ 1420243 w 5088751"/>
              <a:gd name="connsiteY0" fmla="*/ 0 h 5820230"/>
              <a:gd name="connsiteX1" fmla="*/ 5088751 w 5088751"/>
              <a:gd name="connsiteY1" fmla="*/ 0 h 5820230"/>
              <a:gd name="connsiteX2" fmla="*/ 4858537 w 5088751"/>
              <a:gd name="connsiteY2" fmla="*/ 943430 h 5820230"/>
              <a:gd name="connsiteX3" fmla="*/ 1963035 w 5088751"/>
              <a:gd name="connsiteY3" fmla="*/ 943430 h 5820230"/>
              <a:gd name="connsiteX4" fmla="*/ 773006 w 5088751"/>
              <a:gd name="connsiteY4" fmla="*/ 5820230 h 5820230"/>
              <a:gd name="connsiteX5" fmla="*/ 0 w 5088751"/>
              <a:gd name="connsiteY5" fmla="*/ 5820230 h 58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751" h="5820230">
                <a:moveTo>
                  <a:pt x="1420243" y="0"/>
                </a:moveTo>
                <a:lnTo>
                  <a:pt x="5088751" y="0"/>
                </a:lnTo>
                <a:lnTo>
                  <a:pt x="4858537" y="943430"/>
                </a:lnTo>
                <a:lnTo>
                  <a:pt x="1963035" y="943430"/>
                </a:lnTo>
                <a:lnTo>
                  <a:pt x="773006" y="5820230"/>
                </a:lnTo>
                <a:lnTo>
                  <a:pt x="0" y="582023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手繪多邊形 12"/>
          <p:cNvSpPr/>
          <p:nvPr/>
        </p:nvSpPr>
        <p:spPr>
          <a:xfrm>
            <a:off x="5602495" y="943430"/>
            <a:ext cx="5111771" cy="5914570"/>
          </a:xfrm>
          <a:custGeom>
            <a:avLst/>
            <a:gdLst>
              <a:gd name="connsiteX0" fmla="*/ 4338765 w 5111771"/>
              <a:gd name="connsiteY0" fmla="*/ 0 h 5914570"/>
              <a:gd name="connsiteX1" fmla="*/ 5111771 w 5111771"/>
              <a:gd name="connsiteY1" fmla="*/ 0 h 5914570"/>
              <a:gd name="connsiteX2" fmla="*/ 3668508 w 5111771"/>
              <a:gd name="connsiteY2" fmla="*/ 5914570 h 5914570"/>
              <a:gd name="connsiteX3" fmla="*/ 0 w 5111771"/>
              <a:gd name="connsiteY3" fmla="*/ 5914570 h 5914570"/>
              <a:gd name="connsiteX4" fmla="*/ 253234 w 5111771"/>
              <a:gd name="connsiteY4" fmla="*/ 4876800 h 5914570"/>
              <a:gd name="connsiteX5" fmla="*/ 3148736 w 5111771"/>
              <a:gd name="connsiteY5" fmla="*/ 4876800 h 59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71" h="5914570">
                <a:moveTo>
                  <a:pt x="4338765" y="0"/>
                </a:moveTo>
                <a:lnTo>
                  <a:pt x="5111771" y="0"/>
                </a:lnTo>
                <a:lnTo>
                  <a:pt x="3668508" y="5914570"/>
                </a:lnTo>
                <a:lnTo>
                  <a:pt x="0" y="5914570"/>
                </a:lnTo>
                <a:lnTo>
                  <a:pt x="253234" y="4876800"/>
                </a:lnTo>
                <a:lnTo>
                  <a:pt x="3148736" y="48768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矩形 13"/>
          <p:cNvSpPr/>
          <p:nvPr/>
        </p:nvSpPr>
        <p:spPr>
          <a:xfrm>
            <a:off x="1446551" y="193831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1446551" y="298987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6" name="矩形 15"/>
          <p:cNvSpPr/>
          <p:nvPr/>
        </p:nvSpPr>
        <p:spPr>
          <a:xfrm>
            <a:off x="1446551" y="404143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7" name="矩形 16"/>
          <p:cNvSpPr/>
          <p:nvPr/>
        </p:nvSpPr>
        <p:spPr>
          <a:xfrm>
            <a:off x="1446551" y="509299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8" name="群組 17"/>
          <p:cNvGrpSpPr/>
          <p:nvPr/>
        </p:nvGrpSpPr>
        <p:grpSpPr>
          <a:xfrm>
            <a:off x="960585" y="2097063"/>
            <a:ext cx="421170" cy="421170"/>
            <a:chOff x="5023476" y="1967700"/>
            <a:chExt cx="421170" cy="421170"/>
          </a:xfrm>
        </p:grpSpPr>
        <p:sp>
          <p:nvSpPr>
            <p:cNvPr id="19" name="橢圓 18"/>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960585" y="3148623"/>
            <a:ext cx="421170" cy="421170"/>
            <a:chOff x="5023476" y="3019260"/>
            <a:chExt cx="421170" cy="421170"/>
          </a:xfrm>
        </p:grpSpPr>
        <p:sp>
          <p:nvSpPr>
            <p:cNvPr id="22" name="橢圓 21"/>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3"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960585" y="4200183"/>
            <a:ext cx="421170" cy="421170"/>
            <a:chOff x="5023476" y="4070820"/>
            <a:chExt cx="421170" cy="421170"/>
          </a:xfrm>
        </p:grpSpPr>
        <p:sp>
          <p:nvSpPr>
            <p:cNvPr id="25" name="橢圓 24"/>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7" name="群組 26"/>
          <p:cNvGrpSpPr/>
          <p:nvPr/>
        </p:nvGrpSpPr>
        <p:grpSpPr>
          <a:xfrm>
            <a:off x="960585" y="5251743"/>
            <a:ext cx="421170" cy="421170"/>
            <a:chOff x="5023476" y="5122380"/>
            <a:chExt cx="421170" cy="421170"/>
          </a:xfrm>
        </p:grpSpPr>
        <p:sp>
          <p:nvSpPr>
            <p:cNvPr id="28" name="橢圓 27"/>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9"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672137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版面配置區 33"/>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4" name="頁尾版面配置區 3"/>
          <p:cNvSpPr>
            <a:spLocks noGrp="1"/>
          </p:cNvSpPr>
          <p:nvPr>
            <p:ph type="ftr" sz="quarter" idx="10"/>
          </p:nvPr>
        </p:nvSpPr>
        <p:spPr/>
        <p:txBody>
          <a:bodyPr/>
          <a:lstStyle/>
          <a:p>
            <a:r>
              <a:rPr lang="zh-TW" altLang="en-US" smtClean="0">
                <a:solidFill>
                  <a:schemeClr val="tx1"/>
                </a:solidFill>
              </a:rPr>
              <a:t>商業簡報網  韓明文講師 </a:t>
            </a:r>
            <a:r>
              <a:rPr lang="en-US" altLang="zh-TW" smtClean="0">
                <a:solidFill>
                  <a:schemeClr val="tx1"/>
                </a:solidFill>
              </a:rPr>
              <a:t>X Matter Lab</a:t>
            </a:r>
            <a:endParaRPr lang="zh-TW" altLang="en-US">
              <a:solidFill>
                <a:schemeClr val="tx1"/>
              </a:solidFill>
            </a:endParaRPr>
          </a:p>
        </p:txBody>
      </p:sp>
      <p:sp>
        <p:nvSpPr>
          <p:cNvPr id="5" name="投影片編號版面配置區 4"/>
          <p:cNvSpPr>
            <a:spLocks noGrp="1"/>
          </p:cNvSpPr>
          <p:nvPr>
            <p:ph type="sldNum" sz="quarter" idx="11"/>
          </p:nvPr>
        </p:nvSpPr>
        <p:spPr/>
        <p:txBody>
          <a:bodyPr/>
          <a:lstStyle/>
          <a:p>
            <a:fld id="{93B68095-C8B2-4A76-90AA-E601358CCBC3}" type="slidenum">
              <a:rPr lang="zh-TW" altLang="en-US" smtClean="0"/>
              <a:t>4</a:t>
            </a:fld>
            <a:endParaRPr lang="zh-TW" altLang="en-US"/>
          </a:p>
        </p:txBody>
      </p:sp>
      <p:grpSp>
        <p:nvGrpSpPr>
          <p:cNvPr id="8" name="群組 7"/>
          <p:cNvGrpSpPr/>
          <p:nvPr/>
        </p:nvGrpSpPr>
        <p:grpSpPr>
          <a:xfrm>
            <a:off x="5762435" y="452909"/>
            <a:ext cx="4439036" cy="717432"/>
            <a:chOff x="2352488" y="418524"/>
            <a:chExt cx="4439036" cy="717432"/>
          </a:xfrm>
        </p:grpSpPr>
        <p:sp>
          <p:nvSpPr>
            <p:cNvPr id="6" name="矩形 5"/>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001</a:t>
              </a:r>
              <a:endParaRPr lang="en-US" altLang="zh-TW" sz="3200" b="1" spc="-150" dirty="0">
                <a:solidFill>
                  <a:schemeClr val="bg1">
                    <a:lumMod val="50000"/>
                  </a:schemeClr>
                </a:solidFill>
              </a:endParaRPr>
            </a:p>
          </p:txBody>
        </p:sp>
        <p:sp>
          <p:nvSpPr>
            <p:cNvPr id="7" name="矩形 6"/>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3" name="手繪多邊形 32"/>
          <p:cNvSpPr/>
          <p:nvPr/>
        </p:nvSpPr>
        <p:spPr>
          <a:xfrm>
            <a:off x="2605961" y="0"/>
            <a:ext cx="2962083" cy="6858000"/>
          </a:xfrm>
          <a:custGeom>
            <a:avLst/>
            <a:gdLst>
              <a:gd name="connsiteX0" fmla="*/ 0 w 2962083"/>
              <a:gd name="connsiteY0" fmla="*/ 0 h 6858000"/>
              <a:gd name="connsiteX1" fmla="*/ 1779250 w 2962083"/>
              <a:gd name="connsiteY1" fmla="*/ 0 h 6858000"/>
              <a:gd name="connsiteX2" fmla="*/ 1855910 w 2962083"/>
              <a:gd name="connsiteY2" fmla="*/ 97551 h 6858000"/>
              <a:gd name="connsiteX3" fmla="*/ 2962083 w 2962083"/>
              <a:gd name="connsiteY3" fmla="*/ 3429000 h 6858000"/>
              <a:gd name="connsiteX4" fmla="*/ 1855910 w 2962083"/>
              <a:gd name="connsiteY4" fmla="*/ 6760449 h 6858000"/>
              <a:gd name="connsiteX5" fmla="*/ 1779250 w 2962083"/>
              <a:gd name="connsiteY5" fmla="*/ 6858000 h 6858000"/>
              <a:gd name="connsiteX6" fmla="*/ 0 w 2962083"/>
              <a:gd name="connsiteY6" fmla="*/ 6858000 h 6858000"/>
              <a:gd name="connsiteX7" fmla="*/ 133916 w 2962083"/>
              <a:gd name="connsiteY7" fmla="*/ 6752763 h 6858000"/>
              <a:gd name="connsiteX8" fmla="*/ 1701393 w 2962083"/>
              <a:gd name="connsiteY8" fmla="*/ 3429000 h 6858000"/>
              <a:gd name="connsiteX9" fmla="*/ 133916 w 2962083"/>
              <a:gd name="connsiteY9" fmla="*/ 105237 h 6858000"/>
              <a:gd name="connsiteX10" fmla="*/ 0 w 2962083"/>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2083" h="6858000">
                <a:moveTo>
                  <a:pt x="0" y="0"/>
                </a:moveTo>
                <a:lnTo>
                  <a:pt x="1779250" y="0"/>
                </a:lnTo>
                <a:lnTo>
                  <a:pt x="1855910" y="97551"/>
                </a:lnTo>
                <a:cubicBezTo>
                  <a:pt x="2550658" y="1026538"/>
                  <a:pt x="2962083" y="2179722"/>
                  <a:pt x="2962083" y="3429000"/>
                </a:cubicBezTo>
                <a:cubicBezTo>
                  <a:pt x="2962083" y="4678278"/>
                  <a:pt x="2550658" y="5831462"/>
                  <a:pt x="1855910" y="6760449"/>
                </a:cubicBezTo>
                <a:lnTo>
                  <a:pt x="1779250" y="6858000"/>
                </a:lnTo>
                <a:lnTo>
                  <a:pt x="0" y="6858000"/>
                </a:lnTo>
                <a:lnTo>
                  <a:pt x="133916" y="6752763"/>
                </a:lnTo>
                <a:cubicBezTo>
                  <a:pt x="1091214" y="5962731"/>
                  <a:pt x="1701393" y="4767123"/>
                  <a:pt x="1701393" y="3429000"/>
                </a:cubicBezTo>
                <a:cubicBezTo>
                  <a:pt x="1701393" y="2090877"/>
                  <a:pt x="1091214" y="895269"/>
                  <a:pt x="133916" y="105237"/>
                </a:cubicBez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矩形 8"/>
          <p:cNvSpPr/>
          <p:nvPr/>
        </p:nvSpPr>
        <p:spPr>
          <a:xfrm>
            <a:off x="7051231" y="185166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0" name="矩形 9"/>
          <p:cNvSpPr/>
          <p:nvPr/>
        </p:nvSpPr>
        <p:spPr>
          <a:xfrm>
            <a:off x="7051231" y="290322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1" name="矩形 10"/>
          <p:cNvSpPr/>
          <p:nvPr/>
        </p:nvSpPr>
        <p:spPr>
          <a:xfrm>
            <a:off x="7051231" y="395478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2" name="矩形 11"/>
          <p:cNvSpPr/>
          <p:nvPr/>
        </p:nvSpPr>
        <p:spPr>
          <a:xfrm>
            <a:off x="7051231" y="500634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3" name="群組 12"/>
          <p:cNvGrpSpPr/>
          <p:nvPr/>
        </p:nvGrpSpPr>
        <p:grpSpPr>
          <a:xfrm>
            <a:off x="6565265" y="2010407"/>
            <a:ext cx="421170" cy="421170"/>
            <a:chOff x="5023476" y="1967700"/>
            <a:chExt cx="421170" cy="421170"/>
          </a:xfrm>
        </p:grpSpPr>
        <p:sp>
          <p:nvSpPr>
            <p:cNvPr id="23" name="橢圓 22"/>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6565265" y="3061967"/>
            <a:ext cx="421170" cy="421170"/>
            <a:chOff x="5023476" y="3019260"/>
            <a:chExt cx="421170" cy="421170"/>
          </a:xfrm>
        </p:grpSpPr>
        <p:sp>
          <p:nvSpPr>
            <p:cNvPr id="21" name="橢圓 20"/>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6565265" y="4113527"/>
            <a:ext cx="421170" cy="421170"/>
            <a:chOff x="5023476" y="4070820"/>
            <a:chExt cx="421170" cy="421170"/>
          </a:xfrm>
        </p:grpSpPr>
        <p:sp>
          <p:nvSpPr>
            <p:cNvPr id="19" name="橢圓 18"/>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6565265" y="5165087"/>
            <a:ext cx="421170" cy="421170"/>
            <a:chOff x="5023476" y="5122380"/>
            <a:chExt cx="421170" cy="421170"/>
          </a:xfrm>
        </p:grpSpPr>
        <p:sp>
          <p:nvSpPr>
            <p:cNvPr id="17" name="橢圓 16"/>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8"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5203353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49</a:t>
            </a:fld>
            <a:endParaRPr lang="zh-TW" altLang="en-US"/>
          </a:p>
        </p:txBody>
      </p:sp>
      <p:sp>
        <p:nvSpPr>
          <p:cNvPr id="7" name="圖片版面配置區 6"/>
          <p:cNvSpPr>
            <a:spLocks noGrp="1"/>
          </p:cNvSpPr>
          <p:nvPr>
            <p:ph type="pic" sz="quarter" idx="12"/>
          </p:nvPr>
        </p:nvSpPr>
        <p:spPr/>
      </p:sp>
      <p:sp>
        <p:nvSpPr>
          <p:cNvPr id="9" name="手繪多邊形 8"/>
          <p:cNvSpPr/>
          <p:nvPr/>
        </p:nvSpPr>
        <p:spPr>
          <a:xfrm>
            <a:off x="5082723" y="0"/>
            <a:ext cx="5088751" cy="5820230"/>
          </a:xfrm>
          <a:custGeom>
            <a:avLst/>
            <a:gdLst>
              <a:gd name="connsiteX0" fmla="*/ 1420243 w 5088751"/>
              <a:gd name="connsiteY0" fmla="*/ 0 h 5820230"/>
              <a:gd name="connsiteX1" fmla="*/ 5088751 w 5088751"/>
              <a:gd name="connsiteY1" fmla="*/ 0 h 5820230"/>
              <a:gd name="connsiteX2" fmla="*/ 4858537 w 5088751"/>
              <a:gd name="connsiteY2" fmla="*/ 943430 h 5820230"/>
              <a:gd name="connsiteX3" fmla="*/ 1963035 w 5088751"/>
              <a:gd name="connsiteY3" fmla="*/ 943430 h 5820230"/>
              <a:gd name="connsiteX4" fmla="*/ 773006 w 5088751"/>
              <a:gd name="connsiteY4" fmla="*/ 5820230 h 5820230"/>
              <a:gd name="connsiteX5" fmla="*/ 0 w 5088751"/>
              <a:gd name="connsiteY5" fmla="*/ 5820230 h 58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751" h="5820230">
                <a:moveTo>
                  <a:pt x="1420243" y="0"/>
                </a:moveTo>
                <a:lnTo>
                  <a:pt x="5088751" y="0"/>
                </a:lnTo>
                <a:lnTo>
                  <a:pt x="4858537" y="943430"/>
                </a:lnTo>
                <a:lnTo>
                  <a:pt x="1963035" y="943430"/>
                </a:lnTo>
                <a:lnTo>
                  <a:pt x="773006" y="5820230"/>
                </a:lnTo>
                <a:lnTo>
                  <a:pt x="0" y="582023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手繪多邊形 9"/>
          <p:cNvSpPr/>
          <p:nvPr/>
        </p:nvSpPr>
        <p:spPr>
          <a:xfrm>
            <a:off x="5602495" y="943430"/>
            <a:ext cx="5111771" cy="5914570"/>
          </a:xfrm>
          <a:custGeom>
            <a:avLst/>
            <a:gdLst>
              <a:gd name="connsiteX0" fmla="*/ 4338765 w 5111771"/>
              <a:gd name="connsiteY0" fmla="*/ 0 h 5914570"/>
              <a:gd name="connsiteX1" fmla="*/ 5111771 w 5111771"/>
              <a:gd name="connsiteY1" fmla="*/ 0 h 5914570"/>
              <a:gd name="connsiteX2" fmla="*/ 3668508 w 5111771"/>
              <a:gd name="connsiteY2" fmla="*/ 5914570 h 5914570"/>
              <a:gd name="connsiteX3" fmla="*/ 0 w 5111771"/>
              <a:gd name="connsiteY3" fmla="*/ 5914570 h 5914570"/>
              <a:gd name="connsiteX4" fmla="*/ 253234 w 5111771"/>
              <a:gd name="connsiteY4" fmla="*/ 4876800 h 5914570"/>
              <a:gd name="connsiteX5" fmla="*/ 3148736 w 5111771"/>
              <a:gd name="connsiteY5" fmla="*/ 4876800 h 59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71" h="5914570">
                <a:moveTo>
                  <a:pt x="4338765" y="0"/>
                </a:moveTo>
                <a:lnTo>
                  <a:pt x="5111771" y="0"/>
                </a:lnTo>
                <a:lnTo>
                  <a:pt x="3668508" y="5914570"/>
                </a:lnTo>
                <a:lnTo>
                  <a:pt x="0" y="5914570"/>
                </a:lnTo>
                <a:lnTo>
                  <a:pt x="253234" y="4876800"/>
                </a:lnTo>
                <a:lnTo>
                  <a:pt x="3148736" y="48768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761539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50</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1663115" y="0"/>
            <a:ext cx="5088751" cy="5820230"/>
          </a:xfrm>
          <a:custGeom>
            <a:avLst/>
            <a:gdLst>
              <a:gd name="connsiteX0" fmla="*/ 1420243 w 5088751"/>
              <a:gd name="connsiteY0" fmla="*/ 0 h 5820230"/>
              <a:gd name="connsiteX1" fmla="*/ 5088751 w 5088751"/>
              <a:gd name="connsiteY1" fmla="*/ 0 h 5820230"/>
              <a:gd name="connsiteX2" fmla="*/ 4858537 w 5088751"/>
              <a:gd name="connsiteY2" fmla="*/ 943430 h 5820230"/>
              <a:gd name="connsiteX3" fmla="*/ 1963035 w 5088751"/>
              <a:gd name="connsiteY3" fmla="*/ 943430 h 5820230"/>
              <a:gd name="connsiteX4" fmla="*/ 773006 w 5088751"/>
              <a:gd name="connsiteY4" fmla="*/ 5820230 h 5820230"/>
              <a:gd name="connsiteX5" fmla="*/ 0 w 5088751"/>
              <a:gd name="connsiteY5" fmla="*/ 5820230 h 58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751" h="5820230">
                <a:moveTo>
                  <a:pt x="1420243" y="0"/>
                </a:moveTo>
                <a:lnTo>
                  <a:pt x="5088751" y="0"/>
                </a:lnTo>
                <a:lnTo>
                  <a:pt x="4858537" y="943430"/>
                </a:lnTo>
                <a:lnTo>
                  <a:pt x="1963035" y="943430"/>
                </a:lnTo>
                <a:lnTo>
                  <a:pt x="773006" y="5820230"/>
                </a:lnTo>
                <a:lnTo>
                  <a:pt x="0" y="582023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a:off x="1120323" y="943430"/>
            <a:ext cx="5111771" cy="5914570"/>
          </a:xfrm>
          <a:custGeom>
            <a:avLst/>
            <a:gdLst>
              <a:gd name="connsiteX0" fmla="*/ 4338765 w 5111771"/>
              <a:gd name="connsiteY0" fmla="*/ 0 h 5914570"/>
              <a:gd name="connsiteX1" fmla="*/ 5111771 w 5111771"/>
              <a:gd name="connsiteY1" fmla="*/ 0 h 5914570"/>
              <a:gd name="connsiteX2" fmla="*/ 3668508 w 5111771"/>
              <a:gd name="connsiteY2" fmla="*/ 5914570 h 5914570"/>
              <a:gd name="connsiteX3" fmla="*/ 0 w 5111771"/>
              <a:gd name="connsiteY3" fmla="*/ 5914570 h 5914570"/>
              <a:gd name="connsiteX4" fmla="*/ 253234 w 5111771"/>
              <a:gd name="connsiteY4" fmla="*/ 4876800 h 5914570"/>
              <a:gd name="connsiteX5" fmla="*/ 3148736 w 5111771"/>
              <a:gd name="connsiteY5" fmla="*/ 4876800 h 59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71" h="5914570">
                <a:moveTo>
                  <a:pt x="4338765" y="0"/>
                </a:moveTo>
                <a:lnTo>
                  <a:pt x="5111771" y="0"/>
                </a:lnTo>
                <a:lnTo>
                  <a:pt x="3668508" y="5914570"/>
                </a:lnTo>
                <a:lnTo>
                  <a:pt x="0" y="5914570"/>
                </a:lnTo>
                <a:lnTo>
                  <a:pt x="253234" y="4876800"/>
                </a:lnTo>
                <a:lnTo>
                  <a:pt x="3148736" y="48768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024</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2" name="矩形 11"/>
          <p:cNvSpPr/>
          <p:nvPr/>
        </p:nvSpPr>
        <p:spPr>
          <a:xfrm>
            <a:off x="6777157" y="2059615"/>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文字方塊 2"/>
          <p:cNvSpPr txBox="1"/>
          <p:nvPr/>
        </p:nvSpPr>
        <p:spPr>
          <a:xfrm>
            <a:off x="7504654" y="230462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4" name="群組 13"/>
          <p:cNvGrpSpPr/>
          <p:nvPr/>
        </p:nvGrpSpPr>
        <p:grpSpPr>
          <a:xfrm>
            <a:off x="6913882" y="4730661"/>
            <a:ext cx="577254" cy="577254"/>
            <a:chOff x="753011" y="3678609"/>
            <a:chExt cx="792893" cy="792893"/>
          </a:xfrm>
        </p:grpSpPr>
        <p:sp>
          <p:nvSpPr>
            <p:cNvPr id="38" name="橢圓 37"/>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9" name="群組 38"/>
            <p:cNvGrpSpPr>
              <a:grpSpLocks noChangeAspect="1"/>
            </p:cNvGrpSpPr>
            <p:nvPr/>
          </p:nvGrpSpPr>
          <p:grpSpPr>
            <a:xfrm>
              <a:off x="968838" y="3788586"/>
              <a:ext cx="361238" cy="572933"/>
              <a:chOff x="20786390" y="7271767"/>
              <a:chExt cx="2055158" cy="3259547"/>
            </a:xfrm>
            <a:solidFill>
              <a:schemeClr val="bg1"/>
            </a:solidFill>
          </p:grpSpPr>
          <p:sp>
            <p:nvSpPr>
              <p:cNvPr id="40" name="手繪多邊形 39"/>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9485508" y="4730661"/>
            <a:ext cx="577254" cy="577254"/>
            <a:chOff x="753011" y="4669209"/>
            <a:chExt cx="792893" cy="792893"/>
          </a:xfrm>
        </p:grpSpPr>
        <p:sp>
          <p:nvSpPr>
            <p:cNvPr id="29" name="橢圓 28"/>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0" name="群組 29"/>
            <p:cNvGrpSpPr>
              <a:grpSpLocks noChangeAspect="1"/>
            </p:cNvGrpSpPr>
            <p:nvPr/>
          </p:nvGrpSpPr>
          <p:grpSpPr>
            <a:xfrm>
              <a:off x="930291" y="4847401"/>
              <a:ext cx="438332" cy="436508"/>
              <a:chOff x="35309818" y="13261794"/>
              <a:chExt cx="2516828" cy="2506357"/>
            </a:xfrm>
            <a:solidFill>
              <a:schemeClr val="bg1"/>
            </a:solidFill>
          </p:grpSpPr>
          <p:sp>
            <p:nvSpPr>
              <p:cNvPr id="31" name="手繪多邊形 30"/>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6" name="群組 15"/>
          <p:cNvGrpSpPr/>
          <p:nvPr/>
        </p:nvGrpSpPr>
        <p:grpSpPr>
          <a:xfrm>
            <a:off x="9485508" y="2385332"/>
            <a:ext cx="577254" cy="577254"/>
            <a:chOff x="4833397" y="2463569"/>
            <a:chExt cx="792893" cy="792893"/>
          </a:xfrm>
        </p:grpSpPr>
        <p:sp>
          <p:nvSpPr>
            <p:cNvPr id="22" name="橢圓 21"/>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3" name="群組 22"/>
            <p:cNvGrpSpPr>
              <a:grpSpLocks noChangeAspect="1"/>
            </p:cNvGrpSpPr>
            <p:nvPr/>
          </p:nvGrpSpPr>
          <p:grpSpPr>
            <a:xfrm flipH="1">
              <a:off x="5028279" y="2586121"/>
              <a:ext cx="386305" cy="450219"/>
              <a:chOff x="5879834" y="12757517"/>
              <a:chExt cx="2542690" cy="2963334"/>
            </a:xfrm>
            <a:solidFill>
              <a:schemeClr val="bg1"/>
            </a:solidFill>
          </p:grpSpPr>
          <p:sp>
            <p:nvSpPr>
              <p:cNvPr id="24"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7" name="文字方塊 2"/>
          <p:cNvSpPr txBox="1"/>
          <p:nvPr/>
        </p:nvSpPr>
        <p:spPr>
          <a:xfrm>
            <a:off x="10089406" y="2304626"/>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7504654" y="4645124"/>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文字方塊 2"/>
          <p:cNvSpPr txBox="1"/>
          <p:nvPr/>
        </p:nvSpPr>
        <p:spPr>
          <a:xfrm>
            <a:off x="10089406" y="4645124"/>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20" name="橢圓 19"/>
          <p:cNvSpPr/>
          <p:nvPr/>
        </p:nvSpPr>
        <p:spPr>
          <a:xfrm>
            <a:off x="6913882" y="2385332"/>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1" name="手繪多邊形 20"/>
          <p:cNvSpPr>
            <a:spLocks noChangeAspect="1"/>
          </p:cNvSpPr>
          <p:nvPr/>
        </p:nvSpPr>
        <p:spPr bwMode="auto">
          <a:xfrm>
            <a:off x="7073340" y="2488819"/>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8010816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51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1663115" y="0"/>
            <a:ext cx="5088751" cy="5820230"/>
          </a:xfrm>
          <a:custGeom>
            <a:avLst/>
            <a:gdLst>
              <a:gd name="connsiteX0" fmla="*/ 1420243 w 5088751"/>
              <a:gd name="connsiteY0" fmla="*/ 0 h 5820230"/>
              <a:gd name="connsiteX1" fmla="*/ 5088751 w 5088751"/>
              <a:gd name="connsiteY1" fmla="*/ 0 h 5820230"/>
              <a:gd name="connsiteX2" fmla="*/ 4858537 w 5088751"/>
              <a:gd name="connsiteY2" fmla="*/ 943430 h 5820230"/>
              <a:gd name="connsiteX3" fmla="*/ 1963035 w 5088751"/>
              <a:gd name="connsiteY3" fmla="*/ 943430 h 5820230"/>
              <a:gd name="connsiteX4" fmla="*/ 773006 w 5088751"/>
              <a:gd name="connsiteY4" fmla="*/ 5820230 h 5820230"/>
              <a:gd name="connsiteX5" fmla="*/ 0 w 5088751"/>
              <a:gd name="connsiteY5" fmla="*/ 5820230 h 58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751" h="5820230">
                <a:moveTo>
                  <a:pt x="1420243" y="0"/>
                </a:moveTo>
                <a:lnTo>
                  <a:pt x="5088751" y="0"/>
                </a:lnTo>
                <a:lnTo>
                  <a:pt x="4858537" y="943430"/>
                </a:lnTo>
                <a:lnTo>
                  <a:pt x="1963035" y="943430"/>
                </a:lnTo>
                <a:lnTo>
                  <a:pt x="773006" y="5820230"/>
                </a:lnTo>
                <a:lnTo>
                  <a:pt x="0" y="582023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a:off x="1120323" y="943430"/>
            <a:ext cx="5111771" cy="5914570"/>
          </a:xfrm>
          <a:custGeom>
            <a:avLst/>
            <a:gdLst>
              <a:gd name="connsiteX0" fmla="*/ 4338765 w 5111771"/>
              <a:gd name="connsiteY0" fmla="*/ 0 h 5914570"/>
              <a:gd name="connsiteX1" fmla="*/ 5111771 w 5111771"/>
              <a:gd name="connsiteY1" fmla="*/ 0 h 5914570"/>
              <a:gd name="connsiteX2" fmla="*/ 3668508 w 5111771"/>
              <a:gd name="connsiteY2" fmla="*/ 5914570 h 5914570"/>
              <a:gd name="connsiteX3" fmla="*/ 0 w 5111771"/>
              <a:gd name="connsiteY3" fmla="*/ 5914570 h 5914570"/>
              <a:gd name="connsiteX4" fmla="*/ 253234 w 5111771"/>
              <a:gd name="connsiteY4" fmla="*/ 4876800 h 5914570"/>
              <a:gd name="connsiteX5" fmla="*/ 3148736 w 5111771"/>
              <a:gd name="connsiteY5" fmla="*/ 4876800 h 59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71" h="5914570">
                <a:moveTo>
                  <a:pt x="4338765" y="0"/>
                </a:moveTo>
                <a:lnTo>
                  <a:pt x="5111771" y="0"/>
                </a:lnTo>
                <a:lnTo>
                  <a:pt x="3668508" y="5914570"/>
                </a:lnTo>
                <a:lnTo>
                  <a:pt x="0" y="5914570"/>
                </a:lnTo>
                <a:lnTo>
                  <a:pt x="253234" y="4876800"/>
                </a:lnTo>
                <a:lnTo>
                  <a:pt x="3148736" y="48768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4143831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52</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a:off x="2152650" y="1466850"/>
            <a:ext cx="3581400" cy="4495800"/>
          </a:xfrm>
          <a:custGeom>
            <a:avLst/>
            <a:gdLst>
              <a:gd name="connsiteX0" fmla="*/ 3090298 w 3581400"/>
              <a:gd name="connsiteY0" fmla="*/ 0 h 4495800"/>
              <a:gd name="connsiteX1" fmla="*/ 3581400 w 3581400"/>
              <a:gd name="connsiteY1" fmla="*/ 0 h 4495800"/>
              <a:gd name="connsiteX2" fmla="*/ 2686050 w 3581400"/>
              <a:gd name="connsiteY2" fmla="*/ 4495800 h 4495800"/>
              <a:gd name="connsiteX3" fmla="*/ 0 w 3581400"/>
              <a:gd name="connsiteY3" fmla="*/ 4495800 h 4495800"/>
              <a:gd name="connsiteX4" fmla="*/ 91053 w 3581400"/>
              <a:gd name="connsiteY4" fmla="*/ 4038600 h 4495800"/>
              <a:gd name="connsiteX5" fmla="*/ 2286000 w 3581400"/>
              <a:gd name="connsiteY5" fmla="*/ 40386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400" h="4495800">
                <a:moveTo>
                  <a:pt x="3090298" y="0"/>
                </a:moveTo>
                <a:lnTo>
                  <a:pt x="3581400" y="0"/>
                </a:lnTo>
                <a:lnTo>
                  <a:pt x="2686050" y="4495800"/>
                </a:lnTo>
                <a:lnTo>
                  <a:pt x="0" y="4495800"/>
                </a:lnTo>
                <a:lnTo>
                  <a:pt x="91053" y="4038600"/>
                </a:lnTo>
                <a:lnTo>
                  <a:pt x="2286000" y="40386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a:off x="1600201" y="552450"/>
            <a:ext cx="1535794" cy="3022601"/>
          </a:xfrm>
          <a:custGeom>
            <a:avLst/>
            <a:gdLst>
              <a:gd name="connsiteX0" fmla="*/ 621597 w 1535794"/>
              <a:gd name="connsiteY0" fmla="*/ 0 h 3022601"/>
              <a:gd name="connsiteX1" fmla="*/ 1535794 w 1535794"/>
              <a:gd name="connsiteY1" fmla="*/ 0 h 3022601"/>
              <a:gd name="connsiteX2" fmla="*/ 1441771 w 1535794"/>
              <a:gd name="connsiteY2" fmla="*/ 457200 h 3022601"/>
              <a:gd name="connsiteX3" fmla="*/ 1047749 w 1535794"/>
              <a:gd name="connsiteY3" fmla="*/ 457200 h 3022601"/>
              <a:gd name="connsiteX4" fmla="*/ 536843 w 1535794"/>
              <a:gd name="connsiteY4" fmla="*/ 3022601 h 3022601"/>
              <a:gd name="connsiteX5" fmla="*/ 0 w 1535794"/>
              <a:gd name="connsiteY5" fmla="*/ 3022601 h 302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794" h="3022601">
                <a:moveTo>
                  <a:pt x="621597" y="0"/>
                </a:moveTo>
                <a:lnTo>
                  <a:pt x="1535794" y="0"/>
                </a:lnTo>
                <a:lnTo>
                  <a:pt x="1441771" y="457200"/>
                </a:lnTo>
                <a:lnTo>
                  <a:pt x="1047749" y="457200"/>
                </a:lnTo>
                <a:lnTo>
                  <a:pt x="536843" y="3022601"/>
                </a:lnTo>
                <a:lnTo>
                  <a:pt x="0" y="3022601"/>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025</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40" name="直線接點 39"/>
          <p:cNvCxnSpPr/>
          <p:nvPr/>
        </p:nvCxnSpPr>
        <p:spPr>
          <a:xfrm>
            <a:off x="8737600" y="2141226"/>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文字方塊 41"/>
          <p:cNvSpPr txBox="1"/>
          <p:nvPr/>
        </p:nvSpPr>
        <p:spPr>
          <a:xfrm>
            <a:off x="6461545" y="2681372"/>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2" name="文字方塊 43"/>
          <p:cNvSpPr txBox="1"/>
          <p:nvPr/>
        </p:nvSpPr>
        <p:spPr>
          <a:xfrm>
            <a:off x="6461545" y="2266052"/>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43" name="文字方塊 41"/>
          <p:cNvSpPr txBox="1"/>
          <p:nvPr/>
        </p:nvSpPr>
        <p:spPr>
          <a:xfrm>
            <a:off x="6461545" y="4726449"/>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4" name="文字方塊 43"/>
          <p:cNvSpPr txBox="1"/>
          <p:nvPr/>
        </p:nvSpPr>
        <p:spPr>
          <a:xfrm>
            <a:off x="6461545" y="431113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45" name="文字方塊 41"/>
          <p:cNvSpPr txBox="1"/>
          <p:nvPr/>
        </p:nvSpPr>
        <p:spPr>
          <a:xfrm>
            <a:off x="9757526" y="2681372"/>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6" name="文字方塊 43"/>
          <p:cNvSpPr txBox="1"/>
          <p:nvPr/>
        </p:nvSpPr>
        <p:spPr>
          <a:xfrm>
            <a:off x="9757526" y="2266052"/>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47" name="文字方塊 41"/>
          <p:cNvSpPr txBox="1"/>
          <p:nvPr/>
        </p:nvSpPr>
        <p:spPr>
          <a:xfrm>
            <a:off x="9757526" y="4726449"/>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8" name="文字方塊 43"/>
          <p:cNvSpPr txBox="1"/>
          <p:nvPr/>
        </p:nvSpPr>
        <p:spPr>
          <a:xfrm>
            <a:off x="9757526" y="431113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49" name="手繪多邊形 48"/>
          <p:cNvSpPr>
            <a:spLocks/>
          </p:cNvSpPr>
          <p:nvPr/>
        </p:nvSpPr>
        <p:spPr bwMode="auto">
          <a:xfrm>
            <a:off x="5987188" y="2880984"/>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50" name="群組 49"/>
          <p:cNvGrpSpPr>
            <a:grpSpLocks noChangeAspect="1"/>
          </p:cNvGrpSpPr>
          <p:nvPr/>
        </p:nvGrpSpPr>
        <p:grpSpPr>
          <a:xfrm>
            <a:off x="9109189" y="2944570"/>
            <a:ext cx="512526" cy="514386"/>
            <a:chOff x="5583600" y="7359116"/>
            <a:chExt cx="2941833" cy="2952515"/>
          </a:xfrm>
          <a:solidFill>
            <a:schemeClr val="accent3"/>
          </a:solidFill>
        </p:grpSpPr>
        <p:sp>
          <p:nvSpPr>
            <p:cNvPr id="51"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54" name="群組 53"/>
          <p:cNvGrpSpPr/>
          <p:nvPr/>
        </p:nvGrpSpPr>
        <p:grpSpPr>
          <a:xfrm>
            <a:off x="5986871" y="4708990"/>
            <a:ext cx="390756" cy="619750"/>
            <a:chOff x="4565882" y="3048934"/>
            <a:chExt cx="361238" cy="572934"/>
          </a:xfrm>
          <a:solidFill>
            <a:schemeClr val="accent2"/>
          </a:solidFill>
        </p:grpSpPr>
        <p:sp>
          <p:nvSpPr>
            <p:cNvPr id="55" name="手繪多邊形 54"/>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7"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8"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9"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60" name="手繪多邊形 59"/>
          <p:cNvSpPr>
            <a:spLocks noChangeAspect="1"/>
          </p:cNvSpPr>
          <p:nvPr/>
        </p:nvSpPr>
        <p:spPr bwMode="auto">
          <a:xfrm>
            <a:off x="9201245" y="4921796"/>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958597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2152650" y="1466850"/>
            <a:ext cx="3581400" cy="4495800"/>
          </a:xfrm>
          <a:custGeom>
            <a:avLst/>
            <a:gdLst>
              <a:gd name="connsiteX0" fmla="*/ 3090298 w 3581400"/>
              <a:gd name="connsiteY0" fmla="*/ 0 h 4495800"/>
              <a:gd name="connsiteX1" fmla="*/ 3581400 w 3581400"/>
              <a:gd name="connsiteY1" fmla="*/ 0 h 4495800"/>
              <a:gd name="connsiteX2" fmla="*/ 2686050 w 3581400"/>
              <a:gd name="connsiteY2" fmla="*/ 4495800 h 4495800"/>
              <a:gd name="connsiteX3" fmla="*/ 0 w 3581400"/>
              <a:gd name="connsiteY3" fmla="*/ 4495800 h 4495800"/>
              <a:gd name="connsiteX4" fmla="*/ 91053 w 3581400"/>
              <a:gd name="connsiteY4" fmla="*/ 4038600 h 4495800"/>
              <a:gd name="connsiteX5" fmla="*/ 2286000 w 3581400"/>
              <a:gd name="connsiteY5" fmla="*/ 40386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400" h="4495800">
                <a:moveTo>
                  <a:pt x="3090298" y="0"/>
                </a:moveTo>
                <a:lnTo>
                  <a:pt x="3581400" y="0"/>
                </a:lnTo>
                <a:lnTo>
                  <a:pt x="2686050" y="4495800"/>
                </a:lnTo>
                <a:lnTo>
                  <a:pt x="0" y="4495800"/>
                </a:lnTo>
                <a:lnTo>
                  <a:pt x="91053" y="4038600"/>
                </a:lnTo>
                <a:lnTo>
                  <a:pt x="2286000" y="40386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a:off x="1600201" y="552450"/>
            <a:ext cx="1535794" cy="3022601"/>
          </a:xfrm>
          <a:custGeom>
            <a:avLst/>
            <a:gdLst>
              <a:gd name="connsiteX0" fmla="*/ 621597 w 1535794"/>
              <a:gd name="connsiteY0" fmla="*/ 0 h 3022601"/>
              <a:gd name="connsiteX1" fmla="*/ 1535794 w 1535794"/>
              <a:gd name="connsiteY1" fmla="*/ 0 h 3022601"/>
              <a:gd name="connsiteX2" fmla="*/ 1441771 w 1535794"/>
              <a:gd name="connsiteY2" fmla="*/ 457200 h 3022601"/>
              <a:gd name="connsiteX3" fmla="*/ 1047749 w 1535794"/>
              <a:gd name="connsiteY3" fmla="*/ 457200 h 3022601"/>
              <a:gd name="connsiteX4" fmla="*/ 536843 w 1535794"/>
              <a:gd name="connsiteY4" fmla="*/ 3022601 h 3022601"/>
              <a:gd name="connsiteX5" fmla="*/ 0 w 1535794"/>
              <a:gd name="connsiteY5" fmla="*/ 3022601 h 302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794" h="3022601">
                <a:moveTo>
                  <a:pt x="621597" y="0"/>
                </a:moveTo>
                <a:lnTo>
                  <a:pt x="1535794" y="0"/>
                </a:lnTo>
                <a:lnTo>
                  <a:pt x="1441771" y="457200"/>
                </a:lnTo>
                <a:lnTo>
                  <a:pt x="1047749" y="457200"/>
                </a:lnTo>
                <a:lnTo>
                  <a:pt x="536843" y="3022601"/>
                </a:lnTo>
                <a:lnTo>
                  <a:pt x="0" y="3022601"/>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049763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54</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6419851" y="1466850"/>
            <a:ext cx="3581400" cy="4495800"/>
          </a:xfrm>
          <a:custGeom>
            <a:avLst/>
            <a:gdLst>
              <a:gd name="connsiteX0" fmla="*/ 3090298 w 3581400"/>
              <a:gd name="connsiteY0" fmla="*/ 0 h 4495800"/>
              <a:gd name="connsiteX1" fmla="*/ 3581400 w 3581400"/>
              <a:gd name="connsiteY1" fmla="*/ 0 h 4495800"/>
              <a:gd name="connsiteX2" fmla="*/ 2686050 w 3581400"/>
              <a:gd name="connsiteY2" fmla="*/ 4495800 h 4495800"/>
              <a:gd name="connsiteX3" fmla="*/ 0 w 3581400"/>
              <a:gd name="connsiteY3" fmla="*/ 4495800 h 4495800"/>
              <a:gd name="connsiteX4" fmla="*/ 91053 w 3581400"/>
              <a:gd name="connsiteY4" fmla="*/ 4038600 h 4495800"/>
              <a:gd name="connsiteX5" fmla="*/ 2286000 w 3581400"/>
              <a:gd name="connsiteY5" fmla="*/ 40386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400" h="4495800">
                <a:moveTo>
                  <a:pt x="3090298" y="0"/>
                </a:moveTo>
                <a:lnTo>
                  <a:pt x="3581400" y="0"/>
                </a:lnTo>
                <a:lnTo>
                  <a:pt x="2686050" y="4495800"/>
                </a:lnTo>
                <a:lnTo>
                  <a:pt x="0" y="4495800"/>
                </a:lnTo>
                <a:lnTo>
                  <a:pt x="91053" y="4038600"/>
                </a:lnTo>
                <a:lnTo>
                  <a:pt x="2286000" y="40386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a:off x="9017906" y="552450"/>
            <a:ext cx="1535794" cy="3022601"/>
          </a:xfrm>
          <a:custGeom>
            <a:avLst/>
            <a:gdLst>
              <a:gd name="connsiteX0" fmla="*/ 621597 w 1535794"/>
              <a:gd name="connsiteY0" fmla="*/ 0 h 3022601"/>
              <a:gd name="connsiteX1" fmla="*/ 1535794 w 1535794"/>
              <a:gd name="connsiteY1" fmla="*/ 0 h 3022601"/>
              <a:gd name="connsiteX2" fmla="*/ 1441771 w 1535794"/>
              <a:gd name="connsiteY2" fmla="*/ 457200 h 3022601"/>
              <a:gd name="connsiteX3" fmla="*/ 1047749 w 1535794"/>
              <a:gd name="connsiteY3" fmla="*/ 457200 h 3022601"/>
              <a:gd name="connsiteX4" fmla="*/ 536843 w 1535794"/>
              <a:gd name="connsiteY4" fmla="*/ 3022601 h 3022601"/>
              <a:gd name="connsiteX5" fmla="*/ 0 w 1535794"/>
              <a:gd name="connsiteY5" fmla="*/ 3022601 h 302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794" h="3022601">
                <a:moveTo>
                  <a:pt x="621597" y="0"/>
                </a:moveTo>
                <a:lnTo>
                  <a:pt x="1535794" y="0"/>
                </a:lnTo>
                <a:lnTo>
                  <a:pt x="1441771" y="457200"/>
                </a:lnTo>
                <a:lnTo>
                  <a:pt x="1047749" y="457200"/>
                </a:lnTo>
                <a:lnTo>
                  <a:pt x="536843" y="3022601"/>
                </a:lnTo>
                <a:lnTo>
                  <a:pt x="0" y="3022601"/>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026</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文字方塊 7"/>
          <p:cNvSpPr txBox="1"/>
          <p:nvPr/>
        </p:nvSpPr>
        <p:spPr>
          <a:xfrm>
            <a:off x="696190" y="1668729"/>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3" name="文字方塊 41"/>
          <p:cNvSpPr txBox="1"/>
          <p:nvPr/>
        </p:nvSpPr>
        <p:spPr>
          <a:xfrm>
            <a:off x="770501" y="2879224"/>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4" name="文字方塊 43"/>
          <p:cNvSpPr txBox="1"/>
          <p:nvPr/>
        </p:nvSpPr>
        <p:spPr>
          <a:xfrm>
            <a:off x="1548236" y="235672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5" name="文字方塊 10"/>
          <p:cNvSpPr txBox="1"/>
          <p:nvPr/>
        </p:nvSpPr>
        <p:spPr>
          <a:xfrm>
            <a:off x="3624112" y="1594620"/>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6" name="文字方塊 41"/>
          <p:cNvSpPr txBox="1"/>
          <p:nvPr/>
        </p:nvSpPr>
        <p:spPr>
          <a:xfrm>
            <a:off x="3698423" y="2879224"/>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7" name="文字方塊 43"/>
          <p:cNvSpPr txBox="1"/>
          <p:nvPr/>
        </p:nvSpPr>
        <p:spPr>
          <a:xfrm>
            <a:off x="4476158" y="235672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8" name="文字方塊 13"/>
          <p:cNvSpPr txBox="1"/>
          <p:nvPr/>
        </p:nvSpPr>
        <p:spPr>
          <a:xfrm>
            <a:off x="696190" y="3676596"/>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9" name="文字方塊 41"/>
          <p:cNvSpPr txBox="1"/>
          <p:nvPr/>
        </p:nvSpPr>
        <p:spPr>
          <a:xfrm>
            <a:off x="770501" y="4961200"/>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0" name="文字方塊 43"/>
          <p:cNvSpPr txBox="1"/>
          <p:nvPr/>
        </p:nvSpPr>
        <p:spPr>
          <a:xfrm>
            <a:off x="1548236" y="443870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1" name="文字方塊 16"/>
          <p:cNvSpPr txBox="1"/>
          <p:nvPr/>
        </p:nvSpPr>
        <p:spPr>
          <a:xfrm>
            <a:off x="3624112" y="3676596"/>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2" name="文字方塊 41"/>
          <p:cNvSpPr txBox="1"/>
          <p:nvPr/>
        </p:nvSpPr>
        <p:spPr>
          <a:xfrm>
            <a:off x="3698423" y="4961200"/>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3" name="文字方塊 43"/>
          <p:cNvSpPr txBox="1"/>
          <p:nvPr/>
        </p:nvSpPr>
        <p:spPr>
          <a:xfrm>
            <a:off x="4476158" y="443870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38218767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55</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a:off x="6419851" y="1466850"/>
            <a:ext cx="3581400" cy="4495800"/>
          </a:xfrm>
          <a:custGeom>
            <a:avLst/>
            <a:gdLst>
              <a:gd name="connsiteX0" fmla="*/ 3090298 w 3581400"/>
              <a:gd name="connsiteY0" fmla="*/ 0 h 4495800"/>
              <a:gd name="connsiteX1" fmla="*/ 3581400 w 3581400"/>
              <a:gd name="connsiteY1" fmla="*/ 0 h 4495800"/>
              <a:gd name="connsiteX2" fmla="*/ 2686050 w 3581400"/>
              <a:gd name="connsiteY2" fmla="*/ 4495800 h 4495800"/>
              <a:gd name="connsiteX3" fmla="*/ 0 w 3581400"/>
              <a:gd name="connsiteY3" fmla="*/ 4495800 h 4495800"/>
              <a:gd name="connsiteX4" fmla="*/ 91053 w 3581400"/>
              <a:gd name="connsiteY4" fmla="*/ 4038600 h 4495800"/>
              <a:gd name="connsiteX5" fmla="*/ 2286000 w 3581400"/>
              <a:gd name="connsiteY5" fmla="*/ 40386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400" h="4495800">
                <a:moveTo>
                  <a:pt x="3090298" y="0"/>
                </a:moveTo>
                <a:lnTo>
                  <a:pt x="3581400" y="0"/>
                </a:lnTo>
                <a:lnTo>
                  <a:pt x="2686050" y="4495800"/>
                </a:lnTo>
                <a:lnTo>
                  <a:pt x="0" y="4495800"/>
                </a:lnTo>
                <a:lnTo>
                  <a:pt x="91053" y="4038600"/>
                </a:lnTo>
                <a:lnTo>
                  <a:pt x="2286000" y="40386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a:off x="9017906" y="552450"/>
            <a:ext cx="1535794" cy="3022601"/>
          </a:xfrm>
          <a:custGeom>
            <a:avLst/>
            <a:gdLst>
              <a:gd name="connsiteX0" fmla="*/ 621597 w 1535794"/>
              <a:gd name="connsiteY0" fmla="*/ 0 h 3022601"/>
              <a:gd name="connsiteX1" fmla="*/ 1535794 w 1535794"/>
              <a:gd name="connsiteY1" fmla="*/ 0 h 3022601"/>
              <a:gd name="connsiteX2" fmla="*/ 1441771 w 1535794"/>
              <a:gd name="connsiteY2" fmla="*/ 457200 h 3022601"/>
              <a:gd name="connsiteX3" fmla="*/ 1047749 w 1535794"/>
              <a:gd name="connsiteY3" fmla="*/ 457200 h 3022601"/>
              <a:gd name="connsiteX4" fmla="*/ 536843 w 1535794"/>
              <a:gd name="connsiteY4" fmla="*/ 3022601 h 3022601"/>
              <a:gd name="connsiteX5" fmla="*/ 0 w 1535794"/>
              <a:gd name="connsiteY5" fmla="*/ 3022601 h 302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794" h="3022601">
                <a:moveTo>
                  <a:pt x="621597" y="0"/>
                </a:moveTo>
                <a:lnTo>
                  <a:pt x="1535794" y="0"/>
                </a:lnTo>
                <a:lnTo>
                  <a:pt x="1441771" y="457200"/>
                </a:lnTo>
                <a:lnTo>
                  <a:pt x="1047749" y="457200"/>
                </a:lnTo>
                <a:lnTo>
                  <a:pt x="536843" y="3022601"/>
                </a:lnTo>
                <a:lnTo>
                  <a:pt x="0" y="3022601"/>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9052402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56</a:t>
            </a:fld>
            <a:endParaRPr lang="zh-TW" altLang="en-US"/>
          </a:p>
        </p:txBody>
      </p:sp>
      <p:pic>
        <p:nvPicPr>
          <p:cNvPr id="8" name="圖片版面配置區 7"/>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6" name="手繪多邊形 5"/>
          <p:cNvSpPr/>
          <p:nvPr/>
        </p:nvSpPr>
        <p:spPr>
          <a:xfrm>
            <a:off x="0" y="4988079"/>
            <a:ext cx="2296161" cy="1919610"/>
          </a:xfrm>
          <a:custGeom>
            <a:avLst/>
            <a:gdLst>
              <a:gd name="connsiteX0" fmla="*/ 1953261 w 2296161"/>
              <a:gd name="connsiteY0" fmla="*/ 0 h 1919610"/>
              <a:gd name="connsiteX1" fmla="*/ 2296161 w 2296161"/>
              <a:gd name="connsiteY1" fmla="*/ 593920 h 1919610"/>
              <a:gd name="connsiteX2" fmla="*/ 1 w 2296161"/>
              <a:gd name="connsiteY2" fmla="*/ 1919610 h 1919610"/>
              <a:gd name="connsiteX3" fmla="*/ 0 w 2296161"/>
              <a:gd name="connsiteY3" fmla="*/ 1127717 h 1919610"/>
            </a:gdLst>
            <a:ahLst/>
            <a:cxnLst>
              <a:cxn ang="0">
                <a:pos x="connsiteX0" y="connsiteY0"/>
              </a:cxn>
              <a:cxn ang="0">
                <a:pos x="connsiteX1" y="connsiteY1"/>
              </a:cxn>
              <a:cxn ang="0">
                <a:pos x="connsiteX2" y="connsiteY2"/>
              </a:cxn>
              <a:cxn ang="0">
                <a:pos x="connsiteX3" y="connsiteY3"/>
              </a:cxn>
            </a:cxnLst>
            <a:rect l="l" t="t" r="r" b="b"/>
            <a:pathLst>
              <a:path w="2296161" h="1919610">
                <a:moveTo>
                  <a:pt x="1953261" y="0"/>
                </a:moveTo>
                <a:lnTo>
                  <a:pt x="2296161" y="593920"/>
                </a:lnTo>
                <a:lnTo>
                  <a:pt x="1" y="1919610"/>
                </a:lnTo>
                <a:lnTo>
                  <a:pt x="0" y="1127717"/>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a:off x="1956813" y="-1"/>
            <a:ext cx="3592964" cy="4788056"/>
          </a:xfrm>
          <a:custGeom>
            <a:avLst/>
            <a:gdLst>
              <a:gd name="connsiteX0" fmla="*/ 1120039 w 3592964"/>
              <a:gd name="connsiteY0" fmla="*/ 0 h 4788056"/>
              <a:gd name="connsiteX1" fmla="*/ 1911933 w 3592964"/>
              <a:gd name="connsiteY1" fmla="*/ 0 h 4788056"/>
              <a:gd name="connsiteX2" fmla="*/ 3250064 w 3592964"/>
              <a:gd name="connsiteY2" fmla="*/ 2317710 h 4788056"/>
              <a:gd name="connsiteX3" fmla="*/ 3592964 w 3592964"/>
              <a:gd name="connsiteY3" fmla="*/ 2911631 h 4788056"/>
              <a:gd name="connsiteX4" fmla="*/ 2999044 w 3592964"/>
              <a:gd name="connsiteY4" fmla="*/ 3254531 h 4788056"/>
              <a:gd name="connsiteX5" fmla="*/ 342900 w 3592964"/>
              <a:gd name="connsiteY5" fmla="*/ 4788056 h 4788056"/>
              <a:gd name="connsiteX6" fmla="*/ 0 w 3592964"/>
              <a:gd name="connsiteY6" fmla="*/ 4194136 h 4788056"/>
              <a:gd name="connsiteX7" fmla="*/ 2656144 w 3592964"/>
              <a:gd name="connsiteY7" fmla="*/ 2660610 h 478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2964" h="4788056">
                <a:moveTo>
                  <a:pt x="1120039" y="0"/>
                </a:moveTo>
                <a:lnTo>
                  <a:pt x="1911933" y="0"/>
                </a:lnTo>
                <a:lnTo>
                  <a:pt x="3250064" y="2317710"/>
                </a:lnTo>
                <a:lnTo>
                  <a:pt x="3592964" y="2911631"/>
                </a:lnTo>
                <a:lnTo>
                  <a:pt x="2999044" y="3254531"/>
                </a:lnTo>
                <a:lnTo>
                  <a:pt x="342900" y="4788056"/>
                </a:lnTo>
                <a:lnTo>
                  <a:pt x="0" y="4194136"/>
                </a:lnTo>
                <a:lnTo>
                  <a:pt x="2656144" y="266061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9" name="群組 8"/>
          <p:cNvGrpSpPr/>
          <p:nvPr/>
        </p:nvGrpSpPr>
        <p:grpSpPr>
          <a:xfrm>
            <a:off x="6518082" y="667686"/>
            <a:ext cx="4439036" cy="717432"/>
            <a:chOff x="2352488" y="418524"/>
            <a:chExt cx="4439036" cy="717432"/>
          </a:xfrm>
        </p:grpSpPr>
        <p:sp>
          <p:nvSpPr>
            <p:cNvPr id="10" name="矩形 9"/>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027</a:t>
              </a:r>
              <a:endParaRPr lang="en-US" altLang="zh-TW" sz="3200" b="1" spc="-150" dirty="0">
                <a:solidFill>
                  <a:schemeClr val="bg1">
                    <a:lumMod val="50000"/>
                  </a:schemeClr>
                </a:solidFill>
              </a:endParaRPr>
            </a:p>
          </p:txBody>
        </p:sp>
        <p:sp>
          <p:nvSpPr>
            <p:cNvPr id="11" name="矩形 10"/>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12" name="群組 11"/>
          <p:cNvGrpSpPr/>
          <p:nvPr/>
        </p:nvGrpSpPr>
        <p:grpSpPr>
          <a:xfrm>
            <a:off x="5549777" y="1655440"/>
            <a:ext cx="741046" cy="741046"/>
            <a:chOff x="2870153" y="1707170"/>
            <a:chExt cx="741046" cy="741046"/>
          </a:xfrm>
        </p:grpSpPr>
        <p:sp>
          <p:nvSpPr>
            <p:cNvPr id="13" name="橢圓 12"/>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4" name="手繪多邊形 13"/>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5549777" y="2941228"/>
            <a:ext cx="741046" cy="741046"/>
            <a:chOff x="5750522" y="1707170"/>
            <a:chExt cx="741046" cy="741046"/>
          </a:xfrm>
        </p:grpSpPr>
        <p:sp>
          <p:nvSpPr>
            <p:cNvPr id="16" name="橢圓 15"/>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7" name="群組 16"/>
            <p:cNvGrpSpPr>
              <a:grpSpLocks noChangeAspect="1"/>
            </p:cNvGrpSpPr>
            <p:nvPr/>
          </p:nvGrpSpPr>
          <p:grpSpPr>
            <a:xfrm>
              <a:off x="5908074" y="1863949"/>
              <a:ext cx="425943" cy="427489"/>
              <a:chOff x="5583600" y="7359116"/>
              <a:chExt cx="2941833" cy="2952515"/>
            </a:xfrm>
            <a:solidFill>
              <a:schemeClr val="bg1"/>
            </a:solidFill>
          </p:grpSpPr>
          <p:sp>
            <p:nvSpPr>
              <p:cNvPr id="1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1" name="群組 20"/>
          <p:cNvGrpSpPr/>
          <p:nvPr/>
        </p:nvGrpSpPr>
        <p:grpSpPr>
          <a:xfrm>
            <a:off x="5549777" y="4227016"/>
            <a:ext cx="741046" cy="741046"/>
            <a:chOff x="4317953" y="4038218"/>
            <a:chExt cx="741046" cy="741046"/>
          </a:xfrm>
        </p:grpSpPr>
        <p:sp>
          <p:nvSpPr>
            <p:cNvPr id="22" name="橢圓 21"/>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3" name="手繪多邊形 22"/>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5549777" y="5512805"/>
            <a:ext cx="741046" cy="741046"/>
            <a:chOff x="7375483" y="4038218"/>
            <a:chExt cx="741046" cy="741046"/>
          </a:xfrm>
        </p:grpSpPr>
        <p:sp>
          <p:nvSpPr>
            <p:cNvPr id="25" name="橢圓 24"/>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7561229" y="4059115"/>
              <a:ext cx="361238" cy="572934"/>
              <a:chOff x="4565882" y="3048934"/>
              <a:chExt cx="361238" cy="572934"/>
            </a:xfrm>
            <a:solidFill>
              <a:schemeClr val="bg1"/>
            </a:solidFill>
          </p:grpSpPr>
          <p:sp>
            <p:nvSpPr>
              <p:cNvPr id="27" name="手繪多邊形 26"/>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2" name="文字方塊 31"/>
          <p:cNvSpPr txBox="1"/>
          <p:nvPr/>
        </p:nvSpPr>
        <p:spPr>
          <a:xfrm>
            <a:off x="6476183" y="1702798"/>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3" name="文字方塊 32"/>
          <p:cNvSpPr txBox="1"/>
          <p:nvPr/>
        </p:nvSpPr>
        <p:spPr>
          <a:xfrm>
            <a:off x="6476183" y="2988586"/>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4" name="文字方塊 33"/>
          <p:cNvSpPr txBox="1"/>
          <p:nvPr/>
        </p:nvSpPr>
        <p:spPr>
          <a:xfrm>
            <a:off x="6476183" y="427437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5" name="文字方塊 34"/>
          <p:cNvSpPr txBox="1"/>
          <p:nvPr/>
        </p:nvSpPr>
        <p:spPr>
          <a:xfrm>
            <a:off x="6476183" y="556016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6" name="文字方塊 41"/>
          <p:cNvSpPr txBox="1"/>
          <p:nvPr/>
        </p:nvSpPr>
        <p:spPr>
          <a:xfrm>
            <a:off x="7634122" y="1764353"/>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7634122" y="3050141"/>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7634122" y="4335929"/>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9" name="文字方塊 41"/>
          <p:cNvSpPr txBox="1"/>
          <p:nvPr/>
        </p:nvSpPr>
        <p:spPr>
          <a:xfrm>
            <a:off x="7634122" y="5621717"/>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22055579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57</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0" y="4988079"/>
            <a:ext cx="2296161" cy="1919610"/>
          </a:xfrm>
          <a:custGeom>
            <a:avLst/>
            <a:gdLst>
              <a:gd name="connsiteX0" fmla="*/ 1953261 w 2296161"/>
              <a:gd name="connsiteY0" fmla="*/ 0 h 1919610"/>
              <a:gd name="connsiteX1" fmla="*/ 2296161 w 2296161"/>
              <a:gd name="connsiteY1" fmla="*/ 593920 h 1919610"/>
              <a:gd name="connsiteX2" fmla="*/ 1 w 2296161"/>
              <a:gd name="connsiteY2" fmla="*/ 1919610 h 1919610"/>
              <a:gd name="connsiteX3" fmla="*/ 0 w 2296161"/>
              <a:gd name="connsiteY3" fmla="*/ 1127717 h 1919610"/>
            </a:gdLst>
            <a:ahLst/>
            <a:cxnLst>
              <a:cxn ang="0">
                <a:pos x="connsiteX0" y="connsiteY0"/>
              </a:cxn>
              <a:cxn ang="0">
                <a:pos x="connsiteX1" y="connsiteY1"/>
              </a:cxn>
              <a:cxn ang="0">
                <a:pos x="connsiteX2" y="connsiteY2"/>
              </a:cxn>
              <a:cxn ang="0">
                <a:pos x="connsiteX3" y="connsiteY3"/>
              </a:cxn>
            </a:cxnLst>
            <a:rect l="l" t="t" r="r" b="b"/>
            <a:pathLst>
              <a:path w="2296161" h="1919610">
                <a:moveTo>
                  <a:pt x="1953261" y="0"/>
                </a:moveTo>
                <a:lnTo>
                  <a:pt x="2296161" y="593920"/>
                </a:lnTo>
                <a:lnTo>
                  <a:pt x="1" y="1919610"/>
                </a:lnTo>
                <a:lnTo>
                  <a:pt x="0" y="1127717"/>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a:off x="1956813" y="-1"/>
            <a:ext cx="3592964" cy="4788056"/>
          </a:xfrm>
          <a:custGeom>
            <a:avLst/>
            <a:gdLst>
              <a:gd name="connsiteX0" fmla="*/ 1120039 w 3592964"/>
              <a:gd name="connsiteY0" fmla="*/ 0 h 4788056"/>
              <a:gd name="connsiteX1" fmla="*/ 1911933 w 3592964"/>
              <a:gd name="connsiteY1" fmla="*/ 0 h 4788056"/>
              <a:gd name="connsiteX2" fmla="*/ 3250064 w 3592964"/>
              <a:gd name="connsiteY2" fmla="*/ 2317710 h 4788056"/>
              <a:gd name="connsiteX3" fmla="*/ 3592964 w 3592964"/>
              <a:gd name="connsiteY3" fmla="*/ 2911631 h 4788056"/>
              <a:gd name="connsiteX4" fmla="*/ 2999044 w 3592964"/>
              <a:gd name="connsiteY4" fmla="*/ 3254531 h 4788056"/>
              <a:gd name="connsiteX5" fmla="*/ 342900 w 3592964"/>
              <a:gd name="connsiteY5" fmla="*/ 4788056 h 4788056"/>
              <a:gd name="connsiteX6" fmla="*/ 0 w 3592964"/>
              <a:gd name="connsiteY6" fmla="*/ 4194136 h 4788056"/>
              <a:gd name="connsiteX7" fmla="*/ 2656144 w 3592964"/>
              <a:gd name="connsiteY7" fmla="*/ 2660610 h 478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2964" h="4788056">
                <a:moveTo>
                  <a:pt x="1120039" y="0"/>
                </a:moveTo>
                <a:lnTo>
                  <a:pt x="1911933" y="0"/>
                </a:lnTo>
                <a:lnTo>
                  <a:pt x="3250064" y="2317710"/>
                </a:lnTo>
                <a:lnTo>
                  <a:pt x="3592964" y="2911631"/>
                </a:lnTo>
                <a:lnTo>
                  <a:pt x="2999044" y="3254531"/>
                </a:lnTo>
                <a:lnTo>
                  <a:pt x="342900" y="4788056"/>
                </a:lnTo>
                <a:lnTo>
                  <a:pt x="0" y="4194136"/>
                </a:lnTo>
                <a:lnTo>
                  <a:pt x="2656144" y="266061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4064510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58</a:t>
            </a:fld>
            <a:endParaRPr lang="zh-TW" altLang="en-US"/>
          </a:p>
        </p:txBody>
      </p:sp>
      <p:pic>
        <p:nvPicPr>
          <p:cNvPr id="11" name="圖片版面配置區 10"/>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a:off x="9895839" y="4988079"/>
            <a:ext cx="2296161" cy="1919610"/>
          </a:xfrm>
          <a:custGeom>
            <a:avLst/>
            <a:gdLst>
              <a:gd name="connsiteX0" fmla="*/ 1953261 w 2296161"/>
              <a:gd name="connsiteY0" fmla="*/ 0 h 1919610"/>
              <a:gd name="connsiteX1" fmla="*/ 2296161 w 2296161"/>
              <a:gd name="connsiteY1" fmla="*/ 593920 h 1919610"/>
              <a:gd name="connsiteX2" fmla="*/ 1 w 2296161"/>
              <a:gd name="connsiteY2" fmla="*/ 1919610 h 1919610"/>
              <a:gd name="connsiteX3" fmla="*/ 0 w 2296161"/>
              <a:gd name="connsiteY3" fmla="*/ 1127717 h 1919610"/>
            </a:gdLst>
            <a:ahLst/>
            <a:cxnLst>
              <a:cxn ang="0">
                <a:pos x="connsiteX0" y="connsiteY0"/>
              </a:cxn>
              <a:cxn ang="0">
                <a:pos x="connsiteX1" y="connsiteY1"/>
              </a:cxn>
              <a:cxn ang="0">
                <a:pos x="connsiteX2" y="connsiteY2"/>
              </a:cxn>
              <a:cxn ang="0">
                <a:pos x="connsiteX3" y="connsiteY3"/>
              </a:cxn>
            </a:cxnLst>
            <a:rect l="l" t="t" r="r" b="b"/>
            <a:pathLst>
              <a:path w="2296161" h="1919610">
                <a:moveTo>
                  <a:pt x="1953261" y="0"/>
                </a:moveTo>
                <a:lnTo>
                  <a:pt x="2296161" y="593920"/>
                </a:lnTo>
                <a:lnTo>
                  <a:pt x="1" y="1919610"/>
                </a:lnTo>
                <a:lnTo>
                  <a:pt x="0" y="1127717"/>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手繪多邊形 6"/>
          <p:cNvSpPr/>
          <p:nvPr/>
        </p:nvSpPr>
        <p:spPr>
          <a:xfrm flipH="1">
            <a:off x="6642223" y="-1"/>
            <a:ext cx="3592964" cy="4788056"/>
          </a:xfrm>
          <a:custGeom>
            <a:avLst/>
            <a:gdLst>
              <a:gd name="connsiteX0" fmla="*/ 1120039 w 3592964"/>
              <a:gd name="connsiteY0" fmla="*/ 0 h 4788056"/>
              <a:gd name="connsiteX1" fmla="*/ 1911933 w 3592964"/>
              <a:gd name="connsiteY1" fmla="*/ 0 h 4788056"/>
              <a:gd name="connsiteX2" fmla="*/ 3250064 w 3592964"/>
              <a:gd name="connsiteY2" fmla="*/ 2317710 h 4788056"/>
              <a:gd name="connsiteX3" fmla="*/ 3592964 w 3592964"/>
              <a:gd name="connsiteY3" fmla="*/ 2911631 h 4788056"/>
              <a:gd name="connsiteX4" fmla="*/ 2999044 w 3592964"/>
              <a:gd name="connsiteY4" fmla="*/ 3254531 h 4788056"/>
              <a:gd name="connsiteX5" fmla="*/ 342900 w 3592964"/>
              <a:gd name="connsiteY5" fmla="*/ 4788056 h 4788056"/>
              <a:gd name="connsiteX6" fmla="*/ 0 w 3592964"/>
              <a:gd name="connsiteY6" fmla="*/ 4194136 h 4788056"/>
              <a:gd name="connsiteX7" fmla="*/ 2656144 w 3592964"/>
              <a:gd name="connsiteY7" fmla="*/ 2660610 h 478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2964" h="4788056">
                <a:moveTo>
                  <a:pt x="1120039" y="0"/>
                </a:moveTo>
                <a:lnTo>
                  <a:pt x="1911933" y="0"/>
                </a:lnTo>
                <a:lnTo>
                  <a:pt x="3250064" y="2317710"/>
                </a:lnTo>
                <a:lnTo>
                  <a:pt x="3592964" y="2911631"/>
                </a:lnTo>
                <a:lnTo>
                  <a:pt x="2999044" y="3254531"/>
                </a:lnTo>
                <a:lnTo>
                  <a:pt x="342900" y="4788056"/>
                </a:lnTo>
                <a:lnTo>
                  <a:pt x="0" y="4194136"/>
                </a:lnTo>
                <a:lnTo>
                  <a:pt x="2656144" y="266061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文字方塊 41"/>
          <p:cNvSpPr txBox="1"/>
          <p:nvPr/>
        </p:nvSpPr>
        <p:spPr>
          <a:xfrm>
            <a:off x="967149" y="208236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967150" y="162476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4" name="手繪多邊形 13"/>
          <p:cNvSpPr>
            <a:spLocks/>
          </p:cNvSpPr>
          <p:nvPr/>
        </p:nvSpPr>
        <p:spPr bwMode="auto">
          <a:xfrm>
            <a:off x="386736" y="1933586"/>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5" name="群組 14"/>
          <p:cNvGrpSpPr>
            <a:grpSpLocks noChangeAspect="1"/>
          </p:cNvGrpSpPr>
          <p:nvPr/>
        </p:nvGrpSpPr>
        <p:grpSpPr>
          <a:xfrm>
            <a:off x="289345" y="5098796"/>
            <a:ext cx="626768" cy="629044"/>
            <a:chOff x="5583600" y="7359116"/>
            <a:chExt cx="2941833" cy="2952515"/>
          </a:xfrm>
          <a:solidFill>
            <a:schemeClr val="accent3"/>
          </a:solidFill>
        </p:grpSpPr>
        <p:sp>
          <p:nvSpPr>
            <p:cNvPr id="4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353813" y="3165898"/>
            <a:ext cx="477856" cy="757894"/>
            <a:chOff x="4565882" y="3048934"/>
            <a:chExt cx="361238" cy="572934"/>
          </a:xfrm>
          <a:solidFill>
            <a:schemeClr val="accent2"/>
          </a:solidFill>
        </p:grpSpPr>
        <p:sp>
          <p:nvSpPr>
            <p:cNvPr id="35" name="手繪多邊形 34"/>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7" name="文字方塊 41"/>
          <p:cNvSpPr txBox="1"/>
          <p:nvPr/>
        </p:nvSpPr>
        <p:spPr>
          <a:xfrm>
            <a:off x="967149" y="355219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967150" y="309460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9" name="文字方塊 41"/>
          <p:cNvSpPr txBox="1"/>
          <p:nvPr/>
        </p:nvSpPr>
        <p:spPr>
          <a:xfrm>
            <a:off x="967149" y="520604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967150" y="474845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1" name="文字方塊 41"/>
          <p:cNvSpPr txBox="1"/>
          <p:nvPr/>
        </p:nvSpPr>
        <p:spPr>
          <a:xfrm>
            <a:off x="4270419" y="208236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4270420" y="162476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3" name="文字方塊 41"/>
          <p:cNvSpPr txBox="1"/>
          <p:nvPr/>
        </p:nvSpPr>
        <p:spPr>
          <a:xfrm>
            <a:off x="4270419" y="355219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43"/>
          <p:cNvSpPr txBox="1"/>
          <p:nvPr/>
        </p:nvSpPr>
        <p:spPr>
          <a:xfrm>
            <a:off x="4270420" y="309460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5" name="文字方塊 41"/>
          <p:cNvSpPr txBox="1"/>
          <p:nvPr/>
        </p:nvSpPr>
        <p:spPr>
          <a:xfrm>
            <a:off x="4270419" y="520604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6" name="文字方塊 43"/>
          <p:cNvSpPr txBox="1"/>
          <p:nvPr/>
        </p:nvSpPr>
        <p:spPr>
          <a:xfrm>
            <a:off x="4270420" y="474845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27" name="群組 26"/>
          <p:cNvGrpSpPr/>
          <p:nvPr/>
        </p:nvGrpSpPr>
        <p:grpSpPr>
          <a:xfrm>
            <a:off x="3633576" y="5088501"/>
            <a:ext cx="474958" cy="490473"/>
            <a:chOff x="28257052" y="18076368"/>
            <a:chExt cx="2295823" cy="2370827"/>
          </a:xfrm>
          <a:solidFill>
            <a:schemeClr val="accent6"/>
          </a:solidFill>
        </p:grpSpPr>
        <p:sp>
          <p:nvSpPr>
            <p:cNvPr id="33"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8" name="手繪多邊形 27"/>
          <p:cNvSpPr>
            <a:spLocks/>
          </p:cNvSpPr>
          <p:nvPr/>
        </p:nvSpPr>
        <p:spPr bwMode="auto">
          <a:xfrm>
            <a:off x="3516930" y="3356090"/>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9" name="群組 28"/>
          <p:cNvGrpSpPr/>
          <p:nvPr/>
        </p:nvGrpSpPr>
        <p:grpSpPr>
          <a:xfrm>
            <a:off x="3529902" y="1956237"/>
            <a:ext cx="612426" cy="617274"/>
            <a:chOff x="35271090" y="7603951"/>
            <a:chExt cx="2960312" cy="2983747"/>
          </a:xfrm>
          <a:solidFill>
            <a:schemeClr val="accent4"/>
          </a:solidFill>
        </p:grpSpPr>
        <p:sp>
          <p:nvSpPr>
            <p:cNvPr id="30"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99081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a:t>
            </a:fld>
            <a:endParaRPr lang="zh-TW" altLang="en-US"/>
          </a:p>
        </p:txBody>
      </p:sp>
      <p:sp>
        <p:nvSpPr>
          <p:cNvPr id="5" name="手繪多邊形 4"/>
          <p:cNvSpPr/>
          <p:nvPr/>
        </p:nvSpPr>
        <p:spPr>
          <a:xfrm>
            <a:off x="2605961" y="0"/>
            <a:ext cx="2962083" cy="6858000"/>
          </a:xfrm>
          <a:custGeom>
            <a:avLst/>
            <a:gdLst>
              <a:gd name="connsiteX0" fmla="*/ 0 w 2962083"/>
              <a:gd name="connsiteY0" fmla="*/ 0 h 6858000"/>
              <a:gd name="connsiteX1" fmla="*/ 1779250 w 2962083"/>
              <a:gd name="connsiteY1" fmla="*/ 0 h 6858000"/>
              <a:gd name="connsiteX2" fmla="*/ 1855910 w 2962083"/>
              <a:gd name="connsiteY2" fmla="*/ 97551 h 6858000"/>
              <a:gd name="connsiteX3" fmla="*/ 2962083 w 2962083"/>
              <a:gd name="connsiteY3" fmla="*/ 3429000 h 6858000"/>
              <a:gd name="connsiteX4" fmla="*/ 1855910 w 2962083"/>
              <a:gd name="connsiteY4" fmla="*/ 6760449 h 6858000"/>
              <a:gd name="connsiteX5" fmla="*/ 1779250 w 2962083"/>
              <a:gd name="connsiteY5" fmla="*/ 6858000 h 6858000"/>
              <a:gd name="connsiteX6" fmla="*/ 0 w 2962083"/>
              <a:gd name="connsiteY6" fmla="*/ 6858000 h 6858000"/>
              <a:gd name="connsiteX7" fmla="*/ 133916 w 2962083"/>
              <a:gd name="connsiteY7" fmla="*/ 6752763 h 6858000"/>
              <a:gd name="connsiteX8" fmla="*/ 1701393 w 2962083"/>
              <a:gd name="connsiteY8" fmla="*/ 3429000 h 6858000"/>
              <a:gd name="connsiteX9" fmla="*/ 133916 w 2962083"/>
              <a:gd name="connsiteY9" fmla="*/ 105237 h 6858000"/>
              <a:gd name="connsiteX10" fmla="*/ 0 w 2962083"/>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2083" h="6858000">
                <a:moveTo>
                  <a:pt x="0" y="0"/>
                </a:moveTo>
                <a:lnTo>
                  <a:pt x="1779250" y="0"/>
                </a:lnTo>
                <a:lnTo>
                  <a:pt x="1855910" y="97551"/>
                </a:lnTo>
                <a:cubicBezTo>
                  <a:pt x="2550658" y="1026538"/>
                  <a:pt x="2962083" y="2179722"/>
                  <a:pt x="2962083" y="3429000"/>
                </a:cubicBezTo>
                <a:cubicBezTo>
                  <a:pt x="2962083" y="4678278"/>
                  <a:pt x="2550658" y="5831462"/>
                  <a:pt x="1855910" y="6760449"/>
                </a:cubicBezTo>
                <a:lnTo>
                  <a:pt x="1779250" y="6858000"/>
                </a:lnTo>
                <a:lnTo>
                  <a:pt x="0" y="6858000"/>
                </a:lnTo>
                <a:lnTo>
                  <a:pt x="133916" y="6752763"/>
                </a:lnTo>
                <a:cubicBezTo>
                  <a:pt x="1091214" y="5962731"/>
                  <a:pt x="1701393" y="4767123"/>
                  <a:pt x="1701393" y="3429000"/>
                </a:cubicBezTo>
                <a:cubicBezTo>
                  <a:pt x="1701393" y="2090877"/>
                  <a:pt x="1091214" y="895269"/>
                  <a:pt x="133916" y="105237"/>
                </a:cubicBez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36631523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59</a:t>
            </a:fld>
            <a:endParaRPr lang="zh-TW" altLang="en-US"/>
          </a:p>
        </p:txBody>
      </p:sp>
      <p:sp>
        <p:nvSpPr>
          <p:cNvPr id="5" name="手繪多邊形 4"/>
          <p:cNvSpPr/>
          <p:nvPr/>
        </p:nvSpPr>
        <p:spPr>
          <a:xfrm flipH="1">
            <a:off x="9895839" y="4988079"/>
            <a:ext cx="2296161" cy="1919610"/>
          </a:xfrm>
          <a:custGeom>
            <a:avLst/>
            <a:gdLst>
              <a:gd name="connsiteX0" fmla="*/ 1953261 w 2296161"/>
              <a:gd name="connsiteY0" fmla="*/ 0 h 1919610"/>
              <a:gd name="connsiteX1" fmla="*/ 2296161 w 2296161"/>
              <a:gd name="connsiteY1" fmla="*/ 593920 h 1919610"/>
              <a:gd name="connsiteX2" fmla="*/ 1 w 2296161"/>
              <a:gd name="connsiteY2" fmla="*/ 1919610 h 1919610"/>
              <a:gd name="connsiteX3" fmla="*/ 0 w 2296161"/>
              <a:gd name="connsiteY3" fmla="*/ 1127717 h 1919610"/>
            </a:gdLst>
            <a:ahLst/>
            <a:cxnLst>
              <a:cxn ang="0">
                <a:pos x="connsiteX0" y="connsiteY0"/>
              </a:cxn>
              <a:cxn ang="0">
                <a:pos x="connsiteX1" y="connsiteY1"/>
              </a:cxn>
              <a:cxn ang="0">
                <a:pos x="connsiteX2" y="connsiteY2"/>
              </a:cxn>
              <a:cxn ang="0">
                <a:pos x="connsiteX3" y="connsiteY3"/>
              </a:cxn>
            </a:cxnLst>
            <a:rect l="l" t="t" r="r" b="b"/>
            <a:pathLst>
              <a:path w="2296161" h="1919610">
                <a:moveTo>
                  <a:pt x="1953261" y="0"/>
                </a:moveTo>
                <a:lnTo>
                  <a:pt x="2296161" y="593920"/>
                </a:lnTo>
                <a:lnTo>
                  <a:pt x="1" y="1919610"/>
                </a:lnTo>
                <a:lnTo>
                  <a:pt x="0" y="1127717"/>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手繪多邊形 5"/>
          <p:cNvSpPr/>
          <p:nvPr/>
        </p:nvSpPr>
        <p:spPr>
          <a:xfrm flipH="1">
            <a:off x="6642223" y="-1"/>
            <a:ext cx="3592964" cy="4788056"/>
          </a:xfrm>
          <a:custGeom>
            <a:avLst/>
            <a:gdLst>
              <a:gd name="connsiteX0" fmla="*/ 1120039 w 3592964"/>
              <a:gd name="connsiteY0" fmla="*/ 0 h 4788056"/>
              <a:gd name="connsiteX1" fmla="*/ 1911933 w 3592964"/>
              <a:gd name="connsiteY1" fmla="*/ 0 h 4788056"/>
              <a:gd name="connsiteX2" fmla="*/ 3250064 w 3592964"/>
              <a:gd name="connsiteY2" fmla="*/ 2317710 h 4788056"/>
              <a:gd name="connsiteX3" fmla="*/ 3592964 w 3592964"/>
              <a:gd name="connsiteY3" fmla="*/ 2911631 h 4788056"/>
              <a:gd name="connsiteX4" fmla="*/ 2999044 w 3592964"/>
              <a:gd name="connsiteY4" fmla="*/ 3254531 h 4788056"/>
              <a:gd name="connsiteX5" fmla="*/ 342900 w 3592964"/>
              <a:gd name="connsiteY5" fmla="*/ 4788056 h 4788056"/>
              <a:gd name="connsiteX6" fmla="*/ 0 w 3592964"/>
              <a:gd name="connsiteY6" fmla="*/ 4194136 h 4788056"/>
              <a:gd name="connsiteX7" fmla="*/ 2656144 w 3592964"/>
              <a:gd name="connsiteY7" fmla="*/ 2660610 h 478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2964" h="4788056">
                <a:moveTo>
                  <a:pt x="1120039" y="0"/>
                </a:moveTo>
                <a:lnTo>
                  <a:pt x="1911933" y="0"/>
                </a:lnTo>
                <a:lnTo>
                  <a:pt x="3250064" y="2317710"/>
                </a:lnTo>
                <a:lnTo>
                  <a:pt x="3592964" y="2911631"/>
                </a:lnTo>
                <a:lnTo>
                  <a:pt x="2999044" y="3254531"/>
                </a:lnTo>
                <a:lnTo>
                  <a:pt x="342900" y="4788056"/>
                </a:lnTo>
                <a:lnTo>
                  <a:pt x="0" y="4194136"/>
                </a:lnTo>
                <a:lnTo>
                  <a:pt x="2656144" y="266061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7695742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手繪多邊形 6"/>
          <p:cNvSpPr/>
          <p:nvPr/>
        </p:nvSpPr>
        <p:spPr>
          <a:xfrm>
            <a:off x="0" y="0"/>
            <a:ext cx="6076335" cy="6858000"/>
          </a:xfrm>
          <a:custGeom>
            <a:avLst/>
            <a:gdLst>
              <a:gd name="connsiteX0" fmla="*/ 0 w 6076335"/>
              <a:gd name="connsiteY0" fmla="*/ 0 h 6858000"/>
              <a:gd name="connsiteX1" fmla="*/ 3211474 w 6076335"/>
              <a:gd name="connsiteY1" fmla="*/ 0 h 6858000"/>
              <a:gd name="connsiteX2" fmla="*/ 6076335 w 6076335"/>
              <a:gd name="connsiteY2" fmla="*/ 6858000 h 6858000"/>
              <a:gd name="connsiteX3" fmla="*/ 0 w 6076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6335" h="6858000">
                <a:moveTo>
                  <a:pt x="0" y="0"/>
                </a:moveTo>
                <a:lnTo>
                  <a:pt x="3211474" y="0"/>
                </a:lnTo>
                <a:lnTo>
                  <a:pt x="6076335" y="6858000"/>
                </a:lnTo>
                <a:lnTo>
                  <a:pt x="0" y="6858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60</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2" name="圖片版面配置區 1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029</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3" name="矩形 12"/>
          <p:cNvSpPr/>
          <p:nvPr/>
        </p:nvSpPr>
        <p:spPr>
          <a:xfrm>
            <a:off x="7871428" y="204239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7871428" y="309395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矩形 14"/>
          <p:cNvSpPr/>
          <p:nvPr/>
        </p:nvSpPr>
        <p:spPr>
          <a:xfrm>
            <a:off x="7871428" y="414551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6" name="矩形 15"/>
          <p:cNvSpPr/>
          <p:nvPr/>
        </p:nvSpPr>
        <p:spPr>
          <a:xfrm>
            <a:off x="7871428" y="519707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7" name="手繪多邊形 16"/>
          <p:cNvSpPr/>
          <p:nvPr/>
        </p:nvSpPr>
        <p:spPr>
          <a:xfrm>
            <a:off x="7179424" y="211144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18" name="手繪多邊形 17"/>
          <p:cNvSpPr/>
          <p:nvPr/>
        </p:nvSpPr>
        <p:spPr>
          <a:xfrm>
            <a:off x="7179424" y="314499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19" name="手繪多邊形 18"/>
          <p:cNvSpPr/>
          <p:nvPr/>
        </p:nvSpPr>
        <p:spPr>
          <a:xfrm>
            <a:off x="7179424" y="417853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20" name="手繪多邊形 19"/>
          <p:cNvSpPr/>
          <p:nvPr/>
        </p:nvSpPr>
        <p:spPr>
          <a:xfrm>
            <a:off x="7179424" y="5212078"/>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4832193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a:off x="0" y="0"/>
            <a:ext cx="6076335" cy="6858000"/>
          </a:xfrm>
          <a:custGeom>
            <a:avLst/>
            <a:gdLst>
              <a:gd name="connsiteX0" fmla="*/ 0 w 6076335"/>
              <a:gd name="connsiteY0" fmla="*/ 0 h 6858000"/>
              <a:gd name="connsiteX1" fmla="*/ 3211474 w 6076335"/>
              <a:gd name="connsiteY1" fmla="*/ 0 h 6858000"/>
              <a:gd name="connsiteX2" fmla="*/ 6076335 w 6076335"/>
              <a:gd name="connsiteY2" fmla="*/ 6858000 h 6858000"/>
              <a:gd name="connsiteX3" fmla="*/ 0 w 6076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6335" h="6858000">
                <a:moveTo>
                  <a:pt x="0" y="0"/>
                </a:moveTo>
                <a:lnTo>
                  <a:pt x="3211474" y="0"/>
                </a:lnTo>
                <a:lnTo>
                  <a:pt x="6076335" y="6858000"/>
                </a:lnTo>
                <a:lnTo>
                  <a:pt x="0" y="685800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t>61</a:t>
            </a:fld>
            <a:endParaRPr lang="zh-TW" altLang="en-US"/>
          </a:p>
        </p:txBody>
      </p:sp>
      <p:sp>
        <p:nvSpPr>
          <p:cNvPr id="3" name="圖片版面配置區 2"/>
          <p:cNvSpPr>
            <a:spLocks noGrp="1"/>
          </p:cNvSpPr>
          <p:nvPr>
            <p:ph type="pic" sz="quarter" idx="12"/>
          </p:nvPr>
        </p:nvSpPr>
        <p:spPr/>
      </p:sp>
      <p:sp>
        <p:nvSpPr>
          <p:cNvPr id="4" name="圖片版面配置區 3"/>
          <p:cNvSpPr>
            <a:spLocks noGrp="1"/>
          </p:cNvSpPr>
          <p:nvPr>
            <p:ph type="pic" sz="quarter" idx="13"/>
          </p:nvPr>
        </p:nvSpPr>
        <p:spPr/>
      </p:sp>
      <p:sp>
        <p:nvSpPr>
          <p:cNvPr id="5" name="頁尾版面配置區 4"/>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6939004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手繪多邊形 10"/>
          <p:cNvSpPr/>
          <p:nvPr/>
        </p:nvSpPr>
        <p:spPr>
          <a:xfrm flipH="1">
            <a:off x="6115665" y="0"/>
            <a:ext cx="6076335" cy="6858000"/>
          </a:xfrm>
          <a:custGeom>
            <a:avLst/>
            <a:gdLst>
              <a:gd name="connsiteX0" fmla="*/ 0 w 6076335"/>
              <a:gd name="connsiteY0" fmla="*/ 0 h 6858000"/>
              <a:gd name="connsiteX1" fmla="*/ 3211474 w 6076335"/>
              <a:gd name="connsiteY1" fmla="*/ 0 h 6858000"/>
              <a:gd name="connsiteX2" fmla="*/ 6076335 w 6076335"/>
              <a:gd name="connsiteY2" fmla="*/ 6858000 h 6858000"/>
              <a:gd name="connsiteX3" fmla="*/ 0 w 6076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6335" h="6858000">
                <a:moveTo>
                  <a:pt x="0" y="0"/>
                </a:moveTo>
                <a:lnTo>
                  <a:pt x="3211474" y="0"/>
                </a:lnTo>
                <a:lnTo>
                  <a:pt x="6076335" y="6858000"/>
                </a:lnTo>
                <a:lnTo>
                  <a:pt x="0" y="6858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頁尾版面配置區 4"/>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solidFill>
                  <a:schemeClr val="bg1"/>
                </a:solidFill>
              </a:rPr>
              <a:t>62</a:t>
            </a:fld>
            <a:endParaRPr lang="zh-TW" altLang="en-US">
              <a:solidFill>
                <a:schemeClr val="bg1"/>
              </a:solidFill>
            </a:endParaRPr>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8" name="群組 7"/>
          <p:cNvGrpSpPr/>
          <p:nvPr/>
        </p:nvGrpSpPr>
        <p:grpSpPr>
          <a:xfrm>
            <a:off x="744121"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030</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4" name="矩形 13"/>
          <p:cNvSpPr/>
          <p:nvPr/>
        </p:nvSpPr>
        <p:spPr>
          <a:xfrm>
            <a:off x="1850642" y="2044905"/>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1323990" y="2132890"/>
            <a:ext cx="503642" cy="562694"/>
            <a:chOff x="6155801" y="980357"/>
            <a:chExt cx="503642" cy="562694"/>
          </a:xfrm>
        </p:grpSpPr>
        <p:sp>
          <p:nvSpPr>
            <p:cNvPr id="16"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手繪多邊形 16"/>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18" name="矩形 17"/>
          <p:cNvSpPr/>
          <p:nvPr/>
        </p:nvSpPr>
        <p:spPr>
          <a:xfrm>
            <a:off x="1850642" y="3039315"/>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9" name="群組 18"/>
          <p:cNvGrpSpPr/>
          <p:nvPr/>
        </p:nvGrpSpPr>
        <p:grpSpPr>
          <a:xfrm>
            <a:off x="1323990" y="3127300"/>
            <a:ext cx="503642" cy="562694"/>
            <a:chOff x="6155801" y="980357"/>
            <a:chExt cx="503642" cy="562694"/>
          </a:xfrm>
        </p:grpSpPr>
        <p:sp>
          <p:nvSpPr>
            <p:cNvPr id="20"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手繪多邊形 20"/>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2" name="矩形 21"/>
          <p:cNvSpPr/>
          <p:nvPr/>
        </p:nvSpPr>
        <p:spPr>
          <a:xfrm>
            <a:off x="1850642" y="4033725"/>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3" name="群組 22"/>
          <p:cNvGrpSpPr/>
          <p:nvPr/>
        </p:nvGrpSpPr>
        <p:grpSpPr>
          <a:xfrm>
            <a:off x="1323990" y="4121710"/>
            <a:ext cx="503642" cy="562694"/>
            <a:chOff x="6155801" y="980357"/>
            <a:chExt cx="503642" cy="562694"/>
          </a:xfrm>
        </p:grpSpPr>
        <p:sp>
          <p:nvSpPr>
            <p:cNvPr id="24"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手繪多邊形 24"/>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6" name="矩形 25"/>
          <p:cNvSpPr/>
          <p:nvPr/>
        </p:nvSpPr>
        <p:spPr>
          <a:xfrm>
            <a:off x="1850642" y="5028135"/>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7" name="群組 26"/>
          <p:cNvGrpSpPr/>
          <p:nvPr/>
        </p:nvGrpSpPr>
        <p:grpSpPr>
          <a:xfrm>
            <a:off x="1323990" y="5116120"/>
            <a:ext cx="503642" cy="562694"/>
            <a:chOff x="6155801" y="980357"/>
            <a:chExt cx="503642" cy="562694"/>
          </a:xfrm>
        </p:grpSpPr>
        <p:sp>
          <p:nvSpPr>
            <p:cNvPr id="28"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手繪多邊形 28"/>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Tree>
    <p:extLst>
      <p:ext uri="{BB962C8B-B14F-4D97-AF65-F5344CB8AC3E}">
        <p14:creationId xmlns:p14="http://schemas.microsoft.com/office/powerpoint/2010/main" val="1522936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flipH="1">
            <a:off x="6115665" y="0"/>
            <a:ext cx="6076335" cy="6858000"/>
          </a:xfrm>
          <a:custGeom>
            <a:avLst/>
            <a:gdLst>
              <a:gd name="connsiteX0" fmla="*/ 0 w 6076335"/>
              <a:gd name="connsiteY0" fmla="*/ 0 h 6858000"/>
              <a:gd name="connsiteX1" fmla="*/ 3211474 w 6076335"/>
              <a:gd name="connsiteY1" fmla="*/ 0 h 6858000"/>
              <a:gd name="connsiteX2" fmla="*/ 6076335 w 6076335"/>
              <a:gd name="connsiteY2" fmla="*/ 6858000 h 6858000"/>
              <a:gd name="connsiteX3" fmla="*/ 0 w 6076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6335" h="6858000">
                <a:moveTo>
                  <a:pt x="0" y="0"/>
                </a:moveTo>
                <a:lnTo>
                  <a:pt x="3211474" y="0"/>
                </a:lnTo>
                <a:lnTo>
                  <a:pt x="6076335" y="6858000"/>
                </a:lnTo>
                <a:lnTo>
                  <a:pt x="0" y="685800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63</a:t>
            </a:fld>
            <a:endParaRPr lang="zh-TW" altLang="en-US">
              <a:solidFill>
                <a:schemeClr val="bg1"/>
              </a:solidFill>
            </a:endParaRPr>
          </a:p>
        </p:txBody>
      </p:sp>
      <p:sp>
        <p:nvSpPr>
          <p:cNvPr id="4" name="圖片版面配置區 3"/>
          <p:cNvSpPr>
            <a:spLocks noGrp="1"/>
          </p:cNvSpPr>
          <p:nvPr>
            <p:ph type="pic" sz="quarter" idx="12"/>
          </p:nvPr>
        </p:nvSpPr>
        <p:spPr/>
      </p:sp>
      <p:sp>
        <p:nvSpPr>
          <p:cNvPr id="5" name="圖片版面配置區 4"/>
          <p:cNvSpPr>
            <a:spLocks noGrp="1"/>
          </p:cNvSpPr>
          <p:nvPr>
            <p:ph type="pic" sz="quarter" idx="13"/>
          </p:nvPr>
        </p:nvSpPr>
        <p:spPr/>
      </p:sp>
    </p:spTree>
    <p:extLst>
      <p:ext uri="{BB962C8B-B14F-4D97-AF65-F5344CB8AC3E}">
        <p14:creationId xmlns:p14="http://schemas.microsoft.com/office/powerpoint/2010/main" val="35007082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64</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031</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手繪多邊形 10"/>
          <p:cNvSpPr/>
          <p:nvPr/>
        </p:nvSpPr>
        <p:spPr>
          <a:xfrm>
            <a:off x="0" y="1727198"/>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矩形 12"/>
          <p:cNvSpPr/>
          <p:nvPr/>
        </p:nvSpPr>
        <p:spPr>
          <a:xfrm>
            <a:off x="7389410" y="2220992"/>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7389410" y="3272552"/>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7389410" y="4324112"/>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6" name="矩形 15"/>
          <p:cNvSpPr/>
          <p:nvPr/>
        </p:nvSpPr>
        <p:spPr>
          <a:xfrm>
            <a:off x="7389410" y="5375672"/>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7" name="群組 16"/>
          <p:cNvGrpSpPr/>
          <p:nvPr/>
        </p:nvGrpSpPr>
        <p:grpSpPr>
          <a:xfrm>
            <a:off x="6903444" y="2379739"/>
            <a:ext cx="421170" cy="421170"/>
            <a:chOff x="5023476" y="1967700"/>
            <a:chExt cx="421170" cy="421170"/>
          </a:xfrm>
        </p:grpSpPr>
        <p:sp>
          <p:nvSpPr>
            <p:cNvPr id="18" name="橢圓 17"/>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0" name="群組 19"/>
          <p:cNvGrpSpPr/>
          <p:nvPr/>
        </p:nvGrpSpPr>
        <p:grpSpPr>
          <a:xfrm>
            <a:off x="6903444" y="3431299"/>
            <a:ext cx="421170" cy="421170"/>
            <a:chOff x="5023476" y="3019260"/>
            <a:chExt cx="421170" cy="421170"/>
          </a:xfrm>
        </p:grpSpPr>
        <p:sp>
          <p:nvSpPr>
            <p:cNvPr id="21" name="橢圓 20"/>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6903444" y="4482859"/>
            <a:ext cx="421170" cy="421170"/>
            <a:chOff x="5023476" y="4070820"/>
            <a:chExt cx="421170" cy="421170"/>
          </a:xfrm>
        </p:grpSpPr>
        <p:sp>
          <p:nvSpPr>
            <p:cNvPr id="24" name="橢圓 23"/>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6" name="群組 25"/>
          <p:cNvGrpSpPr/>
          <p:nvPr/>
        </p:nvGrpSpPr>
        <p:grpSpPr>
          <a:xfrm>
            <a:off x="6903444" y="5534419"/>
            <a:ext cx="421170" cy="421170"/>
            <a:chOff x="5023476" y="5122380"/>
            <a:chExt cx="421170" cy="421170"/>
          </a:xfrm>
        </p:grpSpPr>
        <p:sp>
          <p:nvSpPr>
            <p:cNvPr id="27" name="橢圓 26"/>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8"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2444169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65</a:t>
            </a:fld>
            <a:endParaRPr lang="zh-TW" altLang="en-US"/>
          </a:p>
        </p:txBody>
      </p:sp>
      <p:sp>
        <p:nvSpPr>
          <p:cNvPr id="3" name="圖片版面配置區 2"/>
          <p:cNvSpPr>
            <a:spLocks noGrp="1"/>
          </p:cNvSpPr>
          <p:nvPr>
            <p:ph type="pic" sz="quarter" idx="12"/>
          </p:nvPr>
        </p:nvSpPr>
        <p:spPr/>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a:off x="0" y="1727198"/>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41722031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t>66</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6518082"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032</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9" name="手繪多邊形 8"/>
          <p:cNvSpPr/>
          <p:nvPr/>
        </p:nvSpPr>
        <p:spPr>
          <a:xfrm flipV="1">
            <a:off x="0" y="0"/>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1" name="群組 10"/>
          <p:cNvGrpSpPr/>
          <p:nvPr/>
        </p:nvGrpSpPr>
        <p:grpSpPr>
          <a:xfrm>
            <a:off x="5549871" y="1702797"/>
            <a:ext cx="741046" cy="741046"/>
            <a:chOff x="2870153" y="1707170"/>
            <a:chExt cx="741046" cy="741046"/>
          </a:xfrm>
        </p:grpSpPr>
        <p:sp>
          <p:nvSpPr>
            <p:cNvPr id="12" name="橢圓 11"/>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3" name="手繪多邊形 12"/>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5549871" y="2988585"/>
            <a:ext cx="741046" cy="741046"/>
            <a:chOff x="5750522" y="1707170"/>
            <a:chExt cx="741046" cy="741046"/>
          </a:xfrm>
        </p:grpSpPr>
        <p:sp>
          <p:nvSpPr>
            <p:cNvPr id="15" name="橢圓 14"/>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5908074" y="1863949"/>
              <a:ext cx="425943" cy="427489"/>
              <a:chOff x="5583600" y="7359116"/>
              <a:chExt cx="2941833" cy="2952515"/>
            </a:xfrm>
            <a:solidFill>
              <a:schemeClr val="bg1"/>
            </a:solidFill>
          </p:grpSpPr>
          <p:sp>
            <p:nvSpPr>
              <p:cNvPr id="1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0" name="群組 19"/>
          <p:cNvGrpSpPr/>
          <p:nvPr/>
        </p:nvGrpSpPr>
        <p:grpSpPr>
          <a:xfrm>
            <a:off x="5549871" y="4274373"/>
            <a:ext cx="741046" cy="741046"/>
            <a:chOff x="4317953" y="4038218"/>
            <a:chExt cx="741046" cy="741046"/>
          </a:xfrm>
        </p:grpSpPr>
        <p:sp>
          <p:nvSpPr>
            <p:cNvPr id="21" name="橢圓 20"/>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2" name="手繪多邊形 21"/>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5549871" y="5560162"/>
            <a:ext cx="741046" cy="741046"/>
            <a:chOff x="7375483" y="4038218"/>
            <a:chExt cx="741046" cy="741046"/>
          </a:xfrm>
        </p:grpSpPr>
        <p:sp>
          <p:nvSpPr>
            <p:cNvPr id="24" name="橢圓 23"/>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7561229" y="4059115"/>
              <a:ext cx="361238" cy="572934"/>
              <a:chOff x="4565882" y="3048934"/>
              <a:chExt cx="361238" cy="572934"/>
            </a:xfrm>
            <a:solidFill>
              <a:schemeClr val="bg1"/>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6476277" y="1750155"/>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6476277" y="3035943"/>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6476277" y="4321731"/>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6476277" y="5607520"/>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7634216" y="1811710"/>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7634216" y="3097498"/>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7634216" y="4383286"/>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7634216" y="5669074"/>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14096497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67</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V="1">
            <a:off x="0" y="0"/>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0414166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68</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6952342" y="0"/>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033</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7" name="文字方塊 2"/>
          <p:cNvSpPr txBox="1"/>
          <p:nvPr/>
        </p:nvSpPr>
        <p:spPr>
          <a:xfrm>
            <a:off x="228211" y="2018214"/>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cxnSp>
        <p:nvCxnSpPr>
          <p:cNvPr id="28" name="直線接點 27"/>
          <p:cNvCxnSpPr/>
          <p:nvPr/>
        </p:nvCxnSpPr>
        <p:spPr>
          <a:xfrm>
            <a:off x="2630098" y="1882207"/>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文字方塊 4"/>
          <p:cNvSpPr txBox="1"/>
          <p:nvPr/>
        </p:nvSpPr>
        <p:spPr>
          <a:xfrm>
            <a:off x="2831713" y="2033602"/>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30" name="文字方塊 8"/>
          <p:cNvSpPr txBox="1"/>
          <p:nvPr/>
        </p:nvSpPr>
        <p:spPr>
          <a:xfrm>
            <a:off x="228211" y="3623451"/>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175,45</a:t>
            </a:r>
            <a:endParaRPr lang="en-US" sz="4400" b="1" dirty="0">
              <a:solidFill>
                <a:schemeClr val="accent2"/>
              </a:solidFill>
            </a:endParaRPr>
          </a:p>
        </p:txBody>
      </p:sp>
      <p:cxnSp>
        <p:nvCxnSpPr>
          <p:cNvPr id="31" name="直線接點 30"/>
          <p:cNvCxnSpPr/>
          <p:nvPr/>
        </p:nvCxnSpPr>
        <p:spPr>
          <a:xfrm>
            <a:off x="2630098" y="3487444"/>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文字方塊 4"/>
          <p:cNvSpPr txBox="1"/>
          <p:nvPr/>
        </p:nvSpPr>
        <p:spPr>
          <a:xfrm>
            <a:off x="2831713" y="3638839"/>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33" name="文字方塊 13"/>
          <p:cNvSpPr txBox="1"/>
          <p:nvPr/>
        </p:nvSpPr>
        <p:spPr>
          <a:xfrm>
            <a:off x="228211" y="5228687"/>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3"/>
                </a:solidFill>
              </a:rPr>
              <a:t>446,598</a:t>
            </a:r>
            <a:endParaRPr lang="en-US" sz="4400" b="1" dirty="0">
              <a:solidFill>
                <a:schemeClr val="accent3"/>
              </a:solidFill>
            </a:endParaRPr>
          </a:p>
        </p:txBody>
      </p:sp>
      <p:cxnSp>
        <p:nvCxnSpPr>
          <p:cNvPr id="34" name="直線接點 33"/>
          <p:cNvCxnSpPr/>
          <p:nvPr/>
        </p:nvCxnSpPr>
        <p:spPr>
          <a:xfrm>
            <a:off x="2630098" y="5092680"/>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文字方塊 4"/>
          <p:cNvSpPr txBox="1"/>
          <p:nvPr/>
        </p:nvSpPr>
        <p:spPr>
          <a:xfrm>
            <a:off x="2831713" y="5244075"/>
            <a:ext cx="40948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Tree>
    <p:extLst>
      <p:ext uri="{BB962C8B-B14F-4D97-AF65-F5344CB8AC3E}">
        <p14:creationId xmlns:p14="http://schemas.microsoft.com/office/powerpoint/2010/main" val="846635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6</a:t>
            </a:fld>
            <a:endParaRPr lang="zh-TW" altLang="en-US">
              <a:solidFill>
                <a:schemeClr val="bg1"/>
              </a:solidFill>
            </a:endParaRPr>
          </a:p>
        </p:txBody>
      </p:sp>
      <p:sp>
        <p:nvSpPr>
          <p:cNvPr id="6" name="手繪多邊形 5"/>
          <p:cNvSpPr/>
          <p:nvPr/>
        </p:nvSpPr>
        <p:spPr>
          <a:xfrm flipH="1">
            <a:off x="6623958" y="0"/>
            <a:ext cx="2962083" cy="6858000"/>
          </a:xfrm>
          <a:custGeom>
            <a:avLst/>
            <a:gdLst>
              <a:gd name="connsiteX0" fmla="*/ 0 w 2962083"/>
              <a:gd name="connsiteY0" fmla="*/ 0 h 6858000"/>
              <a:gd name="connsiteX1" fmla="*/ 1779250 w 2962083"/>
              <a:gd name="connsiteY1" fmla="*/ 0 h 6858000"/>
              <a:gd name="connsiteX2" fmla="*/ 1855910 w 2962083"/>
              <a:gd name="connsiteY2" fmla="*/ 97551 h 6858000"/>
              <a:gd name="connsiteX3" fmla="*/ 2962083 w 2962083"/>
              <a:gd name="connsiteY3" fmla="*/ 3429000 h 6858000"/>
              <a:gd name="connsiteX4" fmla="*/ 1855910 w 2962083"/>
              <a:gd name="connsiteY4" fmla="*/ 6760449 h 6858000"/>
              <a:gd name="connsiteX5" fmla="*/ 1779250 w 2962083"/>
              <a:gd name="connsiteY5" fmla="*/ 6858000 h 6858000"/>
              <a:gd name="connsiteX6" fmla="*/ 0 w 2962083"/>
              <a:gd name="connsiteY6" fmla="*/ 6858000 h 6858000"/>
              <a:gd name="connsiteX7" fmla="*/ 133916 w 2962083"/>
              <a:gd name="connsiteY7" fmla="*/ 6752763 h 6858000"/>
              <a:gd name="connsiteX8" fmla="*/ 1701393 w 2962083"/>
              <a:gd name="connsiteY8" fmla="*/ 3429000 h 6858000"/>
              <a:gd name="connsiteX9" fmla="*/ 133916 w 2962083"/>
              <a:gd name="connsiteY9" fmla="*/ 105237 h 6858000"/>
              <a:gd name="connsiteX10" fmla="*/ 0 w 2962083"/>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2083" h="6858000">
                <a:moveTo>
                  <a:pt x="0" y="0"/>
                </a:moveTo>
                <a:lnTo>
                  <a:pt x="1779250" y="0"/>
                </a:lnTo>
                <a:lnTo>
                  <a:pt x="1855910" y="97551"/>
                </a:lnTo>
                <a:cubicBezTo>
                  <a:pt x="2550658" y="1026538"/>
                  <a:pt x="2962083" y="2179722"/>
                  <a:pt x="2962083" y="3429000"/>
                </a:cubicBezTo>
                <a:cubicBezTo>
                  <a:pt x="2962083" y="4678278"/>
                  <a:pt x="2550658" y="5831462"/>
                  <a:pt x="1855910" y="6760449"/>
                </a:cubicBezTo>
                <a:lnTo>
                  <a:pt x="1779250" y="6858000"/>
                </a:lnTo>
                <a:lnTo>
                  <a:pt x="0" y="6858000"/>
                </a:lnTo>
                <a:lnTo>
                  <a:pt x="133916" y="6752763"/>
                </a:lnTo>
                <a:cubicBezTo>
                  <a:pt x="1091214" y="5962731"/>
                  <a:pt x="1701393" y="4767123"/>
                  <a:pt x="1701393" y="3429000"/>
                </a:cubicBezTo>
                <a:cubicBezTo>
                  <a:pt x="1701393" y="2090877"/>
                  <a:pt x="1091214" y="895269"/>
                  <a:pt x="133916" y="105237"/>
                </a:cubicBez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897688" y="452909"/>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002</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2144413" y="181864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2" name="矩形 11"/>
          <p:cNvSpPr/>
          <p:nvPr/>
        </p:nvSpPr>
        <p:spPr>
          <a:xfrm>
            <a:off x="2144413" y="287020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2144413" y="392176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2144413" y="497332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手繪多邊形 14"/>
          <p:cNvSpPr/>
          <p:nvPr/>
        </p:nvSpPr>
        <p:spPr>
          <a:xfrm>
            <a:off x="1452409" y="1887692"/>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16" name="手繪多邊形 15"/>
          <p:cNvSpPr/>
          <p:nvPr/>
        </p:nvSpPr>
        <p:spPr>
          <a:xfrm>
            <a:off x="1452409" y="292123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17" name="手繪多邊形 16"/>
          <p:cNvSpPr/>
          <p:nvPr/>
        </p:nvSpPr>
        <p:spPr>
          <a:xfrm>
            <a:off x="1452409" y="395478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18" name="手繪多邊形 17"/>
          <p:cNvSpPr/>
          <p:nvPr/>
        </p:nvSpPr>
        <p:spPr>
          <a:xfrm>
            <a:off x="1452409" y="498832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3958774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69</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flipV="1">
            <a:off x="6952342" y="0"/>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7495576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70</a:t>
            </a:fld>
            <a:endParaRPr lang="zh-TW" altLang="en-US">
              <a:solidFill>
                <a:schemeClr val="bg1"/>
              </a:solidFill>
            </a:endParaRPr>
          </a:p>
        </p:txBody>
      </p:sp>
      <p:sp>
        <p:nvSpPr>
          <p:cNvPr id="6" name="手繪多邊形 5"/>
          <p:cNvSpPr/>
          <p:nvPr/>
        </p:nvSpPr>
        <p:spPr>
          <a:xfrm flipH="1">
            <a:off x="6952342" y="1727198"/>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034</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1546951" y="1812588"/>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2" name="Freeform 21"/>
          <p:cNvSpPr>
            <a:spLocks/>
          </p:cNvSpPr>
          <p:nvPr/>
        </p:nvSpPr>
        <p:spPr bwMode="auto">
          <a:xfrm rot="10800000" flipH="1">
            <a:off x="1161485" y="1969907"/>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3" name="矩形 12"/>
          <p:cNvSpPr/>
          <p:nvPr/>
        </p:nvSpPr>
        <p:spPr>
          <a:xfrm>
            <a:off x="1546951" y="2698502"/>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4" name="Freeform 21"/>
          <p:cNvSpPr>
            <a:spLocks/>
          </p:cNvSpPr>
          <p:nvPr/>
        </p:nvSpPr>
        <p:spPr bwMode="auto">
          <a:xfrm rot="10800000" flipH="1">
            <a:off x="1161485" y="2855821"/>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矩形 14"/>
          <p:cNvSpPr/>
          <p:nvPr/>
        </p:nvSpPr>
        <p:spPr>
          <a:xfrm>
            <a:off x="1546951" y="3584417"/>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6" name="Freeform 21"/>
          <p:cNvSpPr>
            <a:spLocks/>
          </p:cNvSpPr>
          <p:nvPr/>
        </p:nvSpPr>
        <p:spPr bwMode="auto">
          <a:xfrm rot="10800000" flipH="1">
            <a:off x="1161485" y="3741736"/>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矩形 16"/>
          <p:cNvSpPr/>
          <p:nvPr/>
        </p:nvSpPr>
        <p:spPr>
          <a:xfrm>
            <a:off x="1546951" y="4470332"/>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8" name="Freeform 21"/>
          <p:cNvSpPr>
            <a:spLocks/>
          </p:cNvSpPr>
          <p:nvPr/>
        </p:nvSpPr>
        <p:spPr bwMode="auto">
          <a:xfrm rot="10800000" flipH="1">
            <a:off x="1161485" y="4627651"/>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矩形 18"/>
          <p:cNvSpPr/>
          <p:nvPr/>
        </p:nvSpPr>
        <p:spPr>
          <a:xfrm>
            <a:off x="1546951" y="5356246"/>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0" name="Freeform 21"/>
          <p:cNvSpPr>
            <a:spLocks/>
          </p:cNvSpPr>
          <p:nvPr/>
        </p:nvSpPr>
        <p:spPr bwMode="auto">
          <a:xfrm rot="10800000" flipH="1">
            <a:off x="1161485" y="5513565"/>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9577650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圖片版面配置區 2"/>
          <p:cNvSpPr>
            <a:spLocks noGrp="1"/>
          </p:cNvSpPr>
          <p:nvPr>
            <p:ph type="pic" sz="quarter" idx="12"/>
          </p:nvPr>
        </p:nvSpPr>
        <p:spPr/>
      </p:sp>
      <p:sp>
        <p:nvSpPr>
          <p:cNvPr id="4" name="投影片編號版面配置區 3"/>
          <p:cNvSpPr>
            <a:spLocks noGrp="1"/>
          </p:cNvSpPr>
          <p:nvPr>
            <p:ph type="sldNum" sz="quarter" idx="11"/>
          </p:nvPr>
        </p:nvSpPr>
        <p:spPr/>
        <p:txBody>
          <a:bodyPr/>
          <a:lstStyle/>
          <a:p>
            <a:fld id="{93B68095-C8B2-4A76-90AA-E601358CCBC3}" type="slidenum">
              <a:rPr lang="zh-TW" altLang="en-US" smtClean="0"/>
              <a:t>71</a:t>
            </a:fld>
            <a:endParaRPr lang="zh-TW" altLang="en-US"/>
          </a:p>
        </p:txBody>
      </p:sp>
      <p:sp>
        <p:nvSpPr>
          <p:cNvPr id="5" name="手繪多邊形 4"/>
          <p:cNvSpPr/>
          <p:nvPr/>
        </p:nvSpPr>
        <p:spPr>
          <a:xfrm flipH="1">
            <a:off x="6952342" y="1727198"/>
            <a:ext cx="5239658" cy="5130802"/>
          </a:xfrm>
          <a:custGeom>
            <a:avLst/>
            <a:gdLst>
              <a:gd name="connsiteX0" fmla="*/ 1892300 w 5239658"/>
              <a:gd name="connsiteY0" fmla="*/ 0 h 5130802"/>
              <a:gd name="connsiteX1" fmla="*/ 5239658 w 5239658"/>
              <a:gd name="connsiteY1" fmla="*/ 3347358 h 5130802"/>
              <a:gd name="connsiteX2" fmla="*/ 4835650 w 5239658"/>
              <a:gd name="connsiteY2" fmla="*/ 4942908 h 5130802"/>
              <a:gd name="connsiteX3" fmla="*/ 4721502 w 5239658"/>
              <a:gd name="connsiteY3" fmla="*/ 5130802 h 5130802"/>
              <a:gd name="connsiteX4" fmla="*/ 4367193 w 5239658"/>
              <a:gd name="connsiteY4" fmla="*/ 5130802 h 5130802"/>
              <a:gd name="connsiteX5" fmla="*/ 4424221 w 5239658"/>
              <a:gd name="connsiteY5" fmla="*/ 5054539 h 5130802"/>
              <a:gd name="connsiteX6" fmla="*/ 4945693 w 5239658"/>
              <a:gd name="connsiteY6" fmla="*/ 3347358 h 5130802"/>
              <a:gd name="connsiteX7" fmla="*/ 1892300 w 5239658"/>
              <a:gd name="connsiteY7" fmla="*/ 293965 h 5130802"/>
              <a:gd name="connsiteX8" fmla="*/ 185119 w 5239658"/>
              <a:gd name="connsiteY8" fmla="*/ 815437 h 5130802"/>
              <a:gd name="connsiteX9" fmla="*/ 0 w 5239658"/>
              <a:gd name="connsiteY9" fmla="*/ 953867 h 5130802"/>
              <a:gd name="connsiteX10" fmla="*/ 0 w 5239658"/>
              <a:gd name="connsiteY10" fmla="*/ 587200 h 5130802"/>
              <a:gd name="connsiteX11" fmla="*/ 20760 w 5239658"/>
              <a:gd name="connsiteY11" fmla="*/ 571676 h 5130802"/>
              <a:gd name="connsiteX12" fmla="*/ 1892300 w 5239658"/>
              <a:gd name="connsiteY12" fmla="*/ 0 h 51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9658" h="5130802">
                <a:moveTo>
                  <a:pt x="1892300" y="0"/>
                </a:moveTo>
                <a:cubicBezTo>
                  <a:pt x="3740995" y="0"/>
                  <a:pt x="5239658" y="1498663"/>
                  <a:pt x="5239658" y="3347358"/>
                </a:cubicBezTo>
                <a:cubicBezTo>
                  <a:pt x="5239658" y="3925075"/>
                  <a:pt x="5093304" y="4468610"/>
                  <a:pt x="4835650" y="4942908"/>
                </a:cubicBezTo>
                <a:lnTo>
                  <a:pt x="4721502" y="5130802"/>
                </a:lnTo>
                <a:lnTo>
                  <a:pt x="4367193" y="5130802"/>
                </a:lnTo>
                <a:lnTo>
                  <a:pt x="4424221" y="5054539"/>
                </a:lnTo>
                <a:cubicBezTo>
                  <a:pt x="4753452" y="4567214"/>
                  <a:pt x="4945693" y="3979736"/>
                  <a:pt x="4945693" y="3347358"/>
                </a:cubicBezTo>
                <a:cubicBezTo>
                  <a:pt x="4945693" y="1661016"/>
                  <a:pt x="3578642" y="293965"/>
                  <a:pt x="1892300" y="293965"/>
                </a:cubicBezTo>
                <a:cubicBezTo>
                  <a:pt x="1259922" y="293965"/>
                  <a:pt x="672444" y="486206"/>
                  <a:pt x="185119" y="815437"/>
                </a:cubicBezTo>
                <a:lnTo>
                  <a:pt x="0" y="953867"/>
                </a:lnTo>
                <a:lnTo>
                  <a:pt x="0" y="587200"/>
                </a:lnTo>
                <a:lnTo>
                  <a:pt x="20760" y="571676"/>
                </a:lnTo>
                <a:cubicBezTo>
                  <a:pt x="555002" y="210749"/>
                  <a:pt x="1199039" y="0"/>
                  <a:pt x="1892300" y="0"/>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3291010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a:off x="1" y="586200"/>
            <a:ext cx="5028407" cy="5243282"/>
          </a:xfrm>
          <a:custGeom>
            <a:avLst/>
            <a:gdLst>
              <a:gd name="connsiteX0" fmla="*/ 2406766 w 5028407"/>
              <a:gd name="connsiteY0" fmla="*/ 0 h 5243282"/>
              <a:gd name="connsiteX1" fmla="*/ 5028407 w 5028407"/>
              <a:gd name="connsiteY1" fmla="*/ 2621641 h 5243282"/>
              <a:gd name="connsiteX2" fmla="*/ 2406766 w 5028407"/>
              <a:gd name="connsiteY2" fmla="*/ 5243282 h 5243282"/>
              <a:gd name="connsiteX3" fmla="*/ 101543 w 5028407"/>
              <a:gd name="connsiteY3" fmla="*/ 3871271 h 5243282"/>
              <a:gd name="connsiteX4" fmla="*/ 0 w 5028407"/>
              <a:gd name="connsiteY4" fmla="*/ 3660481 h 5243282"/>
              <a:gd name="connsiteX5" fmla="*/ 0 w 5028407"/>
              <a:gd name="connsiteY5" fmla="*/ 1582802 h 5243282"/>
              <a:gd name="connsiteX6" fmla="*/ 101543 w 5028407"/>
              <a:gd name="connsiteY6" fmla="*/ 1372011 h 5243282"/>
              <a:gd name="connsiteX7" fmla="*/ 2406766 w 5028407"/>
              <a:gd name="connsiteY7" fmla="*/ 0 h 524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8407" h="5243282">
                <a:moveTo>
                  <a:pt x="2406766" y="0"/>
                </a:moveTo>
                <a:cubicBezTo>
                  <a:pt x="3854658" y="0"/>
                  <a:pt x="5028407" y="1173749"/>
                  <a:pt x="5028407" y="2621641"/>
                </a:cubicBezTo>
                <a:cubicBezTo>
                  <a:pt x="5028407" y="4069533"/>
                  <a:pt x="3854658" y="5243282"/>
                  <a:pt x="2406766" y="5243282"/>
                </a:cubicBezTo>
                <a:cubicBezTo>
                  <a:pt x="1411340" y="5243282"/>
                  <a:pt x="545490" y="4688502"/>
                  <a:pt x="101543" y="3871271"/>
                </a:cubicBezTo>
                <a:lnTo>
                  <a:pt x="0" y="3660481"/>
                </a:lnTo>
                <a:lnTo>
                  <a:pt x="0" y="1582802"/>
                </a:lnTo>
                <a:lnTo>
                  <a:pt x="101543" y="1372011"/>
                </a:lnTo>
                <a:cubicBezTo>
                  <a:pt x="545490" y="554780"/>
                  <a:pt x="1411340" y="0"/>
                  <a:pt x="2406766"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t>72</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035</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7" name="等腰三角形 26"/>
          <p:cNvSpPr/>
          <p:nvPr/>
        </p:nvSpPr>
        <p:spPr>
          <a:xfrm rot="2700000">
            <a:off x="6216249" y="159673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文字方塊 7"/>
          <p:cNvSpPr txBox="1"/>
          <p:nvPr/>
        </p:nvSpPr>
        <p:spPr>
          <a:xfrm>
            <a:off x="6152749" y="1398636"/>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1</a:t>
            </a:r>
            <a:endParaRPr lang="en-US" sz="6000" dirty="0"/>
          </a:p>
        </p:txBody>
      </p:sp>
      <p:sp>
        <p:nvSpPr>
          <p:cNvPr id="29" name="文字方塊 8"/>
          <p:cNvSpPr txBox="1"/>
          <p:nvPr/>
        </p:nvSpPr>
        <p:spPr>
          <a:xfrm>
            <a:off x="6946106" y="1869312"/>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30" name="等腰三角形 29"/>
          <p:cNvSpPr/>
          <p:nvPr/>
        </p:nvSpPr>
        <p:spPr>
          <a:xfrm rot="2700000">
            <a:off x="6216249" y="286673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文字方塊 10"/>
          <p:cNvSpPr txBox="1"/>
          <p:nvPr/>
        </p:nvSpPr>
        <p:spPr>
          <a:xfrm>
            <a:off x="6152749" y="2668636"/>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2</a:t>
            </a:r>
            <a:endParaRPr lang="en-US" sz="6000" dirty="0"/>
          </a:p>
        </p:txBody>
      </p:sp>
      <p:sp>
        <p:nvSpPr>
          <p:cNvPr id="32" name="文字方塊 11"/>
          <p:cNvSpPr txBox="1"/>
          <p:nvPr/>
        </p:nvSpPr>
        <p:spPr>
          <a:xfrm>
            <a:off x="6946106" y="3139312"/>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33" name="等腰三角形 32"/>
          <p:cNvSpPr/>
          <p:nvPr/>
        </p:nvSpPr>
        <p:spPr>
          <a:xfrm rot="2700000">
            <a:off x="6216249" y="413673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文字方塊 13"/>
          <p:cNvSpPr txBox="1"/>
          <p:nvPr/>
        </p:nvSpPr>
        <p:spPr>
          <a:xfrm>
            <a:off x="6152749" y="3938636"/>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3</a:t>
            </a:r>
            <a:endParaRPr lang="en-US" sz="6000" dirty="0"/>
          </a:p>
        </p:txBody>
      </p:sp>
      <p:sp>
        <p:nvSpPr>
          <p:cNvPr id="35" name="文字方塊 14"/>
          <p:cNvSpPr txBox="1"/>
          <p:nvPr/>
        </p:nvSpPr>
        <p:spPr>
          <a:xfrm>
            <a:off x="6946106" y="4409312"/>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36" name="等腰三角形 35"/>
          <p:cNvSpPr/>
          <p:nvPr/>
        </p:nvSpPr>
        <p:spPr>
          <a:xfrm rot="2700000">
            <a:off x="6216249" y="540673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文字方塊 16"/>
          <p:cNvSpPr txBox="1"/>
          <p:nvPr/>
        </p:nvSpPr>
        <p:spPr>
          <a:xfrm>
            <a:off x="6152749" y="5208636"/>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4</a:t>
            </a:r>
            <a:endParaRPr lang="en-US" sz="6000" dirty="0"/>
          </a:p>
        </p:txBody>
      </p:sp>
      <p:sp>
        <p:nvSpPr>
          <p:cNvPr id="38" name="文字方塊 17"/>
          <p:cNvSpPr txBox="1"/>
          <p:nvPr/>
        </p:nvSpPr>
        <p:spPr>
          <a:xfrm>
            <a:off x="6946106" y="5679312"/>
            <a:ext cx="4636294"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16940835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手繪多邊形 4"/>
          <p:cNvSpPr/>
          <p:nvPr/>
        </p:nvSpPr>
        <p:spPr>
          <a:xfrm>
            <a:off x="1" y="586200"/>
            <a:ext cx="5028407" cy="5243282"/>
          </a:xfrm>
          <a:custGeom>
            <a:avLst/>
            <a:gdLst>
              <a:gd name="connsiteX0" fmla="*/ 2406766 w 5028407"/>
              <a:gd name="connsiteY0" fmla="*/ 0 h 5243282"/>
              <a:gd name="connsiteX1" fmla="*/ 5028407 w 5028407"/>
              <a:gd name="connsiteY1" fmla="*/ 2621641 h 5243282"/>
              <a:gd name="connsiteX2" fmla="*/ 2406766 w 5028407"/>
              <a:gd name="connsiteY2" fmla="*/ 5243282 h 5243282"/>
              <a:gd name="connsiteX3" fmla="*/ 101543 w 5028407"/>
              <a:gd name="connsiteY3" fmla="*/ 3871271 h 5243282"/>
              <a:gd name="connsiteX4" fmla="*/ 0 w 5028407"/>
              <a:gd name="connsiteY4" fmla="*/ 3660481 h 5243282"/>
              <a:gd name="connsiteX5" fmla="*/ 0 w 5028407"/>
              <a:gd name="connsiteY5" fmla="*/ 1582802 h 5243282"/>
              <a:gd name="connsiteX6" fmla="*/ 101543 w 5028407"/>
              <a:gd name="connsiteY6" fmla="*/ 1372011 h 5243282"/>
              <a:gd name="connsiteX7" fmla="*/ 2406766 w 5028407"/>
              <a:gd name="connsiteY7" fmla="*/ 0 h 524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8407" h="5243282">
                <a:moveTo>
                  <a:pt x="2406766" y="0"/>
                </a:moveTo>
                <a:cubicBezTo>
                  <a:pt x="3854658" y="0"/>
                  <a:pt x="5028407" y="1173749"/>
                  <a:pt x="5028407" y="2621641"/>
                </a:cubicBezTo>
                <a:cubicBezTo>
                  <a:pt x="5028407" y="4069533"/>
                  <a:pt x="3854658" y="5243282"/>
                  <a:pt x="2406766" y="5243282"/>
                </a:cubicBezTo>
                <a:cubicBezTo>
                  <a:pt x="1411340" y="5243282"/>
                  <a:pt x="545490" y="4688502"/>
                  <a:pt x="101543" y="3871271"/>
                </a:cubicBezTo>
                <a:lnTo>
                  <a:pt x="0" y="3660481"/>
                </a:lnTo>
                <a:lnTo>
                  <a:pt x="0" y="1582802"/>
                </a:lnTo>
                <a:lnTo>
                  <a:pt x="101543" y="1372011"/>
                </a:lnTo>
                <a:cubicBezTo>
                  <a:pt x="545490" y="554780"/>
                  <a:pt x="1411340" y="0"/>
                  <a:pt x="2406766"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73</a:t>
            </a:fld>
            <a:endParaRPr lang="zh-TW" altLang="en-US"/>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22726305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flipH="1">
            <a:off x="7163593" y="586200"/>
            <a:ext cx="5028407" cy="5243282"/>
          </a:xfrm>
          <a:custGeom>
            <a:avLst/>
            <a:gdLst>
              <a:gd name="connsiteX0" fmla="*/ 2406766 w 5028407"/>
              <a:gd name="connsiteY0" fmla="*/ 0 h 5243282"/>
              <a:gd name="connsiteX1" fmla="*/ 5028407 w 5028407"/>
              <a:gd name="connsiteY1" fmla="*/ 2621641 h 5243282"/>
              <a:gd name="connsiteX2" fmla="*/ 2406766 w 5028407"/>
              <a:gd name="connsiteY2" fmla="*/ 5243282 h 5243282"/>
              <a:gd name="connsiteX3" fmla="*/ 101543 w 5028407"/>
              <a:gd name="connsiteY3" fmla="*/ 3871271 h 5243282"/>
              <a:gd name="connsiteX4" fmla="*/ 0 w 5028407"/>
              <a:gd name="connsiteY4" fmla="*/ 3660481 h 5243282"/>
              <a:gd name="connsiteX5" fmla="*/ 0 w 5028407"/>
              <a:gd name="connsiteY5" fmla="*/ 1582802 h 5243282"/>
              <a:gd name="connsiteX6" fmla="*/ 101543 w 5028407"/>
              <a:gd name="connsiteY6" fmla="*/ 1372011 h 5243282"/>
              <a:gd name="connsiteX7" fmla="*/ 2406766 w 5028407"/>
              <a:gd name="connsiteY7" fmla="*/ 0 h 524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8407" h="5243282">
                <a:moveTo>
                  <a:pt x="2406766" y="0"/>
                </a:moveTo>
                <a:cubicBezTo>
                  <a:pt x="3854658" y="0"/>
                  <a:pt x="5028407" y="1173749"/>
                  <a:pt x="5028407" y="2621641"/>
                </a:cubicBezTo>
                <a:cubicBezTo>
                  <a:pt x="5028407" y="4069533"/>
                  <a:pt x="3854658" y="5243282"/>
                  <a:pt x="2406766" y="5243282"/>
                </a:cubicBezTo>
                <a:cubicBezTo>
                  <a:pt x="1411340" y="5243282"/>
                  <a:pt x="545490" y="4688502"/>
                  <a:pt x="101543" y="3871271"/>
                </a:cubicBezTo>
                <a:lnTo>
                  <a:pt x="0" y="3660481"/>
                </a:lnTo>
                <a:lnTo>
                  <a:pt x="0" y="1582802"/>
                </a:lnTo>
                <a:lnTo>
                  <a:pt x="101543" y="1372011"/>
                </a:lnTo>
                <a:cubicBezTo>
                  <a:pt x="545490" y="554780"/>
                  <a:pt x="1411340" y="0"/>
                  <a:pt x="2406766" y="0"/>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74</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036</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cxnSp>
        <p:nvCxnSpPr>
          <p:cNvPr id="27" name="直線接點 26"/>
          <p:cNvCxnSpPr/>
          <p:nvPr/>
        </p:nvCxnSpPr>
        <p:spPr>
          <a:xfrm>
            <a:off x="3660364" y="1999147"/>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文字方塊 41"/>
          <p:cNvSpPr txBox="1"/>
          <p:nvPr/>
        </p:nvSpPr>
        <p:spPr>
          <a:xfrm>
            <a:off x="1384309" y="253929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9" name="文字方塊 43"/>
          <p:cNvSpPr txBox="1"/>
          <p:nvPr/>
        </p:nvSpPr>
        <p:spPr>
          <a:xfrm>
            <a:off x="1384309" y="212397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30" name="文字方塊 41"/>
          <p:cNvSpPr txBox="1"/>
          <p:nvPr/>
        </p:nvSpPr>
        <p:spPr>
          <a:xfrm>
            <a:off x="1384309" y="458437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1" name="文字方塊 43"/>
          <p:cNvSpPr txBox="1"/>
          <p:nvPr/>
        </p:nvSpPr>
        <p:spPr>
          <a:xfrm>
            <a:off x="1384309" y="4169051"/>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32" name="文字方塊 41"/>
          <p:cNvSpPr txBox="1"/>
          <p:nvPr/>
        </p:nvSpPr>
        <p:spPr>
          <a:xfrm>
            <a:off x="4680290" y="2539293"/>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3" name="文字方塊 43"/>
          <p:cNvSpPr txBox="1"/>
          <p:nvPr/>
        </p:nvSpPr>
        <p:spPr>
          <a:xfrm>
            <a:off x="4680290" y="2123973"/>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34" name="文字方塊 41"/>
          <p:cNvSpPr txBox="1"/>
          <p:nvPr/>
        </p:nvSpPr>
        <p:spPr>
          <a:xfrm>
            <a:off x="4680290" y="458437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5" name="文字方塊 43"/>
          <p:cNvSpPr txBox="1"/>
          <p:nvPr/>
        </p:nvSpPr>
        <p:spPr>
          <a:xfrm>
            <a:off x="4680290" y="4169051"/>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36" name="手繪多邊形 35"/>
          <p:cNvSpPr>
            <a:spLocks/>
          </p:cNvSpPr>
          <p:nvPr/>
        </p:nvSpPr>
        <p:spPr bwMode="auto">
          <a:xfrm>
            <a:off x="909952" y="2738905"/>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37" name="群組 36"/>
          <p:cNvGrpSpPr>
            <a:grpSpLocks noChangeAspect="1"/>
          </p:cNvGrpSpPr>
          <p:nvPr/>
        </p:nvGrpSpPr>
        <p:grpSpPr>
          <a:xfrm>
            <a:off x="4031953" y="2802491"/>
            <a:ext cx="512526" cy="514386"/>
            <a:chOff x="5583600" y="7359116"/>
            <a:chExt cx="2941833" cy="2952515"/>
          </a:xfrm>
          <a:solidFill>
            <a:schemeClr val="accent3"/>
          </a:solidFill>
        </p:grpSpPr>
        <p:sp>
          <p:nvSpPr>
            <p:cNvPr id="3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41" name="群組 40"/>
          <p:cNvGrpSpPr/>
          <p:nvPr/>
        </p:nvGrpSpPr>
        <p:grpSpPr>
          <a:xfrm>
            <a:off x="909635" y="4566911"/>
            <a:ext cx="390756" cy="619750"/>
            <a:chOff x="4565882" y="3048934"/>
            <a:chExt cx="361238" cy="572934"/>
          </a:xfrm>
          <a:solidFill>
            <a:schemeClr val="accent2"/>
          </a:solidFill>
        </p:grpSpPr>
        <p:sp>
          <p:nvSpPr>
            <p:cNvPr id="42" name="手繪多邊形 41"/>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7" name="手繪多邊形 46"/>
          <p:cNvSpPr>
            <a:spLocks noChangeAspect="1"/>
          </p:cNvSpPr>
          <p:nvPr/>
        </p:nvSpPr>
        <p:spPr bwMode="auto">
          <a:xfrm>
            <a:off x="4124009" y="4779717"/>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539676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手繪多邊形 4"/>
          <p:cNvSpPr/>
          <p:nvPr/>
        </p:nvSpPr>
        <p:spPr>
          <a:xfrm flipH="1">
            <a:off x="7163593" y="586200"/>
            <a:ext cx="5028407" cy="5243282"/>
          </a:xfrm>
          <a:custGeom>
            <a:avLst/>
            <a:gdLst>
              <a:gd name="connsiteX0" fmla="*/ 2406766 w 5028407"/>
              <a:gd name="connsiteY0" fmla="*/ 0 h 5243282"/>
              <a:gd name="connsiteX1" fmla="*/ 5028407 w 5028407"/>
              <a:gd name="connsiteY1" fmla="*/ 2621641 h 5243282"/>
              <a:gd name="connsiteX2" fmla="*/ 2406766 w 5028407"/>
              <a:gd name="connsiteY2" fmla="*/ 5243282 h 5243282"/>
              <a:gd name="connsiteX3" fmla="*/ 101543 w 5028407"/>
              <a:gd name="connsiteY3" fmla="*/ 3871271 h 5243282"/>
              <a:gd name="connsiteX4" fmla="*/ 0 w 5028407"/>
              <a:gd name="connsiteY4" fmla="*/ 3660481 h 5243282"/>
              <a:gd name="connsiteX5" fmla="*/ 0 w 5028407"/>
              <a:gd name="connsiteY5" fmla="*/ 1582802 h 5243282"/>
              <a:gd name="connsiteX6" fmla="*/ 101543 w 5028407"/>
              <a:gd name="connsiteY6" fmla="*/ 1372011 h 5243282"/>
              <a:gd name="connsiteX7" fmla="*/ 2406766 w 5028407"/>
              <a:gd name="connsiteY7" fmla="*/ 0 h 524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8407" h="5243282">
                <a:moveTo>
                  <a:pt x="2406766" y="0"/>
                </a:moveTo>
                <a:cubicBezTo>
                  <a:pt x="3854658" y="0"/>
                  <a:pt x="5028407" y="1173749"/>
                  <a:pt x="5028407" y="2621641"/>
                </a:cubicBezTo>
                <a:cubicBezTo>
                  <a:pt x="5028407" y="4069533"/>
                  <a:pt x="3854658" y="5243282"/>
                  <a:pt x="2406766" y="5243282"/>
                </a:cubicBezTo>
                <a:cubicBezTo>
                  <a:pt x="1411340" y="5243282"/>
                  <a:pt x="545490" y="4688502"/>
                  <a:pt x="101543" y="3871271"/>
                </a:cubicBezTo>
                <a:lnTo>
                  <a:pt x="0" y="3660481"/>
                </a:lnTo>
                <a:lnTo>
                  <a:pt x="0" y="1582802"/>
                </a:lnTo>
                <a:lnTo>
                  <a:pt x="101543" y="1372011"/>
                </a:lnTo>
                <a:cubicBezTo>
                  <a:pt x="545490" y="554780"/>
                  <a:pt x="1411340" y="0"/>
                  <a:pt x="2406766" y="0"/>
                </a:cubicBez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75</a:t>
            </a:fld>
            <a:endParaRPr lang="zh-TW" altLang="en-US"/>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38597222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76</a:t>
            </a:fld>
            <a:endParaRPr lang="zh-TW" altLang="en-US"/>
          </a:p>
        </p:txBody>
      </p:sp>
      <p:pic>
        <p:nvPicPr>
          <p:cNvPr id="6" name="圖片版面配置區 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7" name="手繪多邊形 6"/>
          <p:cNvSpPr/>
          <p:nvPr/>
        </p:nvSpPr>
        <p:spPr>
          <a:xfrm>
            <a:off x="0" y="0"/>
            <a:ext cx="3352800" cy="6858000"/>
          </a:xfrm>
          <a:custGeom>
            <a:avLst/>
            <a:gdLst>
              <a:gd name="connsiteX0" fmla="*/ 0 w 3352800"/>
              <a:gd name="connsiteY0" fmla="*/ 0 h 6858000"/>
              <a:gd name="connsiteX1" fmla="*/ 3352800 w 3352800"/>
              <a:gd name="connsiteY1" fmla="*/ 0 h 6858000"/>
              <a:gd name="connsiteX2" fmla="*/ 3352800 w 3352800"/>
              <a:gd name="connsiteY2" fmla="*/ 1619250 h 6858000"/>
              <a:gd name="connsiteX3" fmla="*/ 1543050 w 3352800"/>
              <a:gd name="connsiteY3" fmla="*/ 3429000 h 6858000"/>
              <a:gd name="connsiteX4" fmla="*/ 3352800 w 3352800"/>
              <a:gd name="connsiteY4" fmla="*/ 5238750 h 6858000"/>
              <a:gd name="connsiteX5" fmla="*/ 3352800 w 3352800"/>
              <a:gd name="connsiteY5" fmla="*/ 6858000 h 6858000"/>
              <a:gd name="connsiteX6" fmla="*/ 0 w 3352800"/>
              <a:gd name="connsiteY6" fmla="*/ 6858000 h 6858000"/>
              <a:gd name="connsiteX7" fmla="*/ 0 w 33528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6858000">
                <a:moveTo>
                  <a:pt x="0" y="0"/>
                </a:moveTo>
                <a:lnTo>
                  <a:pt x="3352800" y="0"/>
                </a:lnTo>
                <a:lnTo>
                  <a:pt x="3352800" y="1619250"/>
                </a:lnTo>
                <a:cubicBezTo>
                  <a:pt x="2353303" y="1619250"/>
                  <a:pt x="1543050" y="2429503"/>
                  <a:pt x="1543050" y="3429000"/>
                </a:cubicBezTo>
                <a:cubicBezTo>
                  <a:pt x="1543050" y="4428497"/>
                  <a:pt x="2353303" y="5238750"/>
                  <a:pt x="3352800" y="5238750"/>
                </a:cubicBezTo>
                <a:lnTo>
                  <a:pt x="3352800" y="6858000"/>
                </a:lnTo>
                <a:lnTo>
                  <a:pt x="0" y="6858000"/>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037</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43" name="文字方塊 41"/>
          <p:cNvSpPr txBox="1"/>
          <p:nvPr/>
        </p:nvSpPr>
        <p:spPr>
          <a:xfrm>
            <a:off x="7617946" y="2278482"/>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4" name="文字方塊 43"/>
          <p:cNvSpPr txBox="1"/>
          <p:nvPr/>
        </p:nvSpPr>
        <p:spPr>
          <a:xfrm>
            <a:off x="7617947" y="182088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45" name="手繪多邊形 44"/>
          <p:cNvSpPr>
            <a:spLocks/>
          </p:cNvSpPr>
          <p:nvPr/>
        </p:nvSpPr>
        <p:spPr bwMode="auto">
          <a:xfrm>
            <a:off x="6825863" y="2041023"/>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46" name="群組 45"/>
          <p:cNvGrpSpPr>
            <a:grpSpLocks noChangeAspect="1"/>
          </p:cNvGrpSpPr>
          <p:nvPr/>
        </p:nvGrpSpPr>
        <p:grpSpPr>
          <a:xfrm>
            <a:off x="6705600" y="5197180"/>
            <a:ext cx="821532" cy="824514"/>
            <a:chOff x="5583600" y="7359116"/>
            <a:chExt cx="2941833" cy="2952515"/>
          </a:xfrm>
          <a:solidFill>
            <a:schemeClr val="accent3"/>
          </a:solidFill>
        </p:grpSpPr>
        <p:sp>
          <p:nvSpPr>
            <p:cNvPr id="5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47" name="群組 46"/>
          <p:cNvGrpSpPr/>
          <p:nvPr/>
        </p:nvGrpSpPr>
        <p:grpSpPr>
          <a:xfrm>
            <a:off x="6793205" y="3244261"/>
            <a:ext cx="626346" cy="993403"/>
            <a:chOff x="4565882" y="3048934"/>
            <a:chExt cx="361238" cy="572934"/>
          </a:xfrm>
          <a:solidFill>
            <a:schemeClr val="accent2"/>
          </a:solidFill>
        </p:grpSpPr>
        <p:sp>
          <p:nvSpPr>
            <p:cNvPr id="52" name="手繪多邊形 51"/>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5"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8" name="文字方塊 41"/>
          <p:cNvSpPr txBox="1"/>
          <p:nvPr/>
        </p:nvSpPr>
        <p:spPr>
          <a:xfrm>
            <a:off x="7617946" y="3748314"/>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9" name="文字方塊 43"/>
          <p:cNvSpPr txBox="1"/>
          <p:nvPr/>
        </p:nvSpPr>
        <p:spPr>
          <a:xfrm>
            <a:off x="7617947" y="329072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50" name="文字方塊 41"/>
          <p:cNvSpPr txBox="1"/>
          <p:nvPr/>
        </p:nvSpPr>
        <p:spPr>
          <a:xfrm>
            <a:off x="7617946" y="5402166"/>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51" name="文字方塊 43"/>
          <p:cNvSpPr txBox="1"/>
          <p:nvPr/>
        </p:nvSpPr>
        <p:spPr>
          <a:xfrm>
            <a:off x="7617947" y="494457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Tree>
    <p:extLst>
      <p:ext uri="{BB962C8B-B14F-4D97-AF65-F5344CB8AC3E}">
        <p14:creationId xmlns:p14="http://schemas.microsoft.com/office/powerpoint/2010/main" val="549707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77</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0" y="0"/>
            <a:ext cx="3352800" cy="6858000"/>
          </a:xfrm>
          <a:custGeom>
            <a:avLst/>
            <a:gdLst>
              <a:gd name="connsiteX0" fmla="*/ 0 w 3352800"/>
              <a:gd name="connsiteY0" fmla="*/ 0 h 6858000"/>
              <a:gd name="connsiteX1" fmla="*/ 3352800 w 3352800"/>
              <a:gd name="connsiteY1" fmla="*/ 0 h 6858000"/>
              <a:gd name="connsiteX2" fmla="*/ 3352800 w 3352800"/>
              <a:gd name="connsiteY2" fmla="*/ 1619250 h 6858000"/>
              <a:gd name="connsiteX3" fmla="*/ 1543050 w 3352800"/>
              <a:gd name="connsiteY3" fmla="*/ 3429000 h 6858000"/>
              <a:gd name="connsiteX4" fmla="*/ 3352800 w 3352800"/>
              <a:gd name="connsiteY4" fmla="*/ 5238750 h 6858000"/>
              <a:gd name="connsiteX5" fmla="*/ 3352800 w 3352800"/>
              <a:gd name="connsiteY5" fmla="*/ 6858000 h 6858000"/>
              <a:gd name="connsiteX6" fmla="*/ 0 w 3352800"/>
              <a:gd name="connsiteY6" fmla="*/ 6858000 h 6858000"/>
              <a:gd name="connsiteX7" fmla="*/ 0 w 33528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6858000">
                <a:moveTo>
                  <a:pt x="0" y="0"/>
                </a:moveTo>
                <a:lnTo>
                  <a:pt x="3352800" y="0"/>
                </a:lnTo>
                <a:lnTo>
                  <a:pt x="3352800" y="1619250"/>
                </a:lnTo>
                <a:cubicBezTo>
                  <a:pt x="2353303" y="1619250"/>
                  <a:pt x="1543050" y="2429503"/>
                  <a:pt x="1543050" y="3429000"/>
                </a:cubicBezTo>
                <a:cubicBezTo>
                  <a:pt x="1543050" y="4428497"/>
                  <a:pt x="2353303" y="5238750"/>
                  <a:pt x="3352800" y="5238750"/>
                </a:cubicBezTo>
                <a:lnTo>
                  <a:pt x="3352800" y="6858000"/>
                </a:lnTo>
                <a:lnTo>
                  <a:pt x="0" y="6858000"/>
                </a:lnTo>
                <a:lnTo>
                  <a:pt x="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7418818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6" name="圖片版面配置區 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038</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手繪多邊形 9"/>
          <p:cNvSpPr/>
          <p:nvPr/>
        </p:nvSpPr>
        <p:spPr>
          <a:xfrm flipH="1">
            <a:off x="8839200" y="0"/>
            <a:ext cx="3352800" cy="6858000"/>
          </a:xfrm>
          <a:custGeom>
            <a:avLst/>
            <a:gdLst>
              <a:gd name="connsiteX0" fmla="*/ 0 w 3352800"/>
              <a:gd name="connsiteY0" fmla="*/ 0 h 6858000"/>
              <a:gd name="connsiteX1" fmla="*/ 3352800 w 3352800"/>
              <a:gd name="connsiteY1" fmla="*/ 0 h 6858000"/>
              <a:gd name="connsiteX2" fmla="*/ 3352800 w 3352800"/>
              <a:gd name="connsiteY2" fmla="*/ 1619250 h 6858000"/>
              <a:gd name="connsiteX3" fmla="*/ 1543050 w 3352800"/>
              <a:gd name="connsiteY3" fmla="*/ 3429000 h 6858000"/>
              <a:gd name="connsiteX4" fmla="*/ 3352800 w 3352800"/>
              <a:gd name="connsiteY4" fmla="*/ 5238750 h 6858000"/>
              <a:gd name="connsiteX5" fmla="*/ 3352800 w 3352800"/>
              <a:gd name="connsiteY5" fmla="*/ 6858000 h 6858000"/>
              <a:gd name="connsiteX6" fmla="*/ 0 w 3352800"/>
              <a:gd name="connsiteY6" fmla="*/ 6858000 h 6858000"/>
              <a:gd name="connsiteX7" fmla="*/ 0 w 33528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6858000">
                <a:moveTo>
                  <a:pt x="0" y="0"/>
                </a:moveTo>
                <a:lnTo>
                  <a:pt x="3352800" y="0"/>
                </a:lnTo>
                <a:lnTo>
                  <a:pt x="3352800" y="1619250"/>
                </a:lnTo>
                <a:cubicBezTo>
                  <a:pt x="2353303" y="1619250"/>
                  <a:pt x="1543050" y="2429503"/>
                  <a:pt x="1543050" y="3429000"/>
                </a:cubicBezTo>
                <a:cubicBezTo>
                  <a:pt x="1543050" y="4428497"/>
                  <a:pt x="2353303" y="5238750"/>
                  <a:pt x="3352800" y="5238750"/>
                </a:cubicBezTo>
                <a:lnTo>
                  <a:pt x="3352800" y="6858000"/>
                </a:lnTo>
                <a:lnTo>
                  <a:pt x="0" y="6858000"/>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solidFill>
                  <a:schemeClr val="bg1"/>
                </a:solidFill>
              </a:rPr>
              <a:t>78</a:t>
            </a:fld>
            <a:endParaRPr lang="zh-TW" altLang="en-US">
              <a:solidFill>
                <a:schemeClr val="bg1"/>
              </a:solidFill>
            </a:endParaRPr>
          </a:p>
        </p:txBody>
      </p:sp>
      <p:sp>
        <p:nvSpPr>
          <p:cNvPr id="11" name="矩形 10"/>
          <p:cNvSpPr/>
          <p:nvPr/>
        </p:nvSpPr>
        <p:spPr>
          <a:xfrm>
            <a:off x="1573920" y="1885482"/>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2301417" y="213049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1710645" y="4556528"/>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4282271" y="4556528"/>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4282271" y="2211199"/>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4886169" y="2130493"/>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2301417" y="4470991"/>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4886169" y="4470991"/>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1710645" y="2211199"/>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1870103" y="2314686"/>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86375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flipH="1">
            <a:off x="6623958" y="0"/>
            <a:ext cx="2962083" cy="6858000"/>
          </a:xfrm>
          <a:custGeom>
            <a:avLst/>
            <a:gdLst>
              <a:gd name="connsiteX0" fmla="*/ 0 w 2962083"/>
              <a:gd name="connsiteY0" fmla="*/ 0 h 6858000"/>
              <a:gd name="connsiteX1" fmla="*/ 1779250 w 2962083"/>
              <a:gd name="connsiteY1" fmla="*/ 0 h 6858000"/>
              <a:gd name="connsiteX2" fmla="*/ 1855910 w 2962083"/>
              <a:gd name="connsiteY2" fmla="*/ 97551 h 6858000"/>
              <a:gd name="connsiteX3" fmla="*/ 2962083 w 2962083"/>
              <a:gd name="connsiteY3" fmla="*/ 3429000 h 6858000"/>
              <a:gd name="connsiteX4" fmla="*/ 1855910 w 2962083"/>
              <a:gd name="connsiteY4" fmla="*/ 6760449 h 6858000"/>
              <a:gd name="connsiteX5" fmla="*/ 1779250 w 2962083"/>
              <a:gd name="connsiteY5" fmla="*/ 6858000 h 6858000"/>
              <a:gd name="connsiteX6" fmla="*/ 0 w 2962083"/>
              <a:gd name="connsiteY6" fmla="*/ 6858000 h 6858000"/>
              <a:gd name="connsiteX7" fmla="*/ 133916 w 2962083"/>
              <a:gd name="connsiteY7" fmla="*/ 6752763 h 6858000"/>
              <a:gd name="connsiteX8" fmla="*/ 1701393 w 2962083"/>
              <a:gd name="connsiteY8" fmla="*/ 3429000 h 6858000"/>
              <a:gd name="connsiteX9" fmla="*/ 133916 w 2962083"/>
              <a:gd name="connsiteY9" fmla="*/ 105237 h 6858000"/>
              <a:gd name="connsiteX10" fmla="*/ 0 w 2962083"/>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2083" h="6858000">
                <a:moveTo>
                  <a:pt x="0" y="0"/>
                </a:moveTo>
                <a:lnTo>
                  <a:pt x="1779250" y="0"/>
                </a:lnTo>
                <a:lnTo>
                  <a:pt x="1855910" y="97551"/>
                </a:lnTo>
                <a:cubicBezTo>
                  <a:pt x="2550658" y="1026538"/>
                  <a:pt x="2962083" y="2179722"/>
                  <a:pt x="2962083" y="3429000"/>
                </a:cubicBezTo>
                <a:cubicBezTo>
                  <a:pt x="2962083" y="4678278"/>
                  <a:pt x="2550658" y="5831462"/>
                  <a:pt x="1855910" y="6760449"/>
                </a:cubicBezTo>
                <a:lnTo>
                  <a:pt x="1779250" y="6858000"/>
                </a:lnTo>
                <a:lnTo>
                  <a:pt x="0" y="6858000"/>
                </a:lnTo>
                <a:lnTo>
                  <a:pt x="133916" y="6752763"/>
                </a:lnTo>
                <a:cubicBezTo>
                  <a:pt x="1091214" y="5962731"/>
                  <a:pt x="1701393" y="4767123"/>
                  <a:pt x="1701393" y="3429000"/>
                </a:cubicBezTo>
                <a:cubicBezTo>
                  <a:pt x="1701393" y="2090877"/>
                  <a:pt x="1091214" y="895269"/>
                  <a:pt x="133916" y="105237"/>
                </a:cubicBez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圖片版面配置區 5"/>
          <p:cNvSpPr>
            <a:spLocks noGrp="1"/>
          </p:cNvSpPr>
          <p:nvPr>
            <p:ph type="pic" sz="quarter" idx="12"/>
          </p:nvPr>
        </p:nvSpPr>
        <p:spPr/>
      </p:sp>
      <p:sp>
        <p:nvSpPr>
          <p:cNvPr id="3" name="投影片編號版面配置區 2"/>
          <p:cNvSpPr>
            <a:spLocks noGrp="1"/>
          </p:cNvSpPr>
          <p:nvPr>
            <p:ph type="sldNum" sz="quarter" idx="11"/>
          </p:nvPr>
        </p:nvSpPr>
        <p:spPr/>
        <p:txBody>
          <a:bodyPr/>
          <a:lstStyle/>
          <a:p>
            <a:fld id="{93B68095-C8B2-4A76-90AA-E601358CCBC3}" type="slidenum">
              <a:rPr lang="zh-TW" altLang="en-US" smtClean="0"/>
              <a:t>7</a:t>
            </a:fld>
            <a:endParaRPr lang="zh-TW" altLang="en-US"/>
          </a:p>
        </p:txBody>
      </p:sp>
    </p:spTree>
    <p:extLst>
      <p:ext uri="{BB962C8B-B14F-4D97-AF65-F5344CB8AC3E}">
        <p14:creationId xmlns:p14="http://schemas.microsoft.com/office/powerpoint/2010/main" val="22051802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
        <p:nvSpPr>
          <p:cNvPr id="5" name="手繪多邊形 4"/>
          <p:cNvSpPr/>
          <p:nvPr/>
        </p:nvSpPr>
        <p:spPr>
          <a:xfrm flipH="1">
            <a:off x="8839200" y="0"/>
            <a:ext cx="3352800" cy="6858000"/>
          </a:xfrm>
          <a:custGeom>
            <a:avLst/>
            <a:gdLst>
              <a:gd name="connsiteX0" fmla="*/ 0 w 3352800"/>
              <a:gd name="connsiteY0" fmla="*/ 0 h 6858000"/>
              <a:gd name="connsiteX1" fmla="*/ 3352800 w 3352800"/>
              <a:gd name="connsiteY1" fmla="*/ 0 h 6858000"/>
              <a:gd name="connsiteX2" fmla="*/ 3352800 w 3352800"/>
              <a:gd name="connsiteY2" fmla="*/ 1619250 h 6858000"/>
              <a:gd name="connsiteX3" fmla="*/ 1543050 w 3352800"/>
              <a:gd name="connsiteY3" fmla="*/ 3429000 h 6858000"/>
              <a:gd name="connsiteX4" fmla="*/ 3352800 w 3352800"/>
              <a:gd name="connsiteY4" fmla="*/ 5238750 h 6858000"/>
              <a:gd name="connsiteX5" fmla="*/ 3352800 w 3352800"/>
              <a:gd name="connsiteY5" fmla="*/ 6858000 h 6858000"/>
              <a:gd name="connsiteX6" fmla="*/ 0 w 3352800"/>
              <a:gd name="connsiteY6" fmla="*/ 6858000 h 6858000"/>
              <a:gd name="connsiteX7" fmla="*/ 0 w 33528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6858000">
                <a:moveTo>
                  <a:pt x="0" y="0"/>
                </a:moveTo>
                <a:lnTo>
                  <a:pt x="3352800" y="0"/>
                </a:lnTo>
                <a:lnTo>
                  <a:pt x="3352800" y="1619250"/>
                </a:lnTo>
                <a:cubicBezTo>
                  <a:pt x="2353303" y="1619250"/>
                  <a:pt x="1543050" y="2429503"/>
                  <a:pt x="1543050" y="3429000"/>
                </a:cubicBezTo>
                <a:cubicBezTo>
                  <a:pt x="1543050" y="4428497"/>
                  <a:pt x="2353303" y="5238750"/>
                  <a:pt x="3352800" y="5238750"/>
                </a:cubicBezTo>
                <a:lnTo>
                  <a:pt x="3352800" y="6858000"/>
                </a:lnTo>
                <a:lnTo>
                  <a:pt x="0" y="6858000"/>
                </a:lnTo>
                <a:lnTo>
                  <a:pt x="0"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79</a:t>
            </a:fld>
            <a:endParaRPr lang="zh-TW" altLang="en-US">
              <a:solidFill>
                <a:schemeClr val="bg1"/>
              </a:solidFill>
            </a:endParaRPr>
          </a:p>
        </p:txBody>
      </p:sp>
    </p:spTree>
    <p:extLst>
      <p:ext uri="{BB962C8B-B14F-4D97-AF65-F5344CB8AC3E}">
        <p14:creationId xmlns:p14="http://schemas.microsoft.com/office/powerpoint/2010/main" val="5720519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80</a:t>
            </a:fld>
            <a:endParaRPr lang="zh-TW" altLang="en-US"/>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a:off x="0" y="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6518082"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039</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1" name="群組 10"/>
          <p:cNvGrpSpPr/>
          <p:nvPr/>
        </p:nvGrpSpPr>
        <p:grpSpPr>
          <a:xfrm>
            <a:off x="5236567" y="1725864"/>
            <a:ext cx="741046" cy="741046"/>
            <a:chOff x="2870153" y="1707170"/>
            <a:chExt cx="741046" cy="741046"/>
          </a:xfrm>
        </p:grpSpPr>
        <p:sp>
          <p:nvSpPr>
            <p:cNvPr id="12" name="橢圓 11"/>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3" name="手繪多邊形 12"/>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5236567" y="3011652"/>
            <a:ext cx="741046" cy="741046"/>
            <a:chOff x="5750522" y="1707170"/>
            <a:chExt cx="741046" cy="741046"/>
          </a:xfrm>
        </p:grpSpPr>
        <p:sp>
          <p:nvSpPr>
            <p:cNvPr id="15" name="橢圓 14"/>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5908074" y="1863949"/>
              <a:ext cx="425943" cy="427489"/>
              <a:chOff x="5583600" y="7359116"/>
              <a:chExt cx="2941833" cy="2952515"/>
            </a:xfrm>
            <a:solidFill>
              <a:schemeClr val="bg1"/>
            </a:solidFill>
          </p:grpSpPr>
          <p:sp>
            <p:nvSpPr>
              <p:cNvPr id="17"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0" name="群組 19"/>
          <p:cNvGrpSpPr/>
          <p:nvPr/>
        </p:nvGrpSpPr>
        <p:grpSpPr>
          <a:xfrm>
            <a:off x="5236567" y="4297440"/>
            <a:ext cx="741046" cy="741046"/>
            <a:chOff x="4317953" y="4038218"/>
            <a:chExt cx="741046" cy="741046"/>
          </a:xfrm>
        </p:grpSpPr>
        <p:sp>
          <p:nvSpPr>
            <p:cNvPr id="21" name="橢圓 20"/>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2" name="手繪多邊形 21"/>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5236567" y="5583229"/>
            <a:ext cx="741046" cy="741046"/>
            <a:chOff x="7375483" y="4038218"/>
            <a:chExt cx="741046" cy="741046"/>
          </a:xfrm>
        </p:grpSpPr>
        <p:sp>
          <p:nvSpPr>
            <p:cNvPr id="24" name="橢圓 23"/>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7561229" y="4059115"/>
              <a:ext cx="361238" cy="572934"/>
              <a:chOff x="4565882" y="3048934"/>
              <a:chExt cx="361238" cy="572934"/>
            </a:xfrm>
            <a:solidFill>
              <a:schemeClr val="bg1"/>
            </a:solidFill>
          </p:grpSpPr>
          <p:sp>
            <p:nvSpPr>
              <p:cNvPr id="26" name="手繪多邊形 2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6162973" y="1773222"/>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6162973" y="3059010"/>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6162973" y="4344798"/>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6162973" y="5630587"/>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7320912" y="1834777"/>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7320912" y="3120565"/>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7320912" y="4406353"/>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7320912" y="5692141"/>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28560129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81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a:off x="0" y="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9769671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82</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V="1">
            <a:off x="0" y="250067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040</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5833087" y="1843261"/>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2" name="文字方塊 41"/>
          <p:cNvSpPr txBox="1"/>
          <p:nvPr/>
        </p:nvSpPr>
        <p:spPr>
          <a:xfrm>
            <a:off x="5907398" y="305375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43"/>
          <p:cNvSpPr txBox="1"/>
          <p:nvPr/>
        </p:nvSpPr>
        <p:spPr>
          <a:xfrm>
            <a:off x="6685133" y="253125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0"/>
          <p:cNvSpPr txBox="1"/>
          <p:nvPr/>
        </p:nvSpPr>
        <p:spPr>
          <a:xfrm>
            <a:off x="8761009" y="1769152"/>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5" name="文字方塊 41"/>
          <p:cNvSpPr txBox="1"/>
          <p:nvPr/>
        </p:nvSpPr>
        <p:spPr>
          <a:xfrm>
            <a:off x="8835320" y="305375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9613055" y="253125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3"/>
          <p:cNvSpPr txBox="1"/>
          <p:nvPr/>
        </p:nvSpPr>
        <p:spPr>
          <a:xfrm>
            <a:off x="5833087" y="3851128"/>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8" name="文字方塊 41"/>
          <p:cNvSpPr txBox="1"/>
          <p:nvPr/>
        </p:nvSpPr>
        <p:spPr>
          <a:xfrm>
            <a:off x="5907398" y="513573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6685133" y="461323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0" name="文字方塊 16"/>
          <p:cNvSpPr txBox="1"/>
          <p:nvPr/>
        </p:nvSpPr>
        <p:spPr>
          <a:xfrm>
            <a:off x="8761009" y="3851128"/>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1" name="文字方塊 41"/>
          <p:cNvSpPr txBox="1"/>
          <p:nvPr/>
        </p:nvSpPr>
        <p:spPr>
          <a:xfrm>
            <a:off x="8835320" y="513573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43"/>
          <p:cNvSpPr txBox="1"/>
          <p:nvPr/>
        </p:nvSpPr>
        <p:spPr>
          <a:xfrm>
            <a:off x="9613055" y="461323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11616259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fld id="{93B68095-C8B2-4A76-90AA-E601358CCBC3}" type="slidenum">
              <a:rPr lang="zh-TW" altLang="en-US" smtClean="0"/>
              <a:t>83</a:t>
            </a:fld>
            <a:endParaRPr lang="zh-TW" altLang="en-US"/>
          </a:p>
        </p:txBody>
      </p:sp>
      <p:sp>
        <p:nvSpPr>
          <p:cNvPr id="3" name="圖片版面配置區 2"/>
          <p:cNvSpPr>
            <a:spLocks noGrp="1"/>
          </p:cNvSpPr>
          <p:nvPr>
            <p:ph type="pic" sz="quarter" idx="12"/>
          </p:nvPr>
        </p:nvSpPr>
        <p:spPr/>
      </p:sp>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flipV="1">
            <a:off x="0" y="250067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10712366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7602040" y="250067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041</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 name="投影片編號版面配置區 1"/>
          <p:cNvSpPr>
            <a:spLocks noGrp="1"/>
          </p:cNvSpPr>
          <p:nvPr>
            <p:ph type="sldNum" sz="quarter" idx="11"/>
          </p:nvPr>
        </p:nvSpPr>
        <p:spPr/>
        <p:txBody>
          <a:bodyPr/>
          <a:lstStyle/>
          <a:p>
            <a:fld id="{93B68095-C8B2-4A76-90AA-E601358CCBC3}" type="slidenum">
              <a:rPr lang="zh-TW" altLang="en-US" smtClean="0"/>
              <a:t>84</a:t>
            </a:fld>
            <a:endParaRPr lang="zh-TW" altLang="en-US"/>
          </a:p>
        </p:txBody>
      </p:sp>
      <p:sp>
        <p:nvSpPr>
          <p:cNvPr id="27" name="矩形 26"/>
          <p:cNvSpPr/>
          <p:nvPr/>
        </p:nvSpPr>
        <p:spPr>
          <a:xfrm>
            <a:off x="1932417" y="1749208"/>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8" name="Freeform 21"/>
          <p:cNvSpPr>
            <a:spLocks/>
          </p:cNvSpPr>
          <p:nvPr/>
        </p:nvSpPr>
        <p:spPr bwMode="auto">
          <a:xfrm rot="10800000" flipH="1">
            <a:off x="1546951" y="1906527"/>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矩形 28"/>
          <p:cNvSpPr/>
          <p:nvPr/>
        </p:nvSpPr>
        <p:spPr>
          <a:xfrm>
            <a:off x="1932417" y="2635122"/>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30" name="Freeform 21"/>
          <p:cNvSpPr>
            <a:spLocks/>
          </p:cNvSpPr>
          <p:nvPr/>
        </p:nvSpPr>
        <p:spPr bwMode="auto">
          <a:xfrm rot="10800000" flipH="1">
            <a:off x="1546951" y="2792441"/>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矩形 30"/>
          <p:cNvSpPr/>
          <p:nvPr/>
        </p:nvSpPr>
        <p:spPr>
          <a:xfrm>
            <a:off x="1932417" y="3521037"/>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32" name="Freeform 21"/>
          <p:cNvSpPr>
            <a:spLocks/>
          </p:cNvSpPr>
          <p:nvPr/>
        </p:nvSpPr>
        <p:spPr bwMode="auto">
          <a:xfrm rot="10800000" flipH="1">
            <a:off x="1546951" y="3678356"/>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矩形 32"/>
          <p:cNvSpPr/>
          <p:nvPr/>
        </p:nvSpPr>
        <p:spPr>
          <a:xfrm>
            <a:off x="1932417" y="4406952"/>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34" name="Freeform 21"/>
          <p:cNvSpPr>
            <a:spLocks/>
          </p:cNvSpPr>
          <p:nvPr/>
        </p:nvSpPr>
        <p:spPr bwMode="auto">
          <a:xfrm rot="10800000" flipH="1">
            <a:off x="1546951" y="4564271"/>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矩形 34"/>
          <p:cNvSpPr/>
          <p:nvPr/>
        </p:nvSpPr>
        <p:spPr>
          <a:xfrm>
            <a:off x="1932417" y="5292866"/>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36" name="Freeform 21"/>
          <p:cNvSpPr>
            <a:spLocks/>
          </p:cNvSpPr>
          <p:nvPr/>
        </p:nvSpPr>
        <p:spPr bwMode="auto">
          <a:xfrm rot="10800000" flipH="1">
            <a:off x="1546951" y="5450185"/>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42755199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5" name="手繪多邊形 4"/>
          <p:cNvSpPr/>
          <p:nvPr/>
        </p:nvSpPr>
        <p:spPr>
          <a:xfrm flipH="1" flipV="1">
            <a:off x="7602040" y="250067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
        <p:nvSpPr>
          <p:cNvPr id="3" name="投影片編號版面配置區 2"/>
          <p:cNvSpPr>
            <a:spLocks noGrp="1"/>
          </p:cNvSpPr>
          <p:nvPr>
            <p:ph type="sldNum" sz="quarter" idx="11"/>
          </p:nvPr>
        </p:nvSpPr>
        <p:spPr/>
        <p:txBody>
          <a:bodyPr/>
          <a:lstStyle/>
          <a:p>
            <a:fld id="{93B68095-C8B2-4A76-90AA-E601358CCBC3}" type="slidenum">
              <a:rPr lang="zh-TW" altLang="en-US" smtClean="0"/>
              <a:t>85</a:t>
            </a:fld>
            <a:endParaRPr lang="zh-TW" altLang="en-US"/>
          </a:p>
        </p:txBody>
      </p:sp>
    </p:spTree>
    <p:extLst>
      <p:ext uri="{BB962C8B-B14F-4D97-AF65-F5344CB8AC3E}">
        <p14:creationId xmlns:p14="http://schemas.microsoft.com/office/powerpoint/2010/main" val="20384304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86</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6" name="群組 5"/>
          <p:cNvGrpSpPr/>
          <p:nvPr/>
        </p:nvGrpSpPr>
        <p:grpSpPr>
          <a:xfrm>
            <a:off x="744121" y="667686"/>
            <a:ext cx="4439036" cy="717432"/>
            <a:chOff x="2352488" y="418524"/>
            <a:chExt cx="4439036" cy="717432"/>
          </a:xfrm>
        </p:grpSpPr>
        <p:sp>
          <p:nvSpPr>
            <p:cNvPr id="7" name="矩形 6"/>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042</a:t>
              </a:r>
              <a:endParaRPr lang="en-US" altLang="zh-TW" sz="3200" b="1" spc="-150" dirty="0">
                <a:solidFill>
                  <a:schemeClr val="bg1">
                    <a:lumMod val="50000"/>
                  </a:schemeClr>
                </a:solidFill>
              </a:endParaRPr>
            </a:p>
          </p:txBody>
        </p:sp>
        <p:sp>
          <p:nvSpPr>
            <p:cNvPr id="8" name="矩形 7"/>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9" name="手繪多邊形 8"/>
          <p:cNvSpPr/>
          <p:nvPr/>
        </p:nvSpPr>
        <p:spPr>
          <a:xfrm flipH="1">
            <a:off x="7602040" y="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文字方塊 41"/>
          <p:cNvSpPr txBox="1"/>
          <p:nvPr/>
        </p:nvSpPr>
        <p:spPr>
          <a:xfrm>
            <a:off x="1254863" y="2060549"/>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1254864" y="160295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3" name="手繪多邊形 12"/>
          <p:cNvSpPr>
            <a:spLocks/>
          </p:cNvSpPr>
          <p:nvPr/>
        </p:nvSpPr>
        <p:spPr bwMode="auto">
          <a:xfrm>
            <a:off x="674450" y="1911772"/>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577059" y="5076982"/>
            <a:ext cx="626768" cy="629044"/>
            <a:chOff x="5583600" y="7359116"/>
            <a:chExt cx="2941833" cy="2952515"/>
          </a:xfrm>
          <a:solidFill>
            <a:schemeClr val="accent3"/>
          </a:solidFill>
        </p:grpSpPr>
        <p:sp>
          <p:nvSpPr>
            <p:cNvPr id="39"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641527" y="3144084"/>
            <a:ext cx="477856" cy="757894"/>
            <a:chOff x="4565882" y="3048934"/>
            <a:chExt cx="361238" cy="572934"/>
          </a:xfrm>
          <a:solidFill>
            <a:schemeClr val="accent2"/>
          </a:solidFill>
        </p:grpSpPr>
        <p:sp>
          <p:nvSpPr>
            <p:cNvPr id="34" name="手繪多邊形 33"/>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文字方塊 41"/>
          <p:cNvSpPr txBox="1"/>
          <p:nvPr/>
        </p:nvSpPr>
        <p:spPr>
          <a:xfrm>
            <a:off x="1254863" y="3530381"/>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a:off x="1254864" y="307278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8" name="文字方塊 41"/>
          <p:cNvSpPr txBox="1"/>
          <p:nvPr/>
        </p:nvSpPr>
        <p:spPr>
          <a:xfrm>
            <a:off x="1254863" y="518423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文字方塊 43"/>
          <p:cNvSpPr txBox="1"/>
          <p:nvPr/>
        </p:nvSpPr>
        <p:spPr>
          <a:xfrm>
            <a:off x="1254864" y="472663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0" name="文字方塊 41"/>
          <p:cNvSpPr txBox="1"/>
          <p:nvPr/>
        </p:nvSpPr>
        <p:spPr>
          <a:xfrm>
            <a:off x="4923893" y="2060549"/>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1" name="文字方塊 43"/>
          <p:cNvSpPr txBox="1"/>
          <p:nvPr/>
        </p:nvSpPr>
        <p:spPr>
          <a:xfrm>
            <a:off x="4923894" y="160295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2" name="文字方塊 41"/>
          <p:cNvSpPr txBox="1"/>
          <p:nvPr/>
        </p:nvSpPr>
        <p:spPr>
          <a:xfrm>
            <a:off x="4923893" y="3530381"/>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3" name="文字方塊 43"/>
          <p:cNvSpPr txBox="1"/>
          <p:nvPr/>
        </p:nvSpPr>
        <p:spPr>
          <a:xfrm>
            <a:off x="4923894" y="307278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4" name="文字方塊 41"/>
          <p:cNvSpPr txBox="1"/>
          <p:nvPr/>
        </p:nvSpPr>
        <p:spPr>
          <a:xfrm>
            <a:off x="4923893" y="518423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5" name="文字方塊 43"/>
          <p:cNvSpPr txBox="1"/>
          <p:nvPr/>
        </p:nvSpPr>
        <p:spPr>
          <a:xfrm>
            <a:off x="4923894" y="472663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26" name="群組 25"/>
          <p:cNvGrpSpPr/>
          <p:nvPr/>
        </p:nvGrpSpPr>
        <p:grpSpPr>
          <a:xfrm>
            <a:off x="4287050" y="5066687"/>
            <a:ext cx="474958" cy="490473"/>
            <a:chOff x="28257052" y="18076368"/>
            <a:chExt cx="2295823" cy="2370827"/>
          </a:xfrm>
          <a:solidFill>
            <a:schemeClr val="accent6"/>
          </a:solidFill>
        </p:grpSpPr>
        <p:sp>
          <p:nvSpPr>
            <p:cNvPr id="32"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7" name="手繪多邊形 26"/>
          <p:cNvSpPr>
            <a:spLocks/>
          </p:cNvSpPr>
          <p:nvPr/>
        </p:nvSpPr>
        <p:spPr bwMode="auto">
          <a:xfrm>
            <a:off x="4170404" y="3334276"/>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8" name="群組 27"/>
          <p:cNvGrpSpPr/>
          <p:nvPr/>
        </p:nvGrpSpPr>
        <p:grpSpPr>
          <a:xfrm>
            <a:off x="4183376" y="1934423"/>
            <a:ext cx="612426" cy="617274"/>
            <a:chOff x="35271090" y="7603951"/>
            <a:chExt cx="2960312" cy="2983747"/>
          </a:xfrm>
          <a:solidFill>
            <a:schemeClr val="accent4"/>
          </a:solidFill>
        </p:grpSpPr>
        <p:sp>
          <p:nvSpPr>
            <p:cNvPr id="29"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8498563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87</a:t>
            </a:fld>
            <a:endParaRPr lang="zh-TW" altLang="en-US"/>
          </a:p>
        </p:txBody>
      </p:sp>
      <p:sp>
        <p:nvSpPr>
          <p:cNvPr id="5" name="手繪多邊形 4"/>
          <p:cNvSpPr/>
          <p:nvPr/>
        </p:nvSpPr>
        <p:spPr>
          <a:xfrm flipH="1">
            <a:off x="7602040" y="0"/>
            <a:ext cx="4589960" cy="4357330"/>
          </a:xfrm>
          <a:custGeom>
            <a:avLst/>
            <a:gdLst>
              <a:gd name="connsiteX0" fmla="*/ 2778215 w 4589960"/>
              <a:gd name="connsiteY0" fmla="*/ 0 h 4357330"/>
              <a:gd name="connsiteX1" fmla="*/ 3032773 w 4589960"/>
              <a:gd name="connsiteY1" fmla="*/ 0 h 4357330"/>
              <a:gd name="connsiteX2" fmla="*/ 4010031 w 4589960"/>
              <a:gd name="connsiteY2" fmla="*/ 977258 h 4357330"/>
              <a:gd name="connsiteX3" fmla="*/ 4010032 w 4589960"/>
              <a:gd name="connsiteY3" fmla="*/ 3777402 h 4357330"/>
              <a:gd name="connsiteX4" fmla="*/ 1209889 w 4589960"/>
              <a:gd name="connsiteY4" fmla="*/ 3777401 h 4357330"/>
              <a:gd name="connsiteX5" fmla="*/ 0 w 4589960"/>
              <a:gd name="connsiteY5" fmla="*/ 2567512 h 4357330"/>
              <a:gd name="connsiteX6" fmla="*/ 0 w 4589960"/>
              <a:gd name="connsiteY6" fmla="*/ 2312955 h 4357330"/>
              <a:gd name="connsiteX7" fmla="*/ 1337168 w 4589960"/>
              <a:gd name="connsiteY7" fmla="*/ 3650122 h 4357330"/>
              <a:gd name="connsiteX8" fmla="*/ 1337169 w 4589960"/>
              <a:gd name="connsiteY8" fmla="*/ 3650123 h 4357330"/>
              <a:gd name="connsiteX9" fmla="*/ 1350311 w 4589960"/>
              <a:gd name="connsiteY9" fmla="*/ 3662002 h 4357330"/>
              <a:gd name="connsiteX10" fmla="*/ 1473875 w 4589960"/>
              <a:gd name="connsiteY10" fmla="*/ 3773687 h 4357330"/>
              <a:gd name="connsiteX11" fmla="*/ 2609960 w 4589960"/>
              <a:gd name="connsiteY11" fmla="*/ 4177331 h 4357330"/>
              <a:gd name="connsiteX12" fmla="*/ 2609961 w 4589960"/>
              <a:gd name="connsiteY12" fmla="*/ 4177331 h 4357330"/>
              <a:gd name="connsiteX13" fmla="*/ 2609961 w 4589960"/>
              <a:gd name="connsiteY13" fmla="*/ 4177331 h 4357330"/>
              <a:gd name="connsiteX14" fmla="*/ 3882753 w 4589960"/>
              <a:gd name="connsiteY14" fmla="*/ 3650123 h 4357330"/>
              <a:gd name="connsiteX15" fmla="*/ 3882753 w 4589960"/>
              <a:gd name="connsiteY15" fmla="*/ 1104539 h 4357330"/>
              <a:gd name="connsiteX16" fmla="*/ 2778216 w 4589960"/>
              <a:gd name="connsiteY16" fmla="*/ 1 h 4357330"/>
              <a:gd name="connsiteX17" fmla="*/ 2778216 w 4589960"/>
              <a:gd name="connsiteY17" fmla="*/ 1 h 4357330"/>
              <a:gd name="connsiteX18" fmla="*/ 2778215 w 4589960"/>
              <a:gd name="connsiteY18" fmla="*/ 0 h 435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9960" h="4357330">
                <a:moveTo>
                  <a:pt x="2778215" y="0"/>
                </a:moveTo>
                <a:lnTo>
                  <a:pt x="3032773" y="0"/>
                </a:lnTo>
                <a:lnTo>
                  <a:pt x="4010031" y="977258"/>
                </a:lnTo>
                <a:cubicBezTo>
                  <a:pt x="4783271" y="1750498"/>
                  <a:pt x="4783270" y="3004163"/>
                  <a:pt x="4010032" y="3777402"/>
                </a:cubicBezTo>
                <a:cubicBezTo>
                  <a:pt x="3236793" y="4550640"/>
                  <a:pt x="1983128" y="4550641"/>
                  <a:pt x="1209889" y="3777401"/>
                </a:cubicBezTo>
                <a:lnTo>
                  <a:pt x="0" y="2567512"/>
                </a:lnTo>
                <a:lnTo>
                  <a:pt x="0" y="2312955"/>
                </a:lnTo>
                <a:lnTo>
                  <a:pt x="1337168" y="3650122"/>
                </a:lnTo>
                <a:lnTo>
                  <a:pt x="1337169" y="3650123"/>
                </a:lnTo>
                <a:lnTo>
                  <a:pt x="1350311" y="3662002"/>
                </a:lnTo>
                <a:lnTo>
                  <a:pt x="1473875" y="3773687"/>
                </a:lnTo>
                <a:cubicBezTo>
                  <a:pt x="1803805" y="4042783"/>
                  <a:pt x="2206883" y="4177331"/>
                  <a:pt x="2609960" y="4177331"/>
                </a:cubicBezTo>
                <a:lnTo>
                  <a:pt x="2609961" y="4177331"/>
                </a:lnTo>
                <a:lnTo>
                  <a:pt x="2609961" y="4177331"/>
                </a:lnTo>
                <a:cubicBezTo>
                  <a:pt x="3070621" y="4177331"/>
                  <a:pt x="3531281" y="4001595"/>
                  <a:pt x="3882753" y="3650123"/>
                </a:cubicBezTo>
                <a:cubicBezTo>
                  <a:pt x="4585698" y="2947179"/>
                  <a:pt x="4585698" y="1807483"/>
                  <a:pt x="3882753" y="1104539"/>
                </a:cubicBezTo>
                <a:lnTo>
                  <a:pt x="2778216" y="1"/>
                </a:lnTo>
                <a:lnTo>
                  <a:pt x="2778216" y="1"/>
                </a:lnTo>
                <a:lnTo>
                  <a:pt x="2778215"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16297419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手繪多邊形 4"/>
          <p:cNvSpPr/>
          <p:nvPr/>
        </p:nvSpPr>
        <p:spPr>
          <a:xfrm>
            <a:off x="0" y="2928257"/>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88</a:t>
            </a:fld>
            <a:endParaRPr lang="zh-TW" altLang="en-US"/>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043</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4738914"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矩形 11"/>
          <p:cNvSpPr/>
          <p:nvPr/>
        </p:nvSpPr>
        <p:spPr>
          <a:xfrm>
            <a:off x="7144657"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p:cNvSpPr/>
          <p:nvPr/>
        </p:nvSpPr>
        <p:spPr>
          <a:xfrm>
            <a:off x="9550400"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群組 13"/>
          <p:cNvGrpSpPr>
            <a:grpSpLocks noChangeAspect="1"/>
          </p:cNvGrpSpPr>
          <p:nvPr/>
        </p:nvGrpSpPr>
        <p:grpSpPr>
          <a:xfrm>
            <a:off x="10451682" y="2121933"/>
            <a:ext cx="603178" cy="778182"/>
            <a:chOff x="6015805" y="22759786"/>
            <a:chExt cx="2313454" cy="2984669"/>
          </a:xfrm>
          <a:solidFill>
            <a:schemeClr val="accent3"/>
          </a:solidFill>
        </p:grpSpPr>
        <p:sp>
          <p:nvSpPr>
            <p:cNvPr id="15" name="手繪多邊形 14"/>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手繪多邊形 18"/>
          <p:cNvSpPr>
            <a:spLocks noChangeAspect="1"/>
          </p:cNvSpPr>
          <p:nvPr/>
        </p:nvSpPr>
        <p:spPr bwMode="auto">
          <a:xfrm>
            <a:off x="8016106" y="2288405"/>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手繪多邊形 19"/>
          <p:cNvSpPr>
            <a:spLocks noChangeAspect="1"/>
          </p:cNvSpPr>
          <p:nvPr/>
        </p:nvSpPr>
        <p:spPr bwMode="auto">
          <a:xfrm>
            <a:off x="5700486" y="2247103"/>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文字方塊 41"/>
          <p:cNvSpPr txBox="1"/>
          <p:nvPr/>
        </p:nvSpPr>
        <p:spPr>
          <a:xfrm>
            <a:off x="4982287"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2" name="文字方塊 43"/>
          <p:cNvSpPr txBox="1"/>
          <p:nvPr/>
        </p:nvSpPr>
        <p:spPr>
          <a:xfrm>
            <a:off x="5106449"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23" name="文字方塊 41"/>
          <p:cNvSpPr txBox="1"/>
          <p:nvPr/>
        </p:nvSpPr>
        <p:spPr>
          <a:xfrm>
            <a:off x="7388030"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24" name="文字方塊 43"/>
          <p:cNvSpPr txBox="1"/>
          <p:nvPr/>
        </p:nvSpPr>
        <p:spPr>
          <a:xfrm>
            <a:off x="7512192"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25" name="文字方塊 41"/>
          <p:cNvSpPr txBox="1"/>
          <p:nvPr/>
        </p:nvSpPr>
        <p:spPr>
          <a:xfrm>
            <a:off x="9793773"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6" name="文字方塊 43"/>
          <p:cNvSpPr txBox="1"/>
          <p:nvPr/>
        </p:nvSpPr>
        <p:spPr>
          <a:xfrm>
            <a:off x="9917935"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3131301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投影片編號版面配置區 3"/>
          <p:cNvSpPr>
            <a:spLocks noGrp="1"/>
          </p:cNvSpPr>
          <p:nvPr>
            <p:ph type="sldNum" sz="quarter" idx="11"/>
          </p:nvPr>
        </p:nvSpPr>
        <p:spPr/>
        <p:txBody>
          <a:bodyPr/>
          <a:lstStyle/>
          <a:p>
            <a:fld id="{93B68095-C8B2-4A76-90AA-E601358CCBC3}" type="slidenum">
              <a:rPr lang="zh-TW" altLang="en-US" smtClean="0"/>
              <a:pPr/>
              <a:t>8</a:t>
            </a:fld>
            <a:endParaRPr lang="zh-TW" altLang="en-US" dirty="0"/>
          </a:p>
        </p:txBody>
      </p:sp>
      <p:pic>
        <p:nvPicPr>
          <p:cNvPr id="7" name="圖片版面配置區 6"/>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a:off x="5775512" y="0"/>
            <a:ext cx="6416488" cy="6200258"/>
          </a:xfrm>
          <a:custGeom>
            <a:avLst/>
            <a:gdLst>
              <a:gd name="connsiteX0" fmla="*/ 912690 w 6416488"/>
              <a:gd name="connsiteY0" fmla="*/ 0 h 6200258"/>
              <a:gd name="connsiteX1" fmla="*/ 1466704 w 6416488"/>
              <a:gd name="connsiteY1" fmla="*/ 0 h 6200258"/>
              <a:gd name="connsiteX2" fmla="*/ 1465470 w 6416488"/>
              <a:gd name="connsiteY2" fmla="*/ 2406 h 6200258"/>
              <a:gd name="connsiteX3" fmla="*/ 2270207 w 6416488"/>
              <a:gd name="connsiteY3" fmla="*/ 4139404 h 6200258"/>
              <a:gd name="connsiteX4" fmla="*/ 6265632 w 6416488"/>
              <a:gd name="connsiteY4" fmla="*/ 3354168 h 6200258"/>
              <a:gd name="connsiteX5" fmla="*/ 6416488 w 6416488"/>
              <a:gd name="connsiteY5" fmla="*/ 3177320 h 6200258"/>
              <a:gd name="connsiteX6" fmla="*/ 6416488 w 6416488"/>
              <a:gd name="connsiteY6" fmla="*/ 4543379 h 6200258"/>
              <a:gd name="connsiteX7" fmla="*/ 6343240 w 6416488"/>
              <a:gd name="connsiteY7" fmla="*/ 4658872 h 6200258"/>
              <a:gd name="connsiteX8" fmla="*/ 3004485 w 6416488"/>
              <a:gd name="connsiteY8" fmla="*/ 6167522 h 6200258"/>
              <a:gd name="connsiteX9" fmla="*/ 39255 w 6416488"/>
              <a:gd name="connsiteY9" fmla="*/ 1970212 h 6200258"/>
              <a:gd name="connsiteX10" fmla="*/ 841829 w 6416488"/>
              <a:gd name="connsiteY10" fmla="*/ 84136 h 6200258"/>
              <a:gd name="connsiteX11" fmla="*/ 912690 w 6416488"/>
              <a:gd name="connsiteY11" fmla="*/ 0 h 62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6488" h="6200258">
                <a:moveTo>
                  <a:pt x="912690" y="0"/>
                </a:moveTo>
                <a:lnTo>
                  <a:pt x="1466704" y="0"/>
                </a:lnTo>
                <a:lnTo>
                  <a:pt x="1465470" y="2406"/>
                </a:lnTo>
                <a:cubicBezTo>
                  <a:pt x="711179" y="1552931"/>
                  <a:pt x="1025075" y="3324379"/>
                  <a:pt x="2270207" y="4139404"/>
                </a:cubicBezTo>
                <a:cubicBezTo>
                  <a:pt x="3472402" y="4926324"/>
                  <a:pt x="5144378" y="4560903"/>
                  <a:pt x="6265632" y="3354168"/>
                </a:cubicBezTo>
                <a:lnTo>
                  <a:pt x="6416488" y="3177320"/>
                </a:lnTo>
                <a:lnTo>
                  <a:pt x="6416488" y="4543379"/>
                </a:lnTo>
                <a:lnTo>
                  <a:pt x="6343240" y="4658872"/>
                </a:lnTo>
                <a:cubicBezTo>
                  <a:pt x="5590259" y="5731326"/>
                  <a:pt x="4328364" y="6353756"/>
                  <a:pt x="3004485" y="6167522"/>
                </a:cubicBezTo>
                <a:cubicBezTo>
                  <a:pt x="1078845" y="5896636"/>
                  <a:pt x="-248735" y="4017436"/>
                  <a:pt x="39255" y="1970212"/>
                </a:cubicBezTo>
                <a:cubicBezTo>
                  <a:pt x="140501" y="1250485"/>
                  <a:pt x="427947" y="605807"/>
                  <a:pt x="841829" y="84136"/>
                </a:cubicBezTo>
                <a:lnTo>
                  <a:pt x="912690" y="0"/>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群組 7"/>
          <p:cNvGrpSpPr/>
          <p:nvPr/>
        </p:nvGrpSpPr>
        <p:grpSpPr>
          <a:xfrm>
            <a:off x="897688" y="452909"/>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003</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文字方塊 7"/>
          <p:cNvSpPr txBox="1"/>
          <p:nvPr/>
        </p:nvSpPr>
        <p:spPr>
          <a:xfrm>
            <a:off x="280845" y="1470345"/>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2" name="文字方塊 41"/>
          <p:cNvSpPr txBox="1"/>
          <p:nvPr/>
        </p:nvSpPr>
        <p:spPr>
          <a:xfrm>
            <a:off x="355156" y="2680840"/>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43"/>
          <p:cNvSpPr txBox="1"/>
          <p:nvPr/>
        </p:nvSpPr>
        <p:spPr>
          <a:xfrm>
            <a:off x="1132891" y="215834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0"/>
          <p:cNvSpPr txBox="1"/>
          <p:nvPr/>
        </p:nvSpPr>
        <p:spPr>
          <a:xfrm>
            <a:off x="3208767" y="1396236"/>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5" name="文字方塊 41"/>
          <p:cNvSpPr txBox="1"/>
          <p:nvPr/>
        </p:nvSpPr>
        <p:spPr>
          <a:xfrm>
            <a:off x="3283078" y="2680840"/>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4060813" y="215834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3"/>
          <p:cNvSpPr txBox="1"/>
          <p:nvPr/>
        </p:nvSpPr>
        <p:spPr>
          <a:xfrm>
            <a:off x="280845" y="3478212"/>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8" name="文字方塊 41"/>
          <p:cNvSpPr txBox="1"/>
          <p:nvPr/>
        </p:nvSpPr>
        <p:spPr>
          <a:xfrm>
            <a:off x="355156" y="476281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1132891" y="424031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0" name="文字方塊 16"/>
          <p:cNvSpPr txBox="1"/>
          <p:nvPr/>
        </p:nvSpPr>
        <p:spPr>
          <a:xfrm>
            <a:off x="3208767" y="3478212"/>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1" name="文字方塊 41"/>
          <p:cNvSpPr txBox="1"/>
          <p:nvPr/>
        </p:nvSpPr>
        <p:spPr>
          <a:xfrm>
            <a:off x="3283078" y="476281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43"/>
          <p:cNvSpPr txBox="1"/>
          <p:nvPr/>
        </p:nvSpPr>
        <p:spPr>
          <a:xfrm>
            <a:off x="4060813" y="424031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14489854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手繪多邊形 4"/>
          <p:cNvSpPr/>
          <p:nvPr/>
        </p:nvSpPr>
        <p:spPr>
          <a:xfrm>
            <a:off x="0" y="2928257"/>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t>89</a:t>
            </a:fld>
            <a:endParaRPr lang="zh-TW" altLang="en-US"/>
          </a:p>
        </p:txBody>
      </p:sp>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38915199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2" name="投影片編號版面配置區 1"/>
          <p:cNvSpPr>
            <a:spLocks noGrp="1"/>
          </p:cNvSpPr>
          <p:nvPr>
            <p:ph type="sldNum" sz="quarter" idx="11"/>
          </p:nvPr>
        </p:nvSpPr>
        <p:spPr/>
        <p:txBody>
          <a:bodyPr/>
          <a:lstStyle/>
          <a:p>
            <a:fld id="{93B68095-C8B2-4A76-90AA-E601358CCBC3}" type="slidenum">
              <a:rPr lang="zh-TW" altLang="en-US" smtClean="0"/>
              <a:t>90</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V="1">
            <a:off x="0" y="0"/>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6518082"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044</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4738914"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矩形 11"/>
          <p:cNvSpPr/>
          <p:nvPr/>
        </p:nvSpPr>
        <p:spPr>
          <a:xfrm>
            <a:off x="7144657"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p:cNvSpPr/>
          <p:nvPr/>
        </p:nvSpPr>
        <p:spPr>
          <a:xfrm>
            <a:off x="9550400" y="1838780"/>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群組 13"/>
          <p:cNvGrpSpPr>
            <a:grpSpLocks noChangeAspect="1"/>
          </p:cNvGrpSpPr>
          <p:nvPr/>
        </p:nvGrpSpPr>
        <p:grpSpPr>
          <a:xfrm>
            <a:off x="10451682" y="2121933"/>
            <a:ext cx="603178" cy="778182"/>
            <a:chOff x="6015805" y="22759786"/>
            <a:chExt cx="2313454" cy="2984669"/>
          </a:xfrm>
          <a:solidFill>
            <a:schemeClr val="accent3"/>
          </a:solidFill>
        </p:grpSpPr>
        <p:sp>
          <p:nvSpPr>
            <p:cNvPr id="15" name="手繪多邊形 14"/>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手繪多邊形 18"/>
          <p:cNvSpPr>
            <a:spLocks noChangeAspect="1"/>
          </p:cNvSpPr>
          <p:nvPr/>
        </p:nvSpPr>
        <p:spPr bwMode="auto">
          <a:xfrm>
            <a:off x="8016106" y="2288405"/>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手繪多邊形 19"/>
          <p:cNvSpPr>
            <a:spLocks noChangeAspect="1"/>
          </p:cNvSpPr>
          <p:nvPr/>
        </p:nvSpPr>
        <p:spPr bwMode="auto">
          <a:xfrm>
            <a:off x="5700486" y="2247103"/>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文字方塊 41"/>
          <p:cNvSpPr txBox="1"/>
          <p:nvPr/>
        </p:nvSpPr>
        <p:spPr>
          <a:xfrm>
            <a:off x="4982287"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2" name="文字方塊 43"/>
          <p:cNvSpPr txBox="1"/>
          <p:nvPr/>
        </p:nvSpPr>
        <p:spPr>
          <a:xfrm>
            <a:off x="5106449"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23" name="文字方塊 41"/>
          <p:cNvSpPr txBox="1"/>
          <p:nvPr/>
        </p:nvSpPr>
        <p:spPr>
          <a:xfrm>
            <a:off x="7388030"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24" name="文字方塊 43"/>
          <p:cNvSpPr txBox="1"/>
          <p:nvPr/>
        </p:nvSpPr>
        <p:spPr>
          <a:xfrm>
            <a:off x="7512192"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25" name="文字方塊 41"/>
          <p:cNvSpPr txBox="1"/>
          <p:nvPr/>
        </p:nvSpPr>
        <p:spPr>
          <a:xfrm>
            <a:off x="9793773" y="3833875"/>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6" name="文字方塊 43"/>
          <p:cNvSpPr txBox="1"/>
          <p:nvPr/>
        </p:nvSpPr>
        <p:spPr>
          <a:xfrm>
            <a:off x="9917935" y="32456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23477302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91</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V="1">
            <a:off x="0" y="0"/>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38798796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92</a:t>
            </a:fld>
            <a:endParaRPr lang="zh-TW" altLang="en-US"/>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手繪多邊形 5"/>
          <p:cNvSpPr/>
          <p:nvPr/>
        </p:nvSpPr>
        <p:spPr>
          <a:xfrm flipH="1" flipV="1">
            <a:off x="8262257" y="0"/>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045</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1534478" y="1927699"/>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文字方塊 2"/>
          <p:cNvSpPr txBox="1"/>
          <p:nvPr/>
        </p:nvSpPr>
        <p:spPr>
          <a:xfrm>
            <a:off x="2261975" y="2172710"/>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13" name="群組 12"/>
          <p:cNvGrpSpPr/>
          <p:nvPr/>
        </p:nvGrpSpPr>
        <p:grpSpPr>
          <a:xfrm>
            <a:off x="1671203" y="4598745"/>
            <a:ext cx="577254" cy="577254"/>
            <a:chOff x="753011" y="3678609"/>
            <a:chExt cx="792893" cy="792893"/>
          </a:xfrm>
        </p:grpSpPr>
        <p:sp>
          <p:nvSpPr>
            <p:cNvPr id="37" name="橢圓 36"/>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8" name="群組 37"/>
            <p:cNvGrpSpPr>
              <a:grpSpLocks noChangeAspect="1"/>
            </p:cNvGrpSpPr>
            <p:nvPr/>
          </p:nvGrpSpPr>
          <p:grpSpPr>
            <a:xfrm>
              <a:off x="968838" y="3788586"/>
              <a:ext cx="361238" cy="572933"/>
              <a:chOff x="20786390" y="7271767"/>
              <a:chExt cx="2055158" cy="3259547"/>
            </a:xfrm>
            <a:solidFill>
              <a:schemeClr val="bg1"/>
            </a:solidFill>
          </p:grpSpPr>
          <p:sp>
            <p:nvSpPr>
              <p:cNvPr id="39" name="手繪多邊形 38"/>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4" name="群組 13"/>
          <p:cNvGrpSpPr/>
          <p:nvPr/>
        </p:nvGrpSpPr>
        <p:grpSpPr>
          <a:xfrm>
            <a:off x="4242829" y="4598745"/>
            <a:ext cx="577254" cy="577254"/>
            <a:chOff x="753011" y="4669209"/>
            <a:chExt cx="792893" cy="792893"/>
          </a:xfrm>
        </p:grpSpPr>
        <p:sp>
          <p:nvSpPr>
            <p:cNvPr id="28" name="橢圓 27"/>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a:grpSpLocks noChangeAspect="1"/>
            </p:cNvGrpSpPr>
            <p:nvPr/>
          </p:nvGrpSpPr>
          <p:grpSpPr>
            <a:xfrm>
              <a:off x="930291" y="4847401"/>
              <a:ext cx="438332" cy="436508"/>
              <a:chOff x="35309818" y="13261794"/>
              <a:chExt cx="2516828" cy="2506357"/>
            </a:xfrm>
            <a:solidFill>
              <a:schemeClr val="bg1"/>
            </a:solidFill>
          </p:grpSpPr>
          <p:sp>
            <p:nvSpPr>
              <p:cNvPr id="30" name="手繪多邊形 2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4242829" y="2253416"/>
            <a:ext cx="577254" cy="577254"/>
            <a:chOff x="4833397" y="2463569"/>
            <a:chExt cx="792893" cy="792893"/>
          </a:xfrm>
        </p:grpSpPr>
        <p:sp>
          <p:nvSpPr>
            <p:cNvPr id="21" name="橢圓 20"/>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flipH="1">
              <a:off x="5028279" y="2586121"/>
              <a:ext cx="386305" cy="450219"/>
              <a:chOff x="5879834" y="12757517"/>
              <a:chExt cx="2542690" cy="2963334"/>
            </a:xfrm>
            <a:solidFill>
              <a:schemeClr val="bg1"/>
            </a:solidFill>
          </p:grpSpPr>
          <p:sp>
            <p:nvSpPr>
              <p:cNvPr id="23"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6" name="文字方塊 2"/>
          <p:cNvSpPr txBox="1"/>
          <p:nvPr/>
        </p:nvSpPr>
        <p:spPr>
          <a:xfrm>
            <a:off x="4846727" y="2172710"/>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7" name="文字方塊 2"/>
          <p:cNvSpPr txBox="1"/>
          <p:nvPr/>
        </p:nvSpPr>
        <p:spPr>
          <a:xfrm>
            <a:off x="2261975" y="4513208"/>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8" name="文字方塊 2"/>
          <p:cNvSpPr txBox="1"/>
          <p:nvPr/>
        </p:nvSpPr>
        <p:spPr>
          <a:xfrm>
            <a:off x="4846727" y="4513208"/>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19" name="橢圓 18"/>
          <p:cNvSpPr/>
          <p:nvPr/>
        </p:nvSpPr>
        <p:spPr>
          <a:xfrm>
            <a:off x="1671203" y="2253416"/>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0" name="手繪多邊形 19"/>
          <p:cNvSpPr>
            <a:spLocks noChangeAspect="1"/>
          </p:cNvSpPr>
          <p:nvPr/>
        </p:nvSpPr>
        <p:spPr bwMode="auto">
          <a:xfrm>
            <a:off x="1830661" y="2356903"/>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7016257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93</a:t>
            </a:fld>
            <a:endParaRPr lang="zh-TW" altLang="en-US"/>
          </a:p>
        </p:txBody>
      </p:sp>
      <p:sp>
        <p:nvSpPr>
          <p:cNvPr id="4" name="圖片版面配置區 3"/>
          <p:cNvSpPr>
            <a:spLocks noGrp="1"/>
          </p:cNvSpPr>
          <p:nvPr>
            <p:ph type="pic" sz="quarter" idx="12"/>
          </p:nvPr>
        </p:nvSpPr>
        <p:spPr/>
      </p:sp>
      <p:sp>
        <p:nvSpPr>
          <p:cNvPr id="5" name="手繪多邊形 4"/>
          <p:cNvSpPr/>
          <p:nvPr/>
        </p:nvSpPr>
        <p:spPr>
          <a:xfrm flipH="1" flipV="1">
            <a:off x="8262257" y="0"/>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8903958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p:nvPr/>
        </p:nvSpPr>
        <p:spPr>
          <a:xfrm flipH="1">
            <a:off x="8262257" y="2928257"/>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94</a:t>
            </a:fld>
            <a:endParaRPr lang="zh-TW" altLang="en-US">
              <a:solidFill>
                <a:schemeClr val="bg1"/>
              </a:solidFill>
            </a:endParaRPr>
          </a:p>
        </p:txBody>
      </p:sp>
      <p:pic>
        <p:nvPicPr>
          <p:cNvPr id="10" name="圖片版面配置區 9"/>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744121"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046</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p:cNvSpPr/>
          <p:nvPr/>
        </p:nvSpPr>
        <p:spPr>
          <a:xfrm>
            <a:off x="2238955" y="194335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2" name="矩形 11"/>
          <p:cNvSpPr/>
          <p:nvPr/>
        </p:nvSpPr>
        <p:spPr>
          <a:xfrm>
            <a:off x="2238955" y="299491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2238955" y="404647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2238955" y="509803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手繪多邊形 14"/>
          <p:cNvSpPr/>
          <p:nvPr/>
        </p:nvSpPr>
        <p:spPr>
          <a:xfrm>
            <a:off x="1546951" y="2012398"/>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16" name="手繪多邊形 15"/>
          <p:cNvSpPr/>
          <p:nvPr/>
        </p:nvSpPr>
        <p:spPr>
          <a:xfrm>
            <a:off x="1546951" y="3045942"/>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17" name="手繪多邊形 16"/>
          <p:cNvSpPr/>
          <p:nvPr/>
        </p:nvSpPr>
        <p:spPr>
          <a:xfrm>
            <a:off x="1546951" y="407948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18" name="手繪多邊形 17"/>
          <p:cNvSpPr/>
          <p:nvPr/>
        </p:nvSpPr>
        <p:spPr>
          <a:xfrm>
            <a:off x="1546951" y="511303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Tree>
    <p:extLst>
      <p:ext uri="{BB962C8B-B14F-4D97-AF65-F5344CB8AC3E}">
        <p14:creationId xmlns:p14="http://schemas.microsoft.com/office/powerpoint/2010/main" val="8149351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手繪多邊形 4"/>
          <p:cNvSpPr/>
          <p:nvPr/>
        </p:nvSpPr>
        <p:spPr>
          <a:xfrm flipH="1">
            <a:off x="8262257" y="2928257"/>
            <a:ext cx="3929743" cy="3929743"/>
          </a:xfrm>
          <a:custGeom>
            <a:avLst/>
            <a:gdLst>
              <a:gd name="connsiteX0" fmla="*/ 0 w 3929743"/>
              <a:gd name="connsiteY0" fmla="*/ 0 h 3929743"/>
              <a:gd name="connsiteX1" fmla="*/ 498930 w 3929743"/>
              <a:gd name="connsiteY1" fmla="*/ 0 h 3929743"/>
              <a:gd name="connsiteX2" fmla="*/ 498930 w 3929743"/>
              <a:gd name="connsiteY2" fmla="*/ 3428094 h 3929743"/>
              <a:gd name="connsiteX3" fmla="*/ 3929743 w 3929743"/>
              <a:gd name="connsiteY3" fmla="*/ 3428094 h 3929743"/>
              <a:gd name="connsiteX4" fmla="*/ 3929743 w 3929743"/>
              <a:gd name="connsiteY4" fmla="*/ 3929743 h 3929743"/>
              <a:gd name="connsiteX5" fmla="*/ 0 w 3929743"/>
              <a:gd name="connsiteY5" fmla="*/ 3929743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743" h="3929743">
                <a:moveTo>
                  <a:pt x="0" y="0"/>
                </a:moveTo>
                <a:lnTo>
                  <a:pt x="498930" y="0"/>
                </a:lnTo>
                <a:lnTo>
                  <a:pt x="498930" y="3428094"/>
                </a:lnTo>
                <a:lnTo>
                  <a:pt x="3929743" y="3428094"/>
                </a:lnTo>
                <a:lnTo>
                  <a:pt x="3929743" y="3929743"/>
                </a:lnTo>
                <a:lnTo>
                  <a:pt x="0" y="3929743"/>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solidFill>
                  <a:schemeClr val="bg1"/>
                </a:solidFill>
              </a:rPr>
              <a:t>95</a:t>
            </a:fld>
            <a:endParaRPr lang="zh-TW" altLang="en-US">
              <a:solidFill>
                <a:schemeClr val="bg1"/>
              </a:solidFill>
            </a:endParaRPr>
          </a:p>
        </p:txBody>
      </p:sp>
      <p:sp>
        <p:nvSpPr>
          <p:cNvPr id="4" name="圖片版面配置區 3"/>
          <p:cNvSpPr>
            <a:spLocks noGrp="1"/>
          </p:cNvSpPr>
          <p:nvPr>
            <p:ph type="pic" sz="quarter" idx="12"/>
          </p:nvPr>
        </p:nvSpPr>
        <p:spPr/>
      </p:sp>
    </p:spTree>
    <p:extLst>
      <p:ext uri="{BB962C8B-B14F-4D97-AF65-F5344CB8AC3E}">
        <p14:creationId xmlns:p14="http://schemas.microsoft.com/office/powerpoint/2010/main" val="28182239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96</a:t>
            </a:fld>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群組 6"/>
          <p:cNvGrpSpPr/>
          <p:nvPr/>
        </p:nvGrpSpPr>
        <p:grpSpPr>
          <a:xfrm>
            <a:off x="7752964" y="667686"/>
            <a:ext cx="4439036" cy="717432"/>
            <a:chOff x="2352488" y="418524"/>
            <a:chExt cx="4439036" cy="717432"/>
          </a:xfrm>
        </p:grpSpPr>
        <p:sp>
          <p:nvSpPr>
            <p:cNvPr id="8" name="矩形 7"/>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047</a:t>
              </a:r>
              <a:endParaRPr lang="en-US" altLang="zh-TW" sz="3200" b="1" spc="-150" dirty="0">
                <a:solidFill>
                  <a:schemeClr val="bg1">
                    <a:lumMod val="50000"/>
                  </a:schemeClr>
                </a:solidFill>
              </a:endParaRPr>
            </a:p>
          </p:txBody>
        </p:sp>
        <p:sp>
          <p:nvSpPr>
            <p:cNvPr id="9" name="矩形 8"/>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 name="菱形 9"/>
          <p:cNvSpPr/>
          <p:nvPr/>
        </p:nvSpPr>
        <p:spPr>
          <a:xfrm>
            <a:off x="188689" y="859971"/>
            <a:ext cx="5138058" cy="5138058"/>
          </a:xfrm>
          <a:prstGeom prst="diamond">
            <a:avLst/>
          </a:pr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圖片版面配置區 1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13" name="矩形 12"/>
          <p:cNvSpPr/>
          <p:nvPr/>
        </p:nvSpPr>
        <p:spPr>
          <a:xfrm>
            <a:off x="8342821" y="184231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8342821" y="289387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8342821" y="394543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6" name="矩形 15"/>
          <p:cNvSpPr/>
          <p:nvPr/>
        </p:nvSpPr>
        <p:spPr>
          <a:xfrm>
            <a:off x="8342821" y="499699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7" name="群組 16"/>
          <p:cNvGrpSpPr/>
          <p:nvPr/>
        </p:nvGrpSpPr>
        <p:grpSpPr>
          <a:xfrm>
            <a:off x="7856855" y="2001065"/>
            <a:ext cx="421170" cy="421170"/>
            <a:chOff x="5023476" y="1967700"/>
            <a:chExt cx="421170" cy="421170"/>
          </a:xfrm>
        </p:grpSpPr>
        <p:sp>
          <p:nvSpPr>
            <p:cNvPr id="18" name="橢圓 17"/>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0" name="群組 19"/>
          <p:cNvGrpSpPr/>
          <p:nvPr/>
        </p:nvGrpSpPr>
        <p:grpSpPr>
          <a:xfrm>
            <a:off x="7856855" y="3052625"/>
            <a:ext cx="421170" cy="421170"/>
            <a:chOff x="5023476" y="3019260"/>
            <a:chExt cx="421170" cy="421170"/>
          </a:xfrm>
        </p:grpSpPr>
        <p:sp>
          <p:nvSpPr>
            <p:cNvPr id="21" name="橢圓 20"/>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7856855" y="4104185"/>
            <a:ext cx="421170" cy="421170"/>
            <a:chOff x="5023476" y="4070820"/>
            <a:chExt cx="421170" cy="421170"/>
          </a:xfrm>
        </p:grpSpPr>
        <p:sp>
          <p:nvSpPr>
            <p:cNvPr id="24" name="橢圓 23"/>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6" name="群組 25"/>
          <p:cNvGrpSpPr/>
          <p:nvPr/>
        </p:nvGrpSpPr>
        <p:grpSpPr>
          <a:xfrm>
            <a:off x="7856855" y="5155745"/>
            <a:ext cx="421170" cy="421170"/>
            <a:chOff x="5023476" y="5122380"/>
            <a:chExt cx="421170" cy="421170"/>
          </a:xfrm>
        </p:grpSpPr>
        <p:sp>
          <p:nvSpPr>
            <p:cNvPr id="27" name="橢圓 26"/>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8"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9" name="文字方塊 29"/>
          <p:cNvSpPr txBox="1"/>
          <p:nvPr/>
        </p:nvSpPr>
        <p:spPr>
          <a:xfrm>
            <a:off x="1542544" y="2766639"/>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30" name="群組 29"/>
          <p:cNvGrpSpPr/>
          <p:nvPr/>
        </p:nvGrpSpPr>
        <p:grpSpPr>
          <a:xfrm>
            <a:off x="1407289" y="2066929"/>
            <a:ext cx="602344" cy="545378"/>
            <a:chOff x="6049791" y="6106301"/>
            <a:chExt cx="321022" cy="290662"/>
          </a:xfrm>
          <a:solidFill>
            <a:schemeClr val="bg1"/>
          </a:solidFill>
        </p:grpSpPr>
        <p:sp>
          <p:nvSpPr>
            <p:cNvPr id="31"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32"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33" name="群組 32"/>
          <p:cNvGrpSpPr/>
          <p:nvPr/>
        </p:nvGrpSpPr>
        <p:grpSpPr>
          <a:xfrm rot="10800000">
            <a:off x="3815320" y="3918593"/>
            <a:ext cx="602344" cy="545378"/>
            <a:chOff x="6049791" y="6106301"/>
            <a:chExt cx="321022" cy="290662"/>
          </a:xfrm>
          <a:solidFill>
            <a:schemeClr val="bg1"/>
          </a:solidFill>
        </p:grpSpPr>
        <p:sp>
          <p:nvSpPr>
            <p:cNvPr id="34"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35"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31964946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93B68095-C8B2-4A76-90AA-E601358CCBC3}" type="slidenum">
              <a:rPr lang="zh-TW" altLang="en-US" smtClean="0"/>
              <a:t>97</a:t>
            </a:fld>
            <a:endParaRPr lang="zh-TW" altLang="en-US"/>
          </a:p>
        </p:txBody>
      </p:sp>
      <p:sp>
        <p:nvSpPr>
          <p:cNvPr id="4" name="圖片版面配置區 3"/>
          <p:cNvSpPr>
            <a:spLocks noGrp="1"/>
          </p:cNvSpPr>
          <p:nvPr>
            <p:ph type="pic" sz="quarter" idx="12"/>
          </p:nvPr>
        </p:nvSpPr>
        <p:spPr/>
      </p:sp>
      <p:sp>
        <p:nvSpPr>
          <p:cNvPr id="6" name="菱形 5"/>
          <p:cNvSpPr/>
          <p:nvPr/>
        </p:nvSpPr>
        <p:spPr>
          <a:xfrm>
            <a:off x="188689" y="859971"/>
            <a:ext cx="5138058" cy="5138058"/>
          </a:xfrm>
          <a:prstGeom prst="diamond">
            <a:avLst/>
          </a:pr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圖片版面配置區 4"/>
          <p:cNvSpPr>
            <a:spLocks noGrp="1"/>
          </p:cNvSpPr>
          <p:nvPr>
            <p:ph type="pic" sz="quarter" idx="13"/>
          </p:nvPr>
        </p:nvSpPr>
        <p:spPr/>
      </p:sp>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Tree>
    <p:extLst>
      <p:ext uri="{BB962C8B-B14F-4D97-AF65-F5344CB8AC3E}">
        <p14:creationId xmlns:p14="http://schemas.microsoft.com/office/powerpoint/2010/main" val="13663781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TW" altLang="en-US" smtClean="0"/>
              <a:t>商業簡報網  韓明文講師 </a:t>
            </a:r>
            <a:r>
              <a:rPr lang="en-US" altLang="zh-TW" smtClean="0"/>
              <a:t>X Matter Lab</a:t>
            </a:r>
            <a:endParaRPr lang="zh-TW" altLang="en-US" dirty="0"/>
          </a:p>
        </p:txBody>
      </p:sp>
      <p:sp>
        <p:nvSpPr>
          <p:cNvPr id="3" name="投影片編號版面配置區 2"/>
          <p:cNvSpPr>
            <a:spLocks noGrp="1"/>
          </p:cNvSpPr>
          <p:nvPr>
            <p:ph type="sldNum" sz="quarter" idx="11"/>
          </p:nvPr>
        </p:nvSpPr>
        <p:spPr/>
        <p:txBody>
          <a:bodyPr/>
          <a:lstStyle/>
          <a:p>
            <a:fld id="{93B68095-C8B2-4A76-90AA-E601358CCBC3}" type="slidenum">
              <a:rPr lang="zh-TW" altLang="en-US" smtClean="0"/>
              <a:t>98</a:t>
            </a:fld>
            <a:endParaRPr lang="zh-TW" altLang="en-US"/>
          </a:p>
        </p:txBody>
      </p:sp>
      <p:pic>
        <p:nvPicPr>
          <p:cNvPr id="12" name="圖片版面配置區 11"/>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8" name="群組 7"/>
          <p:cNvGrpSpPr/>
          <p:nvPr/>
        </p:nvGrpSpPr>
        <p:grpSpPr>
          <a:xfrm>
            <a:off x="0" y="667686"/>
            <a:ext cx="4439036" cy="717432"/>
            <a:chOff x="2352488" y="418524"/>
            <a:chExt cx="4439036" cy="717432"/>
          </a:xfrm>
        </p:grpSpPr>
        <p:sp>
          <p:nvSpPr>
            <p:cNvPr id="9" name="矩形 8"/>
            <p:cNvSpPr/>
            <p:nvPr/>
          </p:nvSpPr>
          <p:spPr>
            <a:xfrm>
              <a:off x="2352488" y="418524"/>
              <a:ext cx="4439036"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b="1" spc="-150" dirty="0" smtClean="0">
                  <a:solidFill>
                    <a:schemeClr val="bg1">
                      <a:lumMod val="50000"/>
                    </a:schemeClr>
                  </a:solidFill>
                </a:rPr>
                <a:t>2 in 1 Image  Effects 048</a:t>
              </a:r>
              <a:endParaRPr lang="en-US" altLang="zh-TW" sz="3200" b="1" spc="-150" dirty="0">
                <a:solidFill>
                  <a:schemeClr val="bg1">
                    <a:lumMod val="50000"/>
                  </a:schemeClr>
                </a:solidFill>
              </a:endParaRPr>
            </a:p>
          </p:txBody>
        </p:sp>
        <p:sp>
          <p:nvSpPr>
            <p:cNvPr id="10" name="矩形 9"/>
            <p:cNvSpPr/>
            <p:nvPr/>
          </p:nvSpPr>
          <p:spPr>
            <a:xfrm>
              <a:off x="3155318" y="1019594"/>
              <a:ext cx="2833352" cy="116362"/>
            </a:xfrm>
            <a:prstGeom prst="rect">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菱形 10"/>
          <p:cNvSpPr/>
          <p:nvPr/>
        </p:nvSpPr>
        <p:spPr>
          <a:xfrm flipH="1">
            <a:off x="6923314" y="859971"/>
            <a:ext cx="5138058" cy="5138058"/>
          </a:xfrm>
          <a:prstGeom prst="diamond">
            <a:avLst/>
          </a:pr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4" name="矩形 13"/>
          <p:cNvSpPr/>
          <p:nvPr/>
        </p:nvSpPr>
        <p:spPr>
          <a:xfrm>
            <a:off x="1139451" y="1863918"/>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612799" y="1951903"/>
            <a:ext cx="503642" cy="562694"/>
            <a:chOff x="6155801" y="980357"/>
            <a:chExt cx="503642" cy="562694"/>
          </a:xfrm>
        </p:grpSpPr>
        <p:sp>
          <p:nvSpPr>
            <p:cNvPr id="16"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手繪多邊形 16"/>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34" name="矩形 33"/>
          <p:cNvSpPr/>
          <p:nvPr/>
        </p:nvSpPr>
        <p:spPr>
          <a:xfrm>
            <a:off x="1139451" y="2858328"/>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5" name="群組 34"/>
          <p:cNvGrpSpPr/>
          <p:nvPr/>
        </p:nvGrpSpPr>
        <p:grpSpPr>
          <a:xfrm>
            <a:off x="612799" y="2946313"/>
            <a:ext cx="503642" cy="562694"/>
            <a:chOff x="6155801" y="980357"/>
            <a:chExt cx="503642" cy="562694"/>
          </a:xfrm>
        </p:grpSpPr>
        <p:sp>
          <p:nvSpPr>
            <p:cNvPr id="36"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手繪多邊形 36"/>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38" name="矩形 37"/>
          <p:cNvSpPr/>
          <p:nvPr/>
        </p:nvSpPr>
        <p:spPr>
          <a:xfrm>
            <a:off x="1139451" y="3852738"/>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9" name="群組 38"/>
          <p:cNvGrpSpPr/>
          <p:nvPr/>
        </p:nvGrpSpPr>
        <p:grpSpPr>
          <a:xfrm>
            <a:off x="612799" y="3940723"/>
            <a:ext cx="503642" cy="562694"/>
            <a:chOff x="6155801" y="980357"/>
            <a:chExt cx="503642" cy="562694"/>
          </a:xfrm>
        </p:grpSpPr>
        <p:sp>
          <p:nvSpPr>
            <p:cNvPr id="40"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手繪多邊形 40"/>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42" name="矩形 41"/>
          <p:cNvSpPr/>
          <p:nvPr/>
        </p:nvSpPr>
        <p:spPr>
          <a:xfrm>
            <a:off x="1139451" y="4847148"/>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3" name="群組 42"/>
          <p:cNvGrpSpPr/>
          <p:nvPr/>
        </p:nvGrpSpPr>
        <p:grpSpPr>
          <a:xfrm>
            <a:off x="612799" y="4935133"/>
            <a:ext cx="503642" cy="562694"/>
            <a:chOff x="6155801" y="980357"/>
            <a:chExt cx="503642" cy="562694"/>
          </a:xfrm>
        </p:grpSpPr>
        <p:sp>
          <p:nvSpPr>
            <p:cNvPr id="44"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手繪多邊形 44"/>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46" name="文字方塊 29"/>
          <p:cNvSpPr txBox="1"/>
          <p:nvPr/>
        </p:nvSpPr>
        <p:spPr>
          <a:xfrm>
            <a:off x="8226679" y="2825349"/>
            <a:ext cx="2875120"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47" name="群組 46"/>
          <p:cNvGrpSpPr/>
          <p:nvPr/>
        </p:nvGrpSpPr>
        <p:grpSpPr>
          <a:xfrm>
            <a:off x="8091424" y="2125639"/>
            <a:ext cx="602344" cy="545378"/>
            <a:chOff x="6049791" y="6106301"/>
            <a:chExt cx="321022" cy="290662"/>
          </a:xfrm>
          <a:solidFill>
            <a:schemeClr val="bg1"/>
          </a:solidFill>
        </p:grpSpPr>
        <p:sp>
          <p:nvSpPr>
            <p:cNvPr id="48"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49"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grpSp>
        <p:nvGrpSpPr>
          <p:cNvPr id="50" name="群組 49"/>
          <p:cNvGrpSpPr/>
          <p:nvPr/>
        </p:nvGrpSpPr>
        <p:grpSpPr>
          <a:xfrm rot="10800000">
            <a:off x="10499455" y="3977303"/>
            <a:ext cx="602344" cy="545378"/>
            <a:chOff x="6049791" y="6106301"/>
            <a:chExt cx="321022" cy="290662"/>
          </a:xfrm>
          <a:solidFill>
            <a:schemeClr val="bg1"/>
          </a:solidFill>
        </p:grpSpPr>
        <p:sp>
          <p:nvSpPr>
            <p:cNvPr id="51"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sp>
          <p:nvSpPr>
            <p:cNvPr id="52"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1876070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自訂 2">
      <a:dk1>
        <a:sysClr val="windowText" lastClr="000000"/>
      </a:dk1>
      <a:lt1>
        <a:sysClr val="window" lastClr="FFFFFF"/>
      </a:lt1>
      <a:dk2>
        <a:srgbClr val="1F497D"/>
      </a:dk2>
      <a:lt2>
        <a:srgbClr val="EEECE1"/>
      </a:lt2>
      <a:accent1>
        <a:srgbClr val="6BCBC5"/>
      </a:accent1>
      <a:accent2>
        <a:srgbClr val="F5C636"/>
      </a:accent2>
      <a:accent3>
        <a:srgbClr val="FF614C"/>
      </a:accent3>
      <a:accent4>
        <a:srgbClr val="9ACA9F"/>
      </a:accent4>
      <a:accent5>
        <a:srgbClr val="70758C"/>
      </a:accent5>
      <a:accent6>
        <a:srgbClr val="F79646"/>
      </a:accent6>
      <a:hlink>
        <a:srgbClr val="000000"/>
      </a:hlink>
      <a:folHlink>
        <a:srgbClr val="000000"/>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5859</TotalTime>
  <Words>12841</Words>
  <Application>Microsoft Office PowerPoint</Application>
  <PresentationFormat>自訂</PresentationFormat>
  <Paragraphs>1339</Paragraphs>
  <Slides>226</Slides>
  <Notes>6</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226</vt:i4>
      </vt:variant>
    </vt:vector>
  </HeadingPairs>
  <TitlesOfParts>
    <vt:vector size="231" baseType="lpstr">
      <vt:lpstr>Arial</vt:lpstr>
      <vt:lpstr>新細明體</vt:lpstr>
      <vt:lpstr>微軟正黑體</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mwhan</dc:creator>
  <cp:lastModifiedBy>mwhan</cp:lastModifiedBy>
  <cp:revision>1479</cp:revision>
  <dcterms:created xsi:type="dcterms:W3CDTF">2016-11-09T06:27:00Z</dcterms:created>
  <dcterms:modified xsi:type="dcterms:W3CDTF">2017-12-26T23:57:39Z</dcterms:modified>
</cp:coreProperties>
</file>