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14"/>
  </p:notesMasterIdLst>
  <p:sldIdLst>
    <p:sldId id="260" r:id="rId2"/>
    <p:sldId id="261" r:id="rId3"/>
    <p:sldId id="1450" r:id="rId4"/>
    <p:sldId id="1453" r:id="rId5"/>
    <p:sldId id="1452" r:id="rId6"/>
    <p:sldId id="1451" r:id="rId7"/>
    <p:sldId id="1265" r:id="rId8"/>
    <p:sldId id="1269" r:id="rId9"/>
    <p:sldId id="1268" r:id="rId10"/>
    <p:sldId id="1270" r:id="rId11"/>
    <p:sldId id="1267" r:id="rId12"/>
    <p:sldId id="1271" r:id="rId13"/>
    <p:sldId id="1266" r:id="rId14"/>
    <p:sldId id="1272" r:id="rId15"/>
    <p:sldId id="1410" r:id="rId16"/>
    <p:sldId id="1411" r:id="rId17"/>
    <p:sldId id="1275" r:id="rId18"/>
    <p:sldId id="1276" r:id="rId19"/>
    <p:sldId id="1277" r:id="rId20"/>
    <p:sldId id="1278" r:id="rId21"/>
    <p:sldId id="1279" r:id="rId22"/>
    <p:sldId id="1280" r:id="rId23"/>
    <p:sldId id="1281" r:id="rId24"/>
    <p:sldId id="1282" r:id="rId25"/>
    <p:sldId id="1283" r:id="rId26"/>
    <p:sldId id="1284" r:id="rId27"/>
    <p:sldId id="1414" r:id="rId28"/>
    <p:sldId id="1415" r:id="rId29"/>
    <p:sldId id="1287" r:id="rId30"/>
    <p:sldId id="1288" r:id="rId31"/>
    <p:sldId id="1289" r:id="rId32"/>
    <p:sldId id="1290" r:id="rId33"/>
    <p:sldId id="1291" r:id="rId34"/>
    <p:sldId id="1292" r:id="rId35"/>
    <p:sldId id="1293" r:id="rId36"/>
    <p:sldId id="1294" r:id="rId37"/>
    <p:sldId id="1418" r:id="rId38"/>
    <p:sldId id="1419" r:id="rId39"/>
    <p:sldId id="1297" r:id="rId40"/>
    <p:sldId id="1298" r:id="rId41"/>
    <p:sldId id="1299" r:id="rId42"/>
    <p:sldId id="1300" r:id="rId43"/>
    <p:sldId id="1301" r:id="rId44"/>
    <p:sldId id="1302" r:id="rId45"/>
    <p:sldId id="1303" r:id="rId46"/>
    <p:sldId id="1304" r:id="rId47"/>
    <p:sldId id="1305" r:id="rId48"/>
    <p:sldId id="1306" r:id="rId49"/>
    <p:sldId id="1307" r:id="rId50"/>
    <p:sldId id="1308" r:id="rId51"/>
    <p:sldId id="1309" r:id="rId52"/>
    <p:sldId id="1310" r:id="rId53"/>
    <p:sldId id="1311" r:id="rId54"/>
    <p:sldId id="1312" r:id="rId55"/>
    <p:sldId id="1422" r:id="rId56"/>
    <p:sldId id="1423" r:id="rId57"/>
    <p:sldId id="1424" r:id="rId58"/>
    <p:sldId id="1425" r:id="rId59"/>
    <p:sldId id="1317" r:id="rId60"/>
    <p:sldId id="1318" r:id="rId61"/>
    <p:sldId id="1430" r:id="rId62"/>
    <p:sldId id="1431" r:id="rId63"/>
    <p:sldId id="1321" r:id="rId64"/>
    <p:sldId id="1322" r:id="rId65"/>
    <p:sldId id="1323" r:id="rId66"/>
    <p:sldId id="1324" r:id="rId67"/>
    <p:sldId id="1325" r:id="rId68"/>
    <p:sldId id="1326" r:id="rId69"/>
    <p:sldId id="1327" r:id="rId70"/>
    <p:sldId id="1328" r:id="rId71"/>
    <p:sldId id="1329" r:id="rId72"/>
    <p:sldId id="1330" r:id="rId73"/>
    <p:sldId id="1331" r:id="rId74"/>
    <p:sldId id="1332" r:id="rId75"/>
    <p:sldId id="1333" r:id="rId76"/>
    <p:sldId id="1334" r:id="rId77"/>
    <p:sldId id="1335" r:id="rId78"/>
    <p:sldId id="1336" r:id="rId79"/>
    <p:sldId id="1337" r:id="rId80"/>
    <p:sldId id="1338" r:id="rId81"/>
    <p:sldId id="1339" r:id="rId82"/>
    <p:sldId id="1340" r:id="rId83"/>
    <p:sldId id="1341" r:id="rId84"/>
    <p:sldId id="1342" r:id="rId85"/>
    <p:sldId id="1343" r:id="rId86"/>
    <p:sldId id="1344" r:id="rId87"/>
    <p:sldId id="1345" r:id="rId88"/>
    <p:sldId id="1346" r:id="rId89"/>
    <p:sldId id="1347" r:id="rId90"/>
    <p:sldId id="1348" r:id="rId91"/>
    <p:sldId id="1349" r:id="rId92"/>
    <p:sldId id="1350" r:id="rId93"/>
    <p:sldId id="1351" r:id="rId94"/>
    <p:sldId id="1352" r:id="rId95"/>
    <p:sldId id="1353" r:id="rId96"/>
    <p:sldId id="1354" r:id="rId97"/>
    <p:sldId id="1355" r:id="rId98"/>
    <p:sldId id="1356" r:id="rId99"/>
    <p:sldId id="1357" r:id="rId100"/>
    <p:sldId id="1358" r:id="rId101"/>
    <p:sldId id="1359" r:id="rId102"/>
    <p:sldId id="1360" r:id="rId103"/>
    <p:sldId id="1361" r:id="rId104"/>
    <p:sldId id="1362" r:id="rId105"/>
    <p:sldId id="1363" r:id="rId106"/>
    <p:sldId id="1364" r:id="rId107"/>
    <p:sldId id="1365" r:id="rId108"/>
    <p:sldId id="1366" r:id="rId109"/>
    <p:sldId id="1367" r:id="rId110"/>
    <p:sldId id="1368" r:id="rId111"/>
    <p:sldId id="1369" r:id="rId112"/>
    <p:sldId id="1370" r:id="rId113"/>
    <p:sldId id="1371" r:id="rId114"/>
    <p:sldId id="1372" r:id="rId115"/>
    <p:sldId id="1373" r:id="rId116"/>
    <p:sldId id="1374" r:id="rId117"/>
    <p:sldId id="1375" r:id="rId118"/>
    <p:sldId id="1376" r:id="rId119"/>
    <p:sldId id="1377" r:id="rId120"/>
    <p:sldId id="1378" r:id="rId121"/>
    <p:sldId id="1379" r:id="rId122"/>
    <p:sldId id="1380" r:id="rId123"/>
    <p:sldId id="1381" r:id="rId124"/>
    <p:sldId id="1382" r:id="rId125"/>
    <p:sldId id="1383" r:id="rId126"/>
    <p:sldId id="1384" r:id="rId127"/>
    <p:sldId id="1385" r:id="rId128"/>
    <p:sldId id="1386" r:id="rId129"/>
    <p:sldId id="1387" r:id="rId130"/>
    <p:sldId id="1388" r:id="rId131"/>
    <p:sldId id="1389" r:id="rId132"/>
    <p:sldId id="1390" r:id="rId133"/>
    <p:sldId id="1391" r:id="rId134"/>
    <p:sldId id="1392" r:id="rId135"/>
    <p:sldId id="1393" r:id="rId136"/>
    <p:sldId id="1394" r:id="rId137"/>
    <p:sldId id="402" r:id="rId138"/>
    <p:sldId id="403" r:id="rId139"/>
    <p:sldId id="404" r:id="rId140"/>
    <p:sldId id="405" r:id="rId141"/>
    <p:sldId id="406" r:id="rId142"/>
    <p:sldId id="1395" r:id="rId143"/>
    <p:sldId id="420" r:id="rId144"/>
    <p:sldId id="421" r:id="rId145"/>
    <p:sldId id="428" r:id="rId146"/>
    <p:sldId id="429" r:id="rId147"/>
    <p:sldId id="440" r:id="rId148"/>
    <p:sldId id="441" r:id="rId149"/>
    <p:sldId id="446" r:id="rId150"/>
    <p:sldId id="447" r:id="rId151"/>
    <p:sldId id="482" r:id="rId152"/>
    <p:sldId id="483" r:id="rId153"/>
    <p:sldId id="506" r:id="rId154"/>
    <p:sldId id="507" r:id="rId155"/>
    <p:sldId id="510" r:id="rId156"/>
    <p:sldId id="511" r:id="rId157"/>
    <p:sldId id="540" r:id="rId158"/>
    <p:sldId id="541" r:id="rId159"/>
    <p:sldId id="1396" r:id="rId160"/>
    <p:sldId id="1397" r:id="rId161"/>
    <p:sldId id="1398" r:id="rId162"/>
    <p:sldId id="1399" r:id="rId163"/>
    <p:sldId id="558" r:id="rId164"/>
    <p:sldId id="559" r:id="rId165"/>
    <p:sldId id="586" r:id="rId166"/>
    <p:sldId id="587" r:id="rId167"/>
    <p:sldId id="685" r:id="rId168"/>
    <p:sldId id="686" r:id="rId169"/>
    <p:sldId id="701" r:id="rId170"/>
    <p:sldId id="702" r:id="rId171"/>
    <p:sldId id="713" r:id="rId172"/>
    <p:sldId id="714" r:id="rId173"/>
    <p:sldId id="723" r:id="rId174"/>
    <p:sldId id="724" r:id="rId175"/>
    <p:sldId id="743" r:id="rId176"/>
    <p:sldId id="744" r:id="rId177"/>
    <p:sldId id="1400" r:id="rId178"/>
    <p:sldId id="1401" r:id="rId179"/>
    <p:sldId id="781" r:id="rId180"/>
    <p:sldId id="782" r:id="rId181"/>
    <p:sldId id="805" r:id="rId182"/>
    <p:sldId id="806" r:id="rId183"/>
    <p:sldId id="829" r:id="rId184"/>
    <p:sldId id="830" r:id="rId185"/>
    <p:sldId id="841" r:id="rId186"/>
    <p:sldId id="842" r:id="rId187"/>
    <p:sldId id="843" r:id="rId188"/>
    <p:sldId id="844" r:id="rId189"/>
    <p:sldId id="845" r:id="rId190"/>
    <p:sldId id="846" r:id="rId191"/>
    <p:sldId id="847" r:id="rId192"/>
    <p:sldId id="848" r:id="rId193"/>
    <p:sldId id="851" r:id="rId194"/>
    <p:sldId id="852" r:id="rId195"/>
    <p:sldId id="853" r:id="rId196"/>
    <p:sldId id="854" r:id="rId197"/>
    <p:sldId id="855" r:id="rId198"/>
    <p:sldId id="856" r:id="rId199"/>
    <p:sldId id="1402" r:id="rId200"/>
    <p:sldId id="1403" r:id="rId201"/>
    <p:sldId id="857" r:id="rId202"/>
    <p:sldId id="858" r:id="rId203"/>
    <p:sldId id="859" r:id="rId204"/>
    <p:sldId id="860" r:id="rId205"/>
    <p:sldId id="861" r:id="rId206"/>
    <p:sldId id="862" r:id="rId207"/>
    <p:sldId id="863" r:id="rId208"/>
    <p:sldId id="864" r:id="rId209"/>
    <p:sldId id="871" r:id="rId210"/>
    <p:sldId id="872" r:id="rId211"/>
    <p:sldId id="1448" r:id="rId212"/>
    <p:sldId id="1449" r:id="rId213"/>
    <p:sldId id="879" r:id="rId214"/>
    <p:sldId id="880" r:id="rId215"/>
    <p:sldId id="1404" r:id="rId216"/>
    <p:sldId id="1405" r:id="rId217"/>
    <p:sldId id="919" r:id="rId218"/>
    <p:sldId id="920" r:id="rId219"/>
    <p:sldId id="979" r:id="rId220"/>
    <p:sldId id="980" r:id="rId221"/>
    <p:sldId id="983" r:id="rId222"/>
    <p:sldId id="984" r:id="rId223"/>
    <p:sldId id="987" r:id="rId224"/>
    <p:sldId id="988" r:id="rId225"/>
    <p:sldId id="991" r:id="rId226"/>
    <p:sldId id="992" r:id="rId227"/>
    <p:sldId id="995" r:id="rId228"/>
    <p:sldId id="996" r:id="rId229"/>
    <p:sldId id="1001" r:id="rId230"/>
    <p:sldId id="1002" r:id="rId231"/>
    <p:sldId id="1005" r:id="rId232"/>
    <p:sldId id="1006" r:id="rId233"/>
    <p:sldId id="1011" r:id="rId234"/>
    <p:sldId id="1012" r:id="rId235"/>
    <p:sldId id="1015" r:id="rId236"/>
    <p:sldId id="1016" r:id="rId237"/>
    <p:sldId id="1021" r:id="rId238"/>
    <p:sldId id="1022" r:id="rId239"/>
    <p:sldId id="1025" r:id="rId240"/>
    <p:sldId id="1026" r:id="rId241"/>
    <p:sldId id="1406" r:id="rId242"/>
    <p:sldId id="1407" r:id="rId243"/>
    <p:sldId id="1035" r:id="rId244"/>
    <p:sldId id="1036" r:id="rId245"/>
    <p:sldId id="1039" r:id="rId246"/>
    <p:sldId id="1040" r:id="rId247"/>
    <p:sldId id="1043" r:id="rId248"/>
    <p:sldId id="1044" r:id="rId249"/>
    <p:sldId id="1045" r:id="rId250"/>
    <p:sldId id="1046" r:id="rId251"/>
    <p:sldId id="1049" r:id="rId252"/>
    <p:sldId id="1050" r:id="rId253"/>
    <p:sldId id="1065" r:id="rId254"/>
    <p:sldId id="1066" r:id="rId255"/>
    <p:sldId id="1077" r:id="rId256"/>
    <p:sldId id="1078" r:id="rId257"/>
    <p:sldId id="1087" r:id="rId258"/>
    <p:sldId id="1088" r:id="rId259"/>
    <p:sldId id="1408" r:id="rId260"/>
    <p:sldId id="1409" r:id="rId261"/>
    <p:sldId id="1109" r:id="rId262"/>
    <p:sldId id="1110" r:id="rId263"/>
    <p:sldId id="1117" r:id="rId264"/>
    <p:sldId id="1118" r:id="rId265"/>
    <p:sldId id="1127" r:id="rId266"/>
    <p:sldId id="1128" r:id="rId267"/>
    <p:sldId id="1137" r:id="rId268"/>
    <p:sldId id="1138" r:id="rId269"/>
    <p:sldId id="1163" r:id="rId270"/>
    <p:sldId id="1164" r:id="rId271"/>
    <p:sldId id="1205" r:id="rId272"/>
    <p:sldId id="1206" r:id="rId273"/>
    <p:sldId id="1225" r:id="rId274"/>
    <p:sldId id="1226" r:id="rId275"/>
    <p:sldId id="1229" r:id="rId276"/>
    <p:sldId id="1230" r:id="rId277"/>
    <p:sldId id="1257" r:id="rId278"/>
    <p:sldId id="1258" r:id="rId279"/>
    <p:sldId id="1259" r:id="rId280"/>
    <p:sldId id="1260" r:id="rId281"/>
    <p:sldId id="1263" r:id="rId282"/>
    <p:sldId id="1264" r:id="rId283"/>
    <p:sldId id="1412" r:id="rId284"/>
    <p:sldId id="1413" r:id="rId285"/>
    <p:sldId id="1420" r:id="rId286"/>
    <p:sldId id="1421" r:id="rId287"/>
    <p:sldId id="1416" r:id="rId288"/>
    <p:sldId id="1417" r:id="rId289"/>
    <p:sldId id="1432" r:id="rId290"/>
    <p:sldId id="1433" r:id="rId291"/>
    <p:sldId id="1428" r:id="rId292"/>
    <p:sldId id="1429" r:id="rId293"/>
    <p:sldId id="1426" r:id="rId294"/>
    <p:sldId id="1427" r:id="rId295"/>
    <p:sldId id="1434" r:id="rId296"/>
    <p:sldId id="1435" r:id="rId297"/>
    <p:sldId id="1436" r:id="rId298"/>
    <p:sldId id="1437" r:id="rId299"/>
    <p:sldId id="1438" r:id="rId300"/>
    <p:sldId id="1439" r:id="rId301"/>
    <p:sldId id="1440" r:id="rId302"/>
    <p:sldId id="1441" r:id="rId303"/>
    <p:sldId id="1442" r:id="rId304"/>
    <p:sldId id="1443" r:id="rId305"/>
    <p:sldId id="1444" r:id="rId306"/>
    <p:sldId id="1445" r:id="rId307"/>
    <p:sldId id="1446" r:id="rId308"/>
    <p:sldId id="1447" r:id="rId309"/>
    <p:sldId id="1454" r:id="rId310"/>
    <p:sldId id="1455" r:id="rId311"/>
    <p:sldId id="1456" r:id="rId312"/>
    <p:sldId id="1457" r:id="rId31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08" autoAdjust="0"/>
    <p:restoredTop sz="95274" autoAdjust="0"/>
  </p:normalViewPr>
  <p:slideViewPr>
    <p:cSldViewPr snapToGrid="0" snapToObjects="1">
      <p:cViewPr varScale="1">
        <p:scale>
          <a:sx n="75" d="100"/>
          <a:sy n="75" d="100"/>
        </p:scale>
        <p:origin x="-160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presProps" Target="presProps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viewProps" Target="viewProps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312" Type="http://schemas.openxmlformats.org/officeDocument/2006/relationships/slide" Target="slides/slide311.xml"/><Relationship Id="rId31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ED7EB-B418-4C1B-9A32-D180B4155785}" type="datetimeFigureOut">
              <a:rPr lang="zh-TW" altLang="en-US" smtClean="0"/>
              <a:t>2017/2/4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E8519-D330-49AE-A5FB-CFF8568C70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34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6558-41D3-42D1-87EA-3FA229F86A22}" type="slidenum">
              <a:rPr lang="zh-TW" altLang="en-US" smtClean="0"/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425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D72A9-7867-4FD5-B39A-5F2A9CBD466B}" type="slidenum">
              <a:rPr lang="zh-TW" altLang="en-US" smtClean="0"/>
              <a:t>308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441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6558-41D3-42D1-87EA-3FA229F86A22}" type="slidenum">
              <a:rPr lang="zh-TW" altLang="en-US" smtClean="0"/>
              <a:t>309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3032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6558-41D3-42D1-87EA-3FA229F86A22}" type="slidenum">
              <a:rPr lang="zh-TW" altLang="en-US" smtClean="0"/>
              <a:t>310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410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6C6A9-CBB5-4927-833D-62CCC6E09109}" type="slidenum">
              <a:rPr lang="zh-TW" altLang="en-US" smtClean="0">
                <a:solidFill>
                  <a:prstClr val="black"/>
                </a:solidFill>
              </a:rPr>
              <a:pPr/>
              <a:t>311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9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279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4" name="圖片版面配置區 53"/>
          <p:cNvSpPr>
            <a:spLocks noGrp="1"/>
          </p:cNvSpPr>
          <p:nvPr>
            <p:ph type="pic" sz="quarter" idx="12"/>
          </p:nvPr>
        </p:nvSpPr>
        <p:spPr>
          <a:xfrm>
            <a:off x="-4766" y="0"/>
            <a:ext cx="8535506" cy="6095057"/>
          </a:xfrm>
          <a:custGeom>
            <a:avLst/>
            <a:gdLst>
              <a:gd name="connsiteX0" fmla="*/ 2463160 w 8535506"/>
              <a:gd name="connsiteY0" fmla="*/ 3864562 h 6095057"/>
              <a:gd name="connsiteX1" fmla="*/ 3578407 w 8535506"/>
              <a:gd name="connsiteY1" fmla="*/ 4979810 h 6095057"/>
              <a:gd name="connsiteX2" fmla="*/ 2463160 w 8535506"/>
              <a:gd name="connsiteY2" fmla="*/ 6095057 h 6095057"/>
              <a:gd name="connsiteX3" fmla="*/ 1347912 w 8535506"/>
              <a:gd name="connsiteY3" fmla="*/ 4979810 h 6095057"/>
              <a:gd name="connsiteX4" fmla="*/ 1231578 w 8535506"/>
              <a:gd name="connsiteY4" fmla="*/ 2632984 h 6095057"/>
              <a:gd name="connsiteX5" fmla="*/ 2346827 w 8535506"/>
              <a:gd name="connsiteY5" fmla="*/ 3748231 h 6095057"/>
              <a:gd name="connsiteX6" fmla="*/ 1231578 w 8535506"/>
              <a:gd name="connsiteY6" fmla="*/ 4863479 h 6095057"/>
              <a:gd name="connsiteX7" fmla="*/ 116331 w 8535506"/>
              <a:gd name="connsiteY7" fmla="*/ 3748231 h 6095057"/>
              <a:gd name="connsiteX8" fmla="*/ 3702434 w 8535506"/>
              <a:gd name="connsiteY8" fmla="*/ 2625287 h 6095057"/>
              <a:gd name="connsiteX9" fmla="*/ 4817681 w 8535506"/>
              <a:gd name="connsiteY9" fmla="*/ 3740535 h 6095057"/>
              <a:gd name="connsiteX10" fmla="*/ 3702434 w 8535506"/>
              <a:gd name="connsiteY10" fmla="*/ 4855782 h 6095057"/>
              <a:gd name="connsiteX11" fmla="*/ 2587186 w 8535506"/>
              <a:gd name="connsiteY11" fmla="*/ 3740535 h 6095057"/>
              <a:gd name="connsiteX12" fmla="*/ 0 w 8535506"/>
              <a:gd name="connsiteY12" fmla="*/ 1401404 h 6095057"/>
              <a:gd name="connsiteX13" fmla="*/ 1115247 w 8535506"/>
              <a:gd name="connsiteY13" fmla="*/ 2516651 h 6095057"/>
              <a:gd name="connsiteX14" fmla="*/ 0 w 8535506"/>
              <a:gd name="connsiteY14" fmla="*/ 3631899 h 6095057"/>
              <a:gd name="connsiteX15" fmla="*/ 2470855 w 8535506"/>
              <a:gd name="connsiteY15" fmla="*/ 1393708 h 6095057"/>
              <a:gd name="connsiteX16" fmla="*/ 3586102 w 8535506"/>
              <a:gd name="connsiteY16" fmla="*/ 2508955 h 6095057"/>
              <a:gd name="connsiteX17" fmla="*/ 2470855 w 8535506"/>
              <a:gd name="connsiteY17" fmla="*/ 3624202 h 6095057"/>
              <a:gd name="connsiteX18" fmla="*/ 1355607 w 8535506"/>
              <a:gd name="connsiteY18" fmla="*/ 2508955 h 6095057"/>
              <a:gd name="connsiteX19" fmla="*/ 4941709 w 8535506"/>
              <a:gd name="connsiteY19" fmla="*/ 1386013 h 6095057"/>
              <a:gd name="connsiteX20" fmla="*/ 6056957 w 8535506"/>
              <a:gd name="connsiteY20" fmla="*/ 2501260 h 6095057"/>
              <a:gd name="connsiteX21" fmla="*/ 4941710 w 8535506"/>
              <a:gd name="connsiteY21" fmla="*/ 3616507 h 6095057"/>
              <a:gd name="connsiteX22" fmla="*/ 3826462 w 8535506"/>
              <a:gd name="connsiteY22" fmla="*/ 2501260 h 6095057"/>
              <a:gd name="connsiteX23" fmla="*/ 1239275 w 8535506"/>
              <a:gd name="connsiteY23" fmla="*/ 162128 h 6095057"/>
              <a:gd name="connsiteX24" fmla="*/ 2354522 w 8535506"/>
              <a:gd name="connsiteY24" fmla="*/ 1277375 h 6095057"/>
              <a:gd name="connsiteX25" fmla="*/ 1239275 w 8535506"/>
              <a:gd name="connsiteY25" fmla="*/ 2392622 h 6095057"/>
              <a:gd name="connsiteX26" fmla="*/ 124027 w 8535506"/>
              <a:gd name="connsiteY26" fmla="*/ 1277375 h 6095057"/>
              <a:gd name="connsiteX27" fmla="*/ 3710131 w 8535506"/>
              <a:gd name="connsiteY27" fmla="*/ 154433 h 6095057"/>
              <a:gd name="connsiteX28" fmla="*/ 4825377 w 8535506"/>
              <a:gd name="connsiteY28" fmla="*/ 1269680 h 6095057"/>
              <a:gd name="connsiteX29" fmla="*/ 3710130 w 8535506"/>
              <a:gd name="connsiteY29" fmla="*/ 2384927 h 6095057"/>
              <a:gd name="connsiteX30" fmla="*/ 2594883 w 8535506"/>
              <a:gd name="connsiteY30" fmla="*/ 1269681 h 6095057"/>
              <a:gd name="connsiteX31" fmla="*/ 6180985 w 8535506"/>
              <a:gd name="connsiteY31" fmla="*/ 146738 h 6095057"/>
              <a:gd name="connsiteX32" fmla="*/ 7296232 w 8535506"/>
              <a:gd name="connsiteY32" fmla="*/ 1261985 h 6095057"/>
              <a:gd name="connsiteX33" fmla="*/ 6180985 w 8535506"/>
              <a:gd name="connsiteY33" fmla="*/ 2377233 h 6095057"/>
              <a:gd name="connsiteX34" fmla="*/ 5065737 w 8535506"/>
              <a:gd name="connsiteY34" fmla="*/ 1261985 h 6095057"/>
              <a:gd name="connsiteX35" fmla="*/ 3864563 w 8535506"/>
              <a:gd name="connsiteY35" fmla="*/ 1 h 6095057"/>
              <a:gd name="connsiteX36" fmla="*/ 6034247 w 8535506"/>
              <a:gd name="connsiteY36" fmla="*/ 2 h 6095057"/>
              <a:gd name="connsiteX37" fmla="*/ 6064652 w 8535506"/>
              <a:gd name="connsiteY37" fmla="*/ 30407 h 6095057"/>
              <a:gd name="connsiteX38" fmla="*/ 4949404 w 8535506"/>
              <a:gd name="connsiteY38" fmla="*/ 1145653 h 6095057"/>
              <a:gd name="connsiteX39" fmla="*/ 3834157 w 8535506"/>
              <a:gd name="connsiteY39" fmla="*/ 30407 h 6095057"/>
              <a:gd name="connsiteX40" fmla="*/ 6327722 w 8535506"/>
              <a:gd name="connsiteY40" fmla="*/ 0 h 6095057"/>
              <a:gd name="connsiteX41" fmla="*/ 8512797 w 8535506"/>
              <a:gd name="connsiteY41" fmla="*/ 1 h 6095057"/>
              <a:gd name="connsiteX42" fmla="*/ 8535506 w 8535506"/>
              <a:gd name="connsiteY42" fmla="*/ 22709 h 6095057"/>
              <a:gd name="connsiteX43" fmla="*/ 7420260 w 8535506"/>
              <a:gd name="connsiteY43" fmla="*/ 1137957 h 6095057"/>
              <a:gd name="connsiteX44" fmla="*/ 6305014 w 8535506"/>
              <a:gd name="connsiteY44" fmla="*/ 22710 h 6095057"/>
              <a:gd name="connsiteX45" fmla="*/ 1401402 w 8535506"/>
              <a:gd name="connsiteY45" fmla="*/ 0 h 6095057"/>
              <a:gd name="connsiteX46" fmla="*/ 3555698 w 8535506"/>
              <a:gd name="connsiteY46" fmla="*/ 0 h 6095057"/>
              <a:gd name="connsiteX47" fmla="*/ 3593798 w 8535506"/>
              <a:gd name="connsiteY47" fmla="*/ 38101 h 6095057"/>
              <a:gd name="connsiteX48" fmla="*/ 2478550 w 8535506"/>
              <a:gd name="connsiteY48" fmla="*/ 1153347 h 6095057"/>
              <a:gd name="connsiteX49" fmla="*/ 1363303 w 8535506"/>
              <a:gd name="connsiteY49" fmla="*/ 38100 h 6095057"/>
              <a:gd name="connsiteX50" fmla="*/ 0 w 8535506"/>
              <a:gd name="connsiteY50" fmla="*/ 0 h 6095057"/>
              <a:gd name="connsiteX51" fmla="*/ 1077148 w 8535506"/>
              <a:gd name="connsiteY51" fmla="*/ 0 h 6095057"/>
              <a:gd name="connsiteX52" fmla="*/ 1122943 w 8535506"/>
              <a:gd name="connsiteY52" fmla="*/ 45795 h 6095057"/>
              <a:gd name="connsiteX53" fmla="*/ 7696 w 8535506"/>
              <a:gd name="connsiteY53" fmla="*/ 1161043 h 6095057"/>
              <a:gd name="connsiteX54" fmla="*/ 0 w 8535506"/>
              <a:gd name="connsiteY54" fmla="*/ 1153347 h 609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8535506" h="6095057">
                <a:moveTo>
                  <a:pt x="2463160" y="3864562"/>
                </a:moveTo>
                <a:lnTo>
                  <a:pt x="3578407" y="4979810"/>
                </a:lnTo>
                <a:lnTo>
                  <a:pt x="2463160" y="6095057"/>
                </a:lnTo>
                <a:lnTo>
                  <a:pt x="1347912" y="4979810"/>
                </a:lnTo>
                <a:close/>
                <a:moveTo>
                  <a:pt x="1231578" y="2632984"/>
                </a:moveTo>
                <a:lnTo>
                  <a:pt x="2346827" y="3748231"/>
                </a:lnTo>
                <a:lnTo>
                  <a:pt x="1231578" y="4863479"/>
                </a:lnTo>
                <a:lnTo>
                  <a:pt x="116331" y="3748231"/>
                </a:lnTo>
                <a:close/>
                <a:moveTo>
                  <a:pt x="3702434" y="2625287"/>
                </a:moveTo>
                <a:lnTo>
                  <a:pt x="4817681" y="3740535"/>
                </a:lnTo>
                <a:lnTo>
                  <a:pt x="3702434" y="4855782"/>
                </a:lnTo>
                <a:lnTo>
                  <a:pt x="2587186" y="3740535"/>
                </a:lnTo>
                <a:close/>
                <a:moveTo>
                  <a:pt x="0" y="1401404"/>
                </a:moveTo>
                <a:lnTo>
                  <a:pt x="1115247" y="2516651"/>
                </a:lnTo>
                <a:lnTo>
                  <a:pt x="0" y="3631899"/>
                </a:lnTo>
                <a:close/>
                <a:moveTo>
                  <a:pt x="2470855" y="1393708"/>
                </a:moveTo>
                <a:lnTo>
                  <a:pt x="3586102" y="2508955"/>
                </a:lnTo>
                <a:lnTo>
                  <a:pt x="2470855" y="3624202"/>
                </a:lnTo>
                <a:lnTo>
                  <a:pt x="1355607" y="2508955"/>
                </a:lnTo>
                <a:close/>
                <a:moveTo>
                  <a:pt x="4941709" y="1386013"/>
                </a:moveTo>
                <a:lnTo>
                  <a:pt x="6056957" y="2501260"/>
                </a:lnTo>
                <a:lnTo>
                  <a:pt x="4941710" y="3616507"/>
                </a:lnTo>
                <a:lnTo>
                  <a:pt x="3826462" y="2501260"/>
                </a:lnTo>
                <a:close/>
                <a:moveTo>
                  <a:pt x="1239275" y="162128"/>
                </a:moveTo>
                <a:lnTo>
                  <a:pt x="2354522" y="1277375"/>
                </a:lnTo>
                <a:lnTo>
                  <a:pt x="1239275" y="2392622"/>
                </a:lnTo>
                <a:lnTo>
                  <a:pt x="124027" y="1277375"/>
                </a:lnTo>
                <a:close/>
                <a:moveTo>
                  <a:pt x="3710131" y="154433"/>
                </a:moveTo>
                <a:lnTo>
                  <a:pt x="4825377" y="1269680"/>
                </a:lnTo>
                <a:lnTo>
                  <a:pt x="3710130" y="2384927"/>
                </a:lnTo>
                <a:lnTo>
                  <a:pt x="2594883" y="1269681"/>
                </a:lnTo>
                <a:close/>
                <a:moveTo>
                  <a:pt x="6180985" y="146738"/>
                </a:moveTo>
                <a:lnTo>
                  <a:pt x="7296232" y="1261985"/>
                </a:lnTo>
                <a:lnTo>
                  <a:pt x="6180985" y="2377233"/>
                </a:lnTo>
                <a:lnTo>
                  <a:pt x="5065737" y="1261985"/>
                </a:lnTo>
                <a:close/>
                <a:moveTo>
                  <a:pt x="3864563" y="1"/>
                </a:moveTo>
                <a:lnTo>
                  <a:pt x="6034247" y="2"/>
                </a:lnTo>
                <a:lnTo>
                  <a:pt x="6064652" y="30407"/>
                </a:lnTo>
                <a:lnTo>
                  <a:pt x="4949404" y="1145653"/>
                </a:lnTo>
                <a:lnTo>
                  <a:pt x="3834157" y="30407"/>
                </a:lnTo>
                <a:close/>
                <a:moveTo>
                  <a:pt x="6327722" y="0"/>
                </a:moveTo>
                <a:lnTo>
                  <a:pt x="8512797" y="1"/>
                </a:lnTo>
                <a:lnTo>
                  <a:pt x="8535506" y="22709"/>
                </a:lnTo>
                <a:lnTo>
                  <a:pt x="7420260" y="1137957"/>
                </a:lnTo>
                <a:lnTo>
                  <a:pt x="6305014" y="22710"/>
                </a:lnTo>
                <a:close/>
                <a:moveTo>
                  <a:pt x="1401402" y="0"/>
                </a:moveTo>
                <a:lnTo>
                  <a:pt x="3555698" y="0"/>
                </a:lnTo>
                <a:lnTo>
                  <a:pt x="3593798" y="38101"/>
                </a:lnTo>
                <a:lnTo>
                  <a:pt x="2478550" y="1153347"/>
                </a:lnTo>
                <a:lnTo>
                  <a:pt x="1363303" y="38100"/>
                </a:lnTo>
                <a:close/>
                <a:moveTo>
                  <a:pt x="0" y="0"/>
                </a:moveTo>
                <a:lnTo>
                  <a:pt x="1077148" y="0"/>
                </a:lnTo>
                <a:lnTo>
                  <a:pt x="1122943" y="45795"/>
                </a:lnTo>
                <a:lnTo>
                  <a:pt x="7696" y="1161043"/>
                </a:lnTo>
                <a:lnTo>
                  <a:pt x="0" y="11533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44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910666" cy="6858000"/>
          </a:xfrm>
          <a:prstGeom prst="parallelogram">
            <a:avLst>
              <a:gd name="adj" fmla="val 33824"/>
            </a:avLst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653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sz="quarter" idx="15"/>
          </p:nvPr>
        </p:nvSpPr>
        <p:spPr>
          <a:xfrm>
            <a:off x="542220" y="711198"/>
            <a:ext cx="8082492" cy="5429780"/>
          </a:xfrm>
          <a:custGeom>
            <a:avLst/>
            <a:gdLst>
              <a:gd name="connsiteX0" fmla="*/ 5892800 w 8082492"/>
              <a:gd name="connsiteY0" fmla="*/ 3962400 h 5429780"/>
              <a:gd name="connsiteX1" fmla="*/ 8082492 w 8082492"/>
              <a:gd name="connsiteY1" fmla="*/ 3962400 h 5429780"/>
              <a:gd name="connsiteX2" fmla="*/ 8082492 w 8082492"/>
              <a:gd name="connsiteY2" fmla="*/ 5429780 h 5429780"/>
              <a:gd name="connsiteX3" fmla="*/ 5892800 w 8082492"/>
              <a:gd name="connsiteY3" fmla="*/ 5429780 h 5429780"/>
              <a:gd name="connsiteX4" fmla="*/ 2946400 w 8082492"/>
              <a:gd name="connsiteY4" fmla="*/ 3962400 h 5429780"/>
              <a:gd name="connsiteX5" fmla="*/ 5768270 w 8082492"/>
              <a:gd name="connsiteY5" fmla="*/ 3962400 h 5429780"/>
              <a:gd name="connsiteX6" fmla="*/ 5768270 w 8082492"/>
              <a:gd name="connsiteY6" fmla="*/ 5429780 h 5429780"/>
              <a:gd name="connsiteX7" fmla="*/ 2946400 w 8082492"/>
              <a:gd name="connsiteY7" fmla="*/ 5429780 h 5429780"/>
              <a:gd name="connsiteX8" fmla="*/ 1 w 8082492"/>
              <a:gd name="connsiteY8" fmla="*/ 3962400 h 5429780"/>
              <a:gd name="connsiteX9" fmla="*/ 2821870 w 8082492"/>
              <a:gd name="connsiteY9" fmla="*/ 3962400 h 5429780"/>
              <a:gd name="connsiteX10" fmla="*/ 2821870 w 8082492"/>
              <a:gd name="connsiteY10" fmla="*/ 5429780 h 5429780"/>
              <a:gd name="connsiteX11" fmla="*/ 1 w 8082492"/>
              <a:gd name="connsiteY11" fmla="*/ 5429780 h 5429780"/>
              <a:gd name="connsiteX12" fmla="*/ 5892800 w 8082492"/>
              <a:gd name="connsiteY12" fmla="*/ 0 h 5429780"/>
              <a:gd name="connsiteX13" fmla="*/ 8082492 w 8082492"/>
              <a:gd name="connsiteY13" fmla="*/ 0 h 5429780"/>
              <a:gd name="connsiteX14" fmla="*/ 8082492 w 8082492"/>
              <a:gd name="connsiteY14" fmla="*/ 3849335 h 5429780"/>
              <a:gd name="connsiteX15" fmla="*/ 5892800 w 8082492"/>
              <a:gd name="connsiteY15" fmla="*/ 3849335 h 5429780"/>
              <a:gd name="connsiteX16" fmla="*/ 0 w 8082492"/>
              <a:gd name="connsiteY16" fmla="*/ 0 h 5429780"/>
              <a:gd name="connsiteX17" fmla="*/ 2821870 w 8082492"/>
              <a:gd name="connsiteY17" fmla="*/ 0 h 5429780"/>
              <a:gd name="connsiteX18" fmla="*/ 2821870 w 8082492"/>
              <a:gd name="connsiteY18" fmla="*/ 3849335 h 5429780"/>
              <a:gd name="connsiteX19" fmla="*/ 0 w 8082492"/>
              <a:gd name="connsiteY19" fmla="*/ 3849335 h 5429780"/>
              <a:gd name="connsiteX20" fmla="*/ 2946400 w 8082492"/>
              <a:gd name="connsiteY20" fmla="*/ 0 h 5429780"/>
              <a:gd name="connsiteX21" fmla="*/ 5768270 w 8082492"/>
              <a:gd name="connsiteY21" fmla="*/ 0 h 5429780"/>
              <a:gd name="connsiteX22" fmla="*/ 5768270 w 8082492"/>
              <a:gd name="connsiteY22" fmla="*/ 3849335 h 5429780"/>
              <a:gd name="connsiteX23" fmla="*/ 2946400 w 8082492"/>
              <a:gd name="connsiteY23" fmla="*/ 3849335 h 542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82492" h="5429780">
                <a:moveTo>
                  <a:pt x="5892800" y="3962400"/>
                </a:moveTo>
                <a:lnTo>
                  <a:pt x="8082492" y="3962400"/>
                </a:lnTo>
                <a:lnTo>
                  <a:pt x="8082492" y="5429780"/>
                </a:lnTo>
                <a:lnTo>
                  <a:pt x="5892800" y="5429780"/>
                </a:lnTo>
                <a:close/>
                <a:moveTo>
                  <a:pt x="2946400" y="3962400"/>
                </a:moveTo>
                <a:lnTo>
                  <a:pt x="5768270" y="3962400"/>
                </a:lnTo>
                <a:lnTo>
                  <a:pt x="5768270" y="5429780"/>
                </a:lnTo>
                <a:lnTo>
                  <a:pt x="2946400" y="5429780"/>
                </a:lnTo>
                <a:close/>
                <a:moveTo>
                  <a:pt x="1" y="3962400"/>
                </a:moveTo>
                <a:lnTo>
                  <a:pt x="2821870" y="3962400"/>
                </a:lnTo>
                <a:lnTo>
                  <a:pt x="2821870" y="5429780"/>
                </a:lnTo>
                <a:lnTo>
                  <a:pt x="1" y="5429780"/>
                </a:lnTo>
                <a:close/>
                <a:moveTo>
                  <a:pt x="5892800" y="0"/>
                </a:moveTo>
                <a:lnTo>
                  <a:pt x="8082492" y="0"/>
                </a:lnTo>
                <a:lnTo>
                  <a:pt x="8082492" y="3849335"/>
                </a:lnTo>
                <a:lnTo>
                  <a:pt x="5892800" y="3849335"/>
                </a:lnTo>
                <a:close/>
                <a:moveTo>
                  <a:pt x="0" y="0"/>
                </a:moveTo>
                <a:lnTo>
                  <a:pt x="2821870" y="0"/>
                </a:lnTo>
                <a:lnTo>
                  <a:pt x="2821870" y="3849335"/>
                </a:lnTo>
                <a:lnTo>
                  <a:pt x="0" y="3849335"/>
                </a:lnTo>
                <a:close/>
                <a:moveTo>
                  <a:pt x="2946400" y="0"/>
                </a:moveTo>
                <a:lnTo>
                  <a:pt x="5768270" y="0"/>
                </a:lnTo>
                <a:lnTo>
                  <a:pt x="5768270" y="3849335"/>
                </a:lnTo>
                <a:lnTo>
                  <a:pt x="2946400" y="3849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48755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圖片版面配置區 17"/>
          <p:cNvSpPr>
            <a:spLocks noGrp="1"/>
          </p:cNvSpPr>
          <p:nvPr>
            <p:ph type="pic" sz="quarter" idx="13"/>
          </p:nvPr>
        </p:nvSpPr>
        <p:spPr>
          <a:xfrm>
            <a:off x="-1" y="1760769"/>
            <a:ext cx="3972173" cy="4595282"/>
          </a:xfrm>
          <a:custGeom>
            <a:avLst/>
            <a:gdLst>
              <a:gd name="connsiteX0" fmla="*/ 0 w 3972173"/>
              <a:gd name="connsiteY0" fmla="*/ 3522132 h 4595282"/>
              <a:gd name="connsiteX1" fmla="*/ 3858429 w 3972173"/>
              <a:gd name="connsiteY1" fmla="*/ 3522132 h 4595282"/>
              <a:gd name="connsiteX2" fmla="*/ 3837565 w 3972173"/>
              <a:gd name="connsiteY2" fmla="*/ 3638965 h 4595282"/>
              <a:gd name="connsiteX3" fmla="*/ 3567865 w 3972173"/>
              <a:gd name="connsiteY3" fmla="*/ 4589778 h 4595282"/>
              <a:gd name="connsiteX4" fmla="*/ 3565694 w 3972173"/>
              <a:gd name="connsiteY4" fmla="*/ 4595282 h 4595282"/>
              <a:gd name="connsiteX5" fmla="*/ 0 w 3972173"/>
              <a:gd name="connsiteY5" fmla="*/ 4595282 h 4595282"/>
              <a:gd name="connsiteX6" fmla="*/ 0 w 3972173"/>
              <a:gd name="connsiteY6" fmla="*/ 2348088 h 4595282"/>
              <a:gd name="connsiteX7" fmla="*/ 3971906 w 3972173"/>
              <a:gd name="connsiteY7" fmla="*/ 2348088 h 4595282"/>
              <a:gd name="connsiteX8" fmla="*/ 3964621 w 3972173"/>
              <a:gd name="connsiteY8" fmla="*/ 2636192 h 4595282"/>
              <a:gd name="connsiteX9" fmla="*/ 3896326 w 3972173"/>
              <a:gd name="connsiteY9" fmla="*/ 3309921 h 4595282"/>
              <a:gd name="connsiteX10" fmla="*/ 3876446 w 3972173"/>
              <a:gd name="connsiteY10" fmla="*/ 3421238 h 4595282"/>
              <a:gd name="connsiteX11" fmla="*/ 0 w 3972173"/>
              <a:gd name="connsiteY11" fmla="*/ 3421238 h 4595282"/>
              <a:gd name="connsiteX12" fmla="*/ 0 w 3972173"/>
              <a:gd name="connsiteY12" fmla="*/ 1174044 h 4595282"/>
              <a:gd name="connsiteX13" fmla="*/ 3878337 w 3972173"/>
              <a:gd name="connsiteY13" fmla="*/ 1174044 h 4595282"/>
              <a:gd name="connsiteX14" fmla="*/ 3896326 w 3972173"/>
              <a:gd name="connsiteY14" fmla="*/ 1274773 h 4595282"/>
              <a:gd name="connsiteX15" fmla="*/ 3964621 w 3972173"/>
              <a:gd name="connsiteY15" fmla="*/ 1948502 h 4595282"/>
              <a:gd name="connsiteX16" fmla="*/ 3972173 w 3972173"/>
              <a:gd name="connsiteY16" fmla="*/ 2247194 h 4595282"/>
              <a:gd name="connsiteX17" fmla="*/ 0 w 3972173"/>
              <a:gd name="connsiteY17" fmla="*/ 2247194 h 4595282"/>
              <a:gd name="connsiteX18" fmla="*/ 0 w 3972173"/>
              <a:gd name="connsiteY18" fmla="*/ 0 h 4595282"/>
              <a:gd name="connsiteX19" fmla="*/ 3569585 w 3972173"/>
              <a:gd name="connsiteY19" fmla="*/ 0 h 4595282"/>
              <a:gd name="connsiteX20" fmla="*/ 3672914 w 3972173"/>
              <a:gd name="connsiteY20" fmla="*/ 305381 h 4595282"/>
              <a:gd name="connsiteX21" fmla="*/ 3837565 w 3972173"/>
              <a:gd name="connsiteY21" fmla="*/ 945729 h 4595282"/>
              <a:gd name="connsiteX22" fmla="*/ 3860320 w 3972173"/>
              <a:gd name="connsiteY22" fmla="*/ 1073150 h 4595282"/>
              <a:gd name="connsiteX23" fmla="*/ 0 w 3972173"/>
              <a:gd name="connsiteY23" fmla="*/ 1073150 h 459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72173" h="4595282">
                <a:moveTo>
                  <a:pt x="0" y="3522132"/>
                </a:moveTo>
                <a:lnTo>
                  <a:pt x="3858429" y="3522132"/>
                </a:lnTo>
                <a:lnTo>
                  <a:pt x="3837565" y="3638965"/>
                </a:lnTo>
                <a:cubicBezTo>
                  <a:pt x="3770809" y="3965192"/>
                  <a:pt x="3680279" y="4282760"/>
                  <a:pt x="3567865" y="4589778"/>
                </a:cubicBezTo>
                <a:lnTo>
                  <a:pt x="3565694" y="4595282"/>
                </a:lnTo>
                <a:lnTo>
                  <a:pt x="0" y="4595282"/>
                </a:lnTo>
                <a:close/>
                <a:moveTo>
                  <a:pt x="0" y="2348088"/>
                </a:moveTo>
                <a:lnTo>
                  <a:pt x="3971906" y="2348088"/>
                </a:lnTo>
                <a:lnTo>
                  <a:pt x="3964621" y="2636192"/>
                </a:lnTo>
                <a:cubicBezTo>
                  <a:pt x="3953075" y="2863964"/>
                  <a:pt x="3930123" y="3088727"/>
                  <a:pt x="3896326" y="3309921"/>
                </a:cubicBezTo>
                <a:lnTo>
                  <a:pt x="3876446" y="3421238"/>
                </a:lnTo>
                <a:lnTo>
                  <a:pt x="0" y="3421238"/>
                </a:lnTo>
                <a:close/>
                <a:moveTo>
                  <a:pt x="0" y="1174044"/>
                </a:moveTo>
                <a:lnTo>
                  <a:pt x="3878337" y="1174044"/>
                </a:lnTo>
                <a:lnTo>
                  <a:pt x="3896326" y="1274773"/>
                </a:lnTo>
                <a:cubicBezTo>
                  <a:pt x="3930123" y="1495967"/>
                  <a:pt x="3953075" y="1720730"/>
                  <a:pt x="3964621" y="1948502"/>
                </a:cubicBezTo>
                <a:lnTo>
                  <a:pt x="3972173" y="2247194"/>
                </a:lnTo>
                <a:lnTo>
                  <a:pt x="0" y="2247194"/>
                </a:lnTo>
                <a:close/>
                <a:moveTo>
                  <a:pt x="0" y="0"/>
                </a:moveTo>
                <a:lnTo>
                  <a:pt x="3569585" y="0"/>
                </a:lnTo>
                <a:lnTo>
                  <a:pt x="3672914" y="305381"/>
                </a:lnTo>
                <a:cubicBezTo>
                  <a:pt x="3737991" y="514608"/>
                  <a:pt x="3793061" y="728244"/>
                  <a:pt x="3837565" y="945729"/>
                </a:cubicBezTo>
                <a:lnTo>
                  <a:pt x="3860320" y="1073150"/>
                </a:lnTo>
                <a:lnTo>
                  <a:pt x="0" y="10731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57115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5"/>
          </p:nvPr>
        </p:nvSpPr>
        <p:spPr>
          <a:xfrm>
            <a:off x="4915783" y="2155467"/>
            <a:ext cx="4228216" cy="3467100"/>
          </a:xfrm>
          <a:custGeom>
            <a:avLst/>
            <a:gdLst>
              <a:gd name="connsiteX0" fmla="*/ 2889954 w 4228216"/>
              <a:gd name="connsiteY0" fmla="*/ 1287638 h 3467100"/>
              <a:gd name="connsiteX1" fmla="*/ 4228216 w 4228216"/>
              <a:gd name="connsiteY1" fmla="*/ 1287638 h 3467100"/>
              <a:gd name="connsiteX2" fmla="*/ 4228216 w 4228216"/>
              <a:gd name="connsiteY2" fmla="*/ 3467099 h 3467100"/>
              <a:gd name="connsiteX3" fmla="*/ 2889954 w 4228216"/>
              <a:gd name="connsiteY3" fmla="*/ 3467099 h 3467100"/>
              <a:gd name="connsiteX4" fmla="*/ 1444977 w 4228216"/>
              <a:gd name="connsiteY4" fmla="*/ 1287638 h 3467100"/>
              <a:gd name="connsiteX5" fmla="*/ 2783239 w 4228216"/>
              <a:gd name="connsiteY5" fmla="*/ 1287638 h 3467100"/>
              <a:gd name="connsiteX6" fmla="*/ 2783239 w 4228216"/>
              <a:gd name="connsiteY6" fmla="*/ 3467099 h 3467100"/>
              <a:gd name="connsiteX7" fmla="*/ 1444977 w 4228216"/>
              <a:gd name="connsiteY7" fmla="*/ 3467099 h 3467100"/>
              <a:gd name="connsiteX8" fmla="*/ 1444976 w 4228216"/>
              <a:gd name="connsiteY8" fmla="*/ 0 h 3467100"/>
              <a:gd name="connsiteX9" fmla="*/ 4228215 w 4228216"/>
              <a:gd name="connsiteY9" fmla="*/ 0 h 3467100"/>
              <a:gd name="connsiteX10" fmla="*/ 4228215 w 4228216"/>
              <a:gd name="connsiteY10" fmla="*/ 1174750 h 3467100"/>
              <a:gd name="connsiteX11" fmla="*/ 1444976 w 4228216"/>
              <a:gd name="connsiteY11" fmla="*/ 1174750 h 3467100"/>
              <a:gd name="connsiteX12" fmla="*/ 0 w 4228216"/>
              <a:gd name="connsiteY12" fmla="*/ 0 h 3467100"/>
              <a:gd name="connsiteX13" fmla="*/ 1338262 w 4228216"/>
              <a:gd name="connsiteY13" fmla="*/ 0 h 3467100"/>
              <a:gd name="connsiteX14" fmla="*/ 1338262 w 4228216"/>
              <a:gd name="connsiteY14" fmla="*/ 3467100 h 3467100"/>
              <a:gd name="connsiteX15" fmla="*/ 0 w 4228216"/>
              <a:gd name="connsiteY15" fmla="*/ 346710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8216" h="3467100">
                <a:moveTo>
                  <a:pt x="2889954" y="1287638"/>
                </a:moveTo>
                <a:lnTo>
                  <a:pt x="4228216" y="1287638"/>
                </a:lnTo>
                <a:lnTo>
                  <a:pt x="4228216" y="3467099"/>
                </a:lnTo>
                <a:lnTo>
                  <a:pt x="2889954" y="3467099"/>
                </a:lnTo>
                <a:close/>
                <a:moveTo>
                  <a:pt x="1444977" y="1287638"/>
                </a:moveTo>
                <a:lnTo>
                  <a:pt x="2783239" y="1287638"/>
                </a:lnTo>
                <a:lnTo>
                  <a:pt x="2783239" y="3467099"/>
                </a:lnTo>
                <a:lnTo>
                  <a:pt x="1444977" y="3467099"/>
                </a:lnTo>
                <a:close/>
                <a:moveTo>
                  <a:pt x="1444976" y="0"/>
                </a:moveTo>
                <a:lnTo>
                  <a:pt x="4228215" y="0"/>
                </a:lnTo>
                <a:lnTo>
                  <a:pt x="4228215" y="1174750"/>
                </a:lnTo>
                <a:lnTo>
                  <a:pt x="1444976" y="1174750"/>
                </a:lnTo>
                <a:close/>
                <a:moveTo>
                  <a:pt x="0" y="0"/>
                </a:moveTo>
                <a:lnTo>
                  <a:pt x="1338262" y="0"/>
                </a:lnTo>
                <a:lnTo>
                  <a:pt x="1338262" y="3467100"/>
                </a:lnTo>
                <a:lnTo>
                  <a:pt x="0" y="3467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1401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5"/>
          </p:nvPr>
        </p:nvSpPr>
        <p:spPr>
          <a:xfrm>
            <a:off x="4904491" y="2155467"/>
            <a:ext cx="4239508" cy="3467100"/>
          </a:xfrm>
          <a:custGeom>
            <a:avLst/>
            <a:gdLst>
              <a:gd name="connsiteX0" fmla="*/ 1444978 w 4239508"/>
              <a:gd name="connsiteY0" fmla="*/ 1287638 h 3467100"/>
              <a:gd name="connsiteX1" fmla="*/ 2783240 w 4239508"/>
              <a:gd name="connsiteY1" fmla="*/ 1287638 h 3467100"/>
              <a:gd name="connsiteX2" fmla="*/ 2783240 w 4239508"/>
              <a:gd name="connsiteY2" fmla="*/ 3467099 h 3467100"/>
              <a:gd name="connsiteX3" fmla="*/ 1444978 w 4239508"/>
              <a:gd name="connsiteY3" fmla="*/ 3467099 h 3467100"/>
              <a:gd name="connsiteX4" fmla="*/ 1 w 4239508"/>
              <a:gd name="connsiteY4" fmla="*/ 1287638 h 3467100"/>
              <a:gd name="connsiteX5" fmla="*/ 1338263 w 4239508"/>
              <a:gd name="connsiteY5" fmla="*/ 1287638 h 3467100"/>
              <a:gd name="connsiteX6" fmla="*/ 1338263 w 4239508"/>
              <a:gd name="connsiteY6" fmla="*/ 3467099 h 3467100"/>
              <a:gd name="connsiteX7" fmla="*/ 1 w 4239508"/>
              <a:gd name="connsiteY7" fmla="*/ 3467099 h 3467100"/>
              <a:gd name="connsiteX8" fmla="*/ 2901246 w 4239508"/>
              <a:gd name="connsiteY8" fmla="*/ 0 h 3467100"/>
              <a:gd name="connsiteX9" fmla="*/ 4239508 w 4239508"/>
              <a:gd name="connsiteY9" fmla="*/ 0 h 3467100"/>
              <a:gd name="connsiteX10" fmla="*/ 4239508 w 4239508"/>
              <a:gd name="connsiteY10" fmla="*/ 3467100 h 3467100"/>
              <a:gd name="connsiteX11" fmla="*/ 2901246 w 4239508"/>
              <a:gd name="connsiteY11" fmla="*/ 3467100 h 3467100"/>
              <a:gd name="connsiteX12" fmla="*/ 0 w 4239508"/>
              <a:gd name="connsiteY12" fmla="*/ 0 h 3467100"/>
              <a:gd name="connsiteX13" fmla="*/ 2783239 w 4239508"/>
              <a:gd name="connsiteY13" fmla="*/ 0 h 3467100"/>
              <a:gd name="connsiteX14" fmla="*/ 2783239 w 4239508"/>
              <a:gd name="connsiteY14" fmla="*/ 1174750 h 3467100"/>
              <a:gd name="connsiteX15" fmla="*/ 0 w 4239508"/>
              <a:gd name="connsiteY15" fmla="*/ 117475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39508" h="3467100">
                <a:moveTo>
                  <a:pt x="1444978" y="1287638"/>
                </a:moveTo>
                <a:lnTo>
                  <a:pt x="2783240" y="1287638"/>
                </a:lnTo>
                <a:lnTo>
                  <a:pt x="2783240" y="3467099"/>
                </a:lnTo>
                <a:lnTo>
                  <a:pt x="1444978" y="3467099"/>
                </a:lnTo>
                <a:close/>
                <a:moveTo>
                  <a:pt x="1" y="1287638"/>
                </a:moveTo>
                <a:lnTo>
                  <a:pt x="1338263" y="1287638"/>
                </a:lnTo>
                <a:lnTo>
                  <a:pt x="1338263" y="3467099"/>
                </a:lnTo>
                <a:lnTo>
                  <a:pt x="1" y="3467099"/>
                </a:lnTo>
                <a:close/>
                <a:moveTo>
                  <a:pt x="2901246" y="0"/>
                </a:moveTo>
                <a:lnTo>
                  <a:pt x="4239508" y="0"/>
                </a:lnTo>
                <a:lnTo>
                  <a:pt x="4239508" y="3467100"/>
                </a:lnTo>
                <a:lnTo>
                  <a:pt x="2901246" y="3467100"/>
                </a:lnTo>
                <a:close/>
                <a:moveTo>
                  <a:pt x="0" y="0"/>
                </a:moveTo>
                <a:lnTo>
                  <a:pt x="2783239" y="0"/>
                </a:lnTo>
                <a:lnTo>
                  <a:pt x="2783239" y="1174750"/>
                </a:lnTo>
                <a:lnTo>
                  <a:pt x="0" y="1174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0236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8"/>
          </p:nvPr>
        </p:nvSpPr>
        <p:spPr>
          <a:xfrm>
            <a:off x="4786489" y="1636177"/>
            <a:ext cx="4357511" cy="4392084"/>
          </a:xfrm>
          <a:custGeom>
            <a:avLst/>
            <a:gdLst>
              <a:gd name="connsiteX0" fmla="*/ 0 w 4357511"/>
              <a:gd name="connsiteY0" fmla="*/ 3217334 h 4392084"/>
              <a:gd name="connsiteX1" fmla="*/ 4357511 w 4357511"/>
              <a:gd name="connsiteY1" fmla="*/ 3217334 h 4392084"/>
              <a:gd name="connsiteX2" fmla="*/ 4357511 w 4357511"/>
              <a:gd name="connsiteY2" fmla="*/ 4392084 h 4392084"/>
              <a:gd name="connsiteX3" fmla="*/ 0 w 4357511"/>
              <a:gd name="connsiteY3" fmla="*/ 4392084 h 4392084"/>
              <a:gd name="connsiteX4" fmla="*/ 2709334 w 4357511"/>
              <a:gd name="connsiteY4" fmla="*/ 1268581 h 4392084"/>
              <a:gd name="connsiteX5" fmla="*/ 4357511 w 4357511"/>
              <a:gd name="connsiteY5" fmla="*/ 1268581 h 4392084"/>
              <a:gd name="connsiteX6" fmla="*/ 4357511 w 4357511"/>
              <a:gd name="connsiteY6" fmla="*/ 3127732 h 4392084"/>
              <a:gd name="connsiteX7" fmla="*/ 2709334 w 4357511"/>
              <a:gd name="connsiteY7" fmla="*/ 3127732 h 4392084"/>
              <a:gd name="connsiteX8" fmla="*/ 0 w 4357511"/>
              <a:gd name="connsiteY8" fmla="*/ 1268581 h 4392084"/>
              <a:gd name="connsiteX9" fmla="*/ 2573867 w 4357511"/>
              <a:gd name="connsiteY9" fmla="*/ 1268581 h 4392084"/>
              <a:gd name="connsiteX10" fmla="*/ 2573867 w 4357511"/>
              <a:gd name="connsiteY10" fmla="*/ 3127732 h 4392084"/>
              <a:gd name="connsiteX11" fmla="*/ 0 w 4357511"/>
              <a:gd name="connsiteY11" fmla="*/ 3127732 h 4392084"/>
              <a:gd name="connsiteX12" fmla="*/ 0 w 4357511"/>
              <a:gd name="connsiteY12" fmla="*/ 0 h 4392084"/>
              <a:gd name="connsiteX13" fmla="*/ 4357511 w 4357511"/>
              <a:gd name="connsiteY13" fmla="*/ 0 h 4392084"/>
              <a:gd name="connsiteX14" fmla="*/ 4357511 w 4357511"/>
              <a:gd name="connsiteY14" fmla="*/ 1174750 h 4392084"/>
              <a:gd name="connsiteX15" fmla="*/ 0 w 4357511"/>
              <a:gd name="connsiteY15" fmla="*/ 1174750 h 439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57511" h="4392084">
                <a:moveTo>
                  <a:pt x="0" y="3217334"/>
                </a:moveTo>
                <a:lnTo>
                  <a:pt x="4357511" y="3217334"/>
                </a:lnTo>
                <a:lnTo>
                  <a:pt x="4357511" y="4392084"/>
                </a:lnTo>
                <a:lnTo>
                  <a:pt x="0" y="4392084"/>
                </a:lnTo>
                <a:close/>
                <a:moveTo>
                  <a:pt x="2709334" y="1268581"/>
                </a:moveTo>
                <a:lnTo>
                  <a:pt x="4357511" y="1268581"/>
                </a:lnTo>
                <a:lnTo>
                  <a:pt x="4357511" y="3127732"/>
                </a:lnTo>
                <a:lnTo>
                  <a:pt x="2709334" y="3127732"/>
                </a:lnTo>
                <a:close/>
                <a:moveTo>
                  <a:pt x="0" y="1268581"/>
                </a:moveTo>
                <a:lnTo>
                  <a:pt x="2573867" y="1268581"/>
                </a:lnTo>
                <a:lnTo>
                  <a:pt x="2573867" y="3127732"/>
                </a:lnTo>
                <a:lnTo>
                  <a:pt x="0" y="3127732"/>
                </a:lnTo>
                <a:close/>
                <a:moveTo>
                  <a:pt x="0" y="0"/>
                </a:moveTo>
                <a:lnTo>
                  <a:pt x="4357511" y="0"/>
                </a:lnTo>
                <a:lnTo>
                  <a:pt x="4357511" y="1174750"/>
                </a:lnTo>
                <a:lnTo>
                  <a:pt x="0" y="1174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5599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7" name="圖片版面配置區 16"/>
          <p:cNvSpPr>
            <a:spLocks noGrp="1"/>
          </p:cNvSpPr>
          <p:nvPr>
            <p:ph type="pic" sz="quarter" idx="22"/>
          </p:nvPr>
        </p:nvSpPr>
        <p:spPr>
          <a:xfrm>
            <a:off x="1562845" y="383996"/>
            <a:ext cx="6018310" cy="6000711"/>
          </a:xfrm>
          <a:custGeom>
            <a:avLst/>
            <a:gdLst>
              <a:gd name="connsiteX0" fmla="*/ 3858310 w 6018310"/>
              <a:gd name="connsiteY0" fmla="*/ 3840711 h 6000711"/>
              <a:gd name="connsiteX1" fmla="*/ 5298310 w 6018310"/>
              <a:gd name="connsiteY1" fmla="*/ 3840711 h 6000711"/>
              <a:gd name="connsiteX2" fmla="*/ 5298310 w 6018310"/>
              <a:gd name="connsiteY2" fmla="*/ 5280711 h 6000711"/>
              <a:gd name="connsiteX3" fmla="*/ 3858310 w 6018310"/>
              <a:gd name="connsiteY3" fmla="*/ 5280711 h 6000711"/>
              <a:gd name="connsiteX4" fmla="*/ 2284178 w 6018310"/>
              <a:gd name="connsiteY4" fmla="*/ 3840711 h 6000711"/>
              <a:gd name="connsiteX5" fmla="*/ 3724178 w 6018310"/>
              <a:gd name="connsiteY5" fmla="*/ 3840711 h 6000711"/>
              <a:gd name="connsiteX6" fmla="*/ 3724178 w 6018310"/>
              <a:gd name="connsiteY6" fmla="*/ 6000711 h 6000711"/>
              <a:gd name="connsiteX7" fmla="*/ 2284178 w 6018310"/>
              <a:gd name="connsiteY7" fmla="*/ 6000711 h 6000711"/>
              <a:gd name="connsiteX8" fmla="*/ 720000 w 6018310"/>
              <a:gd name="connsiteY8" fmla="*/ 3840711 h 6000711"/>
              <a:gd name="connsiteX9" fmla="*/ 2160000 w 6018310"/>
              <a:gd name="connsiteY9" fmla="*/ 3840711 h 6000711"/>
              <a:gd name="connsiteX10" fmla="*/ 2160000 w 6018310"/>
              <a:gd name="connsiteY10" fmla="*/ 5280711 h 6000711"/>
              <a:gd name="connsiteX11" fmla="*/ 720000 w 6018310"/>
              <a:gd name="connsiteY11" fmla="*/ 5280711 h 6000711"/>
              <a:gd name="connsiteX12" fmla="*/ 3858310 w 6018310"/>
              <a:gd name="connsiteY12" fmla="*/ 2280355 h 6000711"/>
              <a:gd name="connsiteX13" fmla="*/ 6018310 w 6018310"/>
              <a:gd name="connsiteY13" fmla="*/ 2280355 h 6000711"/>
              <a:gd name="connsiteX14" fmla="*/ 6018310 w 6018310"/>
              <a:gd name="connsiteY14" fmla="*/ 3720355 h 6000711"/>
              <a:gd name="connsiteX15" fmla="*/ 3858310 w 6018310"/>
              <a:gd name="connsiteY15" fmla="*/ 3720355 h 6000711"/>
              <a:gd name="connsiteX16" fmla="*/ 2289155 w 6018310"/>
              <a:gd name="connsiteY16" fmla="*/ 2280355 h 6000711"/>
              <a:gd name="connsiteX17" fmla="*/ 3729155 w 6018310"/>
              <a:gd name="connsiteY17" fmla="*/ 2280355 h 6000711"/>
              <a:gd name="connsiteX18" fmla="*/ 3729155 w 6018310"/>
              <a:gd name="connsiteY18" fmla="*/ 3720355 h 6000711"/>
              <a:gd name="connsiteX19" fmla="*/ 2289155 w 6018310"/>
              <a:gd name="connsiteY19" fmla="*/ 3720355 h 6000711"/>
              <a:gd name="connsiteX20" fmla="*/ 0 w 6018310"/>
              <a:gd name="connsiteY20" fmla="*/ 2280355 h 6000711"/>
              <a:gd name="connsiteX21" fmla="*/ 2160000 w 6018310"/>
              <a:gd name="connsiteY21" fmla="*/ 2280355 h 6000711"/>
              <a:gd name="connsiteX22" fmla="*/ 2160000 w 6018310"/>
              <a:gd name="connsiteY22" fmla="*/ 3720355 h 6000711"/>
              <a:gd name="connsiteX23" fmla="*/ 0 w 6018310"/>
              <a:gd name="connsiteY23" fmla="*/ 3720355 h 6000711"/>
              <a:gd name="connsiteX24" fmla="*/ 720000 w 6018310"/>
              <a:gd name="connsiteY24" fmla="*/ 719999 h 6000711"/>
              <a:gd name="connsiteX25" fmla="*/ 2160000 w 6018310"/>
              <a:gd name="connsiteY25" fmla="*/ 719999 h 6000711"/>
              <a:gd name="connsiteX26" fmla="*/ 2160000 w 6018310"/>
              <a:gd name="connsiteY26" fmla="*/ 2159999 h 6000711"/>
              <a:gd name="connsiteX27" fmla="*/ 720000 w 6018310"/>
              <a:gd name="connsiteY27" fmla="*/ 2159999 h 6000711"/>
              <a:gd name="connsiteX28" fmla="*/ 3848356 w 6018310"/>
              <a:gd name="connsiteY28" fmla="*/ 719999 h 6000711"/>
              <a:gd name="connsiteX29" fmla="*/ 5288356 w 6018310"/>
              <a:gd name="connsiteY29" fmla="*/ 719999 h 6000711"/>
              <a:gd name="connsiteX30" fmla="*/ 5288356 w 6018310"/>
              <a:gd name="connsiteY30" fmla="*/ 2159999 h 6000711"/>
              <a:gd name="connsiteX31" fmla="*/ 3848356 w 6018310"/>
              <a:gd name="connsiteY31" fmla="*/ 2159999 h 6000711"/>
              <a:gd name="connsiteX32" fmla="*/ 2284178 w 6018310"/>
              <a:gd name="connsiteY32" fmla="*/ 0 h 6000711"/>
              <a:gd name="connsiteX33" fmla="*/ 3724178 w 6018310"/>
              <a:gd name="connsiteY33" fmla="*/ 0 h 6000711"/>
              <a:gd name="connsiteX34" fmla="*/ 3724178 w 6018310"/>
              <a:gd name="connsiteY34" fmla="*/ 2159999 h 6000711"/>
              <a:gd name="connsiteX35" fmla="*/ 2284178 w 6018310"/>
              <a:gd name="connsiteY35" fmla="*/ 2159999 h 600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18310" h="6000711">
                <a:moveTo>
                  <a:pt x="3858310" y="3840711"/>
                </a:moveTo>
                <a:lnTo>
                  <a:pt x="5298310" y="3840711"/>
                </a:lnTo>
                <a:lnTo>
                  <a:pt x="5298310" y="5280711"/>
                </a:lnTo>
                <a:lnTo>
                  <a:pt x="3858310" y="5280711"/>
                </a:lnTo>
                <a:close/>
                <a:moveTo>
                  <a:pt x="2284178" y="3840711"/>
                </a:moveTo>
                <a:lnTo>
                  <a:pt x="3724178" y="3840711"/>
                </a:lnTo>
                <a:lnTo>
                  <a:pt x="3724178" y="6000711"/>
                </a:lnTo>
                <a:lnTo>
                  <a:pt x="2284178" y="6000711"/>
                </a:lnTo>
                <a:close/>
                <a:moveTo>
                  <a:pt x="720000" y="3840711"/>
                </a:moveTo>
                <a:lnTo>
                  <a:pt x="2160000" y="3840711"/>
                </a:lnTo>
                <a:lnTo>
                  <a:pt x="2160000" y="5280711"/>
                </a:lnTo>
                <a:lnTo>
                  <a:pt x="720000" y="5280711"/>
                </a:lnTo>
                <a:close/>
                <a:moveTo>
                  <a:pt x="3858310" y="2280355"/>
                </a:moveTo>
                <a:lnTo>
                  <a:pt x="6018310" y="2280355"/>
                </a:lnTo>
                <a:lnTo>
                  <a:pt x="6018310" y="3720355"/>
                </a:lnTo>
                <a:lnTo>
                  <a:pt x="3858310" y="3720355"/>
                </a:lnTo>
                <a:close/>
                <a:moveTo>
                  <a:pt x="2289155" y="2280355"/>
                </a:moveTo>
                <a:lnTo>
                  <a:pt x="3729155" y="2280355"/>
                </a:lnTo>
                <a:lnTo>
                  <a:pt x="3729155" y="3720355"/>
                </a:lnTo>
                <a:lnTo>
                  <a:pt x="2289155" y="3720355"/>
                </a:lnTo>
                <a:close/>
                <a:moveTo>
                  <a:pt x="0" y="2280355"/>
                </a:moveTo>
                <a:lnTo>
                  <a:pt x="2160000" y="2280355"/>
                </a:lnTo>
                <a:lnTo>
                  <a:pt x="2160000" y="3720355"/>
                </a:lnTo>
                <a:lnTo>
                  <a:pt x="0" y="3720355"/>
                </a:lnTo>
                <a:close/>
                <a:moveTo>
                  <a:pt x="720000" y="719999"/>
                </a:moveTo>
                <a:lnTo>
                  <a:pt x="2160000" y="719999"/>
                </a:lnTo>
                <a:lnTo>
                  <a:pt x="2160000" y="2159999"/>
                </a:lnTo>
                <a:lnTo>
                  <a:pt x="720000" y="2159999"/>
                </a:lnTo>
                <a:close/>
                <a:moveTo>
                  <a:pt x="3848356" y="719999"/>
                </a:moveTo>
                <a:lnTo>
                  <a:pt x="5288356" y="719999"/>
                </a:lnTo>
                <a:lnTo>
                  <a:pt x="5288356" y="2159999"/>
                </a:lnTo>
                <a:lnTo>
                  <a:pt x="3848356" y="2159999"/>
                </a:lnTo>
                <a:close/>
                <a:moveTo>
                  <a:pt x="2284178" y="0"/>
                </a:moveTo>
                <a:lnTo>
                  <a:pt x="3724178" y="0"/>
                </a:lnTo>
                <a:lnTo>
                  <a:pt x="3724178" y="2159999"/>
                </a:lnTo>
                <a:lnTo>
                  <a:pt x="2284178" y="2159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7820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6"/>
          </p:nvPr>
        </p:nvSpPr>
        <p:spPr>
          <a:xfrm>
            <a:off x="0" y="1885950"/>
            <a:ext cx="4334933" cy="4041247"/>
          </a:xfrm>
          <a:custGeom>
            <a:avLst/>
            <a:gdLst>
              <a:gd name="connsiteX0" fmla="*/ 0 w 4334933"/>
              <a:gd name="connsiteY0" fmla="*/ 3115734 h 4041247"/>
              <a:gd name="connsiteX1" fmla="*/ 1952625 w 4334933"/>
              <a:gd name="connsiteY1" fmla="*/ 3115734 h 4041247"/>
              <a:gd name="connsiteX2" fmla="*/ 1952625 w 4334933"/>
              <a:gd name="connsiteY2" fmla="*/ 4041247 h 4041247"/>
              <a:gd name="connsiteX3" fmla="*/ 0 w 4334933"/>
              <a:gd name="connsiteY3" fmla="*/ 4041247 h 4041247"/>
              <a:gd name="connsiteX4" fmla="*/ 0 w 4334933"/>
              <a:gd name="connsiteY4" fmla="*/ 2077156 h 4041247"/>
              <a:gd name="connsiteX5" fmla="*/ 1952625 w 4334933"/>
              <a:gd name="connsiteY5" fmla="*/ 2077156 h 4041247"/>
              <a:gd name="connsiteX6" fmla="*/ 1952625 w 4334933"/>
              <a:gd name="connsiteY6" fmla="*/ 3002669 h 4041247"/>
              <a:gd name="connsiteX7" fmla="*/ 0 w 4334933"/>
              <a:gd name="connsiteY7" fmla="*/ 3002669 h 4041247"/>
              <a:gd name="connsiteX8" fmla="*/ 0 w 4334933"/>
              <a:gd name="connsiteY8" fmla="*/ 1038578 h 4041247"/>
              <a:gd name="connsiteX9" fmla="*/ 1952625 w 4334933"/>
              <a:gd name="connsiteY9" fmla="*/ 1038578 h 4041247"/>
              <a:gd name="connsiteX10" fmla="*/ 1952625 w 4334933"/>
              <a:gd name="connsiteY10" fmla="*/ 1964091 h 4041247"/>
              <a:gd name="connsiteX11" fmla="*/ 0 w 4334933"/>
              <a:gd name="connsiteY11" fmla="*/ 1964091 h 4041247"/>
              <a:gd name="connsiteX12" fmla="*/ 0 w 4334933"/>
              <a:gd name="connsiteY12" fmla="*/ 0 h 4041247"/>
              <a:gd name="connsiteX13" fmla="*/ 1952625 w 4334933"/>
              <a:gd name="connsiteY13" fmla="*/ 0 h 4041247"/>
              <a:gd name="connsiteX14" fmla="*/ 1952625 w 4334933"/>
              <a:gd name="connsiteY14" fmla="*/ 925513 h 4041247"/>
              <a:gd name="connsiteX15" fmla="*/ 0 w 4334933"/>
              <a:gd name="connsiteY15" fmla="*/ 925513 h 4041247"/>
              <a:gd name="connsiteX16" fmla="*/ 2060804 w 4334933"/>
              <a:gd name="connsiteY16" fmla="*/ 0 h 4041247"/>
              <a:gd name="connsiteX17" fmla="*/ 4334933 w 4334933"/>
              <a:gd name="connsiteY17" fmla="*/ 0 h 4041247"/>
              <a:gd name="connsiteX18" fmla="*/ 4334933 w 4334933"/>
              <a:gd name="connsiteY18" fmla="*/ 4041247 h 4041247"/>
              <a:gd name="connsiteX19" fmla="*/ 2060804 w 4334933"/>
              <a:gd name="connsiteY19" fmla="*/ 4041247 h 404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4933" h="4041247">
                <a:moveTo>
                  <a:pt x="0" y="3115734"/>
                </a:moveTo>
                <a:lnTo>
                  <a:pt x="1952625" y="3115734"/>
                </a:lnTo>
                <a:lnTo>
                  <a:pt x="1952625" y="4041247"/>
                </a:lnTo>
                <a:lnTo>
                  <a:pt x="0" y="4041247"/>
                </a:lnTo>
                <a:close/>
                <a:moveTo>
                  <a:pt x="0" y="2077156"/>
                </a:moveTo>
                <a:lnTo>
                  <a:pt x="1952625" y="2077156"/>
                </a:lnTo>
                <a:lnTo>
                  <a:pt x="1952625" y="3002669"/>
                </a:lnTo>
                <a:lnTo>
                  <a:pt x="0" y="3002669"/>
                </a:lnTo>
                <a:close/>
                <a:moveTo>
                  <a:pt x="0" y="1038578"/>
                </a:moveTo>
                <a:lnTo>
                  <a:pt x="1952625" y="1038578"/>
                </a:lnTo>
                <a:lnTo>
                  <a:pt x="1952625" y="1964091"/>
                </a:lnTo>
                <a:lnTo>
                  <a:pt x="0" y="1964091"/>
                </a:lnTo>
                <a:close/>
                <a:moveTo>
                  <a:pt x="0" y="0"/>
                </a:moveTo>
                <a:lnTo>
                  <a:pt x="1952625" y="0"/>
                </a:lnTo>
                <a:lnTo>
                  <a:pt x="1952625" y="925513"/>
                </a:lnTo>
                <a:lnTo>
                  <a:pt x="0" y="925513"/>
                </a:lnTo>
                <a:close/>
                <a:moveTo>
                  <a:pt x="2060804" y="0"/>
                </a:moveTo>
                <a:lnTo>
                  <a:pt x="4334933" y="0"/>
                </a:lnTo>
                <a:lnTo>
                  <a:pt x="4334933" y="4041247"/>
                </a:lnTo>
                <a:lnTo>
                  <a:pt x="2060804" y="40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9429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7"/>
          </p:nvPr>
        </p:nvSpPr>
        <p:spPr>
          <a:xfrm>
            <a:off x="4135892" y="1002169"/>
            <a:ext cx="5008108" cy="5109252"/>
          </a:xfrm>
          <a:custGeom>
            <a:avLst/>
            <a:gdLst>
              <a:gd name="connsiteX0" fmla="*/ 3454400 w 5008108"/>
              <a:gd name="connsiteY0" fmla="*/ 3555544 h 5109252"/>
              <a:gd name="connsiteX1" fmla="*/ 5008108 w 5008108"/>
              <a:gd name="connsiteY1" fmla="*/ 3555544 h 5109252"/>
              <a:gd name="connsiteX2" fmla="*/ 5008108 w 5008108"/>
              <a:gd name="connsiteY2" fmla="*/ 5109252 h 5109252"/>
              <a:gd name="connsiteX3" fmla="*/ 3454400 w 5008108"/>
              <a:gd name="connsiteY3" fmla="*/ 5109252 h 5109252"/>
              <a:gd name="connsiteX4" fmla="*/ 1727200 w 5008108"/>
              <a:gd name="connsiteY4" fmla="*/ 3555544 h 5109252"/>
              <a:gd name="connsiteX5" fmla="*/ 3280908 w 5008108"/>
              <a:gd name="connsiteY5" fmla="*/ 3555544 h 5109252"/>
              <a:gd name="connsiteX6" fmla="*/ 3280908 w 5008108"/>
              <a:gd name="connsiteY6" fmla="*/ 5109252 h 5109252"/>
              <a:gd name="connsiteX7" fmla="*/ 1727200 w 5008108"/>
              <a:gd name="connsiteY7" fmla="*/ 5109252 h 5109252"/>
              <a:gd name="connsiteX8" fmla="*/ 0 w 5008108"/>
              <a:gd name="connsiteY8" fmla="*/ 3555544 h 5109252"/>
              <a:gd name="connsiteX9" fmla="*/ 1553708 w 5008108"/>
              <a:gd name="connsiteY9" fmla="*/ 3555544 h 5109252"/>
              <a:gd name="connsiteX10" fmla="*/ 1553708 w 5008108"/>
              <a:gd name="connsiteY10" fmla="*/ 5109252 h 5109252"/>
              <a:gd name="connsiteX11" fmla="*/ 0 w 5008108"/>
              <a:gd name="connsiteY11" fmla="*/ 5109252 h 5109252"/>
              <a:gd name="connsiteX12" fmla="*/ 3454400 w 5008108"/>
              <a:gd name="connsiteY12" fmla="*/ 1777772 h 5109252"/>
              <a:gd name="connsiteX13" fmla="*/ 5008108 w 5008108"/>
              <a:gd name="connsiteY13" fmla="*/ 1777772 h 5109252"/>
              <a:gd name="connsiteX14" fmla="*/ 5008108 w 5008108"/>
              <a:gd name="connsiteY14" fmla="*/ 3331480 h 5109252"/>
              <a:gd name="connsiteX15" fmla="*/ 3454400 w 5008108"/>
              <a:gd name="connsiteY15" fmla="*/ 3331480 h 5109252"/>
              <a:gd name="connsiteX16" fmla="*/ 0 w 5008108"/>
              <a:gd name="connsiteY16" fmla="*/ 0 h 5109252"/>
              <a:gd name="connsiteX17" fmla="*/ 3280908 w 5008108"/>
              <a:gd name="connsiteY17" fmla="*/ 0 h 5109252"/>
              <a:gd name="connsiteX18" fmla="*/ 3280908 w 5008108"/>
              <a:gd name="connsiteY18" fmla="*/ 3331480 h 5109252"/>
              <a:gd name="connsiteX19" fmla="*/ 0 w 5008108"/>
              <a:gd name="connsiteY19" fmla="*/ 3331480 h 5109252"/>
              <a:gd name="connsiteX20" fmla="*/ 3454400 w 5008108"/>
              <a:gd name="connsiteY20" fmla="*/ 0 h 5109252"/>
              <a:gd name="connsiteX21" fmla="*/ 5008108 w 5008108"/>
              <a:gd name="connsiteY21" fmla="*/ 0 h 5109252"/>
              <a:gd name="connsiteX22" fmla="*/ 5008108 w 5008108"/>
              <a:gd name="connsiteY22" fmla="*/ 1553708 h 5109252"/>
              <a:gd name="connsiteX23" fmla="*/ 3454400 w 5008108"/>
              <a:gd name="connsiteY23" fmla="*/ 1553708 h 510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08108" h="5109252">
                <a:moveTo>
                  <a:pt x="3454400" y="3555544"/>
                </a:moveTo>
                <a:lnTo>
                  <a:pt x="5008108" y="3555544"/>
                </a:lnTo>
                <a:lnTo>
                  <a:pt x="5008108" y="5109252"/>
                </a:lnTo>
                <a:lnTo>
                  <a:pt x="3454400" y="5109252"/>
                </a:lnTo>
                <a:close/>
                <a:moveTo>
                  <a:pt x="1727200" y="3555544"/>
                </a:moveTo>
                <a:lnTo>
                  <a:pt x="3280908" y="3555544"/>
                </a:lnTo>
                <a:lnTo>
                  <a:pt x="3280908" y="5109252"/>
                </a:lnTo>
                <a:lnTo>
                  <a:pt x="1727200" y="5109252"/>
                </a:lnTo>
                <a:close/>
                <a:moveTo>
                  <a:pt x="0" y="3555544"/>
                </a:moveTo>
                <a:lnTo>
                  <a:pt x="1553708" y="3555544"/>
                </a:lnTo>
                <a:lnTo>
                  <a:pt x="1553708" y="5109252"/>
                </a:lnTo>
                <a:lnTo>
                  <a:pt x="0" y="5109252"/>
                </a:lnTo>
                <a:close/>
                <a:moveTo>
                  <a:pt x="3454400" y="1777772"/>
                </a:moveTo>
                <a:lnTo>
                  <a:pt x="5008108" y="1777772"/>
                </a:lnTo>
                <a:lnTo>
                  <a:pt x="5008108" y="3331480"/>
                </a:lnTo>
                <a:lnTo>
                  <a:pt x="3454400" y="3331480"/>
                </a:lnTo>
                <a:close/>
                <a:moveTo>
                  <a:pt x="0" y="0"/>
                </a:moveTo>
                <a:lnTo>
                  <a:pt x="3280908" y="0"/>
                </a:lnTo>
                <a:lnTo>
                  <a:pt x="3280908" y="3331480"/>
                </a:lnTo>
                <a:lnTo>
                  <a:pt x="0" y="3331480"/>
                </a:lnTo>
                <a:close/>
                <a:moveTo>
                  <a:pt x="3454400" y="0"/>
                </a:moveTo>
                <a:lnTo>
                  <a:pt x="5008108" y="0"/>
                </a:lnTo>
                <a:lnTo>
                  <a:pt x="5008108" y="1553708"/>
                </a:lnTo>
                <a:lnTo>
                  <a:pt x="3454400" y="15537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3036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7"/>
          </p:nvPr>
        </p:nvSpPr>
        <p:spPr>
          <a:xfrm>
            <a:off x="605608" y="1638529"/>
            <a:ext cx="4427134" cy="4457474"/>
          </a:xfrm>
          <a:custGeom>
            <a:avLst/>
            <a:gdLst>
              <a:gd name="connsiteX0" fmla="*/ 2364803 w 5261429"/>
              <a:gd name="connsiteY0" fmla="*/ 2930409 h 5297487"/>
              <a:gd name="connsiteX1" fmla="*/ 5261429 w 5261429"/>
              <a:gd name="connsiteY1" fmla="*/ 2930409 h 5297487"/>
              <a:gd name="connsiteX2" fmla="*/ 5261429 w 5261429"/>
              <a:gd name="connsiteY2" fmla="*/ 5297487 h 5297487"/>
              <a:gd name="connsiteX3" fmla="*/ 2364803 w 5261429"/>
              <a:gd name="connsiteY3" fmla="*/ 5297487 h 5297487"/>
              <a:gd name="connsiteX4" fmla="*/ 0 w 5261429"/>
              <a:gd name="connsiteY4" fmla="*/ 2001837 h 5297487"/>
              <a:gd name="connsiteX5" fmla="*/ 2189162 w 5261429"/>
              <a:gd name="connsiteY5" fmla="*/ 2001837 h 5297487"/>
              <a:gd name="connsiteX6" fmla="*/ 2189162 w 5261429"/>
              <a:gd name="connsiteY6" fmla="*/ 5297487 h 5297487"/>
              <a:gd name="connsiteX7" fmla="*/ 0 w 5261429"/>
              <a:gd name="connsiteY7" fmla="*/ 5297487 h 5297487"/>
              <a:gd name="connsiteX8" fmla="*/ 0 w 5261429"/>
              <a:gd name="connsiteY8" fmla="*/ 0 h 5297487"/>
              <a:gd name="connsiteX9" fmla="*/ 2994025 w 5261429"/>
              <a:gd name="connsiteY9" fmla="*/ 0 h 5297487"/>
              <a:gd name="connsiteX10" fmla="*/ 2994025 w 5261429"/>
              <a:gd name="connsiteY10" fmla="*/ 1889125 h 5297487"/>
              <a:gd name="connsiteX11" fmla="*/ 0 w 5261429"/>
              <a:gd name="connsiteY11" fmla="*/ 1889125 h 5297487"/>
              <a:gd name="connsiteX12" fmla="*/ 3115128 w 5261429"/>
              <a:gd name="connsiteY12" fmla="*/ 0 h 5297487"/>
              <a:gd name="connsiteX13" fmla="*/ 5261429 w 5261429"/>
              <a:gd name="connsiteY13" fmla="*/ 0 h 5297487"/>
              <a:gd name="connsiteX14" fmla="*/ 5261429 w 5261429"/>
              <a:gd name="connsiteY14" fmla="*/ 2817812 h 5297487"/>
              <a:gd name="connsiteX15" fmla="*/ 3115128 w 5261429"/>
              <a:gd name="connsiteY15" fmla="*/ 2817812 h 529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61429" h="5297487">
                <a:moveTo>
                  <a:pt x="2364803" y="2930409"/>
                </a:moveTo>
                <a:lnTo>
                  <a:pt x="5261429" y="2930409"/>
                </a:lnTo>
                <a:lnTo>
                  <a:pt x="5261429" y="5297487"/>
                </a:lnTo>
                <a:lnTo>
                  <a:pt x="2364803" y="5297487"/>
                </a:lnTo>
                <a:close/>
                <a:moveTo>
                  <a:pt x="0" y="2001837"/>
                </a:moveTo>
                <a:lnTo>
                  <a:pt x="2189162" y="2001837"/>
                </a:lnTo>
                <a:lnTo>
                  <a:pt x="2189162" y="5297487"/>
                </a:lnTo>
                <a:lnTo>
                  <a:pt x="0" y="5297487"/>
                </a:lnTo>
                <a:close/>
                <a:moveTo>
                  <a:pt x="0" y="0"/>
                </a:moveTo>
                <a:lnTo>
                  <a:pt x="2994025" y="0"/>
                </a:lnTo>
                <a:lnTo>
                  <a:pt x="2994025" y="1889125"/>
                </a:lnTo>
                <a:lnTo>
                  <a:pt x="0" y="1889125"/>
                </a:lnTo>
                <a:close/>
                <a:moveTo>
                  <a:pt x="3115128" y="0"/>
                </a:moveTo>
                <a:lnTo>
                  <a:pt x="5261429" y="0"/>
                </a:lnTo>
                <a:lnTo>
                  <a:pt x="5261429" y="2817812"/>
                </a:lnTo>
                <a:lnTo>
                  <a:pt x="3115128" y="28178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76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9" name="圖片版面配置區 18"/>
          <p:cNvSpPr>
            <a:spLocks noGrp="1"/>
          </p:cNvSpPr>
          <p:nvPr>
            <p:ph type="pic" sz="quarter" idx="14"/>
          </p:nvPr>
        </p:nvSpPr>
        <p:spPr>
          <a:xfrm>
            <a:off x="3448050" y="1981636"/>
            <a:ext cx="5695950" cy="4019114"/>
          </a:xfrm>
          <a:custGeom>
            <a:avLst/>
            <a:gdLst>
              <a:gd name="connsiteX0" fmla="*/ 748308 w 5695950"/>
              <a:gd name="connsiteY0" fmla="*/ 1619743 h 4019114"/>
              <a:gd name="connsiteX1" fmla="*/ 5689402 w 5695950"/>
              <a:gd name="connsiteY1" fmla="*/ 2591648 h 4019114"/>
              <a:gd name="connsiteX2" fmla="*/ 5695950 w 5695950"/>
              <a:gd name="connsiteY2" fmla="*/ 2590461 h 4019114"/>
              <a:gd name="connsiteX3" fmla="*/ 5695950 w 5695950"/>
              <a:gd name="connsiteY3" fmla="*/ 4019114 h 4019114"/>
              <a:gd name="connsiteX4" fmla="*/ 0 w 5695950"/>
              <a:gd name="connsiteY4" fmla="*/ 4019114 h 4019114"/>
              <a:gd name="connsiteX5" fmla="*/ 0 w 5695950"/>
              <a:gd name="connsiteY5" fmla="*/ 1695068 h 4019114"/>
              <a:gd name="connsiteX6" fmla="*/ 7144 w 5695950"/>
              <a:gd name="connsiteY6" fmla="*/ 1693112 h 4019114"/>
              <a:gd name="connsiteX7" fmla="*/ 748308 w 5695950"/>
              <a:gd name="connsiteY7" fmla="*/ 1619743 h 4019114"/>
              <a:gd name="connsiteX8" fmla="*/ 0 w 5695950"/>
              <a:gd name="connsiteY8" fmla="*/ 0 h 4019114"/>
              <a:gd name="connsiteX9" fmla="*/ 5695950 w 5695950"/>
              <a:gd name="connsiteY9" fmla="*/ 0 h 4019114"/>
              <a:gd name="connsiteX10" fmla="*/ 5695950 w 5695950"/>
              <a:gd name="connsiteY10" fmla="*/ 2324046 h 4019114"/>
              <a:gd name="connsiteX11" fmla="*/ 5688806 w 5695950"/>
              <a:gd name="connsiteY11" fmla="*/ 2326002 h 4019114"/>
              <a:gd name="connsiteX12" fmla="*/ 4947642 w 5695950"/>
              <a:gd name="connsiteY12" fmla="*/ 2399371 h 4019114"/>
              <a:gd name="connsiteX13" fmla="*/ 6548 w 5695950"/>
              <a:gd name="connsiteY13" fmla="*/ 1427466 h 4019114"/>
              <a:gd name="connsiteX14" fmla="*/ 0 w 5695950"/>
              <a:gd name="connsiteY14" fmla="*/ 1428653 h 401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95950" h="4019114">
                <a:moveTo>
                  <a:pt x="748308" y="1619743"/>
                </a:moveTo>
                <a:cubicBezTo>
                  <a:pt x="2395339" y="1647269"/>
                  <a:pt x="4042371" y="2818215"/>
                  <a:pt x="5689402" y="2591648"/>
                </a:cubicBezTo>
                <a:lnTo>
                  <a:pt x="5695950" y="2590461"/>
                </a:lnTo>
                <a:lnTo>
                  <a:pt x="5695950" y="4019114"/>
                </a:lnTo>
                <a:lnTo>
                  <a:pt x="0" y="4019114"/>
                </a:lnTo>
                <a:lnTo>
                  <a:pt x="0" y="1695068"/>
                </a:lnTo>
                <a:lnTo>
                  <a:pt x="7144" y="1693112"/>
                </a:lnTo>
                <a:cubicBezTo>
                  <a:pt x="254199" y="1637212"/>
                  <a:pt x="501253" y="1615614"/>
                  <a:pt x="748308" y="1619743"/>
                </a:cubicBezTo>
                <a:close/>
                <a:moveTo>
                  <a:pt x="0" y="0"/>
                </a:moveTo>
                <a:lnTo>
                  <a:pt x="5695950" y="0"/>
                </a:lnTo>
                <a:lnTo>
                  <a:pt x="5695950" y="2324046"/>
                </a:lnTo>
                <a:lnTo>
                  <a:pt x="5688806" y="2326002"/>
                </a:lnTo>
                <a:cubicBezTo>
                  <a:pt x="5441751" y="2381902"/>
                  <a:pt x="5194697" y="2403500"/>
                  <a:pt x="4947642" y="2399371"/>
                </a:cubicBezTo>
                <a:cubicBezTo>
                  <a:pt x="3300611" y="2371845"/>
                  <a:pt x="1653579" y="1200899"/>
                  <a:pt x="6548" y="1427466"/>
                </a:cubicBezTo>
                <a:lnTo>
                  <a:pt x="0" y="14286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85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2"/>
          </p:nvPr>
        </p:nvSpPr>
        <p:spPr>
          <a:xfrm>
            <a:off x="4195992" y="1626961"/>
            <a:ext cx="4932136" cy="4904468"/>
          </a:xfrm>
          <a:custGeom>
            <a:avLst/>
            <a:gdLst>
              <a:gd name="connsiteX0" fmla="*/ 3365500 w 4932136"/>
              <a:gd name="connsiteY0" fmla="*/ 3365500 h 4904468"/>
              <a:gd name="connsiteX1" fmla="*/ 4701268 w 4932136"/>
              <a:gd name="connsiteY1" fmla="*/ 3365500 h 4904468"/>
              <a:gd name="connsiteX2" fmla="*/ 4701268 w 4932136"/>
              <a:gd name="connsiteY2" fmla="*/ 4701268 h 4904468"/>
              <a:gd name="connsiteX3" fmla="*/ 3365500 w 4932136"/>
              <a:gd name="connsiteY3" fmla="*/ 4701268 h 4904468"/>
              <a:gd name="connsiteX4" fmla="*/ 1682750 w 4932136"/>
              <a:gd name="connsiteY4" fmla="*/ 3337832 h 4904468"/>
              <a:gd name="connsiteX5" fmla="*/ 3249386 w 4932136"/>
              <a:gd name="connsiteY5" fmla="*/ 3337832 h 4904468"/>
              <a:gd name="connsiteX6" fmla="*/ 3249386 w 4932136"/>
              <a:gd name="connsiteY6" fmla="*/ 4904468 h 4904468"/>
              <a:gd name="connsiteX7" fmla="*/ 1682750 w 4932136"/>
              <a:gd name="connsiteY7" fmla="*/ 4904468 h 4904468"/>
              <a:gd name="connsiteX8" fmla="*/ 230868 w 4932136"/>
              <a:gd name="connsiteY8" fmla="*/ 3337832 h 4904468"/>
              <a:gd name="connsiteX9" fmla="*/ 1566636 w 4932136"/>
              <a:gd name="connsiteY9" fmla="*/ 3337832 h 4904468"/>
              <a:gd name="connsiteX10" fmla="*/ 1566636 w 4932136"/>
              <a:gd name="connsiteY10" fmla="*/ 4673600 h 4904468"/>
              <a:gd name="connsiteX11" fmla="*/ 230868 w 4932136"/>
              <a:gd name="connsiteY11" fmla="*/ 4673600 h 4904468"/>
              <a:gd name="connsiteX12" fmla="*/ 3365500 w 4932136"/>
              <a:gd name="connsiteY12" fmla="*/ 1682750 h 4904468"/>
              <a:gd name="connsiteX13" fmla="*/ 4932136 w 4932136"/>
              <a:gd name="connsiteY13" fmla="*/ 1682750 h 4904468"/>
              <a:gd name="connsiteX14" fmla="*/ 4932136 w 4932136"/>
              <a:gd name="connsiteY14" fmla="*/ 3249386 h 4904468"/>
              <a:gd name="connsiteX15" fmla="*/ 3365500 w 4932136"/>
              <a:gd name="connsiteY15" fmla="*/ 3249386 h 4904468"/>
              <a:gd name="connsiteX16" fmla="*/ 1682750 w 4932136"/>
              <a:gd name="connsiteY16" fmla="*/ 1682750 h 4904468"/>
              <a:gd name="connsiteX17" fmla="*/ 3249386 w 4932136"/>
              <a:gd name="connsiteY17" fmla="*/ 1682750 h 4904468"/>
              <a:gd name="connsiteX18" fmla="*/ 3249386 w 4932136"/>
              <a:gd name="connsiteY18" fmla="*/ 3249386 h 4904468"/>
              <a:gd name="connsiteX19" fmla="*/ 1682750 w 4932136"/>
              <a:gd name="connsiteY19" fmla="*/ 3249386 h 4904468"/>
              <a:gd name="connsiteX20" fmla="*/ 0 w 4932136"/>
              <a:gd name="connsiteY20" fmla="*/ 1682750 h 4904468"/>
              <a:gd name="connsiteX21" fmla="*/ 1566636 w 4932136"/>
              <a:gd name="connsiteY21" fmla="*/ 1682750 h 4904468"/>
              <a:gd name="connsiteX22" fmla="*/ 1566636 w 4932136"/>
              <a:gd name="connsiteY22" fmla="*/ 3249386 h 4904468"/>
              <a:gd name="connsiteX23" fmla="*/ 0 w 4932136"/>
              <a:gd name="connsiteY23" fmla="*/ 3249386 h 4904468"/>
              <a:gd name="connsiteX24" fmla="*/ 3365500 w 4932136"/>
              <a:gd name="connsiteY24" fmla="*/ 230868 h 4904468"/>
              <a:gd name="connsiteX25" fmla="*/ 4701268 w 4932136"/>
              <a:gd name="connsiteY25" fmla="*/ 230868 h 4904468"/>
              <a:gd name="connsiteX26" fmla="*/ 4701268 w 4932136"/>
              <a:gd name="connsiteY26" fmla="*/ 1566636 h 4904468"/>
              <a:gd name="connsiteX27" fmla="*/ 3365500 w 4932136"/>
              <a:gd name="connsiteY27" fmla="*/ 1566636 h 4904468"/>
              <a:gd name="connsiteX28" fmla="*/ 230868 w 4932136"/>
              <a:gd name="connsiteY28" fmla="*/ 230868 h 4904468"/>
              <a:gd name="connsiteX29" fmla="*/ 1566636 w 4932136"/>
              <a:gd name="connsiteY29" fmla="*/ 230868 h 4904468"/>
              <a:gd name="connsiteX30" fmla="*/ 1566636 w 4932136"/>
              <a:gd name="connsiteY30" fmla="*/ 1566636 h 4904468"/>
              <a:gd name="connsiteX31" fmla="*/ 230868 w 4932136"/>
              <a:gd name="connsiteY31" fmla="*/ 1566636 h 4904468"/>
              <a:gd name="connsiteX32" fmla="*/ 1682750 w 4932136"/>
              <a:gd name="connsiteY32" fmla="*/ 0 h 4904468"/>
              <a:gd name="connsiteX33" fmla="*/ 3249386 w 4932136"/>
              <a:gd name="connsiteY33" fmla="*/ 0 h 4904468"/>
              <a:gd name="connsiteX34" fmla="*/ 3249386 w 4932136"/>
              <a:gd name="connsiteY34" fmla="*/ 1566636 h 4904468"/>
              <a:gd name="connsiteX35" fmla="*/ 1682750 w 4932136"/>
              <a:gd name="connsiteY35" fmla="*/ 1566636 h 490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932136" h="4904468">
                <a:moveTo>
                  <a:pt x="3365500" y="3365500"/>
                </a:moveTo>
                <a:lnTo>
                  <a:pt x="4701268" y="3365500"/>
                </a:lnTo>
                <a:lnTo>
                  <a:pt x="4701268" y="4701268"/>
                </a:lnTo>
                <a:lnTo>
                  <a:pt x="3365500" y="4701268"/>
                </a:lnTo>
                <a:close/>
                <a:moveTo>
                  <a:pt x="1682750" y="3337832"/>
                </a:moveTo>
                <a:lnTo>
                  <a:pt x="3249386" y="3337832"/>
                </a:lnTo>
                <a:lnTo>
                  <a:pt x="3249386" y="4904468"/>
                </a:lnTo>
                <a:lnTo>
                  <a:pt x="1682750" y="4904468"/>
                </a:lnTo>
                <a:close/>
                <a:moveTo>
                  <a:pt x="230868" y="3337832"/>
                </a:moveTo>
                <a:lnTo>
                  <a:pt x="1566636" y="3337832"/>
                </a:lnTo>
                <a:lnTo>
                  <a:pt x="1566636" y="4673600"/>
                </a:lnTo>
                <a:lnTo>
                  <a:pt x="230868" y="4673600"/>
                </a:lnTo>
                <a:close/>
                <a:moveTo>
                  <a:pt x="3365500" y="1682750"/>
                </a:moveTo>
                <a:lnTo>
                  <a:pt x="4932136" y="1682750"/>
                </a:lnTo>
                <a:lnTo>
                  <a:pt x="4932136" y="3249386"/>
                </a:lnTo>
                <a:lnTo>
                  <a:pt x="3365500" y="3249386"/>
                </a:lnTo>
                <a:close/>
                <a:moveTo>
                  <a:pt x="1682750" y="1682750"/>
                </a:moveTo>
                <a:lnTo>
                  <a:pt x="3249386" y="1682750"/>
                </a:lnTo>
                <a:lnTo>
                  <a:pt x="3249386" y="3249386"/>
                </a:lnTo>
                <a:lnTo>
                  <a:pt x="1682750" y="3249386"/>
                </a:lnTo>
                <a:close/>
                <a:moveTo>
                  <a:pt x="0" y="1682750"/>
                </a:moveTo>
                <a:lnTo>
                  <a:pt x="1566636" y="1682750"/>
                </a:lnTo>
                <a:lnTo>
                  <a:pt x="1566636" y="3249386"/>
                </a:lnTo>
                <a:lnTo>
                  <a:pt x="0" y="3249386"/>
                </a:lnTo>
                <a:close/>
                <a:moveTo>
                  <a:pt x="3365500" y="230868"/>
                </a:moveTo>
                <a:lnTo>
                  <a:pt x="4701268" y="230868"/>
                </a:lnTo>
                <a:lnTo>
                  <a:pt x="4701268" y="1566636"/>
                </a:lnTo>
                <a:lnTo>
                  <a:pt x="3365500" y="1566636"/>
                </a:lnTo>
                <a:close/>
                <a:moveTo>
                  <a:pt x="230868" y="230868"/>
                </a:moveTo>
                <a:lnTo>
                  <a:pt x="1566636" y="230868"/>
                </a:lnTo>
                <a:lnTo>
                  <a:pt x="1566636" y="1566636"/>
                </a:lnTo>
                <a:lnTo>
                  <a:pt x="230868" y="1566636"/>
                </a:lnTo>
                <a:close/>
                <a:moveTo>
                  <a:pt x="1682750" y="0"/>
                </a:moveTo>
                <a:lnTo>
                  <a:pt x="3249386" y="0"/>
                </a:lnTo>
                <a:lnTo>
                  <a:pt x="3249386" y="1566636"/>
                </a:lnTo>
                <a:lnTo>
                  <a:pt x="1682750" y="15666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430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9"/>
          </p:nvPr>
        </p:nvSpPr>
        <p:spPr>
          <a:xfrm>
            <a:off x="-1" y="669924"/>
            <a:ext cx="5240338" cy="5396368"/>
          </a:xfrm>
          <a:custGeom>
            <a:avLst/>
            <a:gdLst>
              <a:gd name="connsiteX0" fmla="*/ 1800225 w 5240338"/>
              <a:gd name="connsiteY0" fmla="*/ 3684362 h 5396368"/>
              <a:gd name="connsiteX1" fmla="*/ 5240337 w 5240338"/>
              <a:gd name="connsiteY1" fmla="*/ 3684362 h 5396368"/>
              <a:gd name="connsiteX2" fmla="*/ 5240337 w 5240338"/>
              <a:gd name="connsiteY2" fmla="*/ 5396368 h 5396368"/>
              <a:gd name="connsiteX3" fmla="*/ 1800225 w 5240338"/>
              <a:gd name="connsiteY3" fmla="*/ 5396368 h 5396368"/>
              <a:gd name="connsiteX4" fmla="*/ 0 w 5240338"/>
              <a:gd name="connsiteY4" fmla="*/ 3684362 h 5396368"/>
              <a:gd name="connsiteX5" fmla="*/ 1639889 w 5240338"/>
              <a:gd name="connsiteY5" fmla="*/ 3684362 h 5396368"/>
              <a:gd name="connsiteX6" fmla="*/ 1639889 w 5240338"/>
              <a:gd name="connsiteY6" fmla="*/ 5396368 h 5396368"/>
              <a:gd name="connsiteX7" fmla="*/ 0 w 5240338"/>
              <a:gd name="connsiteY7" fmla="*/ 5396368 h 5396368"/>
              <a:gd name="connsiteX8" fmla="*/ 3600450 w 5240338"/>
              <a:gd name="connsiteY8" fmla="*/ 1842181 h 5396368"/>
              <a:gd name="connsiteX9" fmla="*/ 5240338 w 5240338"/>
              <a:gd name="connsiteY9" fmla="*/ 1842181 h 5396368"/>
              <a:gd name="connsiteX10" fmla="*/ 5240338 w 5240338"/>
              <a:gd name="connsiteY10" fmla="*/ 3554187 h 5396368"/>
              <a:gd name="connsiteX11" fmla="*/ 3600450 w 5240338"/>
              <a:gd name="connsiteY11" fmla="*/ 3554187 h 5396368"/>
              <a:gd name="connsiteX12" fmla="*/ 1800225 w 5240338"/>
              <a:gd name="connsiteY12" fmla="*/ 1842181 h 5396368"/>
              <a:gd name="connsiteX13" fmla="*/ 3440113 w 5240338"/>
              <a:gd name="connsiteY13" fmla="*/ 1842181 h 5396368"/>
              <a:gd name="connsiteX14" fmla="*/ 3440113 w 5240338"/>
              <a:gd name="connsiteY14" fmla="*/ 3554187 h 5396368"/>
              <a:gd name="connsiteX15" fmla="*/ 1800225 w 5240338"/>
              <a:gd name="connsiteY15" fmla="*/ 3554187 h 5396368"/>
              <a:gd name="connsiteX16" fmla="*/ 0 w 5240338"/>
              <a:gd name="connsiteY16" fmla="*/ 1842181 h 5396368"/>
              <a:gd name="connsiteX17" fmla="*/ 1639888 w 5240338"/>
              <a:gd name="connsiteY17" fmla="*/ 1842181 h 5396368"/>
              <a:gd name="connsiteX18" fmla="*/ 1639888 w 5240338"/>
              <a:gd name="connsiteY18" fmla="*/ 3554187 h 5396368"/>
              <a:gd name="connsiteX19" fmla="*/ 0 w 5240338"/>
              <a:gd name="connsiteY19" fmla="*/ 3554187 h 5396368"/>
              <a:gd name="connsiteX20" fmla="*/ 3600224 w 5240338"/>
              <a:gd name="connsiteY20" fmla="*/ 0 h 5396368"/>
              <a:gd name="connsiteX21" fmla="*/ 5240112 w 5240338"/>
              <a:gd name="connsiteY21" fmla="*/ 0 h 5396368"/>
              <a:gd name="connsiteX22" fmla="*/ 5240112 w 5240338"/>
              <a:gd name="connsiteY22" fmla="*/ 1712006 h 5396368"/>
              <a:gd name="connsiteX23" fmla="*/ 3600224 w 5240338"/>
              <a:gd name="connsiteY23" fmla="*/ 1712006 h 5396368"/>
              <a:gd name="connsiteX24" fmla="*/ 0 w 5240338"/>
              <a:gd name="connsiteY24" fmla="*/ 0 h 5396368"/>
              <a:gd name="connsiteX25" fmla="*/ 3440113 w 5240338"/>
              <a:gd name="connsiteY25" fmla="*/ 0 h 5396368"/>
              <a:gd name="connsiteX26" fmla="*/ 3440113 w 5240338"/>
              <a:gd name="connsiteY26" fmla="*/ 1712006 h 5396368"/>
              <a:gd name="connsiteX27" fmla="*/ 0 w 5240338"/>
              <a:gd name="connsiteY27" fmla="*/ 1712006 h 539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40338" h="5396368">
                <a:moveTo>
                  <a:pt x="1800225" y="3684362"/>
                </a:moveTo>
                <a:lnTo>
                  <a:pt x="5240337" y="3684362"/>
                </a:lnTo>
                <a:lnTo>
                  <a:pt x="5240337" y="5396368"/>
                </a:lnTo>
                <a:lnTo>
                  <a:pt x="1800225" y="5396368"/>
                </a:lnTo>
                <a:close/>
                <a:moveTo>
                  <a:pt x="0" y="3684362"/>
                </a:moveTo>
                <a:lnTo>
                  <a:pt x="1639889" y="3684362"/>
                </a:lnTo>
                <a:lnTo>
                  <a:pt x="1639889" y="5396368"/>
                </a:lnTo>
                <a:lnTo>
                  <a:pt x="0" y="5396368"/>
                </a:lnTo>
                <a:close/>
                <a:moveTo>
                  <a:pt x="3600450" y="1842181"/>
                </a:moveTo>
                <a:lnTo>
                  <a:pt x="5240338" y="1842181"/>
                </a:lnTo>
                <a:lnTo>
                  <a:pt x="5240338" y="3554187"/>
                </a:lnTo>
                <a:lnTo>
                  <a:pt x="3600450" y="3554187"/>
                </a:lnTo>
                <a:close/>
                <a:moveTo>
                  <a:pt x="1800225" y="1842181"/>
                </a:moveTo>
                <a:lnTo>
                  <a:pt x="3440113" y="1842181"/>
                </a:lnTo>
                <a:lnTo>
                  <a:pt x="3440113" y="3554187"/>
                </a:lnTo>
                <a:lnTo>
                  <a:pt x="1800225" y="3554187"/>
                </a:lnTo>
                <a:close/>
                <a:moveTo>
                  <a:pt x="0" y="1842181"/>
                </a:moveTo>
                <a:lnTo>
                  <a:pt x="1639888" y="1842181"/>
                </a:lnTo>
                <a:lnTo>
                  <a:pt x="1639888" y="3554187"/>
                </a:lnTo>
                <a:lnTo>
                  <a:pt x="0" y="3554187"/>
                </a:lnTo>
                <a:close/>
                <a:moveTo>
                  <a:pt x="3600224" y="0"/>
                </a:moveTo>
                <a:lnTo>
                  <a:pt x="5240112" y="0"/>
                </a:lnTo>
                <a:lnTo>
                  <a:pt x="5240112" y="1712006"/>
                </a:lnTo>
                <a:lnTo>
                  <a:pt x="3600224" y="1712006"/>
                </a:lnTo>
                <a:close/>
                <a:moveTo>
                  <a:pt x="0" y="0"/>
                </a:moveTo>
                <a:lnTo>
                  <a:pt x="3440113" y="0"/>
                </a:lnTo>
                <a:lnTo>
                  <a:pt x="3440113" y="1712006"/>
                </a:lnTo>
                <a:lnTo>
                  <a:pt x="0" y="1712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045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9"/>
          </p:nvPr>
        </p:nvSpPr>
        <p:spPr>
          <a:xfrm>
            <a:off x="3903661" y="2062161"/>
            <a:ext cx="5240338" cy="3554187"/>
          </a:xfrm>
          <a:custGeom>
            <a:avLst/>
            <a:gdLst>
              <a:gd name="connsiteX0" fmla="*/ 1800224 w 5240338"/>
              <a:gd name="connsiteY0" fmla="*/ 1842181 h 3554187"/>
              <a:gd name="connsiteX1" fmla="*/ 5240337 w 5240338"/>
              <a:gd name="connsiteY1" fmla="*/ 1842181 h 3554187"/>
              <a:gd name="connsiteX2" fmla="*/ 5240337 w 5240338"/>
              <a:gd name="connsiteY2" fmla="*/ 3554187 h 3554187"/>
              <a:gd name="connsiteX3" fmla="*/ 1800224 w 5240338"/>
              <a:gd name="connsiteY3" fmla="*/ 3554187 h 3554187"/>
              <a:gd name="connsiteX4" fmla="*/ 0 w 5240338"/>
              <a:gd name="connsiteY4" fmla="*/ 1842181 h 3554187"/>
              <a:gd name="connsiteX5" fmla="*/ 1639888 w 5240338"/>
              <a:gd name="connsiteY5" fmla="*/ 1842181 h 3554187"/>
              <a:gd name="connsiteX6" fmla="*/ 1639888 w 5240338"/>
              <a:gd name="connsiteY6" fmla="*/ 3554187 h 3554187"/>
              <a:gd name="connsiteX7" fmla="*/ 0 w 5240338"/>
              <a:gd name="connsiteY7" fmla="*/ 3554187 h 3554187"/>
              <a:gd name="connsiteX8" fmla="*/ 1800225 w 5240338"/>
              <a:gd name="connsiteY8" fmla="*/ 0 h 3554187"/>
              <a:gd name="connsiteX9" fmla="*/ 3440113 w 5240338"/>
              <a:gd name="connsiteY9" fmla="*/ 0 h 3554187"/>
              <a:gd name="connsiteX10" fmla="*/ 3440113 w 5240338"/>
              <a:gd name="connsiteY10" fmla="*/ 1712006 h 3554187"/>
              <a:gd name="connsiteX11" fmla="*/ 1800225 w 5240338"/>
              <a:gd name="connsiteY11" fmla="*/ 1712006 h 3554187"/>
              <a:gd name="connsiteX12" fmla="*/ 0 w 5240338"/>
              <a:gd name="connsiteY12" fmla="*/ 0 h 3554187"/>
              <a:gd name="connsiteX13" fmla="*/ 1639888 w 5240338"/>
              <a:gd name="connsiteY13" fmla="*/ 0 h 3554187"/>
              <a:gd name="connsiteX14" fmla="*/ 1639888 w 5240338"/>
              <a:gd name="connsiteY14" fmla="*/ 1712006 h 3554187"/>
              <a:gd name="connsiteX15" fmla="*/ 0 w 5240338"/>
              <a:gd name="connsiteY15" fmla="*/ 1712006 h 3554187"/>
              <a:gd name="connsiteX16" fmla="*/ 3600450 w 5240338"/>
              <a:gd name="connsiteY16" fmla="*/ 0 h 3554187"/>
              <a:gd name="connsiteX17" fmla="*/ 5240338 w 5240338"/>
              <a:gd name="connsiteY17" fmla="*/ 0 h 3554187"/>
              <a:gd name="connsiteX18" fmla="*/ 5240338 w 5240338"/>
              <a:gd name="connsiteY18" fmla="*/ 1712006 h 3554187"/>
              <a:gd name="connsiteX19" fmla="*/ 3600450 w 5240338"/>
              <a:gd name="connsiteY19" fmla="*/ 1712006 h 355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40338" h="3554187">
                <a:moveTo>
                  <a:pt x="1800224" y="1842181"/>
                </a:moveTo>
                <a:lnTo>
                  <a:pt x="5240337" y="1842181"/>
                </a:lnTo>
                <a:lnTo>
                  <a:pt x="5240337" y="3554187"/>
                </a:lnTo>
                <a:lnTo>
                  <a:pt x="1800224" y="3554187"/>
                </a:lnTo>
                <a:close/>
                <a:moveTo>
                  <a:pt x="0" y="1842181"/>
                </a:moveTo>
                <a:lnTo>
                  <a:pt x="1639888" y="1842181"/>
                </a:lnTo>
                <a:lnTo>
                  <a:pt x="1639888" y="3554187"/>
                </a:lnTo>
                <a:lnTo>
                  <a:pt x="0" y="3554187"/>
                </a:lnTo>
                <a:close/>
                <a:moveTo>
                  <a:pt x="1800225" y="0"/>
                </a:moveTo>
                <a:lnTo>
                  <a:pt x="3440113" y="0"/>
                </a:lnTo>
                <a:lnTo>
                  <a:pt x="3440113" y="1712006"/>
                </a:lnTo>
                <a:lnTo>
                  <a:pt x="1800225" y="1712006"/>
                </a:lnTo>
                <a:close/>
                <a:moveTo>
                  <a:pt x="0" y="0"/>
                </a:moveTo>
                <a:lnTo>
                  <a:pt x="1639888" y="0"/>
                </a:lnTo>
                <a:lnTo>
                  <a:pt x="1639888" y="1712006"/>
                </a:lnTo>
                <a:lnTo>
                  <a:pt x="0" y="1712006"/>
                </a:lnTo>
                <a:close/>
                <a:moveTo>
                  <a:pt x="3600450" y="0"/>
                </a:moveTo>
                <a:lnTo>
                  <a:pt x="5240338" y="0"/>
                </a:lnTo>
                <a:lnTo>
                  <a:pt x="5240338" y="1712006"/>
                </a:lnTo>
                <a:lnTo>
                  <a:pt x="3600450" y="1712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0398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1" name="圖片版面配置區 20"/>
          <p:cNvSpPr>
            <a:spLocks noGrp="1"/>
          </p:cNvSpPr>
          <p:nvPr>
            <p:ph type="pic" sz="quarter" idx="23"/>
          </p:nvPr>
        </p:nvSpPr>
        <p:spPr>
          <a:xfrm>
            <a:off x="388374" y="1712232"/>
            <a:ext cx="4865798" cy="4078287"/>
          </a:xfrm>
          <a:custGeom>
            <a:avLst/>
            <a:gdLst>
              <a:gd name="connsiteX0" fmla="*/ 2433894 w 4865798"/>
              <a:gd name="connsiteY0" fmla="*/ 2096124 h 4078287"/>
              <a:gd name="connsiteX1" fmla="*/ 3636202 w 4865798"/>
              <a:gd name="connsiteY1" fmla="*/ 3069734 h 4078287"/>
              <a:gd name="connsiteX2" fmla="*/ 2432899 w 4865798"/>
              <a:gd name="connsiteY2" fmla="*/ 4078287 h 4078287"/>
              <a:gd name="connsiteX3" fmla="*/ 1272508 w 4865798"/>
              <a:gd name="connsiteY3" fmla="*/ 3105701 h 4078287"/>
              <a:gd name="connsiteX4" fmla="*/ 1161420 w 4865798"/>
              <a:gd name="connsiteY4" fmla="*/ 1065695 h 4078287"/>
              <a:gd name="connsiteX5" fmla="*/ 2364993 w 4865798"/>
              <a:gd name="connsiteY5" fmla="*/ 2040329 h 4078287"/>
              <a:gd name="connsiteX6" fmla="*/ 1204752 w 4865798"/>
              <a:gd name="connsiteY6" fmla="*/ 3048911 h 4078287"/>
              <a:gd name="connsiteX7" fmla="*/ 0 w 4865798"/>
              <a:gd name="connsiteY7" fmla="*/ 2039144 h 4078287"/>
              <a:gd name="connsiteX8" fmla="*/ 3661046 w 4865798"/>
              <a:gd name="connsiteY8" fmla="*/ 1029377 h 4078287"/>
              <a:gd name="connsiteX9" fmla="*/ 4865798 w 4865798"/>
              <a:gd name="connsiteY9" fmla="*/ 2039144 h 4078287"/>
              <a:gd name="connsiteX10" fmla="*/ 3704378 w 4865798"/>
              <a:gd name="connsiteY10" fmla="*/ 3012592 h 4078287"/>
              <a:gd name="connsiteX11" fmla="*/ 2500806 w 4865798"/>
              <a:gd name="connsiteY11" fmla="*/ 2037958 h 4078287"/>
              <a:gd name="connsiteX12" fmla="*/ 2432899 w 4865798"/>
              <a:gd name="connsiteY12" fmla="*/ 0 h 4078287"/>
              <a:gd name="connsiteX13" fmla="*/ 3593290 w 4865798"/>
              <a:gd name="connsiteY13" fmla="*/ 972586 h 4078287"/>
              <a:gd name="connsiteX14" fmla="*/ 2431905 w 4865798"/>
              <a:gd name="connsiteY14" fmla="*/ 1982163 h 4078287"/>
              <a:gd name="connsiteX15" fmla="*/ 1229596 w 4865798"/>
              <a:gd name="connsiteY15" fmla="*/ 1008553 h 407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65798" h="4078287">
                <a:moveTo>
                  <a:pt x="2433894" y="2096124"/>
                </a:moveTo>
                <a:lnTo>
                  <a:pt x="3636202" y="3069734"/>
                </a:lnTo>
                <a:lnTo>
                  <a:pt x="2432899" y="4078287"/>
                </a:lnTo>
                <a:lnTo>
                  <a:pt x="1272508" y="3105701"/>
                </a:lnTo>
                <a:close/>
                <a:moveTo>
                  <a:pt x="1161420" y="1065695"/>
                </a:moveTo>
                <a:lnTo>
                  <a:pt x="2364993" y="2040329"/>
                </a:lnTo>
                <a:lnTo>
                  <a:pt x="1204752" y="3048911"/>
                </a:lnTo>
                <a:lnTo>
                  <a:pt x="0" y="2039144"/>
                </a:lnTo>
                <a:close/>
                <a:moveTo>
                  <a:pt x="3661046" y="1029377"/>
                </a:moveTo>
                <a:lnTo>
                  <a:pt x="4865798" y="2039144"/>
                </a:lnTo>
                <a:lnTo>
                  <a:pt x="3704378" y="3012592"/>
                </a:lnTo>
                <a:lnTo>
                  <a:pt x="2500806" y="2037958"/>
                </a:lnTo>
                <a:close/>
                <a:moveTo>
                  <a:pt x="2432899" y="0"/>
                </a:moveTo>
                <a:lnTo>
                  <a:pt x="3593290" y="972586"/>
                </a:lnTo>
                <a:lnTo>
                  <a:pt x="2431905" y="1982163"/>
                </a:lnTo>
                <a:lnTo>
                  <a:pt x="1229596" y="10085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044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5037138" y="740229"/>
            <a:ext cx="4106862" cy="5559422"/>
          </a:xfrm>
          <a:custGeom>
            <a:avLst/>
            <a:gdLst>
              <a:gd name="connsiteX0" fmla="*/ 0 w 4106862"/>
              <a:gd name="connsiteY0" fmla="*/ 3106057 h 5559422"/>
              <a:gd name="connsiteX1" fmla="*/ 4106862 w 4106862"/>
              <a:gd name="connsiteY1" fmla="*/ 3106057 h 5559422"/>
              <a:gd name="connsiteX2" fmla="*/ 4106862 w 4106862"/>
              <a:gd name="connsiteY2" fmla="*/ 5559422 h 5559422"/>
              <a:gd name="connsiteX3" fmla="*/ 0 w 4106862"/>
              <a:gd name="connsiteY3" fmla="*/ 5559422 h 5559422"/>
              <a:gd name="connsiteX4" fmla="*/ 0 w 4106862"/>
              <a:gd name="connsiteY4" fmla="*/ 1349829 h 5559422"/>
              <a:gd name="connsiteX5" fmla="*/ 4106862 w 4106862"/>
              <a:gd name="connsiteY5" fmla="*/ 1349829 h 5559422"/>
              <a:gd name="connsiteX6" fmla="*/ 4106862 w 4106862"/>
              <a:gd name="connsiteY6" fmla="*/ 2975880 h 5559422"/>
              <a:gd name="connsiteX7" fmla="*/ 0 w 4106862"/>
              <a:gd name="connsiteY7" fmla="*/ 2975880 h 5559422"/>
              <a:gd name="connsiteX8" fmla="*/ 0 w 4106862"/>
              <a:gd name="connsiteY8" fmla="*/ 0 h 5559422"/>
              <a:gd name="connsiteX9" fmla="*/ 4106862 w 4106862"/>
              <a:gd name="connsiteY9" fmla="*/ 0 h 5559422"/>
              <a:gd name="connsiteX10" fmla="*/ 4106862 w 4106862"/>
              <a:gd name="connsiteY10" fmla="*/ 1219652 h 5559422"/>
              <a:gd name="connsiteX11" fmla="*/ 0 w 4106862"/>
              <a:gd name="connsiteY11" fmla="*/ 1219652 h 555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06862" h="5559422">
                <a:moveTo>
                  <a:pt x="0" y="3106057"/>
                </a:moveTo>
                <a:lnTo>
                  <a:pt x="4106862" y="3106057"/>
                </a:lnTo>
                <a:lnTo>
                  <a:pt x="4106862" y="5559422"/>
                </a:lnTo>
                <a:lnTo>
                  <a:pt x="0" y="5559422"/>
                </a:lnTo>
                <a:close/>
                <a:moveTo>
                  <a:pt x="0" y="1349829"/>
                </a:moveTo>
                <a:lnTo>
                  <a:pt x="4106862" y="1349829"/>
                </a:lnTo>
                <a:lnTo>
                  <a:pt x="4106862" y="2975880"/>
                </a:lnTo>
                <a:lnTo>
                  <a:pt x="0" y="2975880"/>
                </a:lnTo>
                <a:close/>
                <a:moveTo>
                  <a:pt x="0" y="0"/>
                </a:moveTo>
                <a:lnTo>
                  <a:pt x="4106862" y="0"/>
                </a:lnTo>
                <a:lnTo>
                  <a:pt x="4106862" y="1219652"/>
                </a:lnTo>
                <a:lnTo>
                  <a:pt x="0" y="12196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114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3"/>
          </p:nvPr>
        </p:nvSpPr>
        <p:spPr>
          <a:xfrm>
            <a:off x="3454400" y="580799"/>
            <a:ext cx="5689600" cy="5661033"/>
          </a:xfrm>
          <a:custGeom>
            <a:avLst/>
            <a:gdLst>
              <a:gd name="connsiteX0" fmla="*/ 1959429 w 5689600"/>
              <a:gd name="connsiteY0" fmla="*/ 3861033 h 5661033"/>
              <a:gd name="connsiteX1" fmla="*/ 5689600 w 5689600"/>
              <a:gd name="connsiteY1" fmla="*/ 3861033 h 5661033"/>
              <a:gd name="connsiteX2" fmla="*/ 5689600 w 5689600"/>
              <a:gd name="connsiteY2" fmla="*/ 5661033 h 5661033"/>
              <a:gd name="connsiteX3" fmla="*/ 1959429 w 5689600"/>
              <a:gd name="connsiteY3" fmla="*/ 5661033 h 5661033"/>
              <a:gd name="connsiteX4" fmla="*/ 3400 w 5689600"/>
              <a:gd name="connsiteY4" fmla="*/ 3861033 h 5661033"/>
              <a:gd name="connsiteX5" fmla="*/ 1803400 w 5689600"/>
              <a:gd name="connsiteY5" fmla="*/ 3861033 h 5661033"/>
              <a:gd name="connsiteX6" fmla="*/ 1803400 w 5689600"/>
              <a:gd name="connsiteY6" fmla="*/ 5661033 h 5661033"/>
              <a:gd name="connsiteX7" fmla="*/ 3400 w 5689600"/>
              <a:gd name="connsiteY7" fmla="*/ 5661033 h 5661033"/>
              <a:gd name="connsiteX8" fmla="*/ 3889600 w 5689600"/>
              <a:gd name="connsiteY8" fmla="*/ 1915888 h 5661033"/>
              <a:gd name="connsiteX9" fmla="*/ 5689600 w 5689600"/>
              <a:gd name="connsiteY9" fmla="*/ 1915888 h 5661033"/>
              <a:gd name="connsiteX10" fmla="*/ 5689600 w 5689600"/>
              <a:gd name="connsiteY10" fmla="*/ 3715888 h 5661033"/>
              <a:gd name="connsiteX11" fmla="*/ 3889600 w 5689600"/>
              <a:gd name="connsiteY11" fmla="*/ 3715888 h 5661033"/>
              <a:gd name="connsiteX12" fmla="*/ 3889600 w 5689600"/>
              <a:gd name="connsiteY12" fmla="*/ 2 h 5661033"/>
              <a:gd name="connsiteX13" fmla="*/ 5689600 w 5689600"/>
              <a:gd name="connsiteY13" fmla="*/ 2 h 5661033"/>
              <a:gd name="connsiteX14" fmla="*/ 5689600 w 5689600"/>
              <a:gd name="connsiteY14" fmla="*/ 1800002 h 5661033"/>
              <a:gd name="connsiteX15" fmla="*/ 3889600 w 5689600"/>
              <a:gd name="connsiteY15" fmla="*/ 1800002 h 5661033"/>
              <a:gd name="connsiteX16" fmla="*/ 0 w 5689600"/>
              <a:gd name="connsiteY16" fmla="*/ 0 h 5661033"/>
              <a:gd name="connsiteX17" fmla="*/ 3744800 w 5689600"/>
              <a:gd name="connsiteY17" fmla="*/ 0 h 5661033"/>
              <a:gd name="connsiteX18" fmla="*/ 3744800 w 5689600"/>
              <a:gd name="connsiteY18" fmla="*/ 3715888 h 5661033"/>
              <a:gd name="connsiteX19" fmla="*/ 0 w 5689600"/>
              <a:gd name="connsiteY19" fmla="*/ 3715888 h 566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89600" h="5661033">
                <a:moveTo>
                  <a:pt x="1959429" y="3861033"/>
                </a:moveTo>
                <a:lnTo>
                  <a:pt x="5689600" y="3861033"/>
                </a:lnTo>
                <a:lnTo>
                  <a:pt x="5689600" y="5661033"/>
                </a:lnTo>
                <a:lnTo>
                  <a:pt x="1959429" y="5661033"/>
                </a:lnTo>
                <a:close/>
                <a:moveTo>
                  <a:pt x="3400" y="3861033"/>
                </a:moveTo>
                <a:lnTo>
                  <a:pt x="1803400" y="3861033"/>
                </a:lnTo>
                <a:lnTo>
                  <a:pt x="1803400" y="5661033"/>
                </a:lnTo>
                <a:lnTo>
                  <a:pt x="3400" y="5661033"/>
                </a:lnTo>
                <a:close/>
                <a:moveTo>
                  <a:pt x="3889600" y="1915888"/>
                </a:moveTo>
                <a:lnTo>
                  <a:pt x="5689600" y="1915888"/>
                </a:lnTo>
                <a:lnTo>
                  <a:pt x="5689600" y="3715888"/>
                </a:lnTo>
                <a:lnTo>
                  <a:pt x="3889600" y="3715888"/>
                </a:lnTo>
                <a:close/>
                <a:moveTo>
                  <a:pt x="3889600" y="2"/>
                </a:moveTo>
                <a:lnTo>
                  <a:pt x="5689600" y="2"/>
                </a:lnTo>
                <a:lnTo>
                  <a:pt x="5689600" y="1800002"/>
                </a:lnTo>
                <a:lnTo>
                  <a:pt x="3889600" y="1800002"/>
                </a:lnTo>
                <a:close/>
                <a:moveTo>
                  <a:pt x="0" y="0"/>
                </a:moveTo>
                <a:lnTo>
                  <a:pt x="3744800" y="0"/>
                </a:lnTo>
                <a:lnTo>
                  <a:pt x="3744800" y="3715888"/>
                </a:lnTo>
                <a:lnTo>
                  <a:pt x="0" y="3715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7029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6"/>
          </p:nvPr>
        </p:nvSpPr>
        <p:spPr>
          <a:xfrm>
            <a:off x="2062163" y="1030288"/>
            <a:ext cx="5020469" cy="5022850"/>
          </a:xfrm>
          <a:custGeom>
            <a:avLst/>
            <a:gdLst>
              <a:gd name="connsiteX0" fmla="*/ 0 w 5020469"/>
              <a:gd name="connsiteY0" fmla="*/ 3629025 h 5022850"/>
              <a:gd name="connsiteX1" fmla="*/ 2408237 w 5020469"/>
              <a:gd name="connsiteY1" fmla="*/ 3629025 h 5022850"/>
              <a:gd name="connsiteX2" fmla="*/ 2408237 w 5020469"/>
              <a:gd name="connsiteY2" fmla="*/ 5022850 h 5022850"/>
              <a:gd name="connsiteX3" fmla="*/ 0 w 5020469"/>
              <a:gd name="connsiteY3" fmla="*/ 5022850 h 5022850"/>
              <a:gd name="connsiteX4" fmla="*/ 2612232 w 5020469"/>
              <a:gd name="connsiteY4" fmla="*/ 1553028 h 5022850"/>
              <a:gd name="connsiteX5" fmla="*/ 5020469 w 5020469"/>
              <a:gd name="connsiteY5" fmla="*/ 1553028 h 5022850"/>
              <a:gd name="connsiteX6" fmla="*/ 5020469 w 5020469"/>
              <a:gd name="connsiteY6" fmla="*/ 5022850 h 5022850"/>
              <a:gd name="connsiteX7" fmla="*/ 2612232 w 5020469"/>
              <a:gd name="connsiteY7" fmla="*/ 5022850 h 5022850"/>
              <a:gd name="connsiteX8" fmla="*/ 0 w 5020469"/>
              <a:gd name="connsiteY8" fmla="*/ 0 h 5022850"/>
              <a:gd name="connsiteX9" fmla="*/ 2408237 w 5020469"/>
              <a:gd name="connsiteY9" fmla="*/ 0 h 5022850"/>
              <a:gd name="connsiteX10" fmla="*/ 2408237 w 5020469"/>
              <a:gd name="connsiteY10" fmla="*/ 3477419 h 5022850"/>
              <a:gd name="connsiteX11" fmla="*/ 0 w 5020469"/>
              <a:gd name="connsiteY11" fmla="*/ 3477419 h 5022850"/>
              <a:gd name="connsiteX12" fmla="*/ 2612232 w 5020469"/>
              <a:gd name="connsiteY12" fmla="*/ 0 h 5022850"/>
              <a:gd name="connsiteX13" fmla="*/ 5020469 w 5020469"/>
              <a:gd name="connsiteY13" fmla="*/ 0 h 5022850"/>
              <a:gd name="connsiteX14" fmla="*/ 5020469 w 5020469"/>
              <a:gd name="connsiteY14" fmla="*/ 1393825 h 5022850"/>
              <a:gd name="connsiteX15" fmla="*/ 2612232 w 5020469"/>
              <a:gd name="connsiteY15" fmla="*/ 1393825 h 502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20469" h="5022850">
                <a:moveTo>
                  <a:pt x="0" y="3629025"/>
                </a:moveTo>
                <a:lnTo>
                  <a:pt x="2408237" y="3629025"/>
                </a:lnTo>
                <a:lnTo>
                  <a:pt x="2408237" y="5022850"/>
                </a:lnTo>
                <a:lnTo>
                  <a:pt x="0" y="5022850"/>
                </a:lnTo>
                <a:close/>
                <a:moveTo>
                  <a:pt x="2612232" y="1553028"/>
                </a:moveTo>
                <a:lnTo>
                  <a:pt x="5020469" y="1553028"/>
                </a:lnTo>
                <a:lnTo>
                  <a:pt x="5020469" y="5022850"/>
                </a:lnTo>
                <a:lnTo>
                  <a:pt x="2612232" y="5022850"/>
                </a:lnTo>
                <a:close/>
                <a:moveTo>
                  <a:pt x="0" y="0"/>
                </a:moveTo>
                <a:lnTo>
                  <a:pt x="2408237" y="0"/>
                </a:lnTo>
                <a:lnTo>
                  <a:pt x="2408237" y="3477419"/>
                </a:lnTo>
                <a:lnTo>
                  <a:pt x="0" y="3477419"/>
                </a:lnTo>
                <a:close/>
                <a:moveTo>
                  <a:pt x="2612232" y="0"/>
                </a:moveTo>
                <a:lnTo>
                  <a:pt x="5020469" y="0"/>
                </a:lnTo>
                <a:lnTo>
                  <a:pt x="5020469" y="1393825"/>
                </a:lnTo>
                <a:lnTo>
                  <a:pt x="2612232" y="1393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477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7"/>
          </p:nvPr>
        </p:nvSpPr>
        <p:spPr>
          <a:xfrm>
            <a:off x="979488" y="2089605"/>
            <a:ext cx="7185025" cy="2801030"/>
          </a:xfrm>
          <a:custGeom>
            <a:avLst/>
            <a:gdLst>
              <a:gd name="connsiteX0" fmla="*/ 4876800 w 7185025"/>
              <a:gd name="connsiteY0" fmla="*/ 1465942 h 2801030"/>
              <a:gd name="connsiteX1" fmla="*/ 7185025 w 7185025"/>
              <a:gd name="connsiteY1" fmla="*/ 1465942 h 2801030"/>
              <a:gd name="connsiteX2" fmla="*/ 7185025 w 7185025"/>
              <a:gd name="connsiteY2" fmla="*/ 2801030 h 2801030"/>
              <a:gd name="connsiteX3" fmla="*/ 4876800 w 7185025"/>
              <a:gd name="connsiteY3" fmla="*/ 2801030 h 2801030"/>
              <a:gd name="connsiteX4" fmla="*/ 2438400 w 7185025"/>
              <a:gd name="connsiteY4" fmla="*/ 1465942 h 2801030"/>
              <a:gd name="connsiteX5" fmla="*/ 4746625 w 7185025"/>
              <a:gd name="connsiteY5" fmla="*/ 1465942 h 2801030"/>
              <a:gd name="connsiteX6" fmla="*/ 4746625 w 7185025"/>
              <a:gd name="connsiteY6" fmla="*/ 2801030 h 2801030"/>
              <a:gd name="connsiteX7" fmla="*/ 2438400 w 7185025"/>
              <a:gd name="connsiteY7" fmla="*/ 2801030 h 2801030"/>
              <a:gd name="connsiteX8" fmla="*/ 0 w 7185025"/>
              <a:gd name="connsiteY8" fmla="*/ 1465942 h 2801030"/>
              <a:gd name="connsiteX9" fmla="*/ 2308225 w 7185025"/>
              <a:gd name="connsiteY9" fmla="*/ 1465942 h 2801030"/>
              <a:gd name="connsiteX10" fmla="*/ 2308225 w 7185025"/>
              <a:gd name="connsiteY10" fmla="*/ 2801030 h 2801030"/>
              <a:gd name="connsiteX11" fmla="*/ 0 w 7185025"/>
              <a:gd name="connsiteY11" fmla="*/ 2801030 h 2801030"/>
              <a:gd name="connsiteX12" fmla="*/ 4876800 w 7185025"/>
              <a:gd name="connsiteY12" fmla="*/ 0 h 2801030"/>
              <a:gd name="connsiteX13" fmla="*/ 7185025 w 7185025"/>
              <a:gd name="connsiteY13" fmla="*/ 0 h 2801030"/>
              <a:gd name="connsiteX14" fmla="*/ 7185025 w 7185025"/>
              <a:gd name="connsiteY14" fmla="*/ 1335088 h 2801030"/>
              <a:gd name="connsiteX15" fmla="*/ 4876800 w 7185025"/>
              <a:gd name="connsiteY15" fmla="*/ 1335088 h 2801030"/>
              <a:gd name="connsiteX16" fmla="*/ 2438400 w 7185025"/>
              <a:gd name="connsiteY16" fmla="*/ 0 h 2801030"/>
              <a:gd name="connsiteX17" fmla="*/ 4746625 w 7185025"/>
              <a:gd name="connsiteY17" fmla="*/ 0 h 2801030"/>
              <a:gd name="connsiteX18" fmla="*/ 4746625 w 7185025"/>
              <a:gd name="connsiteY18" fmla="*/ 1335088 h 2801030"/>
              <a:gd name="connsiteX19" fmla="*/ 2438400 w 7185025"/>
              <a:gd name="connsiteY19" fmla="*/ 1335088 h 2801030"/>
              <a:gd name="connsiteX20" fmla="*/ 0 w 7185025"/>
              <a:gd name="connsiteY20" fmla="*/ 0 h 2801030"/>
              <a:gd name="connsiteX21" fmla="*/ 2308225 w 7185025"/>
              <a:gd name="connsiteY21" fmla="*/ 0 h 2801030"/>
              <a:gd name="connsiteX22" fmla="*/ 2308225 w 7185025"/>
              <a:gd name="connsiteY22" fmla="*/ 1335088 h 2801030"/>
              <a:gd name="connsiteX23" fmla="*/ 0 w 7185025"/>
              <a:gd name="connsiteY23" fmla="*/ 1335088 h 2801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185025" h="2801030">
                <a:moveTo>
                  <a:pt x="4876800" y="1465942"/>
                </a:moveTo>
                <a:lnTo>
                  <a:pt x="7185025" y="1465942"/>
                </a:lnTo>
                <a:lnTo>
                  <a:pt x="7185025" y="2801030"/>
                </a:lnTo>
                <a:lnTo>
                  <a:pt x="4876800" y="2801030"/>
                </a:lnTo>
                <a:close/>
                <a:moveTo>
                  <a:pt x="2438400" y="1465942"/>
                </a:moveTo>
                <a:lnTo>
                  <a:pt x="4746625" y="1465942"/>
                </a:lnTo>
                <a:lnTo>
                  <a:pt x="4746625" y="2801030"/>
                </a:lnTo>
                <a:lnTo>
                  <a:pt x="2438400" y="2801030"/>
                </a:lnTo>
                <a:close/>
                <a:moveTo>
                  <a:pt x="0" y="1465942"/>
                </a:moveTo>
                <a:lnTo>
                  <a:pt x="2308225" y="1465942"/>
                </a:lnTo>
                <a:lnTo>
                  <a:pt x="2308225" y="2801030"/>
                </a:lnTo>
                <a:lnTo>
                  <a:pt x="0" y="2801030"/>
                </a:lnTo>
                <a:close/>
                <a:moveTo>
                  <a:pt x="4876800" y="0"/>
                </a:moveTo>
                <a:lnTo>
                  <a:pt x="7185025" y="0"/>
                </a:lnTo>
                <a:lnTo>
                  <a:pt x="7185025" y="1335088"/>
                </a:lnTo>
                <a:lnTo>
                  <a:pt x="4876800" y="1335088"/>
                </a:lnTo>
                <a:close/>
                <a:moveTo>
                  <a:pt x="2438400" y="0"/>
                </a:moveTo>
                <a:lnTo>
                  <a:pt x="4746625" y="0"/>
                </a:lnTo>
                <a:lnTo>
                  <a:pt x="4746625" y="1335088"/>
                </a:lnTo>
                <a:lnTo>
                  <a:pt x="2438400" y="1335088"/>
                </a:lnTo>
                <a:close/>
                <a:moveTo>
                  <a:pt x="0" y="0"/>
                </a:moveTo>
                <a:lnTo>
                  <a:pt x="2308225" y="0"/>
                </a:lnTo>
                <a:lnTo>
                  <a:pt x="2308225" y="1335088"/>
                </a:lnTo>
                <a:lnTo>
                  <a:pt x="0" y="13350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0423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2"/>
          </p:nvPr>
        </p:nvSpPr>
        <p:spPr>
          <a:xfrm>
            <a:off x="3772350" y="750433"/>
            <a:ext cx="5357134" cy="5357134"/>
          </a:xfrm>
          <a:custGeom>
            <a:avLst/>
            <a:gdLst>
              <a:gd name="connsiteX0" fmla="*/ 3917428 w 5357134"/>
              <a:gd name="connsiteY0" fmla="*/ 3629480 h 5357134"/>
              <a:gd name="connsiteX1" fmla="*/ 5069186 w 5357134"/>
              <a:gd name="connsiteY1" fmla="*/ 3629480 h 5357134"/>
              <a:gd name="connsiteX2" fmla="*/ 5357134 w 5357134"/>
              <a:gd name="connsiteY2" fmla="*/ 3917428 h 5357134"/>
              <a:gd name="connsiteX3" fmla="*/ 5357134 w 5357134"/>
              <a:gd name="connsiteY3" fmla="*/ 5069186 h 5357134"/>
              <a:gd name="connsiteX4" fmla="*/ 5069186 w 5357134"/>
              <a:gd name="connsiteY4" fmla="*/ 5357134 h 5357134"/>
              <a:gd name="connsiteX5" fmla="*/ 3917428 w 5357134"/>
              <a:gd name="connsiteY5" fmla="*/ 5357134 h 5357134"/>
              <a:gd name="connsiteX6" fmla="*/ 3629480 w 5357134"/>
              <a:gd name="connsiteY6" fmla="*/ 5069186 h 5357134"/>
              <a:gd name="connsiteX7" fmla="*/ 3629480 w 5357134"/>
              <a:gd name="connsiteY7" fmla="*/ 3917428 h 5357134"/>
              <a:gd name="connsiteX8" fmla="*/ 3917428 w 5357134"/>
              <a:gd name="connsiteY8" fmla="*/ 3629480 h 5357134"/>
              <a:gd name="connsiteX9" fmla="*/ 2102688 w 5357134"/>
              <a:gd name="connsiteY9" fmla="*/ 3629480 h 5357134"/>
              <a:gd name="connsiteX10" fmla="*/ 3254446 w 5357134"/>
              <a:gd name="connsiteY10" fmla="*/ 3629480 h 5357134"/>
              <a:gd name="connsiteX11" fmla="*/ 3542394 w 5357134"/>
              <a:gd name="connsiteY11" fmla="*/ 3917428 h 5357134"/>
              <a:gd name="connsiteX12" fmla="*/ 3542394 w 5357134"/>
              <a:gd name="connsiteY12" fmla="*/ 5069186 h 5357134"/>
              <a:gd name="connsiteX13" fmla="*/ 3254446 w 5357134"/>
              <a:gd name="connsiteY13" fmla="*/ 5357134 h 5357134"/>
              <a:gd name="connsiteX14" fmla="*/ 2102688 w 5357134"/>
              <a:gd name="connsiteY14" fmla="*/ 5357134 h 5357134"/>
              <a:gd name="connsiteX15" fmla="*/ 1814740 w 5357134"/>
              <a:gd name="connsiteY15" fmla="*/ 5069186 h 5357134"/>
              <a:gd name="connsiteX16" fmla="*/ 1814740 w 5357134"/>
              <a:gd name="connsiteY16" fmla="*/ 3917428 h 5357134"/>
              <a:gd name="connsiteX17" fmla="*/ 2102688 w 5357134"/>
              <a:gd name="connsiteY17" fmla="*/ 3629480 h 5357134"/>
              <a:gd name="connsiteX18" fmla="*/ 287948 w 5357134"/>
              <a:gd name="connsiteY18" fmla="*/ 3629480 h 5357134"/>
              <a:gd name="connsiteX19" fmla="*/ 1439706 w 5357134"/>
              <a:gd name="connsiteY19" fmla="*/ 3629480 h 5357134"/>
              <a:gd name="connsiteX20" fmla="*/ 1727654 w 5357134"/>
              <a:gd name="connsiteY20" fmla="*/ 3917428 h 5357134"/>
              <a:gd name="connsiteX21" fmla="*/ 1727654 w 5357134"/>
              <a:gd name="connsiteY21" fmla="*/ 5069186 h 5357134"/>
              <a:gd name="connsiteX22" fmla="*/ 1439706 w 5357134"/>
              <a:gd name="connsiteY22" fmla="*/ 5357134 h 5357134"/>
              <a:gd name="connsiteX23" fmla="*/ 287948 w 5357134"/>
              <a:gd name="connsiteY23" fmla="*/ 5357134 h 5357134"/>
              <a:gd name="connsiteX24" fmla="*/ 0 w 5357134"/>
              <a:gd name="connsiteY24" fmla="*/ 5069186 h 5357134"/>
              <a:gd name="connsiteX25" fmla="*/ 0 w 5357134"/>
              <a:gd name="connsiteY25" fmla="*/ 3917428 h 5357134"/>
              <a:gd name="connsiteX26" fmla="*/ 287948 w 5357134"/>
              <a:gd name="connsiteY26" fmla="*/ 3629480 h 5357134"/>
              <a:gd name="connsiteX27" fmla="*/ 3917428 w 5357134"/>
              <a:gd name="connsiteY27" fmla="*/ 1814740 h 5357134"/>
              <a:gd name="connsiteX28" fmla="*/ 5069186 w 5357134"/>
              <a:gd name="connsiteY28" fmla="*/ 1814740 h 5357134"/>
              <a:gd name="connsiteX29" fmla="*/ 5357134 w 5357134"/>
              <a:gd name="connsiteY29" fmla="*/ 2102688 h 5357134"/>
              <a:gd name="connsiteX30" fmla="*/ 5357134 w 5357134"/>
              <a:gd name="connsiteY30" fmla="*/ 3254446 h 5357134"/>
              <a:gd name="connsiteX31" fmla="*/ 5069186 w 5357134"/>
              <a:gd name="connsiteY31" fmla="*/ 3542394 h 5357134"/>
              <a:gd name="connsiteX32" fmla="*/ 3917428 w 5357134"/>
              <a:gd name="connsiteY32" fmla="*/ 3542394 h 5357134"/>
              <a:gd name="connsiteX33" fmla="*/ 3629480 w 5357134"/>
              <a:gd name="connsiteY33" fmla="*/ 3254446 h 5357134"/>
              <a:gd name="connsiteX34" fmla="*/ 3629480 w 5357134"/>
              <a:gd name="connsiteY34" fmla="*/ 2102688 h 5357134"/>
              <a:gd name="connsiteX35" fmla="*/ 3917428 w 5357134"/>
              <a:gd name="connsiteY35" fmla="*/ 1814740 h 5357134"/>
              <a:gd name="connsiteX36" fmla="*/ 2102688 w 5357134"/>
              <a:gd name="connsiteY36" fmla="*/ 1814740 h 5357134"/>
              <a:gd name="connsiteX37" fmla="*/ 3254446 w 5357134"/>
              <a:gd name="connsiteY37" fmla="*/ 1814740 h 5357134"/>
              <a:gd name="connsiteX38" fmla="*/ 3542394 w 5357134"/>
              <a:gd name="connsiteY38" fmla="*/ 2102688 h 5357134"/>
              <a:gd name="connsiteX39" fmla="*/ 3542394 w 5357134"/>
              <a:gd name="connsiteY39" fmla="*/ 3254446 h 5357134"/>
              <a:gd name="connsiteX40" fmla="*/ 3254446 w 5357134"/>
              <a:gd name="connsiteY40" fmla="*/ 3542394 h 5357134"/>
              <a:gd name="connsiteX41" fmla="*/ 2102688 w 5357134"/>
              <a:gd name="connsiteY41" fmla="*/ 3542394 h 5357134"/>
              <a:gd name="connsiteX42" fmla="*/ 1814740 w 5357134"/>
              <a:gd name="connsiteY42" fmla="*/ 3254446 h 5357134"/>
              <a:gd name="connsiteX43" fmla="*/ 1814740 w 5357134"/>
              <a:gd name="connsiteY43" fmla="*/ 2102688 h 5357134"/>
              <a:gd name="connsiteX44" fmla="*/ 2102688 w 5357134"/>
              <a:gd name="connsiteY44" fmla="*/ 1814740 h 5357134"/>
              <a:gd name="connsiteX45" fmla="*/ 287948 w 5357134"/>
              <a:gd name="connsiteY45" fmla="*/ 1814740 h 5357134"/>
              <a:gd name="connsiteX46" fmla="*/ 1439706 w 5357134"/>
              <a:gd name="connsiteY46" fmla="*/ 1814740 h 5357134"/>
              <a:gd name="connsiteX47" fmla="*/ 1727654 w 5357134"/>
              <a:gd name="connsiteY47" fmla="*/ 2102688 h 5357134"/>
              <a:gd name="connsiteX48" fmla="*/ 1727654 w 5357134"/>
              <a:gd name="connsiteY48" fmla="*/ 3254446 h 5357134"/>
              <a:gd name="connsiteX49" fmla="*/ 1439706 w 5357134"/>
              <a:gd name="connsiteY49" fmla="*/ 3542394 h 5357134"/>
              <a:gd name="connsiteX50" fmla="*/ 287948 w 5357134"/>
              <a:gd name="connsiteY50" fmla="*/ 3542394 h 5357134"/>
              <a:gd name="connsiteX51" fmla="*/ 0 w 5357134"/>
              <a:gd name="connsiteY51" fmla="*/ 3254446 h 5357134"/>
              <a:gd name="connsiteX52" fmla="*/ 0 w 5357134"/>
              <a:gd name="connsiteY52" fmla="*/ 2102688 h 5357134"/>
              <a:gd name="connsiteX53" fmla="*/ 287948 w 5357134"/>
              <a:gd name="connsiteY53" fmla="*/ 1814740 h 5357134"/>
              <a:gd name="connsiteX54" fmla="*/ 3917428 w 5357134"/>
              <a:gd name="connsiteY54" fmla="*/ 0 h 5357134"/>
              <a:gd name="connsiteX55" fmla="*/ 5069186 w 5357134"/>
              <a:gd name="connsiteY55" fmla="*/ 0 h 5357134"/>
              <a:gd name="connsiteX56" fmla="*/ 5357134 w 5357134"/>
              <a:gd name="connsiteY56" fmla="*/ 287948 h 5357134"/>
              <a:gd name="connsiteX57" fmla="*/ 5357134 w 5357134"/>
              <a:gd name="connsiteY57" fmla="*/ 1439706 h 5357134"/>
              <a:gd name="connsiteX58" fmla="*/ 5069186 w 5357134"/>
              <a:gd name="connsiteY58" fmla="*/ 1727654 h 5357134"/>
              <a:gd name="connsiteX59" fmla="*/ 3917428 w 5357134"/>
              <a:gd name="connsiteY59" fmla="*/ 1727654 h 5357134"/>
              <a:gd name="connsiteX60" fmla="*/ 3629480 w 5357134"/>
              <a:gd name="connsiteY60" fmla="*/ 1439706 h 5357134"/>
              <a:gd name="connsiteX61" fmla="*/ 3629480 w 5357134"/>
              <a:gd name="connsiteY61" fmla="*/ 287948 h 5357134"/>
              <a:gd name="connsiteX62" fmla="*/ 3917428 w 5357134"/>
              <a:gd name="connsiteY62" fmla="*/ 0 h 5357134"/>
              <a:gd name="connsiteX63" fmla="*/ 2102688 w 5357134"/>
              <a:gd name="connsiteY63" fmla="*/ 0 h 5357134"/>
              <a:gd name="connsiteX64" fmla="*/ 3254446 w 5357134"/>
              <a:gd name="connsiteY64" fmla="*/ 0 h 5357134"/>
              <a:gd name="connsiteX65" fmla="*/ 3542394 w 5357134"/>
              <a:gd name="connsiteY65" fmla="*/ 287948 h 5357134"/>
              <a:gd name="connsiteX66" fmla="*/ 3542394 w 5357134"/>
              <a:gd name="connsiteY66" fmla="*/ 1439706 h 5357134"/>
              <a:gd name="connsiteX67" fmla="*/ 3254446 w 5357134"/>
              <a:gd name="connsiteY67" fmla="*/ 1727654 h 5357134"/>
              <a:gd name="connsiteX68" fmla="*/ 2102688 w 5357134"/>
              <a:gd name="connsiteY68" fmla="*/ 1727654 h 5357134"/>
              <a:gd name="connsiteX69" fmla="*/ 1814740 w 5357134"/>
              <a:gd name="connsiteY69" fmla="*/ 1439706 h 5357134"/>
              <a:gd name="connsiteX70" fmla="*/ 1814740 w 5357134"/>
              <a:gd name="connsiteY70" fmla="*/ 287948 h 5357134"/>
              <a:gd name="connsiteX71" fmla="*/ 2102688 w 5357134"/>
              <a:gd name="connsiteY71" fmla="*/ 0 h 5357134"/>
              <a:gd name="connsiteX72" fmla="*/ 287948 w 5357134"/>
              <a:gd name="connsiteY72" fmla="*/ 0 h 5357134"/>
              <a:gd name="connsiteX73" fmla="*/ 1439706 w 5357134"/>
              <a:gd name="connsiteY73" fmla="*/ 0 h 5357134"/>
              <a:gd name="connsiteX74" fmla="*/ 1727654 w 5357134"/>
              <a:gd name="connsiteY74" fmla="*/ 287948 h 5357134"/>
              <a:gd name="connsiteX75" fmla="*/ 1727654 w 5357134"/>
              <a:gd name="connsiteY75" fmla="*/ 1439706 h 5357134"/>
              <a:gd name="connsiteX76" fmla="*/ 1439706 w 5357134"/>
              <a:gd name="connsiteY76" fmla="*/ 1727654 h 5357134"/>
              <a:gd name="connsiteX77" fmla="*/ 287948 w 5357134"/>
              <a:gd name="connsiteY77" fmla="*/ 1727654 h 5357134"/>
              <a:gd name="connsiteX78" fmla="*/ 0 w 5357134"/>
              <a:gd name="connsiteY78" fmla="*/ 1439706 h 5357134"/>
              <a:gd name="connsiteX79" fmla="*/ 0 w 5357134"/>
              <a:gd name="connsiteY79" fmla="*/ 287948 h 5357134"/>
              <a:gd name="connsiteX80" fmla="*/ 287948 w 5357134"/>
              <a:gd name="connsiteY80" fmla="*/ 0 h 535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357134" h="5357134">
                <a:moveTo>
                  <a:pt x="3917428" y="3629480"/>
                </a:moveTo>
                <a:lnTo>
                  <a:pt x="5069186" y="3629480"/>
                </a:lnTo>
                <a:cubicBezTo>
                  <a:pt x="5228215" y="3629480"/>
                  <a:pt x="5357134" y="3758399"/>
                  <a:pt x="5357134" y="3917428"/>
                </a:cubicBezTo>
                <a:lnTo>
                  <a:pt x="5357134" y="5069186"/>
                </a:lnTo>
                <a:cubicBezTo>
                  <a:pt x="5357134" y="5228215"/>
                  <a:pt x="5228215" y="5357134"/>
                  <a:pt x="5069186" y="5357134"/>
                </a:cubicBezTo>
                <a:lnTo>
                  <a:pt x="3917428" y="5357134"/>
                </a:lnTo>
                <a:cubicBezTo>
                  <a:pt x="3758399" y="5357134"/>
                  <a:pt x="3629480" y="5228215"/>
                  <a:pt x="3629480" y="5069186"/>
                </a:cubicBezTo>
                <a:lnTo>
                  <a:pt x="3629480" y="3917428"/>
                </a:lnTo>
                <a:cubicBezTo>
                  <a:pt x="3629480" y="3758399"/>
                  <a:pt x="3758399" y="3629480"/>
                  <a:pt x="3917428" y="3629480"/>
                </a:cubicBezTo>
                <a:close/>
                <a:moveTo>
                  <a:pt x="2102688" y="3629480"/>
                </a:moveTo>
                <a:lnTo>
                  <a:pt x="3254446" y="3629480"/>
                </a:lnTo>
                <a:cubicBezTo>
                  <a:pt x="3413475" y="3629480"/>
                  <a:pt x="3542394" y="3758399"/>
                  <a:pt x="3542394" y="3917428"/>
                </a:cubicBezTo>
                <a:lnTo>
                  <a:pt x="3542394" y="5069186"/>
                </a:lnTo>
                <a:cubicBezTo>
                  <a:pt x="3542394" y="5228215"/>
                  <a:pt x="3413475" y="5357134"/>
                  <a:pt x="3254446" y="5357134"/>
                </a:cubicBezTo>
                <a:lnTo>
                  <a:pt x="2102688" y="5357134"/>
                </a:lnTo>
                <a:cubicBezTo>
                  <a:pt x="1943659" y="5357134"/>
                  <a:pt x="1814740" y="5228215"/>
                  <a:pt x="1814740" y="5069186"/>
                </a:cubicBezTo>
                <a:lnTo>
                  <a:pt x="1814740" y="3917428"/>
                </a:lnTo>
                <a:cubicBezTo>
                  <a:pt x="1814740" y="3758399"/>
                  <a:pt x="1943659" y="3629480"/>
                  <a:pt x="2102688" y="3629480"/>
                </a:cubicBezTo>
                <a:close/>
                <a:moveTo>
                  <a:pt x="287948" y="3629480"/>
                </a:moveTo>
                <a:lnTo>
                  <a:pt x="1439706" y="3629480"/>
                </a:lnTo>
                <a:cubicBezTo>
                  <a:pt x="1598735" y="3629480"/>
                  <a:pt x="1727654" y="3758399"/>
                  <a:pt x="1727654" y="3917428"/>
                </a:cubicBezTo>
                <a:lnTo>
                  <a:pt x="1727654" y="5069186"/>
                </a:lnTo>
                <a:cubicBezTo>
                  <a:pt x="1727654" y="5228215"/>
                  <a:pt x="1598735" y="5357134"/>
                  <a:pt x="1439706" y="5357134"/>
                </a:cubicBezTo>
                <a:lnTo>
                  <a:pt x="287948" y="5357134"/>
                </a:lnTo>
                <a:cubicBezTo>
                  <a:pt x="128919" y="5357134"/>
                  <a:pt x="0" y="5228215"/>
                  <a:pt x="0" y="5069186"/>
                </a:cubicBezTo>
                <a:lnTo>
                  <a:pt x="0" y="3917428"/>
                </a:lnTo>
                <a:cubicBezTo>
                  <a:pt x="0" y="3758399"/>
                  <a:pt x="128919" y="3629480"/>
                  <a:pt x="287948" y="3629480"/>
                </a:cubicBezTo>
                <a:close/>
                <a:moveTo>
                  <a:pt x="3917428" y="1814740"/>
                </a:moveTo>
                <a:lnTo>
                  <a:pt x="5069186" y="1814740"/>
                </a:lnTo>
                <a:cubicBezTo>
                  <a:pt x="5228215" y="1814740"/>
                  <a:pt x="5357134" y="1943659"/>
                  <a:pt x="5357134" y="2102688"/>
                </a:cubicBezTo>
                <a:lnTo>
                  <a:pt x="5357134" y="3254446"/>
                </a:lnTo>
                <a:cubicBezTo>
                  <a:pt x="5357134" y="3413475"/>
                  <a:pt x="5228215" y="3542394"/>
                  <a:pt x="5069186" y="3542394"/>
                </a:cubicBezTo>
                <a:lnTo>
                  <a:pt x="3917428" y="3542394"/>
                </a:lnTo>
                <a:cubicBezTo>
                  <a:pt x="3758399" y="3542394"/>
                  <a:pt x="3629480" y="3413475"/>
                  <a:pt x="3629480" y="3254446"/>
                </a:cubicBezTo>
                <a:lnTo>
                  <a:pt x="3629480" y="2102688"/>
                </a:lnTo>
                <a:cubicBezTo>
                  <a:pt x="3629480" y="1943659"/>
                  <a:pt x="3758399" y="1814740"/>
                  <a:pt x="3917428" y="1814740"/>
                </a:cubicBezTo>
                <a:close/>
                <a:moveTo>
                  <a:pt x="2102688" y="1814740"/>
                </a:moveTo>
                <a:lnTo>
                  <a:pt x="3254446" y="1814740"/>
                </a:lnTo>
                <a:cubicBezTo>
                  <a:pt x="3413475" y="1814740"/>
                  <a:pt x="3542394" y="1943659"/>
                  <a:pt x="3542394" y="2102688"/>
                </a:cubicBezTo>
                <a:lnTo>
                  <a:pt x="3542394" y="3254446"/>
                </a:lnTo>
                <a:cubicBezTo>
                  <a:pt x="3542394" y="3413475"/>
                  <a:pt x="3413475" y="3542394"/>
                  <a:pt x="3254446" y="3542394"/>
                </a:cubicBezTo>
                <a:lnTo>
                  <a:pt x="2102688" y="3542394"/>
                </a:lnTo>
                <a:cubicBezTo>
                  <a:pt x="1943659" y="3542394"/>
                  <a:pt x="1814740" y="3413475"/>
                  <a:pt x="1814740" y="3254446"/>
                </a:cubicBezTo>
                <a:lnTo>
                  <a:pt x="1814740" y="2102688"/>
                </a:lnTo>
                <a:cubicBezTo>
                  <a:pt x="1814740" y="1943659"/>
                  <a:pt x="1943659" y="1814740"/>
                  <a:pt x="2102688" y="1814740"/>
                </a:cubicBezTo>
                <a:close/>
                <a:moveTo>
                  <a:pt x="287948" y="1814740"/>
                </a:moveTo>
                <a:lnTo>
                  <a:pt x="1439706" y="1814740"/>
                </a:lnTo>
                <a:cubicBezTo>
                  <a:pt x="1598735" y="1814740"/>
                  <a:pt x="1727654" y="1943659"/>
                  <a:pt x="1727654" y="2102688"/>
                </a:cubicBezTo>
                <a:lnTo>
                  <a:pt x="1727654" y="3254446"/>
                </a:lnTo>
                <a:cubicBezTo>
                  <a:pt x="1727654" y="3413475"/>
                  <a:pt x="1598735" y="3542394"/>
                  <a:pt x="1439706" y="3542394"/>
                </a:cubicBezTo>
                <a:lnTo>
                  <a:pt x="287948" y="3542394"/>
                </a:lnTo>
                <a:cubicBezTo>
                  <a:pt x="128919" y="3542394"/>
                  <a:pt x="0" y="3413475"/>
                  <a:pt x="0" y="3254446"/>
                </a:cubicBezTo>
                <a:lnTo>
                  <a:pt x="0" y="2102688"/>
                </a:lnTo>
                <a:cubicBezTo>
                  <a:pt x="0" y="1943659"/>
                  <a:pt x="128919" y="1814740"/>
                  <a:pt x="287948" y="1814740"/>
                </a:cubicBezTo>
                <a:close/>
                <a:moveTo>
                  <a:pt x="3917428" y="0"/>
                </a:moveTo>
                <a:lnTo>
                  <a:pt x="5069186" y="0"/>
                </a:lnTo>
                <a:cubicBezTo>
                  <a:pt x="5228215" y="0"/>
                  <a:pt x="5357134" y="128919"/>
                  <a:pt x="5357134" y="287948"/>
                </a:cubicBezTo>
                <a:lnTo>
                  <a:pt x="5357134" y="1439706"/>
                </a:lnTo>
                <a:cubicBezTo>
                  <a:pt x="5357134" y="1598735"/>
                  <a:pt x="5228215" y="1727654"/>
                  <a:pt x="5069186" y="1727654"/>
                </a:cubicBezTo>
                <a:lnTo>
                  <a:pt x="3917428" y="1727654"/>
                </a:lnTo>
                <a:cubicBezTo>
                  <a:pt x="3758399" y="1727654"/>
                  <a:pt x="3629480" y="1598735"/>
                  <a:pt x="3629480" y="1439706"/>
                </a:cubicBezTo>
                <a:lnTo>
                  <a:pt x="3629480" y="287948"/>
                </a:lnTo>
                <a:cubicBezTo>
                  <a:pt x="3629480" y="128919"/>
                  <a:pt x="3758399" y="0"/>
                  <a:pt x="3917428" y="0"/>
                </a:cubicBezTo>
                <a:close/>
                <a:moveTo>
                  <a:pt x="2102688" y="0"/>
                </a:moveTo>
                <a:lnTo>
                  <a:pt x="3254446" y="0"/>
                </a:lnTo>
                <a:cubicBezTo>
                  <a:pt x="3413475" y="0"/>
                  <a:pt x="3542394" y="128919"/>
                  <a:pt x="3542394" y="287948"/>
                </a:cubicBezTo>
                <a:lnTo>
                  <a:pt x="3542394" y="1439706"/>
                </a:lnTo>
                <a:cubicBezTo>
                  <a:pt x="3542394" y="1598735"/>
                  <a:pt x="3413475" y="1727654"/>
                  <a:pt x="3254446" y="1727654"/>
                </a:cubicBezTo>
                <a:lnTo>
                  <a:pt x="2102688" y="1727654"/>
                </a:lnTo>
                <a:cubicBezTo>
                  <a:pt x="1943659" y="1727654"/>
                  <a:pt x="1814740" y="1598735"/>
                  <a:pt x="1814740" y="1439706"/>
                </a:cubicBezTo>
                <a:lnTo>
                  <a:pt x="1814740" y="287948"/>
                </a:lnTo>
                <a:cubicBezTo>
                  <a:pt x="1814740" y="128919"/>
                  <a:pt x="1943659" y="0"/>
                  <a:pt x="2102688" y="0"/>
                </a:cubicBezTo>
                <a:close/>
                <a:moveTo>
                  <a:pt x="287948" y="0"/>
                </a:moveTo>
                <a:lnTo>
                  <a:pt x="1439706" y="0"/>
                </a:lnTo>
                <a:cubicBezTo>
                  <a:pt x="1598735" y="0"/>
                  <a:pt x="1727654" y="128919"/>
                  <a:pt x="1727654" y="287948"/>
                </a:cubicBezTo>
                <a:lnTo>
                  <a:pt x="1727654" y="1439706"/>
                </a:lnTo>
                <a:cubicBezTo>
                  <a:pt x="1727654" y="1598735"/>
                  <a:pt x="1598735" y="1727654"/>
                  <a:pt x="1439706" y="1727654"/>
                </a:cubicBezTo>
                <a:lnTo>
                  <a:pt x="287948" y="1727654"/>
                </a:lnTo>
                <a:cubicBezTo>
                  <a:pt x="128919" y="1727654"/>
                  <a:pt x="0" y="1598735"/>
                  <a:pt x="0" y="1439706"/>
                </a:cubicBezTo>
                <a:lnTo>
                  <a:pt x="0" y="287948"/>
                </a:lnTo>
                <a:cubicBezTo>
                  <a:pt x="0" y="128919"/>
                  <a:pt x="128919" y="0"/>
                  <a:pt x="2879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5971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1" name="圖片版面配置區 20"/>
          <p:cNvSpPr>
            <a:spLocks noGrp="1"/>
          </p:cNvSpPr>
          <p:nvPr>
            <p:ph type="pic" sz="quarter" idx="12"/>
          </p:nvPr>
        </p:nvSpPr>
        <p:spPr>
          <a:xfrm>
            <a:off x="3180618" y="3663042"/>
            <a:ext cx="5963382" cy="2568575"/>
          </a:xfrm>
          <a:custGeom>
            <a:avLst/>
            <a:gdLst>
              <a:gd name="connsiteX0" fmla="*/ 2572941 w 5963382"/>
              <a:gd name="connsiteY0" fmla="*/ 0 h 2568575"/>
              <a:gd name="connsiteX1" fmla="*/ 5963382 w 5963382"/>
              <a:gd name="connsiteY1" fmla="*/ 0 h 2568575"/>
              <a:gd name="connsiteX2" fmla="*/ 5963382 w 5963382"/>
              <a:gd name="connsiteY2" fmla="*/ 2568575 h 2568575"/>
              <a:gd name="connsiteX3" fmla="*/ 0 w 5963382"/>
              <a:gd name="connsiteY3" fmla="*/ 2568575 h 25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382" h="2568575">
                <a:moveTo>
                  <a:pt x="2572941" y="0"/>
                </a:moveTo>
                <a:lnTo>
                  <a:pt x="5963382" y="0"/>
                </a:lnTo>
                <a:lnTo>
                  <a:pt x="5963382" y="2568575"/>
                </a:lnTo>
                <a:lnTo>
                  <a:pt x="0" y="25685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0" name="圖片版面配置區 19"/>
          <p:cNvSpPr>
            <a:spLocks noGrp="1"/>
          </p:cNvSpPr>
          <p:nvPr>
            <p:ph type="pic" sz="quarter" idx="13"/>
          </p:nvPr>
        </p:nvSpPr>
        <p:spPr>
          <a:xfrm>
            <a:off x="1" y="3663042"/>
            <a:ext cx="5725325" cy="2568575"/>
          </a:xfrm>
          <a:custGeom>
            <a:avLst/>
            <a:gdLst>
              <a:gd name="connsiteX0" fmla="*/ 0 w 5725325"/>
              <a:gd name="connsiteY0" fmla="*/ 0 h 2568575"/>
              <a:gd name="connsiteX1" fmla="*/ 5725325 w 5725325"/>
              <a:gd name="connsiteY1" fmla="*/ 0 h 2568575"/>
              <a:gd name="connsiteX2" fmla="*/ 3152384 w 5725325"/>
              <a:gd name="connsiteY2" fmla="*/ 2568575 h 2568575"/>
              <a:gd name="connsiteX3" fmla="*/ 0 w 5725325"/>
              <a:gd name="connsiteY3" fmla="*/ 2568575 h 25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5325" h="2568575">
                <a:moveTo>
                  <a:pt x="0" y="0"/>
                </a:moveTo>
                <a:lnTo>
                  <a:pt x="5725325" y="0"/>
                </a:lnTo>
                <a:lnTo>
                  <a:pt x="3152384" y="2568575"/>
                </a:lnTo>
                <a:lnTo>
                  <a:pt x="0" y="25685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9254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4777260" y="2374968"/>
            <a:ext cx="3610382" cy="3051795"/>
          </a:xfrm>
          <a:custGeom>
            <a:avLst/>
            <a:gdLst>
              <a:gd name="connsiteX0" fmla="*/ 410493 w 3610382"/>
              <a:gd name="connsiteY0" fmla="*/ 0 h 3051795"/>
              <a:gd name="connsiteX1" fmla="*/ 3198781 w 3610382"/>
              <a:gd name="connsiteY1" fmla="*/ 0 h 3051795"/>
              <a:gd name="connsiteX2" fmla="*/ 3382736 w 3610382"/>
              <a:gd name="connsiteY2" fmla="*/ 35994 h 3051795"/>
              <a:gd name="connsiteX3" fmla="*/ 3566692 w 3610382"/>
              <a:gd name="connsiteY3" fmla="*/ 503917 h 3051795"/>
              <a:gd name="connsiteX4" fmla="*/ 2173400 w 3610382"/>
              <a:gd name="connsiteY4" fmla="*/ 2859370 h 3051795"/>
              <a:gd name="connsiteX5" fmla="*/ 1989444 w 3610382"/>
              <a:gd name="connsiteY5" fmla="*/ 3014864 h 3051795"/>
              <a:gd name="connsiteX6" fmla="*/ 1831091 w 3610382"/>
              <a:gd name="connsiteY6" fmla="*/ 3051106 h 3051795"/>
              <a:gd name="connsiteX7" fmla="*/ 1435874 w 3610382"/>
              <a:gd name="connsiteY7" fmla="*/ 2859370 h 3051795"/>
              <a:gd name="connsiteX8" fmla="*/ 42582 w 3610382"/>
              <a:gd name="connsiteY8" fmla="*/ 503917 h 3051795"/>
              <a:gd name="connsiteX9" fmla="*/ 0 w 3610382"/>
              <a:gd name="connsiteY9" fmla="*/ 346983 h 3051795"/>
              <a:gd name="connsiteX10" fmla="*/ 410493 w 3610382"/>
              <a:gd name="connsiteY10" fmla="*/ 0 h 305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10382" h="3051795">
                <a:moveTo>
                  <a:pt x="410493" y="0"/>
                </a:moveTo>
                <a:lnTo>
                  <a:pt x="3198781" y="0"/>
                </a:lnTo>
                <a:cubicBezTo>
                  <a:pt x="3261803" y="0"/>
                  <a:pt x="3324824" y="11518"/>
                  <a:pt x="3382736" y="35994"/>
                </a:cubicBezTo>
                <a:cubicBezTo>
                  <a:pt x="3585428" y="122380"/>
                  <a:pt x="3668889" y="331145"/>
                  <a:pt x="3566692" y="503917"/>
                </a:cubicBezTo>
                <a:lnTo>
                  <a:pt x="2173400" y="2859370"/>
                </a:lnTo>
                <a:cubicBezTo>
                  <a:pt x="2132521" y="2927039"/>
                  <a:pt x="2069498" y="2981750"/>
                  <a:pt x="1989444" y="3014864"/>
                </a:cubicBezTo>
                <a:cubicBezTo>
                  <a:pt x="1938345" y="3036461"/>
                  <a:pt x="1884585" y="3048249"/>
                  <a:pt x="1831091" y="3051106"/>
                </a:cubicBezTo>
                <a:cubicBezTo>
                  <a:pt x="1670609" y="3059677"/>
                  <a:pt x="1512522" y="2987869"/>
                  <a:pt x="1435874" y="2859370"/>
                </a:cubicBezTo>
                <a:lnTo>
                  <a:pt x="42582" y="503917"/>
                </a:lnTo>
                <a:cubicBezTo>
                  <a:pt x="13626" y="454965"/>
                  <a:pt x="0" y="401694"/>
                  <a:pt x="0" y="346983"/>
                </a:cubicBezTo>
                <a:cubicBezTo>
                  <a:pt x="0" y="155494"/>
                  <a:pt x="183955" y="0"/>
                  <a:pt x="4104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50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5"/>
          </p:nvPr>
        </p:nvSpPr>
        <p:spPr>
          <a:xfrm>
            <a:off x="0" y="1491541"/>
            <a:ext cx="9144000" cy="2990850"/>
          </a:xfrm>
          <a:custGeom>
            <a:avLst/>
            <a:gdLst>
              <a:gd name="connsiteX0" fmla="*/ 4667250 w 9144000"/>
              <a:gd name="connsiteY0" fmla="*/ 1581150 h 2990850"/>
              <a:gd name="connsiteX1" fmla="*/ 9144000 w 9144000"/>
              <a:gd name="connsiteY1" fmla="*/ 1581150 h 2990850"/>
              <a:gd name="connsiteX2" fmla="*/ 9144000 w 9144000"/>
              <a:gd name="connsiteY2" fmla="*/ 2990850 h 2990850"/>
              <a:gd name="connsiteX3" fmla="*/ 4667250 w 9144000"/>
              <a:gd name="connsiteY3" fmla="*/ 2990850 h 2990850"/>
              <a:gd name="connsiteX4" fmla="*/ 0 w 9144000"/>
              <a:gd name="connsiteY4" fmla="*/ 1581150 h 2990850"/>
              <a:gd name="connsiteX5" fmla="*/ 4476750 w 9144000"/>
              <a:gd name="connsiteY5" fmla="*/ 1581150 h 2990850"/>
              <a:gd name="connsiteX6" fmla="*/ 4476750 w 9144000"/>
              <a:gd name="connsiteY6" fmla="*/ 2990850 h 2990850"/>
              <a:gd name="connsiteX7" fmla="*/ 0 w 9144000"/>
              <a:gd name="connsiteY7" fmla="*/ 2990850 h 2990850"/>
              <a:gd name="connsiteX8" fmla="*/ 4667250 w 9144000"/>
              <a:gd name="connsiteY8" fmla="*/ 0 h 2990850"/>
              <a:gd name="connsiteX9" fmla="*/ 9144000 w 9144000"/>
              <a:gd name="connsiteY9" fmla="*/ 0 h 2990850"/>
              <a:gd name="connsiteX10" fmla="*/ 9144000 w 9144000"/>
              <a:gd name="connsiteY10" fmla="*/ 1409700 h 2990850"/>
              <a:gd name="connsiteX11" fmla="*/ 4667250 w 9144000"/>
              <a:gd name="connsiteY11" fmla="*/ 1409700 h 2990850"/>
              <a:gd name="connsiteX12" fmla="*/ 0 w 9144000"/>
              <a:gd name="connsiteY12" fmla="*/ 0 h 2990850"/>
              <a:gd name="connsiteX13" fmla="*/ 4476750 w 9144000"/>
              <a:gd name="connsiteY13" fmla="*/ 0 h 2990850"/>
              <a:gd name="connsiteX14" fmla="*/ 4476750 w 9144000"/>
              <a:gd name="connsiteY14" fmla="*/ 1409700 h 2990850"/>
              <a:gd name="connsiteX15" fmla="*/ 0 w 9144000"/>
              <a:gd name="connsiteY15" fmla="*/ 1409700 h 299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2990850">
                <a:moveTo>
                  <a:pt x="4667250" y="1581150"/>
                </a:moveTo>
                <a:lnTo>
                  <a:pt x="9144000" y="1581150"/>
                </a:lnTo>
                <a:lnTo>
                  <a:pt x="9144000" y="2990850"/>
                </a:lnTo>
                <a:lnTo>
                  <a:pt x="4667250" y="2990850"/>
                </a:lnTo>
                <a:close/>
                <a:moveTo>
                  <a:pt x="0" y="1581150"/>
                </a:moveTo>
                <a:lnTo>
                  <a:pt x="4476750" y="1581150"/>
                </a:lnTo>
                <a:lnTo>
                  <a:pt x="4476750" y="2990850"/>
                </a:lnTo>
                <a:lnTo>
                  <a:pt x="0" y="2990850"/>
                </a:lnTo>
                <a:close/>
                <a:moveTo>
                  <a:pt x="4667250" y="0"/>
                </a:moveTo>
                <a:lnTo>
                  <a:pt x="9144000" y="0"/>
                </a:lnTo>
                <a:lnTo>
                  <a:pt x="9144000" y="1409700"/>
                </a:lnTo>
                <a:lnTo>
                  <a:pt x="4667250" y="1409700"/>
                </a:lnTo>
                <a:close/>
                <a:moveTo>
                  <a:pt x="0" y="0"/>
                </a:moveTo>
                <a:lnTo>
                  <a:pt x="4476750" y="0"/>
                </a:lnTo>
                <a:lnTo>
                  <a:pt x="4476750" y="1409700"/>
                </a:lnTo>
                <a:lnTo>
                  <a:pt x="0" y="1409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762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813709" y="2876550"/>
            <a:ext cx="4024990" cy="3981450"/>
          </a:xfrm>
          <a:custGeom>
            <a:avLst/>
            <a:gdLst>
              <a:gd name="connsiteX0" fmla="*/ 3189852 w 4024990"/>
              <a:gd name="connsiteY0" fmla="*/ 2311174 h 3981450"/>
              <a:gd name="connsiteX1" fmla="*/ 4024990 w 4024990"/>
              <a:gd name="connsiteY1" fmla="*/ 3981450 h 3981450"/>
              <a:gd name="connsiteX2" fmla="*/ 2354714 w 4024990"/>
              <a:gd name="connsiteY2" fmla="*/ 3981450 h 3981450"/>
              <a:gd name="connsiteX3" fmla="*/ 1990725 w 4024990"/>
              <a:gd name="connsiteY3" fmla="*/ 0 h 3981450"/>
              <a:gd name="connsiteX4" fmla="*/ 3057525 w 4024990"/>
              <a:gd name="connsiteY4" fmla="*/ 2133600 h 3981450"/>
              <a:gd name="connsiteX5" fmla="*/ 2133600 w 4024990"/>
              <a:gd name="connsiteY5" fmla="*/ 3981450 h 3981450"/>
              <a:gd name="connsiteX6" fmla="*/ 0 w 4024990"/>
              <a:gd name="connsiteY6" fmla="*/ 398145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4990" h="3981450">
                <a:moveTo>
                  <a:pt x="3189852" y="2311174"/>
                </a:moveTo>
                <a:lnTo>
                  <a:pt x="4024990" y="3981450"/>
                </a:lnTo>
                <a:lnTo>
                  <a:pt x="2354714" y="3981450"/>
                </a:lnTo>
                <a:close/>
                <a:moveTo>
                  <a:pt x="1990725" y="0"/>
                </a:moveTo>
                <a:lnTo>
                  <a:pt x="3057525" y="2133600"/>
                </a:lnTo>
                <a:lnTo>
                  <a:pt x="2133600" y="3981450"/>
                </a:lnTo>
                <a:lnTo>
                  <a:pt x="0" y="3981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2556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6"/>
          </p:nvPr>
        </p:nvSpPr>
        <p:spPr>
          <a:xfrm>
            <a:off x="3550168" y="2126338"/>
            <a:ext cx="5593832" cy="3679376"/>
          </a:xfrm>
          <a:custGeom>
            <a:avLst/>
            <a:gdLst>
              <a:gd name="connsiteX0" fmla="*/ 4869601 w 7264663"/>
              <a:gd name="connsiteY0" fmla="*/ 2482850 h 4778375"/>
              <a:gd name="connsiteX1" fmla="*/ 7165125 w 7264663"/>
              <a:gd name="connsiteY1" fmla="*/ 4778375 h 4778375"/>
              <a:gd name="connsiteX2" fmla="*/ 6017363 w 7264663"/>
              <a:gd name="connsiteY2" fmla="*/ 4778375 h 4778375"/>
              <a:gd name="connsiteX3" fmla="*/ 3721838 w 7264663"/>
              <a:gd name="connsiteY3" fmla="*/ 4778375 h 4778375"/>
              <a:gd name="connsiteX4" fmla="*/ 2574076 w 7264663"/>
              <a:gd name="connsiteY4" fmla="*/ 4778375 h 4778375"/>
              <a:gd name="connsiteX5" fmla="*/ 7264663 w 7264663"/>
              <a:gd name="connsiteY5" fmla="*/ 94187 h 4778375"/>
              <a:gd name="connsiteX6" fmla="*/ 7264663 w 7264663"/>
              <a:gd name="connsiteY6" fmla="*/ 1241687 h 4778375"/>
              <a:gd name="connsiteX7" fmla="*/ 7264663 w 7264663"/>
              <a:gd name="connsiteY7" fmla="*/ 3536687 h 4778375"/>
              <a:gd name="connsiteX8" fmla="*/ 7264663 w 7264663"/>
              <a:gd name="connsiteY8" fmla="*/ 4684187 h 4778375"/>
              <a:gd name="connsiteX9" fmla="*/ 4967863 w 7264663"/>
              <a:gd name="connsiteY9" fmla="*/ 2389187 h 4778375"/>
              <a:gd name="connsiteX10" fmla="*/ 2388360 w 7264663"/>
              <a:gd name="connsiteY10" fmla="*/ 5 h 4778375"/>
              <a:gd name="connsiteX11" fmla="*/ 4776720 w 7264663"/>
              <a:gd name="connsiteY11" fmla="*/ 2389190 h 4778375"/>
              <a:gd name="connsiteX12" fmla="*/ 2388360 w 7264663"/>
              <a:gd name="connsiteY12" fmla="*/ 4778375 h 4778375"/>
              <a:gd name="connsiteX13" fmla="*/ 0 w 7264663"/>
              <a:gd name="connsiteY13" fmla="*/ 2389190 h 4778375"/>
              <a:gd name="connsiteX14" fmla="*/ 2574076 w 7264663"/>
              <a:gd name="connsiteY14" fmla="*/ 0 h 4778375"/>
              <a:gd name="connsiteX15" fmla="*/ 3721838 w 7264663"/>
              <a:gd name="connsiteY15" fmla="*/ 0 h 4778375"/>
              <a:gd name="connsiteX16" fmla="*/ 6017363 w 7264663"/>
              <a:gd name="connsiteY16" fmla="*/ 0 h 4778375"/>
              <a:gd name="connsiteX17" fmla="*/ 7165125 w 7264663"/>
              <a:gd name="connsiteY17" fmla="*/ 0 h 4778375"/>
              <a:gd name="connsiteX18" fmla="*/ 4869601 w 7264663"/>
              <a:gd name="connsiteY18" fmla="*/ 2295525 h 477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64663" h="4778375">
                <a:moveTo>
                  <a:pt x="4869601" y="2482850"/>
                </a:moveTo>
                <a:lnTo>
                  <a:pt x="7165125" y="4778375"/>
                </a:lnTo>
                <a:lnTo>
                  <a:pt x="6017363" y="4778375"/>
                </a:lnTo>
                <a:lnTo>
                  <a:pt x="3721838" y="4778375"/>
                </a:lnTo>
                <a:lnTo>
                  <a:pt x="2574076" y="4778375"/>
                </a:lnTo>
                <a:close/>
                <a:moveTo>
                  <a:pt x="7264663" y="94187"/>
                </a:moveTo>
                <a:lnTo>
                  <a:pt x="7264663" y="1241687"/>
                </a:lnTo>
                <a:lnTo>
                  <a:pt x="7264663" y="3536687"/>
                </a:lnTo>
                <a:lnTo>
                  <a:pt x="7264663" y="4684187"/>
                </a:lnTo>
                <a:lnTo>
                  <a:pt x="4967863" y="2389187"/>
                </a:lnTo>
                <a:close/>
                <a:moveTo>
                  <a:pt x="2388360" y="5"/>
                </a:moveTo>
                <a:lnTo>
                  <a:pt x="4776720" y="2389190"/>
                </a:lnTo>
                <a:lnTo>
                  <a:pt x="2388360" y="4778375"/>
                </a:lnTo>
                <a:lnTo>
                  <a:pt x="0" y="2389190"/>
                </a:lnTo>
                <a:close/>
                <a:moveTo>
                  <a:pt x="2574076" y="0"/>
                </a:moveTo>
                <a:lnTo>
                  <a:pt x="3721838" y="0"/>
                </a:lnTo>
                <a:lnTo>
                  <a:pt x="6017363" y="0"/>
                </a:lnTo>
                <a:lnTo>
                  <a:pt x="7165125" y="0"/>
                </a:lnTo>
                <a:lnTo>
                  <a:pt x="4869601" y="22955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6020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8"/>
          </p:nvPr>
        </p:nvSpPr>
        <p:spPr>
          <a:xfrm>
            <a:off x="173489" y="840468"/>
            <a:ext cx="5269368" cy="5269366"/>
          </a:xfrm>
          <a:custGeom>
            <a:avLst/>
            <a:gdLst>
              <a:gd name="connsiteX0" fmla="*/ 3382168 w 6764338"/>
              <a:gd name="connsiteY0" fmla="*/ 4644570 h 6764336"/>
              <a:gd name="connsiteX1" fmla="*/ 4442051 w 6764338"/>
              <a:gd name="connsiteY1" fmla="*/ 5704453 h 6764336"/>
              <a:gd name="connsiteX2" fmla="*/ 3382168 w 6764338"/>
              <a:gd name="connsiteY2" fmla="*/ 6764336 h 6764336"/>
              <a:gd name="connsiteX3" fmla="*/ 2322285 w 6764338"/>
              <a:gd name="connsiteY3" fmla="*/ 5704453 h 6764336"/>
              <a:gd name="connsiteX4" fmla="*/ 4557826 w 6764338"/>
              <a:gd name="connsiteY4" fmla="*/ 3483428 h 6764336"/>
              <a:gd name="connsiteX5" fmla="*/ 5617709 w 6764338"/>
              <a:gd name="connsiteY5" fmla="*/ 4543311 h 6764336"/>
              <a:gd name="connsiteX6" fmla="*/ 4557826 w 6764338"/>
              <a:gd name="connsiteY6" fmla="*/ 5603194 h 6764336"/>
              <a:gd name="connsiteX7" fmla="*/ 3497943 w 6764338"/>
              <a:gd name="connsiteY7" fmla="*/ 4543311 h 6764336"/>
              <a:gd name="connsiteX8" fmla="*/ 5704455 w 6764338"/>
              <a:gd name="connsiteY8" fmla="*/ 2307771 h 6764336"/>
              <a:gd name="connsiteX9" fmla="*/ 6764338 w 6764338"/>
              <a:gd name="connsiteY9" fmla="*/ 3367654 h 6764336"/>
              <a:gd name="connsiteX10" fmla="*/ 5704455 w 6764338"/>
              <a:gd name="connsiteY10" fmla="*/ 4427537 h 6764336"/>
              <a:gd name="connsiteX11" fmla="*/ 4644572 w 6764338"/>
              <a:gd name="connsiteY11" fmla="*/ 3367654 h 6764336"/>
              <a:gd name="connsiteX12" fmla="*/ 4557826 w 6764338"/>
              <a:gd name="connsiteY12" fmla="*/ 1161144 h 6764336"/>
              <a:gd name="connsiteX13" fmla="*/ 5617709 w 6764338"/>
              <a:gd name="connsiteY13" fmla="*/ 2221026 h 6764336"/>
              <a:gd name="connsiteX14" fmla="*/ 4557826 w 6764338"/>
              <a:gd name="connsiteY14" fmla="*/ 3280909 h 6764336"/>
              <a:gd name="connsiteX15" fmla="*/ 3497943 w 6764338"/>
              <a:gd name="connsiteY15" fmla="*/ 2221026 h 6764336"/>
              <a:gd name="connsiteX16" fmla="*/ 2221025 w 6764338"/>
              <a:gd name="connsiteY16" fmla="*/ 1161144 h 6764336"/>
              <a:gd name="connsiteX17" fmla="*/ 4442050 w 6764338"/>
              <a:gd name="connsiteY17" fmla="*/ 3382169 h 6764336"/>
              <a:gd name="connsiteX18" fmla="*/ 2221025 w 6764338"/>
              <a:gd name="connsiteY18" fmla="*/ 5603194 h 6764336"/>
              <a:gd name="connsiteX19" fmla="*/ 0 w 6764338"/>
              <a:gd name="connsiteY19" fmla="*/ 3382169 h 6764336"/>
              <a:gd name="connsiteX20" fmla="*/ 3396683 w 6764338"/>
              <a:gd name="connsiteY20" fmla="*/ 0 h 6764336"/>
              <a:gd name="connsiteX21" fmla="*/ 4456566 w 6764338"/>
              <a:gd name="connsiteY21" fmla="*/ 1059883 h 6764336"/>
              <a:gd name="connsiteX22" fmla="*/ 3396683 w 6764338"/>
              <a:gd name="connsiteY22" fmla="*/ 2119766 h 6764336"/>
              <a:gd name="connsiteX23" fmla="*/ 2336800 w 6764338"/>
              <a:gd name="connsiteY23" fmla="*/ 1059883 h 67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764338" h="6764336">
                <a:moveTo>
                  <a:pt x="3382168" y="4644570"/>
                </a:moveTo>
                <a:lnTo>
                  <a:pt x="4442051" y="5704453"/>
                </a:lnTo>
                <a:lnTo>
                  <a:pt x="3382168" y="6764336"/>
                </a:lnTo>
                <a:lnTo>
                  <a:pt x="2322285" y="5704453"/>
                </a:lnTo>
                <a:close/>
                <a:moveTo>
                  <a:pt x="4557826" y="3483428"/>
                </a:moveTo>
                <a:lnTo>
                  <a:pt x="5617709" y="4543311"/>
                </a:lnTo>
                <a:lnTo>
                  <a:pt x="4557826" y="5603194"/>
                </a:lnTo>
                <a:lnTo>
                  <a:pt x="3497943" y="4543311"/>
                </a:lnTo>
                <a:close/>
                <a:moveTo>
                  <a:pt x="5704455" y="2307771"/>
                </a:moveTo>
                <a:lnTo>
                  <a:pt x="6764338" y="3367654"/>
                </a:lnTo>
                <a:lnTo>
                  <a:pt x="5704455" y="4427537"/>
                </a:lnTo>
                <a:lnTo>
                  <a:pt x="4644572" y="3367654"/>
                </a:lnTo>
                <a:close/>
                <a:moveTo>
                  <a:pt x="4557826" y="1161144"/>
                </a:moveTo>
                <a:lnTo>
                  <a:pt x="5617709" y="2221026"/>
                </a:lnTo>
                <a:lnTo>
                  <a:pt x="4557826" y="3280909"/>
                </a:lnTo>
                <a:lnTo>
                  <a:pt x="3497943" y="2221026"/>
                </a:lnTo>
                <a:close/>
                <a:moveTo>
                  <a:pt x="2221025" y="1161144"/>
                </a:moveTo>
                <a:lnTo>
                  <a:pt x="4442050" y="3382169"/>
                </a:lnTo>
                <a:lnTo>
                  <a:pt x="2221025" y="5603194"/>
                </a:lnTo>
                <a:lnTo>
                  <a:pt x="0" y="3382169"/>
                </a:lnTo>
                <a:close/>
                <a:moveTo>
                  <a:pt x="3396683" y="0"/>
                </a:moveTo>
                <a:lnTo>
                  <a:pt x="4456566" y="1059883"/>
                </a:lnTo>
                <a:lnTo>
                  <a:pt x="3396683" y="2119766"/>
                </a:lnTo>
                <a:lnTo>
                  <a:pt x="2336800" y="10598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995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2482398" y="1538514"/>
            <a:ext cx="4208688" cy="4762047"/>
          </a:xfrm>
          <a:custGeom>
            <a:avLst/>
            <a:gdLst>
              <a:gd name="connsiteX0" fmla="*/ 4169502 w 4208688"/>
              <a:gd name="connsiteY0" fmla="*/ 1349829 h 4762047"/>
              <a:gd name="connsiteX1" fmla="*/ 4208688 w 4208688"/>
              <a:gd name="connsiteY1" fmla="*/ 1349829 h 4762047"/>
              <a:gd name="connsiteX2" fmla="*/ 4208688 w 4208688"/>
              <a:gd name="connsiteY2" fmla="*/ 3549710 h 4762047"/>
              <a:gd name="connsiteX3" fmla="*/ 2209107 w 4208688"/>
              <a:gd name="connsiteY3" fmla="*/ 4762047 h 4762047"/>
              <a:gd name="connsiteX4" fmla="*/ 2177142 w 4208688"/>
              <a:gd name="connsiteY4" fmla="*/ 4762047 h 4762047"/>
              <a:gd name="connsiteX5" fmla="*/ 2177142 w 4208688"/>
              <a:gd name="connsiteY5" fmla="*/ 2557788 h 4762047"/>
              <a:gd name="connsiteX6" fmla="*/ 0 w 4208688"/>
              <a:gd name="connsiteY6" fmla="*/ 1349829 h 4762047"/>
              <a:gd name="connsiteX7" fmla="*/ 2031546 w 4208688"/>
              <a:gd name="connsiteY7" fmla="*/ 2581547 h 4762047"/>
              <a:gd name="connsiteX8" fmla="*/ 2031546 w 4208688"/>
              <a:gd name="connsiteY8" fmla="*/ 4744043 h 4762047"/>
              <a:gd name="connsiteX9" fmla="*/ 0 w 4208688"/>
              <a:gd name="connsiteY9" fmla="*/ 3512325 h 4762047"/>
              <a:gd name="connsiteX10" fmla="*/ 2089602 w 4208688"/>
              <a:gd name="connsiteY10" fmla="*/ 0 h 4762047"/>
              <a:gd name="connsiteX11" fmla="*/ 4133412 w 4208688"/>
              <a:gd name="connsiteY11" fmla="*/ 1226458 h 4762047"/>
              <a:gd name="connsiteX12" fmla="*/ 2089602 w 4208688"/>
              <a:gd name="connsiteY12" fmla="*/ 2452916 h 4762047"/>
              <a:gd name="connsiteX13" fmla="*/ 45792 w 4208688"/>
              <a:gd name="connsiteY13" fmla="*/ 1226458 h 476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08688" h="4762047">
                <a:moveTo>
                  <a:pt x="4169502" y="1349829"/>
                </a:moveTo>
                <a:lnTo>
                  <a:pt x="4208688" y="1349829"/>
                </a:lnTo>
                <a:lnTo>
                  <a:pt x="4208688" y="3549710"/>
                </a:lnTo>
                <a:lnTo>
                  <a:pt x="2209107" y="4762047"/>
                </a:lnTo>
                <a:lnTo>
                  <a:pt x="2177142" y="4762047"/>
                </a:lnTo>
                <a:lnTo>
                  <a:pt x="2177142" y="2557788"/>
                </a:lnTo>
                <a:close/>
                <a:moveTo>
                  <a:pt x="0" y="1349829"/>
                </a:moveTo>
                <a:lnTo>
                  <a:pt x="2031546" y="2581547"/>
                </a:lnTo>
                <a:lnTo>
                  <a:pt x="2031546" y="4744043"/>
                </a:lnTo>
                <a:lnTo>
                  <a:pt x="0" y="3512325"/>
                </a:lnTo>
                <a:close/>
                <a:moveTo>
                  <a:pt x="2089602" y="0"/>
                </a:moveTo>
                <a:lnTo>
                  <a:pt x="4133412" y="1226458"/>
                </a:lnTo>
                <a:lnTo>
                  <a:pt x="2089602" y="2452916"/>
                </a:lnTo>
                <a:lnTo>
                  <a:pt x="45792" y="12264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5768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9"/>
          </p:nvPr>
        </p:nvSpPr>
        <p:spPr>
          <a:xfrm>
            <a:off x="4492630" y="1806049"/>
            <a:ext cx="3872970" cy="3861681"/>
          </a:xfrm>
          <a:custGeom>
            <a:avLst/>
            <a:gdLst>
              <a:gd name="connsiteX0" fmla="*/ 1998132 w 3872970"/>
              <a:gd name="connsiteY0" fmla="*/ 1986843 h 3861681"/>
              <a:gd name="connsiteX1" fmla="*/ 2935551 w 3872970"/>
              <a:gd name="connsiteY1" fmla="*/ 1986843 h 3861681"/>
              <a:gd name="connsiteX2" fmla="*/ 2991678 w 3872970"/>
              <a:gd name="connsiteY2" fmla="*/ 1986843 h 3861681"/>
              <a:gd name="connsiteX3" fmla="*/ 2991678 w 3872970"/>
              <a:gd name="connsiteY3" fmla="*/ 1989677 h 3861681"/>
              <a:gd name="connsiteX4" fmla="*/ 3031397 w 3872970"/>
              <a:gd name="connsiteY4" fmla="*/ 1991683 h 3861681"/>
              <a:gd name="connsiteX5" fmla="*/ 3872970 w 3872970"/>
              <a:gd name="connsiteY5" fmla="*/ 2924262 h 3861681"/>
              <a:gd name="connsiteX6" fmla="*/ 2935551 w 3872970"/>
              <a:gd name="connsiteY6" fmla="*/ 3861681 h 3861681"/>
              <a:gd name="connsiteX7" fmla="*/ 2002972 w 3872970"/>
              <a:gd name="connsiteY7" fmla="*/ 3020108 h 3861681"/>
              <a:gd name="connsiteX8" fmla="*/ 2000966 w 3872970"/>
              <a:gd name="connsiteY8" fmla="*/ 2980389 h 3861681"/>
              <a:gd name="connsiteX9" fmla="*/ 1998132 w 3872970"/>
              <a:gd name="connsiteY9" fmla="*/ 2980389 h 3861681"/>
              <a:gd name="connsiteX10" fmla="*/ 1998132 w 3872970"/>
              <a:gd name="connsiteY10" fmla="*/ 2924262 h 3861681"/>
              <a:gd name="connsiteX11" fmla="*/ 881292 w 3872970"/>
              <a:gd name="connsiteY11" fmla="*/ 1986843 h 3861681"/>
              <a:gd name="connsiteX12" fmla="*/ 937419 w 3872970"/>
              <a:gd name="connsiteY12" fmla="*/ 1986843 h 3861681"/>
              <a:gd name="connsiteX13" fmla="*/ 1874838 w 3872970"/>
              <a:gd name="connsiteY13" fmla="*/ 1986843 h 3861681"/>
              <a:gd name="connsiteX14" fmla="*/ 1874838 w 3872970"/>
              <a:gd name="connsiteY14" fmla="*/ 2924262 h 3861681"/>
              <a:gd name="connsiteX15" fmla="*/ 1874838 w 3872970"/>
              <a:gd name="connsiteY15" fmla="*/ 2980389 h 3861681"/>
              <a:gd name="connsiteX16" fmla="*/ 1872004 w 3872970"/>
              <a:gd name="connsiteY16" fmla="*/ 2980389 h 3861681"/>
              <a:gd name="connsiteX17" fmla="*/ 1869998 w 3872970"/>
              <a:gd name="connsiteY17" fmla="*/ 3020108 h 3861681"/>
              <a:gd name="connsiteX18" fmla="*/ 937419 w 3872970"/>
              <a:gd name="connsiteY18" fmla="*/ 3861681 h 3861681"/>
              <a:gd name="connsiteX19" fmla="*/ 0 w 3872970"/>
              <a:gd name="connsiteY19" fmla="*/ 2924262 h 3861681"/>
              <a:gd name="connsiteX20" fmla="*/ 841573 w 3872970"/>
              <a:gd name="connsiteY20" fmla="*/ 1991683 h 3861681"/>
              <a:gd name="connsiteX21" fmla="*/ 881292 w 3872970"/>
              <a:gd name="connsiteY21" fmla="*/ 1989677 h 3861681"/>
              <a:gd name="connsiteX22" fmla="*/ 2935551 w 3872970"/>
              <a:gd name="connsiteY22" fmla="*/ 0 h 3861681"/>
              <a:gd name="connsiteX23" fmla="*/ 3872970 w 3872970"/>
              <a:gd name="connsiteY23" fmla="*/ 937419 h 3861681"/>
              <a:gd name="connsiteX24" fmla="*/ 3031397 w 3872970"/>
              <a:gd name="connsiteY24" fmla="*/ 1869998 h 3861681"/>
              <a:gd name="connsiteX25" fmla="*/ 2991678 w 3872970"/>
              <a:gd name="connsiteY25" fmla="*/ 1872004 h 3861681"/>
              <a:gd name="connsiteX26" fmla="*/ 2991678 w 3872970"/>
              <a:gd name="connsiteY26" fmla="*/ 1874837 h 3861681"/>
              <a:gd name="connsiteX27" fmla="*/ 2935571 w 3872970"/>
              <a:gd name="connsiteY27" fmla="*/ 1874837 h 3861681"/>
              <a:gd name="connsiteX28" fmla="*/ 2935551 w 3872970"/>
              <a:gd name="connsiteY28" fmla="*/ 1874838 h 3861681"/>
              <a:gd name="connsiteX29" fmla="*/ 2935531 w 3872970"/>
              <a:gd name="connsiteY29" fmla="*/ 1874837 h 3861681"/>
              <a:gd name="connsiteX30" fmla="*/ 1998132 w 3872970"/>
              <a:gd name="connsiteY30" fmla="*/ 1874837 h 3861681"/>
              <a:gd name="connsiteX31" fmla="*/ 1998132 w 3872970"/>
              <a:gd name="connsiteY31" fmla="*/ 937419 h 3861681"/>
              <a:gd name="connsiteX32" fmla="*/ 1998132 w 3872970"/>
              <a:gd name="connsiteY32" fmla="*/ 881291 h 3861681"/>
              <a:gd name="connsiteX33" fmla="*/ 2000966 w 3872970"/>
              <a:gd name="connsiteY33" fmla="*/ 881291 h 3861681"/>
              <a:gd name="connsiteX34" fmla="*/ 2002972 w 3872970"/>
              <a:gd name="connsiteY34" fmla="*/ 841573 h 3861681"/>
              <a:gd name="connsiteX35" fmla="*/ 2935551 w 3872970"/>
              <a:gd name="connsiteY35" fmla="*/ 0 h 3861681"/>
              <a:gd name="connsiteX36" fmla="*/ 937419 w 3872970"/>
              <a:gd name="connsiteY36" fmla="*/ 0 h 3861681"/>
              <a:gd name="connsiteX37" fmla="*/ 1869998 w 3872970"/>
              <a:gd name="connsiteY37" fmla="*/ 841573 h 3861681"/>
              <a:gd name="connsiteX38" fmla="*/ 1872004 w 3872970"/>
              <a:gd name="connsiteY38" fmla="*/ 881291 h 3861681"/>
              <a:gd name="connsiteX39" fmla="*/ 1874838 w 3872970"/>
              <a:gd name="connsiteY39" fmla="*/ 881291 h 3861681"/>
              <a:gd name="connsiteX40" fmla="*/ 1874838 w 3872970"/>
              <a:gd name="connsiteY40" fmla="*/ 937419 h 3861681"/>
              <a:gd name="connsiteX41" fmla="*/ 1874838 w 3872970"/>
              <a:gd name="connsiteY41" fmla="*/ 1874837 h 3861681"/>
              <a:gd name="connsiteX42" fmla="*/ 937439 w 3872970"/>
              <a:gd name="connsiteY42" fmla="*/ 1874837 h 3861681"/>
              <a:gd name="connsiteX43" fmla="*/ 937419 w 3872970"/>
              <a:gd name="connsiteY43" fmla="*/ 1874838 h 3861681"/>
              <a:gd name="connsiteX44" fmla="*/ 937399 w 3872970"/>
              <a:gd name="connsiteY44" fmla="*/ 1874837 h 3861681"/>
              <a:gd name="connsiteX45" fmla="*/ 881292 w 3872970"/>
              <a:gd name="connsiteY45" fmla="*/ 1874837 h 3861681"/>
              <a:gd name="connsiteX46" fmla="*/ 881292 w 3872970"/>
              <a:gd name="connsiteY46" fmla="*/ 1872004 h 3861681"/>
              <a:gd name="connsiteX47" fmla="*/ 841573 w 3872970"/>
              <a:gd name="connsiteY47" fmla="*/ 1869998 h 3861681"/>
              <a:gd name="connsiteX48" fmla="*/ 0 w 3872970"/>
              <a:gd name="connsiteY48" fmla="*/ 937419 h 3861681"/>
              <a:gd name="connsiteX49" fmla="*/ 937419 w 3872970"/>
              <a:gd name="connsiteY49" fmla="*/ 0 h 386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872970" h="3861681">
                <a:moveTo>
                  <a:pt x="1998132" y="1986843"/>
                </a:moveTo>
                <a:lnTo>
                  <a:pt x="2935551" y="1986843"/>
                </a:lnTo>
                <a:lnTo>
                  <a:pt x="2991678" y="1986843"/>
                </a:lnTo>
                <a:lnTo>
                  <a:pt x="2991678" y="1989677"/>
                </a:lnTo>
                <a:lnTo>
                  <a:pt x="3031397" y="1991683"/>
                </a:lnTo>
                <a:cubicBezTo>
                  <a:pt x="3504096" y="2039688"/>
                  <a:pt x="3872970" y="2438898"/>
                  <a:pt x="3872970" y="2924262"/>
                </a:cubicBezTo>
                <a:cubicBezTo>
                  <a:pt x="3872970" y="3441984"/>
                  <a:pt x="3453273" y="3861681"/>
                  <a:pt x="2935551" y="3861681"/>
                </a:cubicBezTo>
                <a:cubicBezTo>
                  <a:pt x="2450187" y="3861681"/>
                  <a:pt x="2050977" y="3492807"/>
                  <a:pt x="2002972" y="3020108"/>
                </a:cubicBezTo>
                <a:lnTo>
                  <a:pt x="2000966" y="2980389"/>
                </a:lnTo>
                <a:lnTo>
                  <a:pt x="1998132" y="2980389"/>
                </a:lnTo>
                <a:lnTo>
                  <a:pt x="1998132" y="2924262"/>
                </a:lnTo>
                <a:close/>
                <a:moveTo>
                  <a:pt x="881292" y="1986843"/>
                </a:moveTo>
                <a:lnTo>
                  <a:pt x="937419" y="1986843"/>
                </a:lnTo>
                <a:lnTo>
                  <a:pt x="1874838" y="1986843"/>
                </a:lnTo>
                <a:lnTo>
                  <a:pt x="1874838" y="2924262"/>
                </a:lnTo>
                <a:lnTo>
                  <a:pt x="1874838" y="2980389"/>
                </a:lnTo>
                <a:lnTo>
                  <a:pt x="1872004" y="2980389"/>
                </a:lnTo>
                <a:lnTo>
                  <a:pt x="1869998" y="3020108"/>
                </a:lnTo>
                <a:cubicBezTo>
                  <a:pt x="1821993" y="3492807"/>
                  <a:pt x="1422784" y="3861681"/>
                  <a:pt x="937419" y="3861681"/>
                </a:cubicBezTo>
                <a:cubicBezTo>
                  <a:pt x="419697" y="3861681"/>
                  <a:pt x="0" y="3441984"/>
                  <a:pt x="0" y="2924262"/>
                </a:cubicBezTo>
                <a:cubicBezTo>
                  <a:pt x="0" y="2438898"/>
                  <a:pt x="368874" y="2039688"/>
                  <a:pt x="841573" y="1991683"/>
                </a:cubicBezTo>
                <a:lnTo>
                  <a:pt x="881292" y="1989677"/>
                </a:lnTo>
                <a:close/>
                <a:moveTo>
                  <a:pt x="2935551" y="0"/>
                </a:moveTo>
                <a:cubicBezTo>
                  <a:pt x="3453273" y="0"/>
                  <a:pt x="3872970" y="419697"/>
                  <a:pt x="3872970" y="937419"/>
                </a:cubicBezTo>
                <a:cubicBezTo>
                  <a:pt x="3872970" y="1422784"/>
                  <a:pt x="3504096" y="1821993"/>
                  <a:pt x="3031397" y="1869998"/>
                </a:cubicBezTo>
                <a:lnTo>
                  <a:pt x="2991678" y="1872004"/>
                </a:lnTo>
                <a:lnTo>
                  <a:pt x="2991678" y="1874837"/>
                </a:lnTo>
                <a:lnTo>
                  <a:pt x="2935571" y="1874837"/>
                </a:lnTo>
                <a:lnTo>
                  <a:pt x="2935551" y="1874838"/>
                </a:lnTo>
                <a:lnTo>
                  <a:pt x="2935531" y="1874837"/>
                </a:lnTo>
                <a:lnTo>
                  <a:pt x="1998132" y="1874837"/>
                </a:lnTo>
                <a:lnTo>
                  <a:pt x="1998132" y="937419"/>
                </a:lnTo>
                <a:lnTo>
                  <a:pt x="1998132" y="881291"/>
                </a:lnTo>
                <a:lnTo>
                  <a:pt x="2000966" y="881291"/>
                </a:lnTo>
                <a:lnTo>
                  <a:pt x="2002972" y="841573"/>
                </a:lnTo>
                <a:cubicBezTo>
                  <a:pt x="2050977" y="368874"/>
                  <a:pt x="2450187" y="0"/>
                  <a:pt x="2935551" y="0"/>
                </a:cubicBezTo>
                <a:close/>
                <a:moveTo>
                  <a:pt x="937419" y="0"/>
                </a:moveTo>
                <a:cubicBezTo>
                  <a:pt x="1422784" y="0"/>
                  <a:pt x="1821993" y="368874"/>
                  <a:pt x="1869998" y="841573"/>
                </a:cubicBezTo>
                <a:lnTo>
                  <a:pt x="1872004" y="881291"/>
                </a:lnTo>
                <a:lnTo>
                  <a:pt x="1874838" y="881291"/>
                </a:lnTo>
                <a:lnTo>
                  <a:pt x="1874838" y="937419"/>
                </a:lnTo>
                <a:lnTo>
                  <a:pt x="1874838" y="1874837"/>
                </a:lnTo>
                <a:lnTo>
                  <a:pt x="937439" y="1874837"/>
                </a:lnTo>
                <a:lnTo>
                  <a:pt x="937419" y="1874838"/>
                </a:lnTo>
                <a:lnTo>
                  <a:pt x="937399" y="1874837"/>
                </a:lnTo>
                <a:lnTo>
                  <a:pt x="881292" y="1874837"/>
                </a:lnTo>
                <a:lnTo>
                  <a:pt x="881292" y="1872004"/>
                </a:lnTo>
                <a:lnTo>
                  <a:pt x="841573" y="1869998"/>
                </a:lnTo>
                <a:cubicBezTo>
                  <a:pt x="368874" y="1821993"/>
                  <a:pt x="0" y="1422784"/>
                  <a:pt x="0" y="937419"/>
                </a:cubicBezTo>
                <a:cubicBezTo>
                  <a:pt x="0" y="419697"/>
                  <a:pt x="419697" y="0"/>
                  <a:pt x="9374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88054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4"/>
          <p:cNvSpPr>
            <a:spLocks noGrp="1"/>
          </p:cNvSpPr>
          <p:nvPr>
            <p:ph type="pic" sz="quarter" idx="15"/>
          </p:nvPr>
        </p:nvSpPr>
        <p:spPr>
          <a:xfrm>
            <a:off x="5757862" y="2132895"/>
            <a:ext cx="2776537" cy="339883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6"/>
          </p:nvPr>
        </p:nvSpPr>
        <p:spPr>
          <a:xfrm>
            <a:off x="530" y="2132894"/>
            <a:ext cx="5655203" cy="3427324"/>
          </a:xfrm>
          <a:custGeom>
            <a:avLst/>
            <a:gdLst>
              <a:gd name="connsiteX0" fmla="*/ 2878666 w 5655203"/>
              <a:gd name="connsiteY0" fmla="*/ 1852083 h 3427324"/>
              <a:gd name="connsiteX1" fmla="*/ 5655203 w 5655203"/>
              <a:gd name="connsiteY1" fmla="*/ 1852083 h 3427324"/>
              <a:gd name="connsiteX2" fmla="*/ 5655203 w 5655203"/>
              <a:gd name="connsiteY2" fmla="*/ 3427324 h 3427324"/>
              <a:gd name="connsiteX3" fmla="*/ 2878666 w 5655203"/>
              <a:gd name="connsiteY3" fmla="*/ 3427324 h 3427324"/>
              <a:gd name="connsiteX4" fmla="*/ 2878666 w 5655203"/>
              <a:gd name="connsiteY4" fmla="*/ 0 h 3427324"/>
              <a:gd name="connsiteX5" fmla="*/ 5655203 w 5655203"/>
              <a:gd name="connsiteY5" fmla="*/ 0 h 3427324"/>
              <a:gd name="connsiteX6" fmla="*/ 5655203 w 5655203"/>
              <a:gd name="connsiteY6" fmla="*/ 1727905 h 3427324"/>
              <a:gd name="connsiteX7" fmla="*/ 2878666 w 5655203"/>
              <a:gd name="connsiteY7" fmla="*/ 1727905 h 3427324"/>
              <a:gd name="connsiteX8" fmla="*/ 0 w 5655203"/>
              <a:gd name="connsiteY8" fmla="*/ 0 h 3427324"/>
              <a:gd name="connsiteX9" fmla="*/ 2776537 w 5655203"/>
              <a:gd name="connsiteY9" fmla="*/ 0 h 3427324"/>
              <a:gd name="connsiteX10" fmla="*/ 2776537 w 5655203"/>
              <a:gd name="connsiteY10" fmla="*/ 3398838 h 3427324"/>
              <a:gd name="connsiteX11" fmla="*/ 0 w 5655203"/>
              <a:gd name="connsiteY11" fmla="*/ 3398838 h 3427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55203" h="3427324">
                <a:moveTo>
                  <a:pt x="2878666" y="1852083"/>
                </a:moveTo>
                <a:lnTo>
                  <a:pt x="5655203" y="1852083"/>
                </a:lnTo>
                <a:lnTo>
                  <a:pt x="5655203" y="3427324"/>
                </a:lnTo>
                <a:lnTo>
                  <a:pt x="2878666" y="3427324"/>
                </a:lnTo>
                <a:close/>
                <a:moveTo>
                  <a:pt x="2878666" y="0"/>
                </a:moveTo>
                <a:lnTo>
                  <a:pt x="5655203" y="0"/>
                </a:lnTo>
                <a:lnTo>
                  <a:pt x="5655203" y="1727905"/>
                </a:lnTo>
                <a:lnTo>
                  <a:pt x="2878666" y="1727905"/>
                </a:lnTo>
                <a:close/>
                <a:moveTo>
                  <a:pt x="0" y="0"/>
                </a:moveTo>
                <a:lnTo>
                  <a:pt x="2776537" y="0"/>
                </a:lnTo>
                <a:lnTo>
                  <a:pt x="2776537" y="3398838"/>
                </a:lnTo>
                <a:lnTo>
                  <a:pt x="0" y="3398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267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2703325" y="2133955"/>
            <a:ext cx="3365177" cy="3319110"/>
          </a:xfrm>
          <a:custGeom>
            <a:avLst/>
            <a:gdLst>
              <a:gd name="connsiteX0" fmla="*/ 1589978 w 3365177"/>
              <a:gd name="connsiteY0" fmla="*/ 1739783 h 3319110"/>
              <a:gd name="connsiteX1" fmla="*/ 1606237 w 3365177"/>
              <a:gd name="connsiteY1" fmla="*/ 1757659 h 3319110"/>
              <a:gd name="connsiteX2" fmla="*/ 2376855 w 3365177"/>
              <a:gd name="connsiteY2" fmla="*/ 2076627 h 3319110"/>
              <a:gd name="connsiteX3" fmla="*/ 3147474 w 3365177"/>
              <a:gd name="connsiteY3" fmla="*/ 1757659 h 3319110"/>
              <a:gd name="connsiteX4" fmla="*/ 3163732 w 3365177"/>
              <a:gd name="connsiteY4" fmla="*/ 1739783 h 3319110"/>
              <a:gd name="connsiteX5" fmla="*/ 3196387 w 3365177"/>
              <a:gd name="connsiteY5" fmla="*/ 1779332 h 3319110"/>
              <a:gd name="connsiteX6" fmla="*/ 3365176 w 3365177"/>
              <a:gd name="connsiteY6" fmla="*/ 2331509 h 3319110"/>
              <a:gd name="connsiteX7" fmla="*/ 2376855 w 3365177"/>
              <a:gd name="connsiteY7" fmla="*/ 3319110 h 3319110"/>
              <a:gd name="connsiteX8" fmla="*/ 1388534 w 3365177"/>
              <a:gd name="connsiteY8" fmla="*/ 2331509 h 3319110"/>
              <a:gd name="connsiteX9" fmla="*/ 1557324 w 3365177"/>
              <a:gd name="connsiteY9" fmla="*/ 1779332 h 3319110"/>
              <a:gd name="connsiteX10" fmla="*/ 988322 w 3365177"/>
              <a:gd name="connsiteY10" fmla="*/ 1343907 h 3319110"/>
              <a:gd name="connsiteX11" fmla="*/ 1540902 w 3365177"/>
              <a:gd name="connsiteY11" fmla="*/ 1512574 h 3319110"/>
              <a:gd name="connsiteX12" fmla="*/ 1603786 w 3365177"/>
              <a:gd name="connsiteY12" fmla="*/ 1564420 h 3319110"/>
              <a:gd name="connsiteX13" fmla="*/ 1473161 w 3365177"/>
              <a:gd name="connsiteY13" fmla="*/ 1722624 h 3319110"/>
              <a:gd name="connsiteX14" fmla="*/ 1287037 w 3365177"/>
              <a:gd name="connsiteY14" fmla="*/ 2331508 h 3319110"/>
              <a:gd name="connsiteX15" fmla="*/ 1473161 w 3365177"/>
              <a:gd name="connsiteY15" fmla="*/ 2940393 h 3319110"/>
              <a:gd name="connsiteX16" fmla="*/ 1603786 w 3365177"/>
              <a:gd name="connsiteY16" fmla="*/ 3098596 h 3319110"/>
              <a:gd name="connsiteX17" fmla="*/ 1540902 w 3365177"/>
              <a:gd name="connsiteY17" fmla="*/ 3150443 h 3319110"/>
              <a:gd name="connsiteX18" fmla="*/ 988322 w 3365177"/>
              <a:gd name="connsiteY18" fmla="*/ 3319109 h 3319110"/>
              <a:gd name="connsiteX19" fmla="*/ 1 w 3365177"/>
              <a:gd name="connsiteY19" fmla="*/ 2331508 h 3319110"/>
              <a:gd name="connsiteX20" fmla="*/ 988322 w 3365177"/>
              <a:gd name="connsiteY20" fmla="*/ 1343907 h 3319110"/>
              <a:gd name="connsiteX21" fmla="*/ 988321 w 3365177"/>
              <a:gd name="connsiteY21" fmla="*/ 1 h 3319110"/>
              <a:gd name="connsiteX22" fmla="*/ 1976642 w 3365177"/>
              <a:gd name="connsiteY22" fmla="*/ 987602 h 3319110"/>
              <a:gd name="connsiteX23" fmla="*/ 1807853 w 3365177"/>
              <a:gd name="connsiteY23" fmla="*/ 1539779 h 3319110"/>
              <a:gd name="connsiteX24" fmla="*/ 1775198 w 3365177"/>
              <a:gd name="connsiteY24" fmla="*/ 1579328 h 3319110"/>
              <a:gd name="connsiteX25" fmla="*/ 1758940 w 3365177"/>
              <a:gd name="connsiteY25" fmla="*/ 1561452 h 3319110"/>
              <a:gd name="connsiteX26" fmla="*/ 988321 w 3365177"/>
              <a:gd name="connsiteY26" fmla="*/ 1242484 h 3319110"/>
              <a:gd name="connsiteX27" fmla="*/ 217703 w 3365177"/>
              <a:gd name="connsiteY27" fmla="*/ 1561452 h 3319110"/>
              <a:gd name="connsiteX28" fmla="*/ 201444 w 3365177"/>
              <a:gd name="connsiteY28" fmla="*/ 1579328 h 3319110"/>
              <a:gd name="connsiteX29" fmla="*/ 168790 w 3365177"/>
              <a:gd name="connsiteY29" fmla="*/ 1539779 h 3319110"/>
              <a:gd name="connsiteX30" fmla="*/ 0 w 3365177"/>
              <a:gd name="connsiteY30" fmla="*/ 987602 h 3319110"/>
              <a:gd name="connsiteX31" fmla="*/ 988321 w 3365177"/>
              <a:gd name="connsiteY31" fmla="*/ 1 h 3319110"/>
              <a:gd name="connsiteX32" fmla="*/ 2376856 w 3365177"/>
              <a:gd name="connsiteY32" fmla="*/ 0 h 3319110"/>
              <a:gd name="connsiteX33" fmla="*/ 3365177 w 3365177"/>
              <a:gd name="connsiteY33" fmla="*/ 987601 h 3319110"/>
              <a:gd name="connsiteX34" fmla="*/ 2376856 w 3365177"/>
              <a:gd name="connsiteY34" fmla="*/ 1975202 h 3319110"/>
              <a:gd name="connsiteX35" fmla="*/ 1824276 w 3365177"/>
              <a:gd name="connsiteY35" fmla="*/ 1806535 h 3319110"/>
              <a:gd name="connsiteX36" fmla="*/ 1761392 w 3365177"/>
              <a:gd name="connsiteY36" fmla="*/ 1754689 h 3319110"/>
              <a:gd name="connsiteX37" fmla="*/ 1892017 w 3365177"/>
              <a:gd name="connsiteY37" fmla="*/ 1596485 h 3319110"/>
              <a:gd name="connsiteX38" fmla="*/ 2078141 w 3365177"/>
              <a:gd name="connsiteY38" fmla="*/ 987601 h 3319110"/>
              <a:gd name="connsiteX39" fmla="*/ 1892017 w 3365177"/>
              <a:gd name="connsiteY39" fmla="*/ 378717 h 3319110"/>
              <a:gd name="connsiteX40" fmla="*/ 1761392 w 3365177"/>
              <a:gd name="connsiteY40" fmla="*/ 220513 h 3319110"/>
              <a:gd name="connsiteX41" fmla="*/ 1824276 w 3365177"/>
              <a:gd name="connsiteY41" fmla="*/ 168667 h 3319110"/>
              <a:gd name="connsiteX42" fmla="*/ 2376856 w 3365177"/>
              <a:gd name="connsiteY42" fmla="*/ 0 h 3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365177" h="3319110">
                <a:moveTo>
                  <a:pt x="1589978" y="1739783"/>
                </a:moveTo>
                <a:lnTo>
                  <a:pt x="1606237" y="1757659"/>
                </a:lnTo>
                <a:cubicBezTo>
                  <a:pt x="1803456" y="1954734"/>
                  <a:pt x="2075910" y="2076627"/>
                  <a:pt x="2376855" y="2076627"/>
                </a:cubicBezTo>
                <a:cubicBezTo>
                  <a:pt x="2677800" y="2076627"/>
                  <a:pt x="2950255" y="1954734"/>
                  <a:pt x="3147474" y="1757659"/>
                </a:cubicBezTo>
                <a:lnTo>
                  <a:pt x="3163732" y="1739783"/>
                </a:lnTo>
                <a:lnTo>
                  <a:pt x="3196387" y="1779332"/>
                </a:lnTo>
                <a:cubicBezTo>
                  <a:pt x="3302952" y="1936954"/>
                  <a:pt x="3365176" y="2126970"/>
                  <a:pt x="3365176" y="2331509"/>
                </a:cubicBezTo>
                <a:cubicBezTo>
                  <a:pt x="3365176" y="2876946"/>
                  <a:pt x="2922690" y="3319110"/>
                  <a:pt x="2376855" y="3319110"/>
                </a:cubicBezTo>
                <a:cubicBezTo>
                  <a:pt x="1831020" y="3319110"/>
                  <a:pt x="1388534" y="2876946"/>
                  <a:pt x="1388534" y="2331509"/>
                </a:cubicBezTo>
                <a:cubicBezTo>
                  <a:pt x="1388534" y="2126970"/>
                  <a:pt x="1450759" y="1936954"/>
                  <a:pt x="1557324" y="1779332"/>
                </a:cubicBezTo>
                <a:close/>
                <a:moveTo>
                  <a:pt x="988322" y="1343907"/>
                </a:moveTo>
                <a:cubicBezTo>
                  <a:pt x="1193010" y="1343907"/>
                  <a:pt x="1383165" y="1406086"/>
                  <a:pt x="1540902" y="1512574"/>
                </a:cubicBezTo>
                <a:lnTo>
                  <a:pt x="1603786" y="1564420"/>
                </a:lnTo>
                <a:lnTo>
                  <a:pt x="1473161" y="1722624"/>
                </a:lnTo>
                <a:cubicBezTo>
                  <a:pt x="1355652" y="1896433"/>
                  <a:pt x="1287037" y="2105964"/>
                  <a:pt x="1287037" y="2331508"/>
                </a:cubicBezTo>
                <a:cubicBezTo>
                  <a:pt x="1287037" y="2557053"/>
                  <a:pt x="1355652" y="2766583"/>
                  <a:pt x="1473161" y="2940393"/>
                </a:cubicBezTo>
                <a:lnTo>
                  <a:pt x="1603786" y="3098596"/>
                </a:lnTo>
                <a:lnTo>
                  <a:pt x="1540902" y="3150443"/>
                </a:lnTo>
                <a:cubicBezTo>
                  <a:pt x="1383165" y="3256930"/>
                  <a:pt x="1193010" y="3319109"/>
                  <a:pt x="988322" y="3319109"/>
                </a:cubicBezTo>
                <a:cubicBezTo>
                  <a:pt x="442487" y="3319109"/>
                  <a:pt x="1" y="2876945"/>
                  <a:pt x="1" y="2331508"/>
                </a:cubicBezTo>
                <a:cubicBezTo>
                  <a:pt x="1" y="1786071"/>
                  <a:pt x="442487" y="1343907"/>
                  <a:pt x="988322" y="1343907"/>
                </a:cubicBezTo>
                <a:close/>
                <a:moveTo>
                  <a:pt x="988321" y="1"/>
                </a:moveTo>
                <a:cubicBezTo>
                  <a:pt x="1534156" y="1"/>
                  <a:pt x="1976642" y="442165"/>
                  <a:pt x="1976642" y="987602"/>
                </a:cubicBezTo>
                <a:cubicBezTo>
                  <a:pt x="1976642" y="1192141"/>
                  <a:pt x="1914418" y="1382157"/>
                  <a:pt x="1807853" y="1539779"/>
                </a:cubicBezTo>
                <a:lnTo>
                  <a:pt x="1775198" y="1579328"/>
                </a:lnTo>
                <a:lnTo>
                  <a:pt x="1758940" y="1561452"/>
                </a:lnTo>
                <a:cubicBezTo>
                  <a:pt x="1561721" y="1364377"/>
                  <a:pt x="1289266" y="1242484"/>
                  <a:pt x="988321" y="1242484"/>
                </a:cubicBezTo>
                <a:cubicBezTo>
                  <a:pt x="687376" y="1242484"/>
                  <a:pt x="414921" y="1364377"/>
                  <a:pt x="217703" y="1561452"/>
                </a:cubicBezTo>
                <a:lnTo>
                  <a:pt x="201444" y="1579328"/>
                </a:lnTo>
                <a:lnTo>
                  <a:pt x="168790" y="1539779"/>
                </a:lnTo>
                <a:cubicBezTo>
                  <a:pt x="62225" y="1382157"/>
                  <a:pt x="0" y="1192141"/>
                  <a:pt x="0" y="987602"/>
                </a:cubicBezTo>
                <a:cubicBezTo>
                  <a:pt x="0" y="442165"/>
                  <a:pt x="442486" y="1"/>
                  <a:pt x="988321" y="1"/>
                </a:cubicBezTo>
                <a:close/>
                <a:moveTo>
                  <a:pt x="2376856" y="0"/>
                </a:moveTo>
                <a:cubicBezTo>
                  <a:pt x="2922691" y="0"/>
                  <a:pt x="3365177" y="442164"/>
                  <a:pt x="3365177" y="987601"/>
                </a:cubicBezTo>
                <a:cubicBezTo>
                  <a:pt x="3365177" y="1533038"/>
                  <a:pt x="2922691" y="1975202"/>
                  <a:pt x="2376856" y="1975202"/>
                </a:cubicBezTo>
                <a:cubicBezTo>
                  <a:pt x="2172168" y="1975202"/>
                  <a:pt x="1982013" y="1913023"/>
                  <a:pt x="1824276" y="1806535"/>
                </a:cubicBezTo>
                <a:lnTo>
                  <a:pt x="1761392" y="1754689"/>
                </a:lnTo>
                <a:lnTo>
                  <a:pt x="1892017" y="1596485"/>
                </a:lnTo>
                <a:cubicBezTo>
                  <a:pt x="2009526" y="1422676"/>
                  <a:pt x="2078141" y="1213146"/>
                  <a:pt x="2078141" y="987601"/>
                </a:cubicBezTo>
                <a:cubicBezTo>
                  <a:pt x="2078141" y="762057"/>
                  <a:pt x="2009526" y="552526"/>
                  <a:pt x="1892017" y="378717"/>
                </a:cubicBezTo>
                <a:lnTo>
                  <a:pt x="1761392" y="220513"/>
                </a:lnTo>
                <a:lnTo>
                  <a:pt x="1824276" y="168667"/>
                </a:lnTo>
                <a:cubicBezTo>
                  <a:pt x="1982013" y="62179"/>
                  <a:pt x="2172168" y="0"/>
                  <a:pt x="23768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5156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5"/>
          </p:nvPr>
        </p:nvSpPr>
        <p:spPr>
          <a:xfrm>
            <a:off x="2991285" y="1777615"/>
            <a:ext cx="3209204" cy="4047453"/>
          </a:xfrm>
          <a:custGeom>
            <a:avLst/>
            <a:gdLst>
              <a:gd name="connsiteX0" fmla="*/ 1865486 w 3209204"/>
              <a:gd name="connsiteY0" fmla="*/ 2494845 h 4047453"/>
              <a:gd name="connsiteX1" fmla="*/ 2788696 w 3209204"/>
              <a:gd name="connsiteY1" fmla="*/ 2494845 h 4047453"/>
              <a:gd name="connsiteX2" fmla="*/ 3209204 w 3209204"/>
              <a:gd name="connsiteY2" fmla="*/ 3271149 h 4047453"/>
              <a:gd name="connsiteX3" fmla="*/ 2788696 w 3209204"/>
              <a:gd name="connsiteY3" fmla="*/ 4047453 h 4047453"/>
              <a:gd name="connsiteX4" fmla="*/ 1865486 w 3209204"/>
              <a:gd name="connsiteY4" fmla="*/ 4047453 h 4047453"/>
              <a:gd name="connsiteX5" fmla="*/ 1444978 w 3209204"/>
              <a:gd name="connsiteY5" fmla="*/ 3271149 h 4047453"/>
              <a:gd name="connsiteX6" fmla="*/ 420508 w 3209204"/>
              <a:gd name="connsiteY6" fmla="*/ 1659467 h 4047453"/>
              <a:gd name="connsiteX7" fmla="*/ 1343718 w 3209204"/>
              <a:gd name="connsiteY7" fmla="*/ 1659467 h 4047453"/>
              <a:gd name="connsiteX8" fmla="*/ 1764226 w 3209204"/>
              <a:gd name="connsiteY8" fmla="*/ 2435771 h 4047453"/>
              <a:gd name="connsiteX9" fmla="*/ 1343718 w 3209204"/>
              <a:gd name="connsiteY9" fmla="*/ 3212075 h 4047453"/>
              <a:gd name="connsiteX10" fmla="*/ 420508 w 3209204"/>
              <a:gd name="connsiteY10" fmla="*/ 3212075 h 4047453"/>
              <a:gd name="connsiteX11" fmla="*/ 0 w 3209204"/>
              <a:gd name="connsiteY11" fmla="*/ 2435771 h 4047453"/>
              <a:gd name="connsiteX12" fmla="*/ 1865486 w 3209204"/>
              <a:gd name="connsiteY12" fmla="*/ 835378 h 4047453"/>
              <a:gd name="connsiteX13" fmla="*/ 2788696 w 3209204"/>
              <a:gd name="connsiteY13" fmla="*/ 835378 h 4047453"/>
              <a:gd name="connsiteX14" fmla="*/ 3209204 w 3209204"/>
              <a:gd name="connsiteY14" fmla="*/ 1611682 h 4047453"/>
              <a:gd name="connsiteX15" fmla="*/ 2788696 w 3209204"/>
              <a:gd name="connsiteY15" fmla="*/ 2387986 h 4047453"/>
              <a:gd name="connsiteX16" fmla="*/ 1865486 w 3209204"/>
              <a:gd name="connsiteY16" fmla="*/ 2387986 h 4047453"/>
              <a:gd name="connsiteX17" fmla="*/ 1444978 w 3209204"/>
              <a:gd name="connsiteY17" fmla="*/ 1611682 h 4047453"/>
              <a:gd name="connsiteX18" fmla="*/ 420508 w 3209204"/>
              <a:gd name="connsiteY18" fmla="*/ 0 h 4047453"/>
              <a:gd name="connsiteX19" fmla="*/ 1343718 w 3209204"/>
              <a:gd name="connsiteY19" fmla="*/ 0 h 4047453"/>
              <a:gd name="connsiteX20" fmla="*/ 1764226 w 3209204"/>
              <a:gd name="connsiteY20" fmla="*/ 776304 h 4047453"/>
              <a:gd name="connsiteX21" fmla="*/ 1343718 w 3209204"/>
              <a:gd name="connsiteY21" fmla="*/ 1552608 h 4047453"/>
              <a:gd name="connsiteX22" fmla="*/ 420508 w 3209204"/>
              <a:gd name="connsiteY22" fmla="*/ 1552608 h 4047453"/>
              <a:gd name="connsiteX23" fmla="*/ 0 w 3209204"/>
              <a:gd name="connsiteY23" fmla="*/ 776304 h 4047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09204" h="4047453">
                <a:moveTo>
                  <a:pt x="1865486" y="2494845"/>
                </a:moveTo>
                <a:lnTo>
                  <a:pt x="2788696" y="2494845"/>
                </a:lnTo>
                <a:lnTo>
                  <a:pt x="3209204" y="3271149"/>
                </a:lnTo>
                <a:lnTo>
                  <a:pt x="2788696" y="4047453"/>
                </a:lnTo>
                <a:lnTo>
                  <a:pt x="1865486" y="4047453"/>
                </a:lnTo>
                <a:lnTo>
                  <a:pt x="1444978" y="3271149"/>
                </a:lnTo>
                <a:close/>
                <a:moveTo>
                  <a:pt x="420508" y="1659467"/>
                </a:moveTo>
                <a:lnTo>
                  <a:pt x="1343718" y="1659467"/>
                </a:lnTo>
                <a:lnTo>
                  <a:pt x="1764226" y="2435771"/>
                </a:lnTo>
                <a:lnTo>
                  <a:pt x="1343718" y="3212075"/>
                </a:lnTo>
                <a:lnTo>
                  <a:pt x="420508" y="3212075"/>
                </a:lnTo>
                <a:lnTo>
                  <a:pt x="0" y="2435771"/>
                </a:lnTo>
                <a:close/>
                <a:moveTo>
                  <a:pt x="1865486" y="835378"/>
                </a:moveTo>
                <a:lnTo>
                  <a:pt x="2788696" y="835378"/>
                </a:lnTo>
                <a:lnTo>
                  <a:pt x="3209204" y="1611682"/>
                </a:lnTo>
                <a:lnTo>
                  <a:pt x="2788696" y="2387986"/>
                </a:lnTo>
                <a:lnTo>
                  <a:pt x="1865486" y="2387986"/>
                </a:lnTo>
                <a:lnTo>
                  <a:pt x="1444978" y="1611682"/>
                </a:lnTo>
                <a:close/>
                <a:moveTo>
                  <a:pt x="420508" y="0"/>
                </a:moveTo>
                <a:lnTo>
                  <a:pt x="1343718" y="0"/>
                </a:lnTo>
                <a:lnTo>
                  <a:pt x="1764226" y="776304"/>
                </a:lnTo>
                <a:lnTo>
                  <a:pt x="1343718" y="1552608"/>
                </a:lnTo>
                <a:lnTo>
                  <a:pt x="420508" y="1552608"/>
                </a:lnTo>
                <a:lnTo>
                  <a:pt x="0" y="7763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66501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8" name="圖片版面配置區 17"/>
          <p:cNvSpPr>
            <a:spLocks noGrp="1"/>
          </p:cNvSpPr>
          <p:nvPr>
            <p:ph type="pic" sz="quarter" idx="12"/>
          </p:nvPr>
        </p:nvSpPr>
        <p:spPr>
          <a:xfrm>
            <a:off x="4831644" y="1783644"/>
            <a:ext cx="4312356" cy="4029781"/>
          </a:xfrm>
          <a:custGeom>
            <a:avLst/>
            <a:gdLst>
              <a:gd name="connsiteX0" fmla="*/ 4312356 w 4312356"/>
              <a:gd name="connsiteY0" fmla="*/ 1660573 h 4029781"/>
              <a:gd name="connsiteX1" fmla="*/ 4312356 w 4312356"/>
              <a:gd name="connsiteY1" fmla="*/ 4029781 h 4029781"/>
              <a:gd name="connsiteX2" fmla="*/ 2944493 w 4312356"/>
              <a:gd name="connsiteY2" fmla="*/ 4029781 h 4029781"/>
              <a:gd name="connsiteX3" fmla="*/ 4255089 w 4312356"/>
              <a:gd name="connsiteY3" fmla="*/ 0 h 4029781"/>
              <a:gd name="connsiteX4" fmla="*/ 4312356 w 4312356"/>
              <a:gd name="connsiteY4" fmla="*/ 0 h 4029781"/>
              <a:gd name="connsiteX5" fmla="*/ 4312356 w 4312356"/>
              <a:gd name="connsiteY5" fmla="*/ 1516572 h 4029781"/>
              <a:gd name="connsiteX6" fmla="*/ 2861355 w 4312356"/>
              <a:gd name="connsiteY6" fmla="*/ 4029781 h 4029781"/>
              <a:gd name="connsiteX7" fmla="*/ 1928494 w 4312356"/>
              <a:gd name="connsiteY7" fmla="*/ 4029781 h 4029781"/>
              <a:gd name="connsiteX8" fmla="*/ 3239089 w 4312356"/>
              <a:gd name="connsiteY8" fmla="*/ 0 h 4029781"/>
              <a:gd name="connsiteX9" fmla="*/ 4171949 w 4312356"/>
              <a:gd name="connsiteY9" fmla="*/ 0 h 4029781"/>
              <a:gd name="connsiteX10" fmla="*/ 1845355 w 4312356"/>
              <a:gd name="connsiteY10" fmla="*/ 4029781 h 4029781"/>
              <a:gd name="connsiteX11" fmla="*/ 912494 w 4312356"/>
              <a:gd name="connsiteY11" fmla="*/ 4029781 h 4029781"/>
              <a:gd name="connsiteX12" fmla="*/ 2223089 w 4312356"/>
              <a:gd name="connsiteY12" fmla="*/ 0 h 4029781"/>
              <a:gd name="connsiteX13" fmla="*/ 3155951 w 4312356"/>
              <a:gd name="connsiteY13" fmla="*/ 0 h 4029781"/>
              <a:gd name="connsiteX14" fmla="*/ 829355 w 4312356"/>
              <a:gd name="connsiteY14" fmla="*/ 4029781 h 4029781"/>
              <a:gd name="connsiteX15" fmla="*/ 0 w 4312356"/>
              <a:gd name="connsiteY15" fmla="*/ 4029781 h 4029781"/>
              <a:gd name="connsiteX16" fmla="*/ 0 w 4312356"/>
              <a:gd name="connsiteY16" fmla="*/ 3850502 h 4029781"/>
              <a:gd name="connsiteX17" fmla="*/ 1207089 w 4312356"/>
              <a:gd name="connsiteY17" fmla="*/ 0 h 4029781"/>
              <a:gd name="connsiteX18" fmla="*/ 2139951 w 4312356"/>
              <a:gd name="connsiteY18" fmla="*/ 0 h 4029781"/>
              <a:gd name="connsiteX19" fmla="*/ 0 w 4312356"/>
              <a:gd name="connsiteY19" fmla="*/ 3706503 h 4029781"/>
              <a:gd name="connsiteX20" fmla="*/ 0 w 4312356"/>
              <a:gd name="connsiteY20" fmla="*/ 2090738 h 4029781"/>
              <a:gd name="connsiteX21" fmla="*/ 0 w 4312356"/>
              <a:gd name="connsiteY21" fmla="*/ 0 h 4029781"/>
              <a:gd name="connsiteX22" fmla="*/ 1123950 w 4312356"/>
              <a:gd name="connsiteY22" fmla="*/ 0 h 4029781"/>
              <a:gd name="connsiteX23" fmla="*/ 0 w 4312356"/>
              <a:gd name="connsiteY23" fmla="*/ 1946738 h 402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12356" h="4029781">
                <a:moveTo>
                  <a:pt x="4312356" y="1660573"/>
                </a:moveTo>
                <a:lnTo>
                  <a:pt x="4312356" y="4029781"/>
                </a:lnTo>
                <a:lnTo>
                  <a:pt x="2944493" y="4029781"/>
                </a:lnTo>
                <a:close/>
                <a:moveTo>
                  <a:pt x="4255089" y="0"/>
                </a:moveTo>
                <a:lnTo>
                  <a:pt x="4312356" y="0"/>
                </a:lnTo>
                <a:lnTo>
                  <a:pt x="4312356" y="1516572"/>
                </a:lnTo>
                <a:lnTo>
                  <a:pt x="2861355" y="4029781"/>
                </a:lnTo>
                <a:lnTo>
                  <a:pt x="1928494" y="4029781"/>
                </a:lnTo>
                <a:close/>
                <a:moveTo>
                  <a:pt x="3239089" y="0"/>
                </a:moveTo>
                <a:lnTo>
                  <a:pt x="4171949" y="0"/>
                </a:lnTo>
                <a:lnTo>
                  <a:pt x="1845355" y="4029781"/>
                </a:lnTo>
                <a:lnTo>
                  <a:pt x="912494" y="4029781"/>
                </a:lnTo>
                <a:close/>
                <a:moveTo>
                  <a:pt x="2223089" y="0"/>
                </a:moveTo>
                <a:lnTo>
                  <a:pt x="3155951" y="0"/>
                </a:lnTo>
                <a:lnTo>
                  <a:pt x="829355" y="4029781"/>
                </a:lnTo>
                <a:lnTo>
                  <a:pt x="0" y="4029781"/>
                </a:lnTo>
                <a:lnTo>
                  <a:pt x="0" y="3850502"/>
                </a:lnTo>
                <a:close/>
                <a:moveTo>
                  <a:pt x="1207089" y="0"/>
                </a:moveTo>
                <a:lnTo>
                  <a:pt x="2139951" y="0"/>
                </a:lnTo>
                <a:lnTo>
                  <a:pt x="0" y="3706503"/>
                </a:lnTo>
                <a:lnTo>
                  <a:pt x="0" y="2090738"/>
                </a:lnTo>
                <a:close/>
                <a:moveTo>
                  <a:pt x="0" y="0"/>
                </a:moveTo>
                <a:lnTo>
                  <a:pt x="1123950" y="0"/>
                </a:lnTo>
                <a:lnTo>
                  <a:pt x="0" y="19467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6923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0" y="1866900"/>
            <a:ext cx="3429000" cy="4991100"/>
          </a:xfrm>
          <a:custGeom>
            <a:avLst/>
            <a:gdLst>
              <a:gd name="connsiteX0" fmla="*/ 3429000 w 3429000"/>
              <a:gd name="connsiteY0" fmla="*/ 0 h 4991100"/>
              <a:gd name="connsiteX1" fmla="*/ 3429000 w 3429000"/>
              <a:gd name="connsiteY1" fmla="*/ 4991100 h 4991100"/>
              <a:gd name="connsiteX2" fmla="*/ 0 w 3429000"/>
              <a:gd name="connsiteY2" fmla="*/ 4991100 h 4991100"/>
              <a:gd name="connsiteX3" fmla="*/ 0 w 3429000"/>
              <a:gd name="connsiteY3" fmla="*/ 1318862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4991100">
                <a:moveTo>
                  <a:pt x="3429000" y="0"/>
                </a:moveTo>
                <a:lnTo>
                  <a:pt x="3429000" y="4991100"/>
                </a:lnTo>
                <a:lnTo>
                  <a:pt x="0" y="4991100"/>
                </a:lnTo>
                <a:lnTo>
                  <a:pt x="0" y="13188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4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2"/>
          </p:nvPr>
        </p:nvSpPr>
        <p:spPr>
          <a:xfrm>
            <a:off x="0" y="2347913"/>
            <a:ext cx="9144000" cy="2405062"/>
          </a:xfrm>
          <a:custGeom>
            <a:avLst/>
            <a:gdLst>
              <a:gd name="connsiteX0" fmla="*/ 5634248 w 9144000"/>
              <a:gd name="connsiteY0" fmla="*/ 0 h 2405062"/>
              <a:gd name="connsiteX1" fmla="*/ 9144000 w 9144000"/>
              <a:gd name="connsiteY1" fmla="*/ 0 h 2405062"/>
              <a:gd name="connsiteX2" fmla="*/ 9144000 w 9144000"/>
              <a:gd name="connsiteY2" fmla="*/ 2405062 h 2405062"/>
              <a:gd name="connsiteX3" fmla="*/ 5634248 w 9144000"/>
              <a:gd name="connsiteY3" fmla="*/ 2405062 h 2405062"/>
              <a:gd name="connsiteX4" fmla="*/ 3152752 w 9144000"/>
              <a:gd name="connsiteY4" fmla="*/ 0 h 2405062"/>
              <a:gd name="connsiteX5" fmla="*/ 5544248 w 9144000"/>
              <a:gd name="connsiteY5" fmla="*/ 0 h 2405062"/>
              <a:gd name="connsiteX6" fmla="*/ 5544248 w 9144000"/>
              <a:gd name="connsiteY6" fmla="*/ 2405062 h 2405062"/>
              <a:gd name="connsiteX7" fmla="*/ 3152752 w 9144000"/>
              <a:gd name="connsiteY7" fmla="*/ 2405062 h 2405062"/>
              <a:gd name="connsiteX8" fmla="*/ 1389063 w 9144000"/>
              <a:gd name="connsiteY8" fmla="*/ 0 h 2405062"/>
              <a:gd name="connsiteX9" fmla="*/ 3062752 w 9144000"/>
              <a:gd name="connsiteY9" fmla="*/ 0 h 2405062"/>
              <a:gd name="connsiteX10" fmla="*/ 3062752 w 9144000"/>
              <a:gd name="connsiteY10" fmla="*/ 2405062 h 2405062"/>
              <a:gd name="connsiteX11" fmla="*/ 1389063 w 9144000"/>
              <a:gd name="connsiteY11" fmla="*/ 2405062 h 2405062"/>
              <a:gd name="connsiteX12" fmla="*/ 0 w 9144000"/>
              <a:gd name="connsiteY12" fmla="*/ 0 h 2405062"/>
              <a:gd name="connsiteX13" fmla="*/ 1299063 w 9144000"/>
              <a:gd name="connsiteY13" fmla="*/ 0 h 2405062"/>
              <a:gd name="connsiteX14" fmla="*/ 1299063 w 9144000"/>
              <a:gd name="connsiteY14" fmla="*/ 2405062 h 2405062"/>
              <a:gd name="connsiteX15" fmla="*/ 0 w 9144000"/>
              <a:gd name="connsiteY15" fmla="*/ 2405062 h 240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2405062">
                <a:moveTo>
                  <a:pt x="5634248" y="0"/>
                </a:moveTo>
                <a:lnTo>
                  <a:pt x="9144000" y="0"/>
                </a:lnTo>
                <a:lnTo>
                  <a:pt x="9144000" y="2405062"/>
                </a:lnTo>
                <a:lnTo>
                  <a:pt x="5634248" y="2405062"/>
                </a:lnTo>
                <a:close/>
                <a:moveTo>
                  <a:pt x="3152752" y="0"/>
                </a:moveTo>
                <a:lnTo>
                  <a:pt x="5544248" y="0"/>
                </a:lnTo>
                <a:lnTo>
                  <a:pt x="5544248" y="2405062"/>
                </a:lnTo>
                <a:lnTo>
                  <a:pt x="3152752" y="2405062"/>
                </a:lnTo>
                <a:close/>
                <a:moveTo>
                  <a:pt x="1389063" y="0"/>
                </a:moveTo>
                <a:lnTo>
                  <a:pt x="3062752" y="0"/>
                </a:lnTo>
                <a:lnTo>
                  <a:pt x="3062752" y="2405062"/>
                </a:lnTo>
                <a:lnTo>
                  <a:pt x="1389063" y="2405062"/>
                </a:lnTo>
                <a:close/>
                <a:moveTo>
                  <a:pt x="0" y="0"/>
                </a:moveTo>
                <a:lnTo>
                  <a:pt x="1299063" y="0"/>
                </a:lnTo>
                <a:lnTo>
                  <a:pt x="1299063" y="2405062"/>
                </a:lnTo>
                <a:lnTo>
                  <a:pt x="0" y="2405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470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7" name="圖片版面配置區 16"/>
          <p:cNvSpPr>
            <a:spLocks noGrp="1"/>
          </p:cNvSpPr>
          <p:nvPr>
            <p:ph type="pic" sz="quarter" idx="12"/>
          </p:nvPr>
        </p:nvSpPr>
        <p:spPr>
          <a:xfrm>
            <a:off x="5080352" y="2134306"/>
            <a:ext cx="1941513" cy="3509963"/>
          </a:xfrm>
          <a:custGeom>
            <a:avLst/>
            <a:gdLst>
              <a:gd name="connsiteX0" fmla="*/ 0 w 1941513"/>
              <a:gd name="connsiteY0" fmla="*/ 2400123 h 3509963"/>
              <a:gd name="connsiteX1" fmla="*/ 1941513 w 1941513"/>
              <a:gd name="connsiteY1" fmla="*/ 2400123 h 3509963"/>
              <a:gd name="connsiteX2" fmla="*/ 1941513 w 1941513"/>
              <a:gd name="connsiteY2" fmla="*/ 3509963 h 3509963"/>
              <a:gd name="connsiteX3" fmla="*/ 0 w 1941513"/>
              <a:gd name="connsiteY3" fmla="*/ 3509963 h 3509963"/>
              <a:gd name="connsiteX4" fmla="*/ 0 w 1941513"/>
              <a:gd name="connsiteY4" fmla="*/ 1200326 h 3509963"/>
              <a:gd name="connsiteX5" fmla="*/ 1941513 w 1941513"/>
              <a:gd name="connsiteY5" fmla="*/ 1200326 h 3509963"/>
              <a:gd name="connsiteX6" fmla="*/ 1941513 w 1941513"/>
              <a:gd name="connsiteY6" fmla="*/ 2309636 h 3509963"/>
              <a:gd name="connsiteX7" fmla="*/ 0 w 1941513"/>
              <a:gd name="connsiteY7" fmla="*/ 2309636 h 3509963"/>
              <a:gd name="connsiteX8" fmla="*/ 0 w 1941513"/>
              <a:gd name="connsiteY8" fmla="*/ 0 h 3509963"/>
              <a:gd name="connsiteX9" fmla="*/ 1941513 w 1941513"/>
              <a:gd name="connsiteY9" fmla="*/ 0 h 3509963"/>
              <a:gd name="connsiteX10" fmla="*/ 1941513 w 1941513"/>
              <a:gd name="connsiteY10" fmla="*/ 1109839 h 3509963"/>
              <a:gd name="connsiteX11" fmla="*/ 0 w 1941513"/>
              <a:gd name="connsiteY11" fmla="*/ 1109839 h 350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41513" h="3509963">
                <a:moveTo>
                  <a:pt x="0" y="2400123"/>
                </a:moveTo>
                <a:lnTo>
                  <a:pt x="1941513" y="2400123"/>
                </a:lnTo>
                <a:lnTo>
                  <a:pt x="1941513" y="3509963"/>
                </a:lnTo>
                <a:lnTo>
                  <a:pt x="0" y="3509963"/>
                </a:lnTo>
                <a:close/>
                <a:moveTo>
                  <a:pt x="0" y="1200326"/>
                </a:moveTo>
                <a:lnTo>
                  <a:pt x="1941513" y="1200326"/>
                </a:lnTo>
                <a:lnTo>
                  <a:pt x="1941513" y="2309636"/>
                </a:lnTo>
                <a:lnTo>
                  <a:pt x="0" y="2309636"/>
                </a:lnTo>
                <a:close/>
                <a:moveTo>
                  <a:pt x="0" y="0"/>
                </a:moveTo>
                <a:lnTo>
                  <a:pt x="1941513" y="0"/>
                </a:lnTo>
                <a:lnTo>
                  <a:pt x="1941513" y="1109839"/>
                </a:lnTo>
                <a:lnTo>
                  <a:pt x="0" y="11098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3"/>
          </p:nvPr>
        </p:nvSpPr>
        <p:spPr>
          <a:xfrm>
            <a:off x="7202487" y="2134306"/>
            <a:ext cx="1941513" cy="3509963"/>
          </a:xfrm>
          <a:custGeom>
            <a:avLst/>
            <a:gdLst>
              <a:gd name="connsiteX0" fmla="*/ 0 w 1941513"/>
              <a:gd name="connsiteY0" fmla="*/ 1800225 h 3509963"/>
              <a:gd name="connsiteX1" fmla="*/ 1941513 w 1941513"/>
              <a:gd name="connsiteY1" fmla="*/ 1800225 h 3509963"/>
              <a:gd name="connsiteX2" fmla="*/ 1941513 w 1941513"/>
              <a:gd name="connsiteY2" fmla="*/ 3509963 h 3509963"/>
              <a:gd name="connsiteX3" fmla="*/ 0 w 1941513"/>
              <a:gd name="connsiteY3" fmla="*/ 3509963 h 3509963"/>
              <a:gd name="connsiteX4" fmla="*/ 0 w 1941513"/>
              <a:gd name="connsiteY4" fmla="*/ 0 h 3509963"/>
              <a:gd name="connsiteX5" fmla="*/ 1941513 w 1941513"/>
              <a:gd name="connsiteY5" fmla="*/ 0 h 3509963"/>
              <a:gd name="connsiteX6" fmla="*/ 1941513 w 1941513"/>
              <a:gd name="connsiteY6" fmla="*/ 1709738 h 3509963"/>
              <a:gd name="connsiteX7" fmla="*/ 0 w 1941513"/>
              <a:gd name="connsiteY7" fmla="*/ 1709738 h 350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1513" h="3509963">
                <a:moveTo>
                  <a:pt x="0" y="1800225"/>
                </a:moveTo>
                <a:lnTo>
                  <a:pt x="1941513" y="1800225"/>
                </a:lnTo>
                <a:lnTo>
                  <a:pt x="1941513" y="3509963"/>
                </a:lnTo>
                <a:lnTo>
                  <a:pt x="0" y="3509963"/>
                </a:lnTo>
                <a:close/>
                <a:moveTo>
                  <a:pt x="0" y="0"/>
                </a:moveTo>
                <a:lnTo>
                  <a:pt x="1941513" y="0"/>
                </a:lnTo>
                <a:lnTo>
                  <a:pt x="1941513" y="1709738"/>
                </a:lnTo>
                <a:lnTo>
                  <a:pt x="0" y="17097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1609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2517426" y="2054403"/>
            <a:ext cx="4120974" cy="4098395"/>
          </a:xfrm>
          <a:custGeom>
            <a:avLst/>
            <a:gdLst>
              <a:gd name="connsiteX0" fmla="*/ 3056301 w 4120974"/>
              <a:gd name="connsiteY0" fmla="*/ 2099733 h 4098395"/>
              <a:gd name="connsiteX1" fmla="*/ 3787857 w 4120974"/>
              <a:gd name="connsiteY1" fmla="*/ 2099733 h 4098395"/>
              <a:gd name="connsiteX2" fmla="*/ 4120974 w 4120974"/>
              <a:gd name="connsiteY2" fmla="*/ 2432850 h 4098395"/>
              <a:gd name="connsiteX3" fmla="*/ 4120974 w 4120974"/>
              <a:gd name="connsiteY3" fmla="*/ 3765278 h 4098395"/>
              <a:gd name="connsiteX4" fmla="*/ 3787857 w 4120974"/>
              <a:gd name="connsiteY4" fmla="*/ 4098395 h 4098395"/>
              <a:gd name="connsiteX5" fmla="*/ 2455428 w 4120974"/>
              <a:gd name="connsiteY5" fmla="*/ 4098395 h 4098395"/>
              <a:gd name="connsiteX6" fmla="*/ 2122311 w 4120974"/>
              <a:gd name="connsiteY6" fmla="*/ 3765278 h 4098395"/>
              <a:gd name="connsiteX7" fmla="*/ 2122311 w 4120974"/>
              <a:gd name="connsiteY7" fmla="*/ 3047376 h 4098395"/>
              <a:gd name="connsiteX8" fmla="*/ 2152154 w 4120974"/>
              <a:gd name="connsiteY8" fmla="*/ 3045869 h 4098395"/>
              <a:gd name="connsiteX9" fmla="*/ 3054068 w 4120974"/>
              <a:gd name="connsiteY9" fmla="*/ 2143956 h 4098395"/>
              <a:gd name="connsiteX10" fmla="*/ 333117 w 4120974"/>
              <a:gd name="connsiteY10" fmla="*/ 2099733 h 4098395"/>
              <a:gd name="connsiteX11" fmla="*/ 1041383 w 4120974"/>
              <a:gd name="connsiteY11" fmla="*/ 2099733 h 4098395"/>
              <a:gd name="connsiteX12" fmla="*/ 1043616 w 4120974"/>
              <a:gd name="connsiteY12" fmla="*/ 2143956 h 4098395"/>
              <a:gd name="connsiteX13" fmla="*/ 1945530 w 4120974"/>
              <a:gd name="connsiteY13" fmla="*/ 3045869 h 4098395"/>
              <a:gd name="connsiteX14" fmla="*/ 1998663 w 4120974"/>
              <a:gd name="connsiteY14" fmla="*/ 3048552 h 4098395"/>
              <a:gd name="connsiteX15" fmla="*/ 1998663 w 4120974"/>
              <a:gd name="connsiteY15" fmla="*/ 3765278 h 4098395"/>
              <a:gd name="connsiteX16" fmla="*/ 1665546 w 4120974"/>
              <a:gd name="connsiteY16" fmla="*/ 4098395 h 4098395"/>
              <a:gd name="connsiteX17" fmla="*/ 333117 w 4120974"/>
              <a:gd name="connsiteY17" fmla="*/ 4098395 h 4098395"/>
              <a:gd name="connsiteX18" fmla="*/ 0 w 4120974"/>
              <a:gd name="connsiteY18" fmla="*/ 3765278 h 4098395"/>
              <a:gd name="connsiteX19" fmla="*/ 0 w 4120974"/>
              <a:gd name="connsiteY19" fmla="*/ 2432850 h 4098395"/>
              <a:gd name="connsiteX20" fmla="*/ 333117 w 4120974"/>
              <a:gd name="connsiteY20" fmla="*/ 2099733 h 4098395"/>
              <a:gd name="connsiteX21" fmla="*/ 2054574 w 4120974"/>
              <a:gd name="connsiteY21" fmla="*/ 1120688 h 4098395"/>
              <a:gd name="connsiteX22" fmla="*/ 2974531 w 4120974"/>
              <a:gd name="connsiteY22" fmla="*/ 2040644 h 4098395"/>
              <a:gd name="connsiteX23" fmla="*/ 2054574 w 4120974"/>
              <a:gd name="connsiteY23" fmla="*/ 2960600 h 4098395"/>
              <a:gd name="connsiteX24" fmla="*/ 1134617 w 4120974"/>
              <a:gd name="connsiteY24" fmla="*/ 2040644 h 4098395"/>
              <a:gd name="connsiteX25" fmla="*/ 2054574 w 4120974"/>
              <a:gd name="connsiteY25" fmla="*/ 1120688 h 4098395"/>
              <a:gd name="connsiteX26" fmla="*/ 2455428 w 4120974"/>
              <a:gd name="connsiteY26" fmla="*/ 0 h 4098395"/>
              <a:gd name="connsiteX27" fmla="*/ 3787857 w 4120974"/>
              <a:gd name="connsiteY27" fmla="*/ 0 h 4098395"/>
              <a:gd name="connsiteX28" fmla="*/ 4120974 w 4120974"/>
              <a:gd name="connsiteY28" fmla="*/ 333117 h 4098395"/>
              <a:gd name="connsiteX29" fmla="*/ 4120974 w 4120974"/>
              <a:gd name="connsiteY29" fmla="*/ 1665545 h 4098395"/>
              <a:gd name="connsiteX30" fmla="*/ 3787857 w 4120974"/>
              <a:gd name="connsiteY30" fmla="*/ 1998662 h 4098395"/>
              <a:gd name="connsiteX31" fmla="*/ 3057165 w 4120974"/>
              <a:gd name="connsiteY31" fmla="*/ 1998662 h 4098395"/>
              <a:gd name="connsiteX32" fmla="*/ 3054068 w 4120974"/>
              <a:gd name="connsiteY32" fmla="*/ 1937332 h 4098395"/>
              <a:gd name="connsiteX33" fmla="*/ 2152154 w 4120974"/>
              <a:gd name="connsiteY33" fmla="*/ 1035419 h 4098395"/>
              <a:gd name="connsiteX34" fmla="*/ 2122311 w 4120974"/>
              <a:gd name="connsiteY34" fmla="*/ 1033912 h 4098395"/>
              <a:gd name="connsiteX35" fmla="*/ 2122311 w 4120974"/>
              <a:gd name="connsiteY35" fmla="*/ 333117 h 4098395"/>
              <a:gd name="connsiteX36" fmla="*/ 2455428 w 4120974"/>
              <a:gd name="connsiteY36" fmla="*/ 0 h 4098395"/>
              <a:gd name="connsiteX37" fmla="*/ 333117 w 4120974"/>
              <a:gd name="connsiteY37" fmla="*/ 0 h 4098395"/>
              <a:gd name="connsiteX38" fmla="*/ 1665546 w 4120974"/>
              <a:gd name="connsiteY38" fmla="*/ 0 h 4098395"/>
              <a:gd name="connsiteX39" fmla="*/ 1998663 w 4120974"/>
              <a:gd name="connsiteY39" fmla="*/ 333117 h 4098395"/>
              <a:gd name="connsiteX40" fmla="*/ 1998663 w 4120974"/>
              <a:gd name="connsiteY40" fmla="*/ 1032736 h 4098395"/>
              <a:gd name="connsiteX41" fmla="*/ 1945530 w 4120974"/>
              <a:gd name="connsiteY41" fmla="*/ 1035419 h 4098395"/>
              <a:gd name="connsiteX42" fmla="*/ 1043616 w 4120974"/>
              <a:gd name="connsiteY42" fmla="*/ 1937332 h 4098395"/>
              <a:gd name="connsiteX43" fmla="*/ 1040519 w 4120974"/>
              <a:gd name="connsiteY43" fmla="*/ 1998662 h 4098395"/>
              <a:gd name="connsiteX44" fmla="*/ 333117 w 4120974"/>
              <a:gd name="connsiteY44" fmla="*/ 1998662 h 4098395"/>
              <a:gd name="connsiteX45" fmla="*/ 0 w 4120974"/>
              <a:gd name="connsiteY45" fmla="*/ 1665545 h 4098395"/>
              <a:gd name="connsiteX46" fmla="*/ 0 w 4120974"/>
              <a:gd name="connsiteY46" fmla="*/ 333117 h 4098395"/>
              <a:gd name="connsiteX47" fmla="*/ 333117 w 4120974"/>
              <a:gd name="connsiteY47" fmla="*/ 0 h 409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120974" h="4098395">
                <a:moveTo>
                  <a:pt x="3056301" y="2099733"/>
                </a:moveTo>
                <a:lnTo>
                  <a:pt x="3787857" y="2099733"/>
                </a:lnTo>
                <a:cubicBezTo>
                  <a:pt x="3971832" y="2099733"/>
                  <a:pt x="4120974" y="2248875"/>
                  <a:pt x="4120974" y="2432850"/>
                </a:cubicBezTo>
                <a:lnTo>
                  <a:pt x="4120974" y="3765278"/>
                </a:lnTo>
                <a:cubicBezTo>
                  <a:pt x="4120974" y="3949253"/>
                  <a:pt x="3971832" y="4098395"/>
                  <a:pt x="3787857" y="4098395"/>
                </a:cubicBezTo>
                <a:lnTo>
                  <a:pt x="2455428" y="4098395"/>
                </a:lnTo>
                <a:cubicBezTo>
                  <a:pt x="2271453" y="4098395"/>
                  <a:pt x="2122311" y="3949253"/>
                  <a:pt x="2122311" y="3765278"/>
                </a:cubicBezTo>
                <a:lnTo>
                  <a:pt x="2122311" y="3047376"/>
                </a:lnTo>
                <a:lnTo>
                  <a:pt x="2152154" y="3045869"/>
                </a:lnTo>
                <a:cubicBezTo>
                  <a:pt x="2627708" y="2997574"/>
                  <a:pt x="3005773" y="2619510"/>
                  <a:pt x="3054068" y="2143956"/>
                </a:cubicBezTo>
                <a:close/>
                <a:moveTo>
                  <a:pt x="333117" y="2099733"/>
                </a:moveTo>
                <a:lnTo>
                  <a:pt x="1041383" y="2099733"/>
                </a:lnTo>
                <a:lnTo>
                  <a:pt x="1043616" y="2143956"/>
                </a:lnTo>
                <a:cubicBezTo>
                  <a:pt x="1091911" y="2619510"/>
                  <a:pt x="1469977" y="2997574"/>
                  <a:pt x="1945530" y="3045869"/>
                </a:cubicBezTo>
                <a:lnTo>
                  <a:pt x="1998663" y="3048552"/>
                </a:lnTo>
                <a:lnTo>
                  <a:pt x="1998663" y="3765278"/>
                </a:lnTo>
                <a:cubicBezTo>
                  <a:pt x="1998663" y="3949253"/>
                  <a:pt x="1849521" y="4098395"/>
                  <a:pt x="1665546" y="4098395"/>
                </a:cubicBezTo>
                <a:lnTo>
                  <a:pt x="333117" y="4098395"/>
                </a:lnTo>
                <a:cubicBezTo>
                  <a:pt x="149142" y="4098395"/>
                  <a:pt x="0" y="3949253"/>
                  <a:pt x="0" y="3765278"/>
                </a:cubicBezTo>
                <a:lnTo>
                  <a:pt x="0" y="2432850"/>
                </a:lnTo>
                <a:cubicBezTo>
                  <a:pt x="0" y="2248875"/>
                  <a:pt x="149142" y="2099733"/>
                  <a:pt x="333117" y="2099733"/>
                </a:cubicBezTo>
                <a:close/>
                <a:moveTo>
                  <a:pt x="2054574" y="1120688"/>
                </a:moveTo>
                <a:cubicBezTo>
                  <a:pt x="2562652" y="1120688"/>
                  <a:pt x="2974531" y="1532566"/>
                  <a:pt x="2974531" y="2040644"/>
                </a:cubicBezTo>
                <a:cubicBezTo>
                  <a:pt x="2974531" y="2548722"/>
                  <a:pt x="2562652" y="2960600"/>
                  <a:pt x="2054574" y="2960600"/>
                </a:cubicBezTo>
                <a:cubicBezTo>
                  <a:pt x="1546496" y="2960600"/>
                  <a:pt x="1134617" y="2548722"/>
                  <a:pt x="1134617" y="2040644"/>
                </a:cubicBezTo>
                <a:cubicBezTo>
                  <a:pt x="1134617" y="1532566"/>
                  <a:pt x="1546496" y="1120688"/>
                  <a:pt x="2054574" y="1120688"/>
                </a:cubicBezTo>
                <a:close/>
                <a:moveTo>
                  <a:pt x="2455428" y="0"/>
                </a:moveTo>
                <a:lnTo>
                  <a:pt x="3787857" y="0"/>
                </a:lnTo>
                <a:cubicBezTo>
                  <a:pt x="3971832" y="0"/>
                  <a:pt x="4120974" y="149142"/>
                  <a:pt x="4120974" y="333117"/>
                </a:cubicBezTo>
                <a:lnTo>
                  <a:pt x="4120974" y="1665545"/>
                </a:lnTo>
                <a:cubicBezTo>
                  <a:pt x="4120974" y="1849520"/>
                  <a:pt x="3971832" y="1998662"/>
                  <a:pt x="3787857" y="1998662"/>
                </a:cubicBezTo>
                <a:lnTo>
                  <a:pt x="3057165" y="1998662"/>
                </a:lnTo>
                <a:lnTo>
                  <a:pt x="3054068" y="1937332"/>
                </a:lnTo>
                <a:cubicBezTo>
                  <a:pt x="3005773" y="1461779"/>
                  <a:pt x="2627708" y="1083714"/>
                  <a:pt x="2152154" y="1035419"/>
                </a:cubicBezTo>
                <a:lnTo>
                  <a:pt x="2122311" y="1033912"/>
                </a:lnTo>
                <a:lnTo>
                  <a:pt x="2122311" y="333117"/>
                </a:lnTo>
                <a:cubicBezTo>
                  <a:pt x="2122311" y="149142"/>
                  <a:pt x="2271453" y="0"/>
                  <a:pt x="2455428" y="0"/>
                </a:cubicBezTo>
                <a:close/>
                <a:moveTo>
                  <a:pt x="333117" y="0"/>
                </a:moveTo>
                <a:lnTo>
                  <a:pt x="1665546" y="0"/>
                </a:lnTo>
                <a:cubicBezTo>
                  <a:pt x="1849521" y="0"/>
                  <a:pt x="1998663" y="149142"/>
                  <a:pt x="1998663" y="333117"/>
                </a:cubicBezTo>
                <a:lnTo>
                  <a:pt x="1998663" y="1032736"/>
                </a:lnTo>
                <a:lnTo>
                  <a:pt x="1945530" y="1035419"/>
                </a:lnTo>
                <a:cubicBezTo>
                  <a:pt x="1469977" y="1083714"/>
                  <a:pt x="1091911" y="1461779"/>
                  <a:pt x="1043616" y="1937332"/>
                </a:cubicBezTo>
                <a:lnTo>
                  <a:pt x="1040519" y="1998662"/>
                </a:lnTo>
                <a:lnTo>
                  <a:pt x="333117" y="1998662"/>
                </a:lnTo>
                <a:cubicBezTo>
                  <a:pt x="149142" y="1998662"/>
                  <a:pt x="0" y="1849520"/>
                  <a:pt x="0" y="1665545"/>
                </a:cubicBezTo>
                <a:lnTo>
                  <a:pt x="0" y="333117"/>
                </a:lnTo>
                <a:cubicBezTo>
                  <a:pt x="0" y="149142"/>
                  <a:pt x="149142" y="0"/>
                  <a:pt x="3331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85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5"/>
          </p:nvPr>
        </p:nvSpPr>
        <p:spPr>
          <a:xfrm>
            <a:off x="400401" y="2093514"/>
            <a:ext cx="8343198" cy="1440000"/>
          </a:xfrm>
          <a:custGeom>
            <a:avLst/>
            <a:gdLst>
              <a:gd name="connsiteX0" fmla="*/ 6363198 w 8343198"/>
              <a:gd name="connsiteY0" fmla="*/ 0 h 1440000"/>
              <a:gd name="connsiteX1" fmla="*/ 8343198 w 8343198"/>
              <a:gd name="connsiteY1" fmla="*/ 0 h 1440000"/>
              <a:gd name="connsiteX2" fmla="*/ 8343198 w 8343198"/>
              <a:gd name="connsiteY2" fmla="*/ 1440000 h 1440000"/>
              <a:gd name="connsiteX3" fmla="*/ 6363198 w 8343198"/>
              <a:gd name="connsiteY3" fmla="*/ 1440000 h 1440000"/>
              <a:gd name="connsiteX4" fmla="*/ 4242132 w 8343198"/>
              <a:gd name="connsiteY4" fmla="*/ 0 h 1440000"/>
              <a:gd name="connsiteX5" fmla="*/ 6222132 w 8343198"/>
              <a:gd name="connsiteY5" fmla="*/ 0 h 1440000"/>
              <a:gd name="connsiteX6" fmla="*/ 6222132 w 8343198"/>
              <a:gd name="connsiteY6" fmla="*/ 1440000 h 1440000"/>
              <a:gd name="connsiteX7" fmla="*/ 4242132 w 8343198"/>
              <a:gd name="connsiteY7" fmla="*/ 1440000 h 1440000"/>
              <a:gd name="connsiteX8" fmla="*/ 2121066 w 8343198"/>
              <a:gd name="connsiteY8" fmla="*/ 0 h 1440000"/>
              <a:gd name="connsiteX9" fmla="*/ 4101066 w 8343198"/>
              <a:gd name="connsiteY9" fmla="*/ 0 h 1440000"/>
              <a:gd name="connsiteX10" fmla="*/ 4101066 w 8343198"/>
              <a:gd name="connsiteY10" fmla="*/ 1440000 h 1440000"/>
              <a:gd name="connsiteX11" fmla="*/ 2121066 w 8343198"/>
              <a:gd name="connsiteY11" fmla="*/ 1440000 h 1440000"/>
              <a:gd name="connsiteX12" fmla="*/ 0 w 8343198"/>
              <a:gd name="connsiteY12" fmla="*/ 0 h 1440000"/>
              <a:gd name="connsiteX13" fmla="*/ 1980000 w 8343198"/>
              <a:gd name="connsiteY13" fmla="*/ 0 h 1440000"/>
              <a:gd name="connsiteX14" fmla="*/ 1980000 w 8343198"/>
              <a:gd name="connsiteY14" fmla="*/ 1440000 h 1440000"/>
              <a:gd name="connsiteX15" fmla="*/ 0 w 8343198"/>
              <a:gd name="connsiteY1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43198" h="1440000">
                <a:moveTo>
                  <a:pt x="6363198" y="0"/>
                </a:moveTo>
                <a:lnTo>
                  <a:pt x="8343198" y="0"/>
                </a:lnTo>
                <a:lnTo>
                  <a:pt x="8343198" y="1440000"/>
                </a:lnTo>
                <a:lnTo>
                  <a:pt x="6363198" y="1440000"/>
                </a:lnTo>
                <a:close/>
                <a:moveTo>
                  <a:pt x="4242132" y="0"/>
                </a:moveTo>
                <a:lnTo>
                  <a:pt x="6222132" y="0"/>
                </a:lnTo>
                <a:lnTo>
                  <a:pt x="6222132" y="1440000"/>
                </a:lnTo>
                <a:lnTo>
                  <a:pt x="4242132" y="1440000"/>
                </a:lnTo>
                <a:close/>
                <a:moveTo>
                  <a:pt x="2121066" y="0"/>
                </a:moveTo>
                <a:lnTo>
                  <a:pt x="4101066" y="0"/>
                </a:lnTo>
                <a:lnTo>
                  <a:pt x="4101066" y="1440000"/>
                </a:lnTo>
                <a:lnTo>
                  <a:pt x="2121066" y="1440000"/>
                </a:lnTo>
                <a:close/>
                <a:moveTo>
                  <a:pt x="0" y="0"/>
                </a:moveTo>
                <a:lnTo>
                  <a:pt x="1980000" y="0"/>
                </a:lnTo>
                <a:lnTo>
                  <a:pt x="1980000" y="1440000"/>
                </a:lnTo>
                <a:lnTo>
                  <a:pt x="0" y="144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600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>
          <a:xfrm>
            <a:off x="2407614" y="1896791"/>
            <a:ext cx="4328772" cy="4328772"/>
          </a:xfrm>
          <a:custGeom>
            <a:avLst/>
            <a:gdLst>
              <a:gd name="connsiteX0" fmla="*/ 1806612 w 3541224"/>
              <a:gd name="connsiteY0" fmla="*/ 1806612 h 3541224"/>
              <a:gd name="connsiteX1" fmla="*/ 3541224 w 3541224"/>
              <a:gd name="connsiteY1" fmla="*/ 1806612 h 3541224"/>
              <a:gd name="connsiteX2" fmla="*/ 1806612 w 3541224"/>
              <a:gd name="connsiteY2" fmla="*/ 3541224 h 3541224"/>
              <a:gd name="connsiteX3" fmla="*/ 0 w 3541224"/>
              <a:gd name="connsiteY3" fmla="*/ 1806612 h 3541224"/>
              <a:gd name="connsiteX4" fmla="*/ 1734612 w 3541224"/>
              <a:gd name="connsiteY4" fmla="*/ 1806612 h 3541224"/>
              <a:gd name="connsiteX5" fmla="*/ 1734612 w 3541224"/>
              <a:gd name="connsiteY5" fmla="*/ 3541224 h 3541224"/>
              <a:gd name="connsiteX6" fmla="*/ 1734612 w 3541224"/>
              <a:gd name="connsiteY6" fmla="*/ 0 h 3541224"/>
              <a:gd name="connsiteX7" fmla="*/ 1734612 w 3541224"/>
              <a:gd name="connsiteY7" fmla="*/ 1734612 h 3541224"/>
              <a:gd name="connsiteX8" fmla="*/ 0 w 3541224"/>
              <a:gd name="connsiteY8" fmla="*/ 1734612 h 3541224"/>
              <a:gd name="connsiteX9" fmla="*/ 1806612 w 3541224"/>
              <a:gd name="connsiteY9" fmla="*/ 0 h 3541224"/>
              <a:gd name="connsiteX10" fmla="*/ 3541224 w 3541224"/>
              <a:gd name="connsiteY10" fmla="*/ 1734612 h 3541224"/>
              <a:gd name="connsiteX11" fmla="*/ 1806612 w 3541224"/>
              <a:gd name="connsiteY11" fmla="*/ 1734612 h 354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41224" h="3541224">
                <a:moveTo>
                  <a:pt x="1806612" y="1806612"/>
                </a:moveTo>
                <a:lnTo>
                  <a:pt x="3541224" y="1806612"/>
                </a:lnTo>
                <a:lnTo>
                  <a:pt x="1806612" y="3541224"/>
                </a:lnTo>
                <a:close/>
                <a:moveTo>
                  <a:pt x="0" y="1806612"/>
                </a:moveTo>
                <a:lnTo>
                  <a:pt x="1734612" y="1806612"/>
                </a:lnTo>
                <a:lnTo>
                  <a:pt x="1734612" y="3541224"/>
                </a:lnTo>
                <a:close/>
                <a:moveTo>
                  <a:pt x="1734612" y="0"/>
                </a:moveTo>
                <a:lnTo>
                  <a:pt x="1734612" y="1734612"/>
                </a:lnTo>
                <a:lnTo>
                  <a:pt x="0" y="1734612"/>
                </a:lnTo>
                <a:close/>
                <a:moveTo>
                  <a:pt x="1806612" y="0"/>
                </a:moveTo>
                <a:lnTo>
                  <a:pt x="3541224" y="1734612"/>
                </a:lnTo>
                <a:lnTo>
                  <a:pt x="1806612" y="17346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367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0" name="圖片版面配置區 29"/>
          <p:cNvSpPr>
            <a:spLocks noGrp="1"/>
          </p:cNvSpPr>
          <p:nvPr>
            <p:ph type="pic" sz="quarter" idx="36"/>
          </p:nvPr>
        </p:nvSpPr>
        <p:spPr>
          <a:xfrm>
            <a:off x="606604" y="1904475"/>
            <a:ext cx="3750908" cy="3750908"/>
          </a:xfrm>
          <a:custGeom>
            <a:avLst/>
            <a:gdLst>
              <a:gd name="connsiteX0" fmla="*/ 3067052 w 3750908"/>
              <a:gd name="connsiteY0" fmla="*/ 3067052 h 3750908"/>
              <a:gd name="connsiteX1" fmla="*/ 3750908 w 3750908"/>
              <a:gd name="connsiteY1" fmla="*/ 3067052 h 3750908"/>
              <a:gd name="connsiteX2" fmla="*/ 3750908 w 3750908"/>
              <a:gd name="connsiteY2" fmla="*/ 3750908 h 3750908"/>
              <a:gd name="connsiteX3" fmla="*/ 3067052 w 3750908"/>
              <a:gd name="connsiteY3" fmla="*/ 3750908 h 3750908"/>
              <a:gd name="connsiteX4" fmla="*/ 2300289 w 3750908"/>
              <a:gd name="connsiteY4" fmla="*/ 3067052 h 3750908"/>
              <a:gd name="connsiteX5" fmla="*/ 2984145 w 3750908"/>
              <a:gd name="connsiteY5" fmla="*/ 3067052 h 3750908"/>
              <a:gd name="connsiteX6" fmla="*/ 2984145 w 3750908"/>
              <a:gd name="connsiteY6" fmla="*/ 3750908 h 3750908"/>
              <a:gd name="connsiteX7" fmla="*/ 2300289 w 3750908"/>
              <a:gd name="connsiteY7" fmla="*/ 3750908 h 3750908"/>
              <a:gd name="connsiteX8" fmla="*/ 1533526 w 3750908"/>
              <a:gd name="connsiteY8" fmla="*/ 3067052 h 3750908"/>
              <a:gd name="connsiteX9" fmla="*/ 2217382 w 3750908"/>
              <a:gd name="connsiteY9" fmla="*/ 3067052 h 3750908"/>
              <a:gd name="connsiteX10" fmla="*/ 2217382 w 3750908"/>
              <a:gd name="connsiteY10" fmla="*/ 3750908 h 3750908"/>
              <a:gd name="connsiteX11" fmla="*/ 1533526 w 3750908"/>
              <a:gd name="connsiteY11" fmla="*/ 3750908 h 3750908"/>
              <a:gd name="connsiteX12" fmla="*/ 766763 w 3750908"/>
              <a:gd name="connsiteY12" fmla="*/ 3067052 h 3750908"/>
              <a:gd name="connsiteX13" fmla="*/ 1450619 w 3750908"/>
              <a:gd name="connsiteY13" fmla="*/ 3067052 h 3750908"/>
              <a:gd name="connsiteX14" fmla="*/ 1450619 w 3750908"/>
              <a:gd name="connsiteY14" fmla="*/ 3750908 h 3750908"/>
              <a:gd name="connsiteX15" fmla="*/ 766763 w 3750908"/>
              <a:gd name="connsiteY15" fmla="*/ 3750908 h 3750908"/>
              <a:gd name="connsiteX16" fmla="*/ 0 w 3750908"/>
              <a:gd name="connsiteY16" fmla="*/ 3067052 h 3750908"/>
              <a:gd name="connsiteX17" fmla="*/ 683856 w 3750908"/>
              <a:gd name="connsiteY17" fmla="*/ 3067052 h 3750908"/>
              <a:gd name="connsiteX18" fmla="*/ 683856 w 3750908"/>
              <a:gd name="connsiteY18" fmla="*/ 3750908 h 3750908"/>
              <a:gd name="connsiteX19" fmla="*/ 0 w 3750908"/>
              <a:gd name="connsiteY19" fmla="*/ 3750908 h 3750908"/>
              <a:gd name="connsiteX20" fmla="*/ 3067052 w 3750908"/>
              <a:gd name="connsiteY20" fmla="*/ 2300289 h 3750908"/>
              <a:gd name="connsiteX21" fmla="*/ 3750908 w 3750908"/>
              <a:gd name="connsiteY21" fmla="*/ 2300289 h 3750908"/>
              <a:gd name="connsiteX22" fmla="*/ 3750908 w 3750908"/>
              <a:gd name="connsiteY22" fmla="*/ 2984145 h 3750908"/>
              <a:gd name="connsiteX23" fmla="*/ 3067052 w 3750908"/>
              <a:gd name="connsiteY23" fmla="*/ 2984145 h 3750908"/>
              <a:gd name="connsiteX24" fmla="*/ 2300289 w 3750908"/>
              <a:gd name="connsiteY24" fmla="*/ 2300289 h 3750908"/>
              <a:gd name="connsiteX25" fmla="*/ 2984145 w 3750908"/>
              <a:gd name="connsiteY25" fmla="*/ 2300289 h 3750908"/>
              <a:gd name="connsiteX26" fmla="*/ 2984145 w 3750908"/>
              <a:gd name="connsiteY26" fmla="*/ 2984145 h 3750908"/>
              <a:gd name="connsiteX27" fmla="*/ 2300289 w 3750908"/>
              <a:gd name="connsiteY27" fmla="*/ 2984145 h 3750908"/>
              <a:gd name="connsiteX28" fmla="*/ 1533526 w 3750908"/>
              <a:gd name="connsiteY28" fmla="*/ 2300289 h 3750908"/>
              <a:gd name="connsiteX29" fmla="*/ 2217382 w 3750908"/>
              <a:gd name="connsiteY29" fmla="*/ 2300289 h 3750908"/>
              <a:gd name="connsiteX30" fmla="*/ 2217382 w 3750908"/>
              <a:gd name="connsiteY30" fmla="*/ 2984145 h 3750908"/>
              <a:gd name="connsiteX31" fmla="*/ 1533526 w 3750908"/>
              <a:gd name="connsiteY31" fmla="*/ 2984145 h 3750908"/>
              <a:gd name="connsiteX32" fmla="*/ 766763 w 3750908"/>
              <a:gd name="connsiteY32" fmla="*/ 2300289 h 3750908"/>
              <a:gd name="connsiteX33" fmla="*/ 1450620 w 3750908"/>
              <a:gd name="connsiteY33" fmla="*/ 2300289 h 3750908"/>
              <a:gd name="connsiteX34" fmla="*/ 1450620 w 3750908"/>
              <a:gd name="connsiteY34" fmla="*/ 2984145 h 3750908"/>
              <a:gd name="connsiteX35" fmla="*/ 766763 w 3750908"/>
              <a:gd name="connsiteY35" fmla="*/ 2984145 h 3750908"/>
              <a:gd name="connsiteX36" fmla="*/ 0 w 3750908"/>
              <a:gd name="connsiteY36" fmla="*/ 2300289 h 3750908"/>
              <a:gd name="connsiteX37" fmla="*/ 683856 w 3750908"/>
              <a:gd name="connsiteY37" fmla="*/ 2300289 h 3750908"/>
              <a:gd name="connsiteX38" fmla="*/ 683856 w 3750908"/>
              <a:gd name="connsiteY38" fmla="*/ 2984145 h 3750908"/>
              <a:gd name="connsiteX39" fmla="*/ 0 w 3750908"/>
              <a:gd name="connsiteY39" fmla="*/ 2984145 h 3750908"/>
              <a:gd name="connsiteX40" fmla="*/ 3067052 w 3750908"/>
              <a:gd name="connsiteY40" fmla="*/ 1533526 h 3750908"/>
              <a:gd name="connsiteX41" fmla="*/ 3750908 w 3750908"/>
              <a:gd name="connsiteY41" fmla="*/ 1533526 h 3750908"/>
              <a:gd name="connsiteX42" fmla="*/ 3750908 w 3750908"/>
              <a:gd name="connsiteY42" fmla="*/ 2217382 h 3750908"/>
              <a:gd name="connsiteX43" fmla="*/ 3067052 w 3750908"/>
              <a:gd name="connsiteY43" fmla="*/ 2217382 h 3750908"/>
              <a:gd name="connsiteX44" fmla="*/ 2300289 w 3750908"/>
              <a:gd name="connsiteY44" fmla="*/ 1533526 h 3750908"/>
              <a:gd name="connsiteX45" fmla="*/ 2984145 w 3750908"/>
              <a:gd name="connsiteY45" fmla="*/ 1533526 h 3750908"/>
              <a:gd name="connsiteX46" fmla="*/ 2984145 w 3750908"/>
              <a:gd name="connsiteY46" fmla="*/ 2217382 h 3750908"/>
              <a:gd name="connsiteX47" fmla="*/ 2300289 w 3750908"/>
              <a:gd name="connsiteY47" fmla="*/ 2217382 h 3750908"/>
              <a:gd name="connsiteX48" fmla="*/ 1533526 w 3750908"/>
              <a:gd name="connsiteY48" fmla="*/ 1533526 h 3750908"/>
              <a:gd name="connsiteX49" fmla="*/ 2217382 w 3750908"/>
              <a:gd name="connsiteY49" fmla="*/ 1533526 h 3750908"/>
              <a:gd name="connsiteX50" fmla="*/ 2217382 w 3750908"/>
              <a:gd name="connsiteY50" fmla="*/ 2217382 h 3750908"/>
              <a:gd name="connsiteX51" fmla="*/ 1533526 w 3750908"/>
              <a:gd name="connsiteY51" fmla="*/ 2217382 h 3750908"/>
              <a:gd name="connsiteX52" fmla="*/ 766764 w 3750908"/>
              <a:gd name="connsiteY52" fmla="*/ 1533526 h 3750908"/>
              <a:gd name="connsiteX53" fmla="*/ 1450620 w 3750908"/>
              <a:gd name="connsiteY53" fmla="*/ 1533526 h 3750908"/>
              <a:gd name="connsiteX54" fmla="*/ 1450620 w 3750908"/>
              <a:gd name="connsiteY54" fmla="*/ 2217382 h 3750908"/>
              <a:gd name="connsiteX55" fmla="*/ 766764 w 3750908"/>
              <a:gd name="connsiteY55" fmla="*/ 2217382 h 3750908"/>
              <a:gd name="connsiteX56" fmla="*/ 1 w 3750908"/>
              <a:gd name="connsiteY56" fmla="*/ 1533526 h 3750908"/>
              <a:gd name="connsiteX57" fmla="*/ 683857 w 3750908"/>
              <a:gd name="connsiteY57" fmla="*/ 1533526 h 3750908"/>
              <a:gd name="connsiteX58" fmla="*/ 683857 w 3750908"/>
              <a:gd name="connsiteY58" fmla="*/ 2217382 h 3750908"/>
              <a:gd name="connsiteX59" fmla="*/ 1 w 3750908"/>
              <a:gd name="connsiteY59" fmla="*/ 2217382 h 3750908"/>
              <a:gd name="connsiteX60" fmla="*/ 3067052 w 3750908"/>
              <a:gd name="connsiteY60" fmla="*/ 766763 h 3750908"/>
              <a:gd name="connsiteX61" fmla="*/ 3750908 w 3750908"/>
              <a:gd name="connsiteY61" fmla="*/ 766763 h 3750908"/>
              <a:gd name="connsiteX62" fmla="*/ 3750908 w 3750908"/>
              <a:gd name="connsiteY62" fmla="*/ 1450619 h 3750908"/>
              <a:gd name="connsiteX63" fmla="*/ 3067052 w 3750908"/>
              <a:gd name="connsiteY63" fmla="*/ 1450619 h 3750908"/>
              <a:gd name="connsiteX64" fmla="*/ 2300289 w 3750908"/>
              <a:gd name="connsiteY64" fmla="*/ 766763 h 3750908"/>
              <a:gd name="connsiteX65" fmla="*/ 2984145 w 3750908"/>
              <a:gd name="connsiteY65" fmla="*/ 766763 h 3750908"/>
              <a:gd name="connsiteX66" fmla="*/ 2984145 w 3750908"/>
              <a:gd name="connsiteY66" fmla="*/ 1450619 h 3750908"/>
              <a:gd name="connsiteX67" fmla="*/ 2300289 w 3750908"/>
              <a:gd name="connsiteY67" fmla="*/ 1450619 h 3750908"/>
              <a:gd name="connsiteX68" fmla="*/ 1533526 w 3750908"/>
              <a:gd name="connsiteY68" fmla="*/ 766763 h 3750908"/>
              <a:gd name="connsiteX69" fmla="*/ 2217382 w 3750908"/>
              <a:gd name="connsiteY69" fmla="*/ 766763 h 3750908"/>
              <a:gd name="connsiteX70" fmla="*/ 2217382 w 3750908"/>
              <a:gd name="connsiteY70" fmla="*/ 1450619 h 3750908"/>
              <a:gd name="connsiteX71" fmla="*/ 1533526 w 3750908"/>
              <a:gd name="connsiteY71" fmla="*/ 1450619 h 3750908"/>
              <a:gd name="connsiteX72" fmla="*/ 766764 w 3750908"/>
              <a:gd name="connsiteY72" fmla="*/ 766763 h 3750908"/>
              <a:gd name="connsiteX73" fmla="*/ 1450620 w 3750908"/>
              <a:gd name="connsiteY73" fmla="*/ 766763 h 3750908"/>
              <a:gd name="connsiteX74" fmla="*/ 1450620 w 3750908"/>
              <a:gd name="connsiteY74" fmla="*/ 1450619 h 3750908"/>
              <a:gd name="connsiteX75" fmla="*/ 766764 w 3750908"/>
              <a:gd name="connsiteY75" fmla="*/ 1450619 h 3750908"/>
              <a:gd name="connsiteX76" fmla="*/ 1 w 3750908"/>
              <a:gd name="connsiteY76" fmla="*/ 766763 h 3750908"/>
              <a:gd name="connsiteX77" fmla="*/ 683857 w 3750908"/>
              <a:gd name="connsiteY77" fmla="*/ 766763 h 3750908"/>
              <a:gd name="connsiteX78" fmla="*/ 683857 w 3750908"/>
              <a:gd name="connsiteY78" fmla="*/ 1450619 h 3750908"/>
              <a:gd name="connsiteX79" fmla="*/ 1 w 3750908"/>
              <a:gd name="connsiteY79" fmla="*/ 1450619 h 3750908"/>
              <a:gd name="connsiteX80" fmla="*/ 2300289 w 3750908"/>
              <a:gd name="connsiteY80" fmla="*/ 0 h 3750908"/>
              <a:gd name="connsiteX81" fmla="*/ 2984145 w 3750908"/>
              <a:gd name="connsiteY81" fmla="*/ 0 h 3750908"/>
              <a:gd name="connsiteX82" fmla="*/ 2984145 w 3750908"/>
              <a:gd name="connsiteY82" fmla="*/ 683856 h 3750908"/>
              <a:gd name="connsiteX83" fmla="*/ 2300289 w 3750908"/>
              <a:gd name="connsiteY83" fmla="*/ 683856 h 3750908"/>
              <a:gd name="connsiteX84" fmla="*/ 1533526 w 3750908"/>
              <a:gd name="connsiteY84" fmla="*/ 0 h 3750908"/>
              <a:gd name="connsiteX85" fmla="*/ 2217382 w 3750908"/>
              <a:gd name="connsiteY85" fmla="*/ 0 h 3750908"/>
              <a:gd name="connsiteX86" fmla="*/ 2217382 w 3750908"/>
              <a:gd name="connsiteY86" fmla="*/ 683856 h 3750908"/>
              <a:gd name="connsiteX87" fmla="*/ 1533526 w 3750908"/>
              <a:gd name="connsiteY87" fmla="*/ 683856 h 3750908"/>
              <a:gd name="connsiteX88" fmla="*/ 766764 w 3750908"/>
              <a:gd name="connsiteY88" fmla="*/ 0 h 3750908"/>
              <a:gd name="connsiteX89" fmla="*/ 1450621 w 3750908"/>
              <a:gd name="connsiteY89" fmla="*/ 0 h 3750908"/>
              <a:gd name="connsiteX90" fmla="*/ 1450621 w 3750908"/>
              <a:gd name="connsiteY90" fmla="*/ 683856 h 3750908"/>
              <a:gd name="connsiteX91" fmla="*/ 766764 w 3750908"/>
              <a:gd name="connsiteY91" fmla="*/ 683856 h 3750908"/>
              <a:gd name="connsiteX92" fmla="*/ 1 w 3750908"/>
              <a:gd name="connsiteY92" fmla="*/ 0 h 3750908"/>
              <a:gd name="connsiteX93" fmla="*/ 683857 w 3750908"/>
              <a:gd name="connsiteY93" fmla="*/ 0 h 3750908"/>
              <a:gd name="connsiteX94" fmla="*/ 683857 w 3750908"/>
              <a:gd name="connsiteY94" fmla="*/ 683856 h 3750908"/>
              <a:gd name="connsiteX95" fmla="*/ 1 w 3750908"/>
              <a:gd name="connsiteY95" fmla="*/ 683856 h 3750908"/>
              <a:gd name="connsiteX96" fmla="*/ 3067052 w 3750908"/>
              <a:gd name="connsiteY96" fmla="*/ 0 h 3750908"/>
              <a:gd name="connsiteX97" fmla="*/ 3750908 w 3750908"/>
              <a:gd name="connsiteY97" fmla="*/ 0 h 3750908"/>
              <a:gd name="connsiteX98" fmla="*/ 3750908 w 3750908"/>
              <a:gd name="connsiteY98" fmla="*/ 683856 h 3750908"/>
              <a:gd name="connsiteX99" fmla="*/ 3067052 w 3750908"/>
              <a:gd name="connsiteY99" fmla="*/ 683856 h 375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750908" h="3750908">
                <a:moveTo>
                  <a:pt x="3067052" y="3067052"/>
                </a:moveTo>
                <a:lnTo>
                  <a:pt x="3750908" y="3067052"/>
                </a:lnTo>
                <a:lnTo>
                  <a:pt x="3750908" y="3750908"/>
                </a:lnTo>
                <a:lnTo>
                  <a:pt x="3067052" y="3750908"/>
                </a:lnTo>
                <a:close/>
                <a:moveTo>
                  <a:pt x="2300289" y="3067052"/>
                </a:moveTo>
                <a:lnTo>
                  <a:pt x="2984145" y="3067052"/>
                </a:lnTo>
                <a:lnTo>
                  <a:pt x="2984145" y="3750908"/>
                </a:lnTo>
                <a:lnTo>
                  <a:pt x="2300289" y="3750908"/>
                </a:lnTo>
                <a:close/>
                <a:moveTo>
                  <a:pt x="1533526" y="3067052"/>
                </a:moveTo>
                <a:lnTo>
                  <a:pt x="2217382" y="3067052"/>
                </a:lnTo>
                <a:lnTo>
                  <a:pt x="2217382" y="3750908"/>
                </a:lnTo>
                <a:lnTo>
                  <a:pt x="1533526" y="3750908"/>
                </a:lnTo>
                <a:close/>
                <a:moveTo>
                  <a:pt x="766763" y="3067052"/>
                </a:moveTo>
                <a:lnTo>
                  <a:pt x="1450619" y="3067052"/>
                </a:lnTo>
                <a:lnTo>
                  <a:pt x="1450619" y="3750908"/>
                </a:lnTo>
                <a:lnTo>
                  <a:pt x="766763" y="3750908"/>
                </a:lnTo>
                <a:close/>
                <a:moveTo>
                  <a:pt x="0" y="3067052"/>
                </a:moveTo>
                <a:lnTo>
                  <a:pt x="683856" y="3067052"/>
                </a:lnTo>
                <a:lnTo>
                  <a:pt x="683856" y="3750908"/>
                </a:lnTo>
                <a:lnTo>
                  <a:pt x="0" y="3750908"/>
                </a:lnTo>
                <a:close/>
                <a:moveTo>
                  <a:pt x="3067052" y="2300289"/>
                </a:moveTo>
                <a:lnTo>
                  <a:pt x="3750908" y="2300289"/>
                </a:lnTo>
                <a:lnTo>
                  <a:pt x="3750908" y="2984145"/>
                </a:lnTo>
                <a:lnTo>
                  <a:pt x="3067052" y="2984145"/>
                </a:lnTo>
                <a:close/>
                <a:moveTo>
                  <a:pt x="2300289" y="2300289"/>
                </a:moveTo>
                <a:lnTo>
                  <a:pt x="2984145" y="2300289"/>
                </a:lnTo>
                <a:lnTo>
                  <a:pt x="2984145" y="2984145"/>
                </a:lnTo>
                <a:lnTo>
                  <a:pt x="2300289" y="2984145"/>
                </a:lnTo>
                <a:close/>
                <a:moveTo>
                  <a:pt x="1533526" y="2300289"/>
                </a:moveTo>
                <a:lnTo>
                  <a:pt x="2217382" y="2300289"/>
                </a:lnTo>
                <a:lnTo>
                  <a:pt x="2217382" y="2984145"/>
                </a:lnTo>
                <a:lnTo>
                  <a:pt x="1533526" y="2984145"/>
                </a:lnTo>
                <a:close/>
                <a:moveTo>
                  <a:pt x="766763" y="2300289"/>
                </a:moveTo>
                <a:lnTo>
                  <a:pt x="1450620" y="2300289"/>
                </a:lnTo>
                <a:lnTo>
                  <a:pt x="1450620" y="2984145"/>
                </a:lnTo>
                <a:lnTo>
                  <a:pt x="766763" y="2984145"/>
                </a:lnTo>
                <a:close/>
                <a:moveTo>
                  <a:pt x="0" y="2300289"/>
                </a:moveTo>
                <a:lnTo>
                  <a:pt x="683856" y="2300289"/>
                </a:lnTo>
                <a:lnTo>
                  <a:pt x="683856" y="2984145"/>
                </a:lnTo>
                <a:lnTo>
                  <a:pt x="0" y="2984145"/>
                </a:lnTo>
                <a:close/>
                <a:moveTo>
                  <a:pt x="3067052" y="1533526"/>
                </a:moveTo>
                <a:lnTo>
                  <a:pt x="3750908" y="1533526"/>
                </a:lnTo>
                <a:lnTo>
                  <a:pt x="3750908" y="2217382"/>
                </a:lnTo>
                <a:lnTo>
                  <a:pt x="3067052" y="2217382"/>
                </a:lnTo>
                <a:close/>
                <a:moveTo>
                  <a:pt x="2300289" y="1533526"/>
                </a:moveTo>
                <a:lnTo>
                  <a:pt x="2984145" y="1533526"/>
                </a:lnTo>
                <a:lnTo>
                  <a:pt x="2984145" y="2217382"/>
                </a:lnTo>
                <a:lnTo>
                  <a:pt x="2300289" y="2217382"/>
                </a:lnTo>
                <a:close/>
                <a:moveTo>
                  <a:pt x="1533526" y="1533526"/>
                </a:moveTo>
                <a:lnTo>
                  <a:pt x="2217382" y="1533526"/>
                </a:lnTo>
                <a:lnTo>
                  <a:pt x="2217382" y="2217382"/>
                </a:lnTo>
                <a:lnTo>
                  <a:pt x="1533526" y="2217382"/>
                </a:lnTo>
                <a:close/>
                <a:moveTo>
                  <a:pt x="766764" y="1533526"/>
                </a:moveTo>
                <a:lnTo>
                  <a:pt x="1450620" y="1533526"/>
                </a:lnTo>
                <a:lnTo>
                  <a:pt x="1450620" y="2217382"/>
                </a:lnTo>
                <a:lnTo>
                  <a:pt x="766764" y="2217382"/>
                </a:lnTo>
                <a:close/>
                <a:moveTo>
                  <a:pt x="1" y="1533526"/>
                </a:moveTo>
                <a:lnTo>
                  <a:pt x="683857" y="1533526"/>
                </a:lnTo>
                <a:lnTo>
                  <a:pt x="683857" y="2217382"/>
                </a:lnTo>
                <a:lnTo>
                  <a:pt x="1" y="2217382"/>
                </a:lnTo>
                <a:close/>
                <a:moveTo>
                  <a:pt x="3067052" y="766763"/>
                </a:moveTo>
                <a:lnTo>
                  <a:pt x="3750908" y="766763"/>
                </a:lnTo>
                <a:lnTo>
                  <a:pt x="3750908" y="1450619"/>
                </a:lnTo>
                <a:lnTo>
                  <a:pt x="3067052" y="1450619"/>
                </a:lnTo>
                <a:close/>
                <a:moveTo>
                  <a:pt x="2300289" y="766763"/>
                </a:moveTo>
                <a:lnTo>
                  <a:pt x="2984145" y="766763"/>
                </a:lnTo>
                <a:lnTo>
                  <a:pt x="2984145" y="1450619"/>
                </a:lnTo>
                <a:lnTo>
                  <a:pt x="2300289" y="1450619"/>
                </a:lnTo>
                <a:close/>
                <a:moveTo>
                  <a:pt x="1533526" y="766763"/>
                </a:moveTo>
                <a:lnTo>
                  <a:pt x="2217382" y="766763"/>
                </a:lnTo>
                <a:lnTo>
                  <a:pt x="2217382" y="1450619"/>
                </a:lnTo>
                <a:lnTo>
                  <a:pt x="1533526" y="1450619"/>
                </a:lnTo>
                <a:close/>
                <a:moveTo>
                  <a:pt x="766764" y="766763"/>
                </a:moveTo>
                <a:lnTo>
                  <a:pt x="1450620" y="766763"/>
                </a:lnTo>
                <a:lnTo>
                  <a:pt x="1450620" y="1450619"/>
                </a:lnTo>
                <a:lnTo>
                  <a:pt x="766764" y="1450619"/>
                </a:lnTo>
                <a:close/>
                <a:moveTo>
                  <a:pt x="1" y="766763"/>
                </a:moveTo>
                <a:lnTo>
                  <a:pt x="683857" y="766763"/>
                </a:lnTo>
                <a:lnTo>
                  <a:pt x="683857" y="1450619"/>
                </a:lnTo>
                <a:lnTo>
                  <a:pt x="1" y="1450619"/>
                </a:lnTo>
                <a:close/>
                <a:moveTo>
                  <a:pt x="2300289" y="0"/>
                </a:moveTo>
                <a:lnTo>
                  <a:pt x="2984145" y="0"/>
                </a:lnTo>
                <a:lnTo>
                  <a:pt x="2984145" y="683856"/>
                </a:lnTo>
                <a:lnTo>
                  <a:pt x="2300289" y="683856"/>
                </a:lnTo>
                <a:close/>
                <a:moveTo>
                  <a:pt x="1533526" y="0"/>
                </a:moveTo>
                <a:lnTo>
                  <a:pt x="2217382" y="0"/>
                </a:lnTo>
                <a:lnTo>
                  <a:pt x="2217382" y="683856"/>
                </a:lnTo>
                <a:lnTo>
                  <a:pt x="1533526" y="683856"/>
                </a:lnTo>
                <a:close/>
                <a:moveTo>
                  <a:pt x="766764" y="0"/>
                </a:moveTo>
                <a:lnTo>
                  <a:pt x="1450621" y="0"/>
                </a:lnTo>
                <a:lnTo>
                  <a:pt x="1450621" y="683856"/>
                </a:lnTo>
                <a:lnTo>
                  <a:pt x="766764" y="683856"/>
                </a:lnTo>
                <a:close/>
                <a:moveTo>
                  <a:pt x="1" y="0"/>
                </a:moveTo>
                <a:lnTo>
                  <a:pt x="683857" y="0"/>
                </a:lnTo>
                <a:lnTo>
                  <a:pt x="683857" y="683856"/>
                </a:lnTo>
                <a:lnTo>
                  <a:pt x="1" y="683856"/>
                </a:lnTo>
                <a:close/>
                <a:moveTo>
                  <a:pt x="3067052" y="0"/>
                </a:moveTo>
                <a:lnTo>
                  <a:pt x="3750908" y="0"/>
                </a:lnTo>
                <a:lnTo>
                  <a:pt x="3750908" y="683856"/>
                </a:lnTo>
                <a:lnTo>
                  <a:pt x="3067052" y="6838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048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0" y="1756744"/>
            <a:ext cx="6320542" cy="4150622"/>
          </a:xfrm>
          <a:custGeom>
            <a:avLst/>
            <a:gdLst>
              <a:gd name="connsiteX0" fmla="*/ 2370667 w 7000346"/>
              <a:gd name="connsiteY0" fmla="*/ 2338030 h 4597042"/>
              <a:gd name="connsiteX1" fmla="*/ 4629679 w 7000346"/>
              <a:gd name="connsiteY1" fmla="*/ 2338030 h 4597042"/>
              <a:gd name="connsiteX2" fmla="*/ 4629679 w 7000346"/>
              <a:gd name="connsiteY2" fmla="*/ 4597042 h 4597042"/>
              <a:gd name="connsiteX3" fmla="*/ 2370667 w 7000346"/>
              <a:gd name="connsiteY3" fmla="*/ 4597042 h 4597042"/>
              <a:gd name="connsiteX4" fmla="*/ 0 w 7000346"/>
              <a:gd name="connsiteY4" fmla="*/ 2338030 h 4597042"/>
              <a:gd name="connsiteX5" fmla="*/ 2259012 w 7000346"/>
              <a:gd name="connsiteY5" fmla="*/ 2338030 h 4597042"/>
              <a:gd name="connsiteX6" fmla="*/ 2259012 w 7000346"/>
              <a:gd name="connsiteY6" fmla="*/ 4597042 h 4597042"/>
              <a:gd name="connsiteX7" fmla="*/ 0 w 7000346"/>
              <a:gd name="connsiteY7" fmla="*/ 4597042 h 4597042"/>
              <a:gd name="connsiteX8" fmla="*/ 4741334 w 7000346"/>
              <a:gd name="connsiteY8" fmla="*/ 0 h 4597042"/>
              <a:gd name="connsiteX9" fmla="*/ 7000346 w 7000346"/>
              <a:gd name="connsiteY9" fmla="*/ 0 h 4597042"/>
              <a:gd name="connsiteX10" fmla="*/ 7000346 w 7000346"/>
              <a:gd name="connsiteY10" fmla="*/ 2259012 h 4597042"/>
              <a:gd name="connsiteX11" fmla="*/ 4741334 w 7000346"/>
              <a:gd name="connsiteY11" fmla="*/ 2259012 h 4597042"/>
              <a:gd name="connsiteX12" fmla="*/ 2370667 w 7000346"/>
              <a:gd name="connsiteY12" fmla="*/ 0 h 4597042"/>
              <a:gd name="connsiteX13" fmla="*/ 4629679 w 7000346"/>
              <a:gd name="connsiteY13" fmla="*/ 0 h 4597042"/>
              <a:gd name="connsiteX14" fmla="*/ 4629679 w 7000346"/>
              <a:gd name="connsiteY14" fmla="*/ 2259012 h 4597042"/>
              <a:gd name="connsiteX15" fmla="*/ 2370667 w 7000346"/>
              <a:gd name="connsiteY15" fmla="*/ 2259012 h 4597042"/>
              <a:gd name="connsiteX16" fmla="*/ 0 w 7000346"/>
              <a:gd name="connsiteY16" fmla="*/ 0 h 4597042"/>
              <a:gd name="connsiteX17" fmla="*/ 2259012 w 7000346"/>
              <a:gd name="connsiteY17" fmla="*/ 0 h 4597042"/>
              <a:gd name="connsiteX18" fmla="*/ 2259012 w 7000346"/>
              <a:gd name="connsiteY18" fmla="*/ 2259012 h 4597042"/>
              <a:gd name="connsiteX19" fmla="*/ 0 w 7000346"/>
              <a:gd name="connsiteY19" fmla="*/ 2259012 h 4597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000346" h="4597042">
                <a:moveTo>
                  <a:pt x="2370667" y="2338030"/>
                </a:moveTo>
                <a:lnTo>
                  <a:pt x="4629679" y="2338030"/>
                </a:lnTo>
                <a:lnTo>
                  <a:pt x="4629679" y="4597042"/>
                </a:lnTo>
                <a:lnTo>
                  <a:pt x="2370667" y="4597042"/>
                </a:lnTo>
                <a:close/>
                <a:moveTo>
                  <a:pt x="0" y="2338030"/>
                </a:moveTo>
                <a:lnTo>
                  <a:pt x="2259012" y="2338030"/>
                </a:lnTo>
                <a:lnTo>
                  <a:pt x="2259012" y="4597042"/>
                </a:lnTo>
                <a:lnTo>
                  <a:pt x="0" y="4597042"/>
                </a:lnTo>
                <a:close/>
                <a:moveTo>
                  <a:pt x="4741334" y="0"/>
                </a:moveTo>
                <a:lnTo>
                  <a:pt x="7000346" y="0"/>
                </a:lnTo>
                <a:lnTo>
                  <a:pt x="7000346" y="2259012"/>
                </a:lnTo>
                <a:lnTo>
                  <a:pt x="4741334" y="2259012"/>
                </a:lnTo>
                <a:close/>
                <a:moveTo>
                  <a:pt x="2370667" y="0"/>
                </a:moveTo>
                <a:lnTo>
                  <a:pt x="4629679" y="0"/>
                </a:lnTo>
                <a:lnTo>
                  <a:pt x="4629679" y="2259012"/>
                </a:lnTo>
                <a:lnTo>
                  <a:pt x="2370667" y="2259012"/>
                </a:lnTo>
                <a:close/>
                <a:moveTo>
                  <a:pt x="0" y="0"/>
                </a:moveTo>
                <a:lnTo>
                  <a:pt x="2259012" y="0"/>
                </a:lnTo>
                <a:lnTo>
                  <a:pt x="2259012" y="2259012"/>
                </a:lnTo>
                <a:lnTo>
                  <a:pt x="0" y="2259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7044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6"/>
          </p:nvPr>
        </p:nvSpPr>
        <p:spPr>
          <a:xfrm>
            <a:off x="4785778" y="1879599"/>
            <a:ext cx="3960000" cy="4061512"/>
          </a:xfrm>
          <a:custGeom>
            <a:avLst/>
            <a:gdLst>
              <a:gd name="connsiteX0" fmla="*/ 1073189 w 3960000"/>
              <a:gd name="connsiteY0" fmla="*/ 3341512 h 4061512"/>
              <a:gd name="connsiteX1" fmla="*/ 2886811 w 3960000"/>
              <a:gd name="connsiteY1" fmla="*/ 3341512 h 4061512"/>
              <a:gd name="connsiteX2" fmla="*/ 3240000 w 3960000"/>
              <a:gd name="connsiteY2" fmla="*/ 3694701 h 4061512"/>
              <a:gd name="connsiteX3" fmla="*/ 3240000 w 3960000"/>
              <a:gd name="connsiteY3" fmla="*/ 3708323 h 4061512"/>
              <a:gd name="connsiteX4" fmla="*/ 2886811 w 3960000"/>
              <a:gd name="connsiteY4" fmla="*/ 4061512 h 4061512"/>
              <a:gd name="connsiteX5" fmla="*/ 1073189 w 3960000"/>
              <a:gd name="connsiteY5" fmla="*/ 4061512 h 4061512"/>
              <a:gd name="connsiteX6" fmla="*/ 720000 w 3960000"/>
              <a:gd name="connsiteY6" fmla="*/ 3708323 h 4061512"/>
              <a:gd name="connsiteX7" fmla="*/ 720000 w 3960000"/>
              <a:gd name="connsiteY7" fmla="*/ 3694701 h 4061512"/>
              <a:gd name="connsiteX8" fmla="*/ 1073189 w 3960000"/>
              <a:gd name="connsiteY8" fmla="*/ 3341512 h 4061512"/>
              <a:gd name="connsiteX9" fmla="*/ 713189 w 3960000"/>
              <a:gd name="connsiteY9" fmla="*/ 2506134 h 4061512"/>
              <a:gd name="connsiteX10" fmla="*/ 3246811 w 3960000"/>
              <a:gd name="connsiteY10" fmla="*/ 2506134 h 4061512"/>
              <a:gd name="connsiteX11" fmla="*/ 3600000 w 3960000"/>
              <a:gd name="connsiteY11" fmla="*/ 2859323 h 4061512"/>
              <a:gd name="connsiteX12" fmla="*/ 3600000 w 3960000"/>
              <a:gd name="connsiteY12" fmla="*/ 2872945 h 4061512"/>
              <a:gd name="connsiteX13" fmla="*/ 3246811 w 3960000"/>
              <a:gd name="connsiteY13" fmla="*/ 3226134 h 4061512"/>
              <a:gd name="connsiteX14" fmla="*/ 713189 w 3960000"/>
              <a:gd name="connsiteY14" fmla="*/ 3226134 h 4061512"/>
              <a:gd name="connsiteX15" fmla="*/ 360000 w 3960000"/>
              <a:gd name="connsiteY15" fmla="*/ 2872945 h 4061512"/>
              <a:gd name="connsiteX16" fmla="*/ 360000 w 3960000"/>
              <a:gd name="connsiteY16" fmla="*/ 2859323 h 4061512"/>
              <a:gd name="connsiteX17" fmla="*/ 713189 w 3960000"/>
              <a:gd name="connsiteY17" fmla="*/ 2506134 h 4061512"/>
              <a:gd name="connsiteX18" fmla="*/ 353189 w 3960000"/>
              <a:gd name="connsiteY18" fmla="*/ 1670756 h 4061512"/>
              <a:gd name="connsiteX19" fmla="*/ 3606811 w 3960000"/>
              <a:gd name="connsiteY19" fmla="*/ 1670756 h 4061512"/>
              <a:gd name="connsiteX20" fmla="*/ 3960000 w 3960000"/>
              <a:gd name="connsiteY20" fmla="*/ 2023945 h 4061512"/>
              <a:gd name="connsiteX21" fmla="*/ 3960000 w 3960000"/>
              <a:gd name="connsiteY21" fmla="*/ 2037567 h 4061512"/>
              <a:gd name="connsiteX22" fmla="*/ 3606811 w 3960000"/>
              <a:gd name="connsiteY22" fmla="*/ 2390756 h 4061512"/>
              <a:gd name="connsiteX23" fmla="*/ 353189 w 3960000"/>
              <a:gd name="connsiteY23" fmla="*/ 2390756 h 4061512"/>
              <a:gd name="connsiteX24" fmla="*/ 0 w 3960000"/>
              <a:gd name="connsiteY24" fmla="*/ 2037567 h 4061512"/>
              <a:gd name="connsiteX25" fmla="*/ 0 w 3960000"/>
              <a:gd name="connsiteY25" fmla="*/ 2023945 h 4061512"/>
              <a:gd name="connsiteX26" fmla="*/ 353189 w 3960000"/>
              <a:gd name="connsiteY26" fmla="*/ 1670756 h 4061512"/>
              <a:gd name="connsiteX27" fmla="*/ 713189 w 3960000"/>
              <a:gd name="connsiteY27" fmla="*/ 835378 h 4061512"/>
              <a:gd name="connsiteX28" fmla="*/ 3246811 w 3960000"/>
              <a:gd name="connsiteY28" fmla="*/ 835378 h 4061512"/>
              <a:gd name="connsiteX29" fmla="*/ 3600000 w 3960000"/>
              <a:gd name="connsiteY29" fmla="*/ 1188567 h 4061512"/>
              <a:gd name="connsiteX30" fmla="*/ 3600000 w 3960000"/>
              <a:gd name="connsiteY30" fmla="*/ 1202189 h 4061512"/>
              <a:gd name="connsiteX31" fmla="*/ 3246811 w 3960000"/>
              <a:gd name="connsiteY31" fmla="*/ 1555378 h 4061512"/>
              <a:gd name="connsiteX32" fmla="*/ 713189 w 3960000"/>
              <a:gd name="connsiteY32" fmla="*/ 1555378 h 4061512"/>
              <a:gd name="connsiteX33" fmla="*/ 360000 w 3960000"/>
              <a:gd name="connsiteY33" fmla="*/ 1202189 h 4061512"/>
              <a:gd name="connsiteX34" fmla="*/ 360000 w 3960000"/>
              <a:gd name="connsiteY34" fmla="*/ 1188567 h 4061512"/>
              <a:gd name="connsiteX35" fmla="*/ 713189 w 3960000"/>
              <a:gd name="connsiteY35" fmla="*/ 835378 h 4061512"/>
              <a:gd name="connsiteX36" fmla="*/ 1073189 w 3960000"/>
              <a:gd name="connsiteY36" fmla="*/ 0 h 4061512"/>
              <a:gd name="connsiteX37" fmla="*/ 2886811 w 3960000"/>
              <a:gd name="connsiteY37" fmla="*/ 0 h 4061512"/>
              <a:gd name="connsiteX38" fmla="*/ 3240000 w 3960000"/>
              <a:gd name="connsiteY38" fmla="*/ 353189 h 4061512"/>
              <a:gd name="connsiteX39" fmla="*/ 3240000 w 3960000"/>
              <a:gd name="connsiteY39" fmla="*/ 366811 h 4061512"/>
              <a:gd name="connsiteX40" fmla="*/ 2886811 w 3960000"/>
              <a:gd name="connsiteY40" fmla="*/ 720000 h 4061512"/>
              <a:gd name="connsiteX41" fmla="*/ 1073189 w 3960000"/>
              <a:gd name="connsiteY41" fmla="*/ 720000 h 4061512"/>
              <a:gd name="connsiteX42" fmla="*/ 720000 w 3960000"/>
              <a:gd name="connsiteY42" fmla="*/ 366811 h 4061512"/>
              <a:gd name="connsiteX43" fmla="*/ 720000 w 3960000"/>
              <a:gd name="connsiteY43" fmla="*/ 353189 h 4061512"/>
              <a:gd name="connsiteX44" fmla="*/ 1073189 w 3960000"/>
              <a:gd name="connsiteY44" fmla="*/ 0 h 406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960000" h="4061512">
                <a:moveTo>
                  <a:pt x="1073189" y="3341512"/>
                </a:moveTo>
                <a:lnTo>
                  <a:pt x="2886811" y="3341512"/>
                </a:lnTo>
                <a:cubicBezTo>
                  <a:pt x="3081872" y="3341512"/>
                  <a:pt x="3240000" y="3499640"/>
                  <a:pt x="3240000" y="3694701"/>
                </a:cubicBezTo>
                <a:lnTo>
                  <a:pt x="3240000" y="3708323"/>
                </a:lnTo>
                <a:cubicBezTo>
                  <a:pt x="3240000" y="3903384"/>
                  <a:pt x="3081872" y="4061512"/>
                  <a:pt x="2886811" y="4061512"/>
                </a:cubicBezTo>
                <a:lnTo>
                  <a:pt x="1073189" y="4061512"/>
                </a:lnTo>
                <a:cubicBezTo>
                  <a:pt x="878128" y="4061512"/>
                  <a:pt x="720000" y="3903384"/>
                  <a:pt x="720000" y="3708323"/>
                </a:cubicBezTo>
                <a:lnTo>
                  <a:pt x="720000" y="3694701"/>
                </a:lnTo>
                <a:cubicBezTo>
                  <a:pt x="720000" y="3499640"/>
                  <a:pt x="878128" y="3341512"/>
                  <a:pt x="1073189" y="3341512"/>
                </a:cubicBezTo>
                <a:close/>
                <a:moveTo>
                  <a:pt x="713189" y="2506134"/>
                </a:moveTo>
                <a:lnTo>
                  <a:pt x="3246811" y="2506134"/>
                </a:lnTo>
                <a:cubicBezTo>
                  <a:pt x="3441872" y="2506134"/>
                  <a:pt x="3600000" y="2664262"/>
                  <a:pt x="3600000" y="2859323"/>
                </a:cubicBezTo>
                <a:lnTo>
                  <a:pt x="3600000" y="2872945"/>
                </a:lnTo>
                <a:cubicBezTo>
                  <a:pt x="3600000" y="3068006"/>
                  <a:pt x="3441872" y="3226134"/>
                  <a:pt x="3246811" y="3226134"/>
                </a:cubicBezTo>
                <a:lnTo>
                  <a:pt x="713189" y="3226134"/>
                </a:lnTo>
                <a:cubicBezTo>
                  <a:pt x="518128" y="3226134"/>
                  <a:pt x="360000" y="3068006"/>
                  <a:pt x="360000" y="2872945"/>
                </a:cubicBezTo>
                <a:lnTo>
                  <a:pt x="360000" y="2859323"/>
                </a:lnTo>
                <a:cubicBezTo>
                  <a:pt x="360000" y="2664262"/>
                  <a:pt x="518128" y="2506134"/>
                  <a:pt x="713189" y="2506134"/>
                </a:cubicBezTo>
                <a:close/>
                <a:moveTo>
                  <a:pt x="353189" y="1670756"/>
                </a:moveTo>
                <a:lnTo>
                  <a:pt x="3606811" y="1670756"/>
                </a:lnTo>
                <a:cubicBezTo>
                  <a:pt x="3801872" y="1670756"/>
                  <a:pt x="3960000" y="1828884"/>
                  <a:pt x="3960000" y="2023945"/>
                </a:cubicBezTo>
                <a:lnTo>
                  <a:pt x="3960000" y="2037567"/>
                </a:lnTo>
                <a:cubicBezTo>
                  <a:pt x="3960000" y="2232628"/>
                  <a:pt x="3801872" y="2390756"/>
                  <a:pt x="3606811" y="2390756"/>
                </a:cubicBezTo>
                <a:lnTo>
                  <a:pt x="353189" y="2390756"/>
                </a:lnTo>
                <a:cubicBezTo>
                  <a:pt x="158128" y="2390756"/>
                  <a:pt x="0" y="2232628"/>
                  <a:pt x="0" y="2037567"/>
                </a:cubicBezTo>
                <a:lnTo>
                  <a:pt x="0" y="2023945"/>
                </a:lnTo>
                <a:cubicBezTo>
                  <a:pt x="0" y="1828884"/>
                  <a:pt x="158128" y="1670756"/>
                  <a:pt x="353189" y="1670756"/>
                </a:cubicBezTo>
                <a:close/>
                <a:moveTo>
                  <a:pt x="713189" y="835378"/>
                </a:moveTo>
                <a:lnTo>
                  <a:pt x="3246811" y="835378"/>
                </a:lnTo>
                <a:cubicBezTo>
                  <a:pt x="3441872" y="835378"/>
                  <a:pt x="3600000" y="993506"/>
                  <a:pt x="3600000" y="1188567"/>
                </a:cubicBezTo>
                <a:lnTo>
                  <a:pt x="3600000" y="1202189"/>
                </a:lnTo>
                <a:cubicBezTo>
                  <a:pt x="3600000" y="1397250"/>
                  <a:pt x="3441872" y="1555378"/>
                  <a:pt x="3246811" y="1555378"/>
                </a:cubicBezTo>
                <a:lnTo>
                  <a:pt x="713189" y="1555378"/>
                </a:lnTo>
                <a:cubicBezTo>
                  <a:pt x="518128" y="1555378"/>
                  <a:pt x="360000" y="1397250"/>
                  <a:pt x="360000" y="1202189"/>
                </a:cubicBezTo>
                <a:lnTo>
                  <a:pt x="360000" y="1188567"/>
                </a:lnTo>
                <a:cubicBezTo>
                  <a:pt x="360000" y="993506"/>
                  <a:pt x="518128" y="835378"/>
                  <a:pt x="713189" y="835378"/>
                </a:cubicBezTo>
                <a:close/>
                <a:moveTo>
                  <a:pt x="1073189" y="0"/>
                </a:moveTo>
                <a:lnTo>
                  <a:pt x="2886811" y="0"/>
                </a:lnTo>
                <a:cubicBezTo>
                  <a:pt x="3081872" y="0"/>
                  <a:pt x="3240000" y="158128"/>
                  <a:pt x="3240000" y="353189"/>
                </a:cubicBezTo>
                <a:lnTo>
                  <a:pt x="3240000" y="366811"/>
                </a:lnTo>
                <a:cubicBezTo>
                  <a:pt x="3240000" y="561872"/>
                  <a:pt x="3081872" y="720000"/>
                  <a:pt x="2886811" y="720000"/>
                </a:cubicBezTo>
                <a:lnTo>
                  <a:pt x="1073189" y="720000"/>
                </a:lnTo>
                <a:cubicBezTo>
                  <a:pt x="878128" y="720000"/>
                  <a:pt x="720000" y="561872"/>
                  <a:pt x="720000" y="366811"/>
                </a:cubicBezTo>
                <a:lnTo>
                  <a:pt x="720000" y="353189"/>
                </a:lnTo>
                <a:cubicBezTo>
                  <a:pt x="720000" y="158128"/>
                  <a:pt x="878128" y="0"/>
                  <a:pt x="10731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5066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7"/>
          </p:nvPr>
        </p:nvSpPr>
        <p:spPr>
          <a:xfrm>
            <a:off x="4788425" y="1650886"/>
            <a:ext cx="3954705" cy="4518938"/>
          </a:xfrm>
          <a:custGeom>
            <a:avLst/>
            <a:gdLst>
              <a:gd name="connsiteX0" fmla="*/ 335479 w 3954705"/>
              <a:gd name="connsiteY0" fmla="*/ 2894714 h 4518938"/>
              <a:gd name="connsiteX1" fmla="*/ 536653 w 3954705"/>
              <a:gd name="connsiteY1" fmla="*/ 2941212 h 4518938"/>
              <a:gd name="connsiteX2" fmla="*/ 2107297 w 3954705"/>
              <a:gd name="connsiteY2" fmla="*/ 3848023 h 4518938"/>
              <a:gd name="connsiteX3" fmla="*/ 2236573 w 3954705"/>
              <a:gd name="connsiteY3" fmla="*/ 4330488 h 4518938"/>
              <a:gd name="connsiteX4" fmla="*/ 2229762 w 3954705"/>
              <a:gd name="connsiteY4" fmla="*/ 4342285 h 4518938"/>
              <a:gd name="connsiteX5" fmla="*/ 1747296 w 3954705"/>
              <a:gd name="connsiteY5" fmla="*/ 4471561 h 4518938"/>
              <a:gd name="connsiteX6" fmla="*/ 176653 w 3954705"/>
              <a:gd name="connsiteY6" fmla="*/ 3564750 h 4518938"/>
              <a:gd name="connsiteX7" fmla="*/ 47377 w 3954705"/>
              <a:gd name="connsiteY7" fmla="*/ 3082285 h 4518938"/>
              <a:gd name="connsiteX8" fmla="*/ 54188 w 3954705"/>
              <a:gd name="connsiteY8" fmla="*/ 3070488 h 4518938"/>
              <a:gd name="connsiteX9" fmla="*/ 335479 w 3954705"/>
              <a:gd name="connsiteY9" fmla="*/ 2894714 h 4518938"/>
              <a:gd name="connsiteX10" fmla="*/ 441398 w 3954705"/>
              <a:gd name="connsiteY10" fmla="*/ 1991255 h 4518938"/>
              <a:gd name="connsiteX11" fmla="*/ 642573 w 3954705"/>
              <a:gd name="connsiteY11" fmla="*/ 2037753 h 4518938"/>
              <a:gd name="connsiteX12" fmla="*/ 2836755 w 3954705"/>
              <a:gd name="connsiteY12" fmla="*/ 3304564 h 4518938"/>
              <a:gd name="connsiteX13" fmla="*/ 2966031 w 3954705"/>
              <a:gd name="connsiteY13" fmla="*/ 3787029 h 4518938"/>
              <a:gd name="connsiteX14" fmla="*/ 2959220 w 3954705"/>
              <a:gd name="connsiteY14" fmla="*/ 3798826 h 4518938"/>
              <a:gd name="connsiteX15" fmla="*/ 2476755 w 3954705"/>
              <a:gd name="connsiteY15" fmla="*/ 3928102 h 4518938"/>
              <a:gd name="connsiteX16" fmla="*/ 282573 w 3954705"/>
              <a:gd name="connsiteY16" fmla="*/ 2661291 h 4518938"/>
              <a:gd name="connsiteX17" fmla="*/ 153297 w 3954705"/>
              <a:gd name="connsiteY17" fmla="*/ 2178826 h 4518938"/>
              <a:gd name="connsiteX18" fmla="*/ 160108 w 3954705"/>
              <a:gd name="connsiteY18" fmla="*/ 2167029 h 4518938"/>
              <a:gd name="connsiteX19" fmla="*/ 441398 w 3954705"/>
              <a:gd name="connsiteY19" fmla="*/ 1991255 h 4518938"/>
              <a:gd name="connsiteX20" fmla="*/ 547318 w 3954705"/>
              <a:gd name="connsiteY20" fmla="*/ 1087796 h 4518938"/>
              <a:gd name="connsiteX21" fmla="*/ 748493 w 3954705"/>
              <a:gd name="connsiteY21" fmla="*/ 1134294 h 4518938"/>
              <a:gd name="connsiteX22" fmla="*/ 3566213 w 3954705"/>
              <a:gd name="connsiteY22" fmla="*/ 2761106 h 4518938"/>
              <a:gd name="connsiteX23" fmla="*/ 3695489 w 3954705"/>
              <a:gd name="connsiteY23" fmla="*/ 3243571 h 4518938"/>
              <a:gd name="connsiteX24" fmla="*/ 3688678 w 3954705"/>
              <a:gd name="connsiteY24" fmla="*/ 3255368 h 4518938"/>
              <a:gd name="connsiteX25" fmla="*/ 3206213 w 3954705"/>
              <a:gd name="connsiteY25" fmla="*/ 3384644 h 4518938"/>
              <a:gd name="connsiteX26" fmla="*/ 388493 w 3954705"/>
              <a:gd name="connsiteY26" fmla="*/ 1757833 h 4518938"/>
              <a:gd name="connsiteX27" fmla="*/ 259217 w 3954705"/>
              <a:gd name="connsiteY27" fmla="*/ 1275368 h 4518938"/>
              <a:gd name="connsiteX28" fmla="*/ 266028 w 3954705"/>
              <a:gd name="connsiteY28" fmla="*/ 1263571 h 4518938"/>
              <a:gd name="connsiteX29" fmla="*/ 547318 w 3954705"/>
              <a:gd name="connsiteY29" fmla="*/ 1087796 h 4518938"/>
              <a:gd name="connsiteX30" fmla="*/ 1276776 w 3954705"/>
              <a:gd name="connsiteY30" fmla="*/ 544338 h 4518938"/>
              <a:gd name="connsiteX31" fmla="*/ 1477951 w 3954705"/>
              <a:gd name="connsiteY31" fmla="*/ 590836 h 4518938"/>
              <a:gd name="connsiteX32" fmla="*/ 3672133 w 3954705"/>
              <a:gd name="connsiteY32" fmla="*/ 1857647 h 4518938"/>
              <a:gd name="connsiteX33" fmla="*/ 3801409 w 3954705"/>
              <a:gd name="connsiteY33" fmla="*/ 2340112 h 4518938"/>
              <a:gd name="connsiteX34" fmla="*/ 3794598 w 3954705"/>
              <a:gd name="connsiteY34" fmla="*/ 2351909 h 4518938"/>
              <a:gd name="connsiteX35" fmla="*/ 3312133 w 3954705"/>
              <a:gd name="connsiteY35" fmla="*/ 2481185 h 4518938"/>
              <a:gd name="connsiteX36" fmla="*/ 1117951 w 3954705"/>
              <a:gd name="connsiteY36" fmla="*/ 1214374 h 4518938"/>
              <a:gd name="connsiteX37" fmla="*/ 988675 w 3954705"/>
              <a:gd name="connsiteY37" fmla="*/ 731909 h 4518938"/>
              <a:gd name="connsiteX38" fmla="*/ 995486 w 3954705"/>
              <a:gd name="connsiteY38" fmla="*/ 720112 h 4518938"/>
              <a:gd name="connsiteX39" fmla="*/ 1276776 w 3954705"/>
              <a:gd name="connsiteY39" fmla="*/ 544338 h 4518938"/>
              <a:gd name="connsiteX40" fmla="*/ 2006235 w 3954705"/>
              <a:gd name="connsiteY40" fmla="*/ 879 h 4518938"/>
              <a:gd name="connsiteX41" fmla="*/ 2207410 w 3954705"/>
              <a:gd name="connsiteY41" fmla="*/ 47377 h 4518938"/>
              <a:gd name="connsiteX42" fmla="*/ 3778052 w 3954705"/>
              <a:gd name="connsiteY42" fmla="*/ 954188 h 4518938"/>
              <a:gd name="connsiteX43" fmla="*/ 3907329 w 3954705"/>
              <a:gd name="connsiteY43" fmla="*/ 1436653 h 4518938"/>
              <a:gd name="connsiteX44" fmla="*/ 3900518 w 3954705"/>
              <a:gd name="connsiteY44" fmla="*/ 1448450 h 4518938"/>
              <a:gd name="connsiteX45" fmla="*/ 3418053 w 3954705"/>
              <a:gd name="connsiteY45" fmla="*/ 1577727 h 4518938"/>
              <a:gd name="connsiteX46" fmla="*/ 1847410 w 3954705"/>
              <a:gd name="connsiteY46" fmla="*/ 670915 h 4518938"/>
              <a:gd name="connsiteX47" fmla="*/ 1718133 w 3954705"/>
              <a:gd name="connsiteY47" fmla="*/ 188450 h 4518938"/>
              <a:gd name="connsiteX48" fmla="*/ 1724944 w 3954705"/>
              <a:gd name="connsiteY48" fmla="*/ 176653 h 4518938"/>
              <a:gd name="connsiteX49" fmla="*/ 2006235 w 3954705"/>
              <a:gd name="connsiteY49" fmla="*/ 879 h 451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954705" h="4518938">
                <a:moveTo>
                  <a:pt x="335479" y="2894714"/>
                </a:moveTo>
                <a:cubicBezTo>
                  <a:pt x="403337" y="2889918"/>
                  <a:pt x="473305" y="2904638"/>
                  <a:pt x="536653" y="2941212"/>
                </a:cubicBezTo>
                <a:lnTo>
                  <a:pt x="2107297" y="3848023"/>
                </a:lnTo>
                <a:cubicBezTo>
                  <a:pt x="2276224" y="3945553"/>
                  <a:pt x="2334103" y="4161560"/>
                  <a:pt x="2236573" y="4330488"/>
                </a:cubicBezTo>
                <a:lnTo>
                  <a:pt x="2229762" y="4342285"/>
                </a:lnTo>
                <a:cubicBezTo>
                  <a:pt x="2132231" y="4511213"/>
                  <a:pt x="1916224" y="4569092"/>
                  <a:pt x="1747296" y="4471561"/>
                </a:cubicBezTo>
                <a:lnTo>
                  <a:pt x="176653" y="3564750"/>
                </a:lnTo>
                <a:cubicBezTo>
                  <a:pt x="7726" y="3467220"/>
                  <a:pt x="-50153" y="3251213"/>
                  <a:pt x="47377" y="3082285"/>
                </a:cubicBezTo>
                <a:lnTo>
                  <a:pt x="54188" y="3070488"/>
                </a:lnTo>
                <a:cubicBezTo>
                  <a:pt x="115145" y="2964908"/>
                  <a:pt x="222381" y="2902707"/>
                  <a:pt x="335479" y="2894714"/>
                </a:cubicBezTo>
                <a:close/>
                <a:moveTo>
                  <a:pt x="441398" y="1991255"/>
                </a:moveTo>
                <a:cubicBezTo>
                  <a:pt x="509257" y="1986460"/>
                  <a:pt x="579225" y="2001179"/>
                  <a:pt x="642573" y="2037753"/>
                </a:cubicBezTo>
                <a:lnTo>
                  <a:pt x="2836755" y="3304564"/>
                </a:lnTo>
                <a:cubicBezTo>
                  <a:pt x="3005683" y="3402095"/>
                  <a:pt x="3063561" y="3618102"/>
                  <a:pt x="2966031" y="3787029"/>
                </a:cubicBezTo>
                <a:lnTo>
                  <a:pt x="2959220" y="3798826"/>
                </a:lnTo>
                <a:cubicBezTo>
                  <a:pt x="2861689" y="3967754"/>
                  <a:pt x="2645683" y="4025633"/>
                  <a:pt x="2476755" y="3928102"/>
                </a:cubicBezTo>
                <a:lnTo>
                  <a:pt x="282573" y="2661291"/>
                </a:lnTo>
                <a:cubicBezTo>
                  <a:pt x="113645" y="2563761"/>
                  <a:pt x="55767" y="2347754"/>
                  <a:pt x="153297" y="2178826"/>
                </a:cubicBezTo>
                <a:lnTo>
                  <a:pt x="160108" y="2167029"/>
                </a:lnTo>
                <a:cubicBezTo>
                  <a:pt x="221065" y="2061449"/>
                  <a:pt x="328301" y="1999248"/>
                  <a:pt x="441398" y="1991255"/>
                </a:cubicBezTo>
                <a:close/>
                <a:moveTo>
                  <a:pt x="547318" y="1087796"/>
                </a:moveTo>
                <a:cubicBezTo>
                  <a:pt x="615177" y="1083001"/>
                  <a:pt x="685145" y="1097720"/>
                  <a:pt x="748493" y="1134294"/>
                </a:cubicBezTo>
                <a:lnTo>
                  <a:pt x="3566213" y="2761106"/>
                </a:lnTo>
                <a:cubicBezTo>
                  <a:pt x="3735140" y="2858636"/>
                  <a:pt x="3793019" y="3074643"/>
                  <a:pt x="3695489" y="3243571"/>
                </a:cubicBezTo>
                <a:lnTo>
                  <a:pt x="3688678" y="3255368"/>
                </a:lnTo>
                <a:cubicBezTo>
                  <a:pt x="3591148" y="3424296"/>
                  <a:pt x="3375141" y="3482174"/>
                  <a:pt x="3206213" y="3384644"/>
                </a:cubicBezTo>
                <a:lnTo>
                  <a:pt x="388493" y="1757833"/>
                </a:lnTo>
                <a:cubicBezTo>
                  <a:pt x="219565" y="1660302"/>
                  <a:pt x="161686" y="1444295"/>
                  <a:pt x="259217" y="1275368"/>
                </a:cubicBezTo>
                <a:lnTo>
                  <a:pt x="266028" y="1263571"/>
                </a:lnTo>
                <a:cubicBezTo>
                  <a:pt x="326984" y="1157991"/>
                  <a:pt x="434221" y="1095789"/>
                  <a:pt x="547318" y="1087796"/>
                </a:cubicBezTo>
                <a:close/>
                <a:moveTo>
                  <a:pt x="1276776" y="544338"/>
                </a:moveTo>
                <a:cubicBezTo>
                  <a:pt x="1344635" y="539542"/>
                  <a:pt x="1414603" y="554262"/>
                  <a:pt x="1477951" y="590836"/>
                </a:cubicBezTo>
                <a:lnTo>
                  <a:pt x="3672133" y="1857647"/>
                </a:lnTo>
                <a:cubicBezTo>
                  <a:pt x="3841060" y="1955177"/>
                  <a:pt x="3898939" y="2171184"/>
                  <a:pt x="3801409" y="2340112"/>
                </a:cubicBezTo>
                <a:lnTo>
                  <a:pt x="3794598" y="2351909"/>
                </a:lnTo>
                <a:cubicBezTo>
                  <a:pt x="3697067" y="2520837"/>
                  <a:pt x="3481061" y="2578716"/>
                  <a:pt x="3312133" y="2481185"/>
                </a:cubicBezTo>
                <a:lnTo>
                  <a:pt x="1117951" y="1214374"/>
                </a:lnTo>
                <a:cubicBezTo>
                  <a:pt x="949023" y="1116844"/>
                  <a:pt x="891145" y="900837"/>
                  <a:pt x="988675" y="731909"/>
                </a:cubicBezTo>
                <a:lnTo>
                  <a:pt x="995486" y="720112"/>
                </a:lnTo>
                <a:cubicBezTo>
                  <a:pt x="1056443" y="614532"/>
                  <a:pt x="1163679" y="552331"/>
                  <a:pt x="1276776" y="544338"/>
                </a:cubicBezTo>
                <a:close/>
                <a:moveTo>
                  <a:pt x="2006235" y="879"/>
                </a:moveTo>
                <a:cubicBezTo>
                  <a:pt x="2074094" y="-3916"/>
                  <a:pt x="2144062" y="10803"/>
                  <a:pt x="2207410" y="47377"/>
                </a:cubicBezTo>
                <a:lnTo>
                  <a:pt x="3778052" y="954188"/>
                </a:lnTo>
                <a:cubicBezTo>
                  <a:pt x="3946980" y="1051719"/>
                  <a:pt x="4004859" y="1267726"/>
                  <a:pt x="3907329" y="1436653"/>
                </a:cubicBezTo>
                <a:lnTo>
                  <a:pt x="3900518" y="1448450"/>
                </a:lnTo>
                <a:cubicBezTo>
                  <a:pt x="3802987" y="1617378"/>
                  <a:pt x="3586980" y="1675257"/>
                  <a:pt x="3418053" y="1577727"/>
                </a:cubicBezTo>
                <a:lnTo>
                  <a:pt x="1847410" y="670915"/>
                </a:lnTo>
                <a:cubicBezTo>
                  <a:pt x="1678482" y="573385"/>
                  <a:pt x="1620603" y="357378"/>
                  <a:pt x="1718133" y="188450"/>
                </a:cubicBezTo>
                <a:lnTo>
                  <a:pt x="1724944" y="176653"/>
                </a:lnTo>
                <a:cubicBezTo>
                  <a:pt x="1785901" y="71074"/>
                  <a:pt x="1893138" y="8872"/>
                  <a:pt x="2006235" y="87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050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  <a:prstGeom prst="homePlate">
            <a:avLst>
              <a:gd name="adj" fmla="val 35679"/>
            </a:avLst>
          </a:prstGeo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38778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3"/>
          </p:nvPr>
        </p:nvSpPr>
        <p:spPr>
          <a:xfrm>
            <a:off x="4662308" y="992766"/>
            <a:ext cx="4481693" cy="5865235"/>
          </a:xfrm>
          <a:custGeom>
            <a:avLst/>
            <a:gdLst>
              <a:gd name="connsiteX0" fmla="*/ 4481693 w 4481693"/>
              <a:gd name="connsiteY0" fmla="*/ 0 h 5865235"/>
              <a:gd name="connsiteX1" fmla="*/ 4481693 w 4481693"/>
              <a:gd name="connsiteY1" fmla="*/ 4765724 h 5865235"/>
              <a:gd name="connsiteX2" fmla="*/ 2742941 w 4481693"/>
              <a:gd name="connsiteY2" fmla="*/ 5865235 h 5865235"/>
              <a:gd name="connsiteX3" fmla="*/ 1726150 w 4481693"/>
              <a:gd name="connsiteY3" fmla="*/ 5865234 h 5865235"/>
              <a:gd name="connsiteX4" fmla="*/ 55598 w 4481693"/>
              <a:gd name="connsiteY4" fmla="*/ 3223444 h 5865235"/>
              <a:gd name="connsiteX5" fmla="*/ 167103 w 4481693"/>
              <a:gd name="connsiteY5" fmla="*/ 2728355 h 586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1693" h="5865235">
                <a:moveTo>
                  <a:pt x="4481693" y="0"/>
                </a:moveTo>
                <a:lnTo>
                  <a:pt x="4481693" y="4765724"/>
                </a:lnTo>
                <a:lnTo>
                  <a:pt x="2742941" y="5865235"/>
                </a:lnTo>
                <a:lnTo>
                  <a:pt x="1726150" y="5865234"/>
                </a:lnTo>
                <a:lnTo>
                  <a:pt x="55598" y="3223444"/>
                </a:lnTo>
                <a:cubicBezTo>
                  <a:pt x="-50325" y="3055938"/>
                  <a:pt x="-403" y="2834279"/>
                  <a:pt x="167103" y="272835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5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4" name="圖片版面配置區 23"/>
          <p:cNvSpPr>
            <a:spLocks noGrp="1"/>
          </p:cNvSpPr>
          <p:nvPr>
            <p:ph type="pic" sz="quarter" idx="12"/>
          </p:nvPr>
        </p:nvSpPr>
        <p:spPr>
          <a:xfrm>
            <a:off x="478631" y="1959882"/>
            <a:ext cx="8186738" cy="2249488"/>
          </a:xfrm>
          <a:custGeom>
            <a:avLst/>
            <a:gdLst>
              <a:gd name="connsiteX0" fmla="*/ 6403011 w 8186738"/>
              <a:gd name="connsiteY0" fmla="*/ 0 h 2249488"/>
              <a:gd name="connsiteX1" fmla="*/ 8186738 w 8186738"/>
              <a:gd name="connsiteY1" fmla="*/ 0 h 2249488"/>
              <a:gd name="connsiteX2" fmla="*/ 8186738 w 8186738"/>
              <a:gd name="connsiteY2" fmla="*/ 2249488 h 2249488"/>
              <a:gd name="connsiteX3" fmla="*/ 5104268 w 8186738"/>
              <a:gd name="connsiteY3" fmla="*/ 2249488 h 2249488"/>
              <a:gd name="connsiteX4" fmla="*/ 3008688 w 8186738"/>
              <a:gd name="connsiteY4" fmla="*/ 0 h 2249488"/>
              <a:gd name="connsiteX5" fmla="*/ 6234367 w 8186738"/>
              <a:gd name="connsiteY5" fmla="*/ 0 h 2249488"/>
              <a:gd name="connsiteX6" fmla="*/ 4935624 w 8186738"/>
              <a:gd name="connsiteY6" fmla="*/ 2249488 h 2249488"/>
              <a:gd name="connsiteX7" fmla="*/ 1709946 w 8186738"/>
              <a:gd name="connsiteY7" fmla="*/ 2249488 h 2249488"/>
              <a:gd name="connsiteX8" fmla="*/ 0 w 8186738"/>
              <a:gd name="connsiteY8" fmla="*/ 0 h 2249488"/>
              <a:gd name="connsiteX9" fmla="*/ 2840045 w 8186738"/>
              <a:gd name="connsiteY9" fmla="*/ 0 h 2249488"/>
              <a:gd name="connsiteX10" fmla="*/ 1541302 w 8186738"/>
              <a:gd name="connsiteY10" fmla="*/ 2249488 h 2249488"/>
              <a:gd name="connsiteX11" fmla="*/ 0 w 8186738"/>
              <a:gd name="connsiteY11" fmla="*/ 2249488 h 224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86738" h="2249488">
                <a:moveTo>
                  <a:pt x="6403011" y="0"/>
                </a:moveTo>
                <a:lnTo>
                  <a:pt x="8186738" y="0"/>
                </a:lnTo>
                <a:lnTo>
                  <a:pt x="8186738" y="2249488"/>
                </a:lnTo>
                <a:lnTo>
                  <a:pt x="5104268" y="2249488"/>
                </a:lnTo>
                <a:close/>
                <a:moveTo>
                  <a:pt x="3008688" y="0"/>
                </a:moveTo>
                <a:lnTo>
                  <a:pt x="6234367" y="0"/>
                </a:lnTo>
                <a:lnTo>
                  <a:pt x="4935624" y="2249488"/>
                </a:lnTo>
                <a:lnTo>
                  <a:pt x="1709946" y="2249488"/>
                </a:lnTo>
                <a:close/>
                <a:moveTo>
                  <a:pt x="0" y="0"/>
                </a:moveTo>
                <a:lnTo>
                  <a:pt x="2840045" y="0"/>
                </a:lnTo>
                <a:lnTo>
                  <a:pt x="1541302" y="2249488"/>
                </a:lnTo>
                <a:lnTo>
                  <a:pt x="0" y="22494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524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141288" y="2619488"/>
            <a:ext cx="8842375" cy="2496231"/>
          </a:xfrm>
          <a:custGeom>
            <a:avLst/>
            <a:gdLst>
              <a:gd name="connsiteX0" fmla="*/ 5771934 w 8842375"/>
              <a:gd name="connsiteY0" fmla="*/ 0 h 2496231"/>
              <a:gd name="connsiteX1" fmla="*/ 8842375 w 8842375"/>
              <a:gd name="connsiteY1" fmla="*/ 0 h 2496231"/>
              <a:gd name="connsiteX2" fmla="*/ 8842375 w 8842375"/>
              <a:gd name="connsiteY2" fmla="*/ 2496231 h 2496231"/>
              <a:gd name="connsiteX3" fmla="*/ 3275703 w 8842375"/>
              <a:gd name="connsiteY3" fmla="*/ 2496231 h 2496231"/>
              <a:gd name="connsiteX4" fmla="*/ 0 w 8842375"/>
              <a:gd name="connsiteY4" fmla="*/ 0 h 2496231"/>
              <a:gd name="connsiteX5" fmla="*/ 5566671 w 8842375"/>
              <a:gd name="connsiteY5" fmla="*/ 0 h 2496231"/>
              <a:gd name="connsiteX6" fmla="*/ 3070440 w 8842375"/>
              <a:gd name="connsiteY6" fmla="*/ 2496231 h 2496231"/>
              <a:gd name="connsiteX7" fmla="*/ 0 w 8842375"/>
              <a:gd name="connsiteY7" fmla="*/ 2496231 h 249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42375" h="2496231">
                <a:moveTo>
                  <a:pt x="5771934" y="0"/>
                </a:moveTo>
                <a:lnTo>
                  <a:pt x="8842375" y="0"/>
                </a:lnTo>
                <a:lnTo>
                  <a:pt x="8842375" y="2496231"/>
                </a:lnTo>
                <a:lnTo>
                  <a:pt x="3275703" y="2496231"/>
                </a:lnTo>
                <a:close/>
                <a:moveTo>
                  <a:pt x="0" y="0"/>
                </a:moveTo>
                <a:lnTo>
                  <a:pt x="5566671" y="0"/>
                </a:lnTo>
                <a:lnTo>
                  <a:pt x="3070440" y="2496231"/>
                </a:lnTo>
                <a:lnTo>
                  <a:pt x="0" y="24962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9" name="圖片版面配置區 18"/>
          <p:cNvSpPr>
            <a:spLocks noGrp="1"/>
          </p:cNvSpPr>
          <p:nvPr>
            <p:ph type="pic" sz="quarter" idx="16"/>
          </p:nvPr>
        </p:nvSpPr>
        <p:spPr>
          <a:xfrm>
            <a:off x="4326900" y="1145550"/>
            <a:ext cx="4817100" cy="4817100"/>
          </a:xfrm>
          <a:custGeom>
            <a:avLst/>
            <a:gdLst>
              <a:gd name="connsiteX0" fmla="*/ 2520000 w 4817100"/>
              <a:gd name="connsiteY0" fmla="*/ 2520000 h 4817100"/>
              <a:gd name="connsiteX1" fmla="*/ 4817100 w 4817100"/>
              <a:gd name="connsiteY1" fmla="*/ 2520000 h 4817100"/>
              <a:gd name="connsiteX2" fmla="*/ 4817100 w 4817100"/>
              <a:gd name="connsiteY2" fmla="*/ 3668550 h 4817100"/>
              <a:gd name="connsiteX3" fmla="*/ 3668550 w 4817100"/>
              <a:gd name="connsiteY3" fmla="*/ 4817100 h 4817100"/>
              <a:gd name="connsiteX4" fmla="*/ 2520000 w 4817100"/>
              <a:gd name="connsiteY4" fmla="*/ 4817100 h 4817100"/>
              <a:gd name="connsiteX5" fmla="*/ 0 w 4817100"/>
              <a:gd name="connsiteY5" fmla="*/ 2520000 h 4817100"/>
              <a:gd name="connsiteX6" fmla="*/ 2297100 w 4817100"/>
              <a:gd name="connsiteY6" fmla="*/ 2520000 h 4817100"/>
              <a:gd name="connsiteX7" fmla="*/ 2297100 w 4817100"/>
              <a:gd name="connsiteY7" fmla="*/ 4817100 h 4817100"/>
              <a:gd name="connsiteX8" fmla="*/ 0 w 4817100"/>
              <a:gd name="connsiteY8" fmla="*/ 4817100 h 4817100"/>
              <a:gd name="connsiteX9" fmla="*/ 2520000 w 4817100"/>
              <a:gd name="connsiteY9" fmla="*/ 0 h 4817100"/>
              <a:gd name="connsiteX10" fmla="*/ 4817100 w 4817100"/>
              <a:gd name="connsiteY10" fmla="*/ 0 h 4817100"/>
              <a:gd name="connsiteX11" fmla="*/ 4817100 w 4817100"/>
              <a:gd name="connsiteY11" fmla="*/ 2297100 h 4817100"/>
              <a:gd name="connsiteX12" fmla="*/ 2520000 w 4817100"/>
              <a:gd name="connsiteY12" fmla="*/ 2297100 h 4817100"/>
              <a:gd name="connsiteX13" fmla="*/ 0 w 4817100"/>
              <a:gd name="connsiteY13" fmla="*/ 0 h 4817100"/>
              <a:gd name="connsiteX14" fmla="*/ 2297100 w 4817100"/>
              <a:gd name="connsiteY14" fmla="*/ 0 h 4817100"/>
              <a:gd name="connsiteX15" fmla="*/ 2297100 w 4817100"/>
              <a:gd name="connsiteY15" fmla="*/ 2297100 h 4817100"/>
              <a:gd name="connsiteX16" fmla="*/ 0 w 4817100"/>
              <a:gd name="connsiteY16" fmla="*/ 2297100 h 481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17100" h="4817100">
                <a:moveTo>
                  <a:pt x="2520000" y="2520000"/>
                </a:moveTo>
                <a:lnTo>
                  <a:pt x="4817100" y="2520000"/>
                </a:lnTo>
                <a:lnTo>
                  <a:pt x="4817100" y="3668550"/>
                </a:lnTo>
                <a:cubicBezTo>
                  <a:pt x="4817100" y="4302877"/>
                  <a:pt x="4302877" y="4817100"/>
                  <a:pt x="3668550" y="4817100"/>
                </a:cubicBezTo>
                <a:lnTo>
                  <a:pt x="2520000" y="4817100"/>
                </a:lnTo>
                <a:close/>
                <a:moveTo>
                  <a:pt x="0" y="2520000"/>
                </a:moveTo>
                <a:lnTo>
                  <a:pt x="2297100" y="2520000"/>
                </a:lnTo>
                <a:lnTo>
                  <a:pt x="2297100" y="4817100"/>
                </a:lnTo>
                <a:lnTo>
                  <a:pt x="0" y="4817100"/>
                </a:lnTo>
                <a:close/>
                <a:moveTo>
                  <a:pt x="2520000" y="0"/>
                </a:moveTo>
                <a:lnTo>
                  <a:pt x="4817100" y="0"/>
                </a:lnTo>
                <a:lnTo>
                  <a:pt x="4817100" y="2297100"/>
                </a:lnTo>
                <a:lnTo>
                  <a:pt x="2520000" y="2297100"/>
                </a:lnTo>
                <a:close/>
                <a:moveTo>
                  <a:pt x="0" y="0"/>
                </a:moveTo>
                <a:lnTo>
                  <a:pt x="2297100" y="0"/>
                </a:lnTo>
                <a:lnTo>
                  <a:pt x="2297100" y="2297100"/>
                </a:lnTo>
                <a:lnTo>
                  <a:pt x="0" y="2297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6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454378" y="0"/>
            <a:ext cx="2590800" cy="6858000"/>
          </a:xfrm>
          <a:custGeom>
            <a:avLst/>
            <a:gdLst>
              <a:gd name="connsiteX0" fmla="*/ 2590800 w 2590800"/>
              <a:gd name="connsiteY0" fmla="*/ 2218101 h 6858000"/>
              <a:gd name="connsiteX1" fmla="*/ 2590800 w 2590800"/>
              <a:gd name="connsiteY1" fmla="*/ 6858000 h 6858000"/>
              <a:gd name="connsiteX2" fmla="*/ 0 w 2590800"/>
              <a:gd name="connsiteY2" fmla="*/ 6858000 h 6858000"/>
              <a:gd name="connsiteX3" fmla="*/ 0 w 2590800"/>
              <a:gd name="connsiteY3" fmla="*/ 4808901 h 6858000"/>
              <a:gd name="connsiteX4" fmla="*/ 0 w 2590800"/>
              <a:gd name="connsiteY4" fmla="*/ 0 h 6858000"/>
              <a:gd name="connsiteX5" fmla="*/ 2590800 w 2590800"/>
              <a:gd name="connsiteY5" fmla="*/ 0 h 6858000"/>
              <a:gd name="connsiteX6" fmla="*/ 2590800 w 2590800"/>
              <a:gd name="connsiteY6" fmla="*/ 2026522 h 6858000"/>
              <a:gd name="connsiteX7" fmla="*/ 0 w 2590800"/>
              <a:gd name="connsiteY7" fmla="*/ 46173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0800" h="6858000">
                <a:moveTo>
                  <a:pt x="2590800" y="2218101"/>
                </a:moveTo>
                <a:lnTo>
                  <a:pt x="2590800" y="6858000"/>
                </a:lnTo>
                <a:lnTo>
                  <a:pt x="0" y="6858000"/>
                </a:lnTo>
                <a:lnTo>
                  <a:pt x="0" y="4808901"/>
                </a:lnTo>
                <a:close/>
                <a:moveTo>
                  <a:pt x="0" y="0"/>
                </a:moveTo>
                <a:lnTo>
                  <a:pt x="2590800" y="0"/>
                </a:lnTo>
                <a:lnTo>
                  <a:pt x="2590800" y="2026522"/>
                </a:lnTo>
                <a:lnTo>
                  <a:pt x="0" y="46173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936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6444238" y="945472"/>
            <a:ext cx="2699763" cy="5397272"/>
          </a:xfrm>
          <a:custGeom>
            <a:avLst/>
            <a:gdLst>
              <a:gd name="connsiteX0" fmla="*/ 2699763 w 2699763"/>
              <a:gd name="connsiteY0" fmla="*/ 0 h 5397272"/>
              <a:gd name="connsiteX1" fmla="*/ 2699763 w 2699763"/>
              <a:gd name="connsiteY1" fmla="*/ 1625601 h 5397272"/>
              <a:gd name="connsiteX2" fmla="*/ 1626280 w 2699763"/>
              <a:gd name="connsiteY2" fmla="*/ 2698636 h 5397272"/>
              <a:gd name="connsiteX3" fmla="*/ 2699763 w 2699763"/>
              <a:gd name="connsiteY3" fmla="*/ 3771671 h 5397272"/>
              <a:gd name="connsiteX4" fmla="*/ 2699763 w 2699763"/>
              <a:gd name="connsiteY4" fmla="*/ 5397272 h 5397272"/>
              <a:gd name="connsiteX5" fmla="*/ 0 w 2699763"/>
              <a:gd name="connsiteY5" fmla="*/ 2698636 h 539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9763" h="5397272">
                <a:moveTo>
                  <a:pt x="2699763" y="0"/>
                </a:moveTo>
                <a:lnTo>
                  <a:pt x="2699763" y="1625601"/>
                </a:lnTo>
                <a:lnTo>
                  <a:pt x="1626280" y="2698636"/>
                </a:lnTo>
                <a:lnTo>
                  <a:pt x="2699763" y="3771671"/>
                </a:lnTo>
                <a:lnTo>
                  <a:pt x="2699763" y="5397272"/>
                </a:lnTo>
                <a:lnTo>
                  <a:pt x="0" y="26986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40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2"/>
          </p:nvPr>
        </p:nvSpPr>
        <p:spPr>
          <a:xfrm>
            <a:off x="3415305" y="1792176"/>
            <a:ext cx="5568358" cy="2496231"/>
          </a:xfrm>
          <a:custGeom>
            <a:avLst/>
            <a:gdLst>
              <a:gd name="connsiteX0" fmla="*/ 2524597 w 5568358"/>
              <a:gd name="connsiteY0" fmla="*/ 0 h 2496231"/>
              <a:gd name="connsiteX1" fmla="*/ 5568358 w 5568358"/>
              <a:gd name="connsiteY1" fmla="*/ 0 h 2496231"/>
              <a:gd name="connsiteX2" fmla="*/ 5568358 w 5568358"/>
              <a:gd name="connsiteY2" fmla="*/ 2496231 h 2496231"/>
              <a:gd name="connsiteX3" fmla="*/ 0 w 5568358"/>
              <a:gd name="connsiteY3" fmla="*/ 2496231 h 249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8358" h="2496231">
                <a:moveTo>
                  <a:pt x="2524597" y="0"/>
                </a:moveTo>
                <a:lnTo>
                  <a:pt x="5568358" y="0"/>
                </a:lnTo>
                <a:lnTo>
                  <a:pt x="5568358" y="2496231"/>
                </a:lnTo>
                <a:lnTo>
                  <a:pt x="0" y="24962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141288" y="1792176"/>
            <a:ext cx="5542695" cy="2496231"/>
          </a:xfrm>
          <a:custGeom>
            <a:avLst/>
            <a:gdLst>
              <a:gd name="connsiteX0" fmla="*/ 0 w 5542695"/>
              <a:gd name="connsiteY0" fmla="*/ 0 h 2496231"/>
              <a:gd name="connsiteX1" fmla="*/ 5542695 w 5542695"/>
              <a:gd name="connsiteY1" fmla="*/ 0 h 2496231"/>
              <a:gd name="connsiteX2" fmla="*/ 3055991 w 5542695"/>
              <a:gd name="connsiteY2" fmla="*/ 2496231 h 2496231"/>
              <a:gd name="connsiteX3" fmla="*/ 0 w 5542695"/>
              <a:gd name="connsiteY3" fmla="*/ 2496231 h 249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2695" h="2496231">
                <a:moveTo>
                  <a:pt x="0" y="0"/>
                </a:moveTo>
                <a:lnTo>
                  <a:pt x="5542695" y="0"/>
                </a:lnTo>
                <a:lnTo>
                  <a:pt x="3055991" y="2496231"/>
                </a:lnTo>
                <a:lnTo>
                  <a:pt x="0" y="24962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879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6763657" cy="5152571"/>
          </a:xfrm>
          <a:custGeom>
            <a:avLst/>
            <a:gdLst>
              <a:gd name="connsiteX0" fmla="*/ 0 w 6763657"/>
              <a:gd name="connsiteY0" fmla="*/ 0 h 5152571"/>
              <a:gd name="connsiteX1" fmla="*/ 6050094 w 6763657"/>
              <a:gd name="connsiteY1" fmla="*/ 0 h 5152571"/>
              <a:gd name="connsiteX2" fmla="*/ 6763657 w 6763657"/>
              <a:gd name="connsiteY2" fmla="*/ 2191657 h 5152571"/>
              <a:gd name="connsiteX3" fmla="*/ 2177143 w 6763657"/>
              <a:gd name="connsiteY3" fmla="*/ 5152571 h 5152571"/>
              <a:gd name="connsiteX4" fmla="*/ 1959429 w 6763657"/>
              <a:gd name="connsiteY4" fmla="*/ 5152571 h 5152571"/>
              <a:gd name="connsiteX5" fmla="*/ 0 w 6763657"/>
              <a:gd name="connsiteY5" fmla="*/ 4436435 h 515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3657" h="5152571">
                <a:moveTo>
                  <a:pt x="0" y="0"/>
                </a:moveTo>
                <a:lnTo>
                  <a:pt x="6050094" y="0"/>
                </a:lnTo>
                <a:lnTo>
                  <a:pt x="6763657" y="2191657"/>
                </a:lnTo>
                <a:lnTo>
                  <a:pt x="2177143" y="5152571"/>
                </a:lnTo>
                <a:lnTo>
                  <a:pt x="1959429" y="5152571"/>
                </a:lnTo>
                <a:lnTo>
                  <a:pt x="0" y="4436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7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1710814" y="0"/>
            <a:ext cx="7433187" cy="5790993"/>
          </a:xfrm>
          <a:custGeom>
            <a:avLst/>
            <a:gdLst>
              <a:gd name="connsiteX0" fmla="*/ 2084518 w 7433187"/>
              <a:gd name="connsiteY0" fmla="*/ 0 h 5790993"/>
              <a:gd name="connsiteX1" fmla="*/ 7433187 w 7433187"/>
              <a:gd name="connsiteY1" fmla="*/ 0 h 5790993"/>
              <a:gd name="connsiteX2" fmla="*/ 7433187 w 7433187"/>
              <a:gd name="connsiteY2" fmla="*/ 5790993 h 5790993"/>
              <a:gd name="connsiteX3" fmla="*/ 0 w 7433187"/>
              <a:gd name="connsiteY3" fmla="*/ 2035277 h 579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33187" h="5790993">
                <a:moveTo>
                  <a:pt x="2084518" y="0"/>
                </a:moveTo>
                <a:lnTo>
                  <a:pt x="7433187" y="0"/>
                </a:lnTo>
                <a:lnTo>
                  <a:pt x="7433187" y="5790993"/>
                </a:lnTo>
                <a:lnTo>
                  <a:pt x="0" y="20352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09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6858000"/>
          </a:xfrm>
          <a:custGeom>
            <a:avLst/>
            <a:gdLst>
              <a:gd name="connsiteX0" fmla="*/ 1631244 w 4572000"/>
              <a:gd name="connsiteY0" fmla="*/ 0 h 6858000"/>
              <a:gd name="connsiteX1" fmla="*/ 4572000 w 4572000"/>
              <a:gd name="connsiteY1" fmla="*/ 0 h 6858000"/>
              <a:gd name="connsiteX2" fmla="*/ 4572000 w 4572000"/>
              <a:gd name="connsiteY2" fmla="*/ 6858000 h 6858000"/>
              <a:gd name="connsiteX3" fmla="*/ 1631244 w 4572000"/>
              <a:gd name="connsiteY3" fmla="*/ 6858000 h 6858000"/>
              <a:gd name="connsiteX4" fmla="*/ 0 w 4572000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6858000">
                <a:moveTo>
                  <a:pt x="1631244" y="0"/>
                </a:moveTo>
                <a:lnTo>
                  <a:pt x="4572000" y="0"/>
                </a:lnTo>
                <a:lnTo>
                  <a:pt x="4572000" y="6858000"/>
                </a:lnTo>
                <a:lnTo>
                  <a:pt x="1631244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12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2"/>
          </p:nvPr>
        </p:nvSpPr>
        <p:spPr>
          <a:xfrm>
            <a:off x="2625212" y="0"/>
            <a:ext cx="6518789" cy="5810865"/>
          </a:xfrm>
          <a:custGeom>
            <a:avLst/>
            <a:gdLst>
              <a:gd name="connsiteX0" fmla="*/ 646917 w 6518789"/>
              <a:gd name="connsiteY0" fmla="*/ 0 h 5810865"/>
              <a:gd name="connsiteX1" fmla="*/ 6518789 w 6518789"/>
              <a:gd name="connsiteY1" fmla="*/ 0 h 5810865"/>
              <a:gd name="connsiteX2" fmla="*/ 6518789 w 6518789"/>
              <a:gd name="connsiteY2" fmla="*/ 4530669 h 5810865"/>
              <a:gd name="connsiteX3" fmla="*/ 6344623 w 6518789"/>
              <a:gd name="connsiteY3" fmla="*/ 4722300 h 5810865"/>
              <a:gd name="connsiteX4" fmla="*/ 3716594 w 6518789"/>
              <a:gd name="connsiteY4" fmla="*/ 5810865 h 5810865"/>
              <a:gd name="connsiteX5" fmla="*/ 0 w 6518789"/>
              <a:gd name="connsiteY5" fmla="*/ 2094271 h 5810865"/>
              <a:gd name="connsiteX6" fmla="*/ 1 w 6518789"/>
              <a:gd name="connsiteY6" fmla="*/ 2094271 h 5810865"/>
              <a:gd name="connsiteX7" fmla="*/ 634737 w 6518789"/>
              <a:gd name="connsiteY7" fmla="*/ 16288 h 581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8789" h="5810865">
                <a:moveTo>
                  <a:pt x="646917" y="0"/>
                </a:moveTo>
                <a:lnTo>
                  <a:pt x="6518789" y="0"/>
                </a:lnTo>
                <a:lnTo>
                  <a:pt x="6518789" y="4530669"/>
                </a:lnTo>
                <a:lnTo>
                  <a:pt x="6344623" y="4722300"/>
                </a:lnTo>
                <a:cubicBezTo>
                  <a:pt x="5672052" y="5394871"/>
                  <a:pt x="4742903" y="5810865"/>
                  <a:pt x="3716594" y="5810865"/>
                </a:cubicBezTo>
                <a:cubicBezTo>
                  <a:pt x="1663976" y="5810865"/>
                  <a:pt x="0" y="4146889"/>
                  <a:pt x="0" y="2094271"/>
                </a:cubicBezTo>
                <a:lnTo>
                  <a:pt x="1" y="2094271"/>
                </a:lnTo>
                <a:cubicBezTo>
                  <a:pt x="1" y="1324539"/>
                  <a:pt x="233998" y="609460"/>
                  <a:pt x="634737" y="1628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99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3448050" y="3600886"/>
            <a:ext cx="5695950" cy="2399864"/>
          </a:xfrm>
          <a:custGeom>
            <a:avLst/>
            <a:gdLst>
              <a:gd name="connsiteX0" fmla="*/ 748308 w 5695950"/>
              <a:gd name="connsiteY0" fmla="*/ 493 h 2399864"/>
              <a:gd name="connsiteX1" fmla="*/ 5689402 w 5695950"/>
              <a:gd name="connsiteY1" fmla="*/ 972398 h 2399864"/>
              <a:gd name="connsiteX2" fmla="*/ 5695950 w 5695950"/>
              <a:gd name="connsiteY2" fmla="*/ 971211 h 2399864"/>
              <a:gd name="connsiteX3" fmla="*/ 5695950 w 5695950"/>
              <a:gd name="connsiteY3" fmla="*/ 2399864 h 2399864"/>
              <a:gd name="connsiteX4" fmla="*/ 0 w 5695950"/>
              <a:gd name="connsiteY4" fmla="*/ 2399864 h 2399864"/>
              <a:gd name="connsiteX5" fmla="*/ 0 w 5695950"/>
              <a:gd name="connsiteY5" fmla="*/ 75818 h 2399864"/>
              <a:gd name="connsiteX6" fmla="*/ 7144 w 5695950"/>
              <a:gd name="connsiteY6" fmla="*/ 73862 h 2399864"/>
              <a:gd name="connsiteX7" fmla="*/ 748308 w 5695950"/>
              <a:gd name="connsiteY7" fmla="*/ 493 h 239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95950" h="2399864">
                <a:moveTo>
                  <a:pt x="748308" y="493"/>
                </a:moveTo>
                <a:cubicBezTo>
                  <a:pt x="2395339" y="28019"/>
                  <a:pt x="4042371" y="1198965"/>
                  <a:pt x="5689402" y="972398"/>
                </a:cubicBezTo>
                <a:lnTo>
                  <a:pt x="5695950" y="971211"/>
                </a:lnTo>
                <a:lnTo>
                  <a:pt x="5695950" y="2399864"/>
                </a:lnTo>
                <a:lnTo>
                  <a:pt x="0" y="2399864"/>
                </a:lnTo>
                <a:lnTo>
                  <a:pt x="0" y="75818"/>
                </a:lnTo>
                <a:lnTo>
                  <a:pt x="7144" y="73862"/>
                </a:lnTo>
                <a:cubicBezTo>
                  <a:pt x="254199" y="17962"/>
                  <a:pt x="501253" y="-3636"/>
                  <a:pt x="748308" y="4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4"/>
          </p:nvPr>
        </p:nvSpPr>
        <p:spPr>
          <a:xfrm>
            <a:off x="3037117" y="1867336"/>
            <a:ext cx="5695950" cy="2399863"/>
          </a:xfrm>
          <a:custGeom>
            <a:avLst/>
            <a:gdLst>
              <a:gd name="connsiteX0" fmla="*/ 0 w 5695950"/>
              <a:gd name="connsiteY0" fmla="*/ 0 h 2399863"/>
              <a:gd name="connsiteX1" fmla="*/ 5695950 w 5695950"/>
              <a:gd name="connsiteY1" fmla="*/ 0 h 2399863"/>
              <a:gd name="connsiteX2" fmla="*/ 5695950 w 5695950"/>
              <a:gd name="connsiteY2" fmla="*/ 2324046 h 2399863"/>
              <a:gd name="connsiteX3" fmla="*/ 5688806 w 5695950"/>
              <a:gd name="connsiteY3" fmla="*/ 2326002 h 2399863"/>
              <a:gd name="connsiteX4" fmla="*/ 4947642 w 5695950"/>
              <a:gd name="connsiteY4" fmla="*/ 2399371 h 2399863"/>
              <a:gd name="connsiteX5" fmla="*/ 6548 w 5695950"/>
              <a:gd name="connsiteY5" fmla="*/ 1427466 h 2399863"/>
              <a:gd name="connsiteX6" fmla="*/ 0 w 5695950"/>
              <a:gd name="connsiteY6" fmla="*/ 1428653 h 239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5950" h="2399863">
                <a:moveTo>
                  <a:pt x="0" y="0"/>
                </a:moveTo>
                <a:lnTo>
                  <a:pt x="5695950" y="0"/>
                </a:lnTo>
                <a:lnTo>
                  <a:pt x="5695950" y="2324046"/>
                </a:lnTo>
                <a:lnTo>
                  <a:pt x="5688806" y="2326002"/>
                </a:lnTo>
                <a:cubicBezTo>
                  <a:pt x="5441751" y="2381902"/>
                  <a:pt x="5194697" y="2403500"/>
                  <a:pt x="4947642" y="2399371"/>
                </a:cubicBezTo>
                <a:cubicBezTo>
                  <a:pt x="3300611" y="2371845"/>
                  <a:pt x="1653579" y="1200899"/>
                  <a:pt x="6548" y="1427466"/>
                </a:cubicBezTo>
                <a:lnTo>
                  <a:pt x="0" y="14286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20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3037118" y="1945778"/>
            <a:ext cx="6106883" cy="4912223"/>
          </a:xfrm>
          <a:custGeom>
            <a:avLst/>
            <a:gdLst>
              <a:gd name="connsiteX0" fmla="*/ 2002980 w 6106883"/>
              <a:gd name="connsiteY0" fmla="*/ 860 h 4912223"/>
              <a:gd name="connsiteX1" fmla="*/ 2317495 w 6106883"/>
              <a:gd name="connsiteY1" fmla="*/ 78492 h 4912223"/>
              <a:gd name="connsiteX2" fmla="*/ 6106883 w 6106883"/>
              <a:gd name="connsiteY2" fmla="*/ 2342001 h 4912223"/>
              <a:gd name="connsiteX3" fmla="*/ 6106883 w 6106883"/>
              <a:gd name="connsiteY3" fmla="*/ 4912222 h 4912223"/>
              <a:gd name="connsiteX4" fmla="*/ 3406093 w 6106883"/>
              <a:gd name="connsiteY4" fmla="*/ 4912223 h 4912223"/>
              <a:gd name="connsiteX5" fmla="*/ 0 w 6106883"/>
              <a:gd name="connsiteY5" fmla="*/ 2877667 h 4912223"/>
              <a:gd name="connsiteX6" fmla="*/ 1557601 w 6106883"/>
              <a:gd name="connsiteY6" fmla="*/ 270055 h 4912223"/>
              <a:gd name="connsiteX7" fmla="*/ 2002980 w 6106883"/>
              <a:gd name="connsiteY7" fmla="*/ 860 h 491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6883" h="4912223">
                <a:moveTo>
                  <a:pt x="2002980" y="860"/>
                </a:moveTo>
                <a:cubicBezTo>
                  <a:pt x="2109547" y="-5082"/>
                  <a:pt x="2218969" y="19640"/>
                  <a:pt x="2317495" y="78492"/>
                </a:cubicBezTo>
                <a:lnTo>
                  <a:pt x="6106883" y="2342001"/>
                </a:lnTo>
                <a:lnTo>
                  <a:pt x="6106883" y="4912222"/>
                </a:lnTo>
                <a:lnTo>
                  <a:pt x="3406093" y="4912223"/>
                </a:lnTo>
                <a:lnTo>
                  <a:pt x="0" y="2877667"/>
                </a:lnTo>
                <a:lnTo>
                  <a:pt x="1557601" y="270055"/>
                </a:lnTo>
                <a:cubicBezTo>
                  <a:pt x="1655688" y="105845"/>
                  <a:pt x="1825368" y="10763"/>
                  <a:pt x="2002980" y="8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98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4896067" y="1644654"/>
            <a:ext cx="3965100" cy="3965100"/>
          </a:xfrm>
          <a:custGeom>
            <a:avLst/>
            <a:gdLst>
              <a:gd name="connsiteX0" fmla="*/ 1982550 w 3965100"/>
              <a:gd name="connsiteY0" fmla="*/ 0 h 3965100"/>
              <a:gd name="connsiteX1" fmla="*/ 3965100 w 3965100"/>
              <a:gd name="connsiteY1" fmla="*/ 1982550 h 3965100"/>
              <a:gd name="connsiteX2" fmla="*/ 3965099 w 3965100"/>
              <a:gd name="connsiteY2" fmla="*/ 1982550 h 3965100"/>
              <a:gd name="connsiteX3" fmla="*/ 1982549 w 3965100"/>
              <a:gd name="connsiteY3" fmla="*/ 3965100 h 3965100"/>
              <a:gd name="connsiteX4" fmla="*/ 0 w 3965100"/>
              <a:gd name="connsiteY4" fmla="*/ 3965100 h 3965100"/>
              <a:gd name="connsiteX5" fmla="*/ 0 w 3965100"/>
              <a:gd name="connsiteY5" fmla="*/ 1982550 h 3965100"/>
              <a:gd name="connsiteX6" fmla="*/ 1982550 w 3965100"/>
              <a:gd name="connsiteY6" fmla="*/ 0 h 39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5100" h="3965100">
                <a:moveTo>
                  <a:pt x="1982550" y="0"/>
                </a:moveTo>
                <a:cubicBezTo>
                  <a:pt x="3077482" y="0"/>
                  <a:pt x="3965100" y="887618"/>
                  <a:pt x="3965100" y="1982550"/>
                </a:cubicBezTo>
                <a:lnTo>
                  <a:pt x="3965099" y="1982550"/>
                </a:lnTo>
                <a:cubicBezTo>
                  <a:pt x="3965099" y="3077482"/>
                  <a:pt x="3077481" y="3965100"/>
                  <a:pt x="1982549" y="3965100"/>
                </a:cubicBezTo>
                <a:lnTo>
                  <a:pt x="0" y="3965100"/>
                </a:lnTo>
                <a:lnTo>
                  <a:pt x="0" y="1982550"/>
                </a:lnTo>
                <a:cubicBezTo>
                  <a:pt x="0" y="887618"/>
                  <a:pt x="887618" y="0"/>
                  <a:pt x="19825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9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1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2"/>
          </p:nvPr>
        </p:nvSpPr>
        <p:spPr>
          <a:xfrm>
            <a:off x="2170" y="0"/>
            <a:ext cx="4918968" cy="6274882"/>
          </a:xfrm>
          <a:custGeom>
            <a:avLst/>
            <a:gdLst>
              <a:gd name="connsiteX0" fmla="*/ 0 w 4918968"/>
              <a:gd name="connsiteY0" fmla="*/ 0 h 6274882"/>
              <a:gd name="connsiteX1" fmla="*/ 3965609 w 4918968"/>
              <a:gd name="connsiteY1" fmla="*/ 0 h 6274882"/>
              <a:gd name="connsiteX2" fmla="*/ 4918968 w 4918968"/>
              <a:gd name="connsiteY2" fmla="*/ 6274882 h 6274882"/>
              <a:gd name="connsiteX3" fmla="*/ 0 w 4918968"/>
              <a:gd name="connsiteY3" fmla="*/ 5527529 h 627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8968" h="6274882">
                <a:moveTo>
                  <a:pt x="0" y="0"/>
                </a:moveTo>
                <a:lnTo>
                  <a:pt x="3965609" y="0"/>
                </a:lnTo>
                <a:lnTo>
                  <a:pt x="4918968" y="6274882"/>
                </a:lnTo>
                <a:lnTo>
                  <a:pt x="0" y="55275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25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573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65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797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8" name="圖片版面配置區 1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400372" cy="6858000"/>
          </a:xfrm>
          <a:custGeom>
            <a:avLst/>
            <a:gdLst>
              <a:gd name="connsiteX0" fmla="*/ 4676944 w 8400372"/>
              <a:gd name="connsiteY0" fmla="*/ 0 h 6858000"/>
              <a:gd name="connsiteX1" fmla="*/ 8400372 w 8400372"/>
              <a:gd name="connsiteY1" fmla="*/ 0 h 6858000"/>
              <a:gd name="connsiteX2" fmla="*/ 1542372 w 8400372"/>
              <a:gd name="connsiteY2" fmla="*/ 6858000 h 6858000"/>
              <a:gd name="connsiteX3" fmla="*/ 0 w 8400372"/>
              <a:gd name="connsiteY3" fmla="*/ 5315628 h 6858000"/>
              <a:gd name="connsiteX4" fmla="*/ 0 w 8400372"/>
              <a:gd name="connsiteY4" fmla="*/ 1592200 h 6858000"/>
              <a:gd name="connsiteX5" fmla="*/ 1542372 w 8400372"/>
              <a:gd name="connsiteY5" fmla="*/ 3134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00372" h="6858000">
                <a:moveTo>
                  <a:pt x="4676944" y="0"/>
                </a:moveTo>
                <a:lnTo>
                  <a:pt x="8400372" y="0"/>
                </a:lnTo>
                <a:lnTo>
                  <a:pt x="1542372" y="6858000"/>
                </a:lnTo>
                <a:lnTo>
                  <a:pt x="0" y="5315628"/>
                </a:lnTo>
                <a:lnTo>
                  <a:pt x="0" y="1592200"/>
                </a:lnTo>
                <a:lnTo>
                  <a:pt x="1542372" y="3134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71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4"/>
          </p:nvPr>
        </p:nvSpPr>
        <p:spPr>
          <a:xfrm>
            <a:off x="5056553" y="1926342"/>
            <a:ext cx="3051796" cy="3610383"/>
          </a:xfrm>
          <a:custGeom>
            <a:avLst/>
            <a:gdLst>
              <a:gd name="connsiteX0" fmla="*/ 2704813 w 3051796"/>
              <a:gd name="connsiteY0" fmla="*/ 0 h 3610383"/>
              <a:gd name="connsiteX1" fmla="*/ 3051796 w 3051796"/>
              <a:gd name="connsiteY1" fmla="*/ 410494 h 3610383"/>
              <a:gd name="connsiteX2" fmla="*/ 3051796 w 3051796"/>
              <a:gd name="connsiteY2" fmla="*/ 3198782 h 3610383"/>
              <a:gd name="connsiteX3" fmla="*/ 3015802 w 3051796"/>
              <a:gd name="connsiteY3" fmla="*/ 3382737 h 3610383"/>
              <a:gd name="connsiteX4" fmla="*/ 2547879 w 3051796"/>
              <a:gd name="connsiteY4" fmla="*/ 3566693 h 3610383"/>
              <a:gd name="connsiteX5" fmla="*/ 192425 w 3051796"/>
              <a:gd name="connsiteY5" fmla="*/ 2173401 h 3610383"/>
              <a:gd name="connsiteX6" fmla="*/ 36931 w 3051796"/>
              <a:gd name="connsiteY6" fmla="*/ 1989445 h 3610383"/>
              <a:gd name="connsiteX7" fmla="*/ 689 w 3051796"/>
              <a:gd name="connsiteY7" fmla="*/ 1831092 h 3610383"/>
              <a:gd name="connsiteX8" fmla="*/ 192425 w 3051796"/>
              <a:gd name="connsiteY8" fmla="*/ 1435875 h 3610383"/>
              <a:gd name="connsiteX9" fmla="*/ 2547879 w 3051796"/>
              <a:gd name="connsiteY9" fmla="*/ 42583 h 3610383"/>
              <a:gd name="connsiteX10" fmla="*/ 2704813 w 3051796"/>
              <a:gd name="connsiteY10" fmla="*/ 0 h 361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51796" h="3610383">
                <a:moveTo>
                  <a:pt x="2704813" y="0"/>
                </a:moveTo>
                <a:cubicBezTo>
                  <a:pt x="2896302" y="0"/>
                  <a:pt x="3051796" y="183955"/>
                  <a:pt x="3051796" y="410494"/>
                </a:cubicBezTo>
                <a:lnTo>
                  <a:pt x="3051796" y="3198782"/>
                </a:lnTo>
                <a:cubicBezTo>
                  <a:pt x="3051796" y="3261804"/>
                  <a:pt x="3040278" y="3324825"/>
                  <a:pt x="3015802" y="3382737"/>
                </a:cubicBezTo>
                <a:cubicBezTo>
                  <a:pt x="2929416" y="3585429"/>
                  <a:pt x="2720651" y="3668890"/>
                  <a:pt x="2547879" y="3566693"/>
                </a:cubicBezTo>
                <a:lnTo>
                  <a:pt x="192425" y="2173401"/>
                </a:lnTo>
                <a:cubicBezTo>
                  <a:pt x="124756" y="2132522"/>
                  <a:pt x="70045" y="2069499"/>
                  <a:pt x="36931" y="1989445"/>
                </a:cubicBezTo>
                <a:cubicBezTo>
                  <a:pt x="15334" y="1938346"/>
                  <a:pt x="3546" y="1884586"/>
                  <a:pt x="689" y="1831092"/>
                </a:cubicBezTo>
                <a:cubicBezTo>
                  <a:pt x="-7882" y="1670610"/>
                  <a:pt x="63926" y="1512523"/>
                  <a:pt x="192425" y="1435875"/>
                </a:cubicBezTo>
                <a:lnTo>
                  <a:pt x="2547879" y="42583"/>
                </a:lnTo>
                <a:cubicBezTo>
                  <a:pt x="2596831" y="13627"/>
                  <a:pt x="2650102" y="0"/>
                  <a:pt x="27048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4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3835399" y="1988964"/>
            <a:ext cx="3518256" cy="3600450"/>
          </a:xfrm>
          <a:custGeom>
            <a:avLst/>
            <a:gdLst>
              <a:gd name="connsiteX0" fmla="*/ 1800225 w 3518256"/>
              <a:gd name="connsiteY0" fmla="*/ 0 h 3600450"/>
              <a:gd name="connsiteX1" fmla="*/ 2335557 w 3518256"/>
              <a:gd name="connsiteY1" fmla="*/ 80935 h 3600450"/>
              <a:gd name="connsiteX2" fmla="*/ 2404501 w 3518256"/>
              <a:gd name="connsiteY2" fmla="*/ 106169 h 3600450"/>
              <a:gd name="connsiteX3" fmla="*/ 2335767 w 3518256"/>
              <a:gd name="connsiteY3" fmla="*/ 219308 h 3600450"/>
              <a:gd name="connsiteX4" fmla="*/ 2162175 w 3518256"/>
              <a:gd name="connsiteY4" fmla="*/ 904875 h 3600450"/>
              <a:gd name="connsiteX5" fmla="*/ 3453395 w 3518256"/>
              <a:gd name="connsiteY5" fmla="*/ 2335724 h 3600450"/>
              <a:gd name="connsiteX6" fmla="*/ 3518256 w 3518256"/>
              <a:gd name="connsiteY6" fmla="*/ 2339000 h 3600450"/>
              <a:gd name="connsiteX7" fmla="*/ 3458980 w 3518256"/>
              <a:gd name="connsiteY7" fmla="*/ 2500954 h 3600450"/>
              <a:gd name="connsiteX8" fmla="*/ 1800225 w 3518256"/>
              <a:gd name="connsiteY8" fmla="*/ 3600450 h 3600450"/>
              <a:gd name="connsiteX9" fmla="*/ 0 w 3518256"/>
              <a:gd name="connsiteY9" fmla="*/ 1800225 h 3600450"/>
              <a:gd name="connsiteX10" fmla="*/ 1800225 w 3518256"/>
              <a:gd name="connsiteY10" fmla="*/ 0 h 36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18256" h="3600450">
                <a:moveTo>
                  <a:pt x="1800225" y="0"/>
                </a:moveTo>
                <a:cubicBezTo>
                  <a:pt x="1986645" y="0"/>
                  <a:pt x="2166446" y="28336"/>
                  <a:pt x="2335557" y="80935"/>
                </a:cubicBezTo>
                <a:lnTo>
                  <a:pt x="2404501" y="106169"/>
                </a:lnTo>
                <a:lnTo>
                  <a:pt x="2335767" y="219308"/>
                </a:lnTo>
                <a:cubicBezTo>
                  <a:pt x="2225060" y="423102"/>
                  <a:pt x="2162175" y="656645"/>
                  <a:pt x="2162175" y="904875"/>
                </a:cubicBezTo>
                <a:cubicBezTo>
                  <a:pt x="2162175" y="1649566"/>
                  <a:pt x="2728136" y="2262070"/>
                  <a:pt x="3453395" y="2335724"/>
                </a:cubicBezTo>
                <a:lnTo>
                  <a:pt x="3518256" y="2339000"/>
                </a:lnTo>
                <a:lnTo>
                  <a:pt x="3458980" y="2500954"/>
                </a:lnTo>
                <a:cubicBezTo>
                  <a:pt x="3185691" y="3147082"/>
                  <a:pt x="2545903" y="3600450"/>
                  <a:pt x="1800225" y="3600450"/>
                </a:cubicBezTo>
                <a:cubicBezTo>
                  <a:pt x="805988" y="3600450"/>
                  <a:pt x="0" y="2794462"/>
                  <a:pt x="0" y="1800225"/>
                </a:cubicBezTo>
                <a:cubicBezTo>
                  <a:pt x="0" y="805988"/>
                  <a:pt x="805988" y="0"/>
                  <a:pt x="18002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圖片版面配置區 4"/>
          <p:cNvSpPr>
            <a:spLocks noGrp="1"/>
          </p:cNvSpPr>
          <p:nvPr>
            <p:ph type="pic" sz="quarter" idx="14"/>
          </p:nvPr>
        </p:nvSpPr>
        <p:spPr>
          <a:xfrm>
            <a:off x="6148616" y="1606606"/>
            <a:ext cx="2574466" cy="257446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圖片版面配置區 4"/>
          <p:cNvSpPr>
            <a:spLocks noGrp="1"/>
          </p:cNvSpPr>
          <p:nvPr>
            <p:ph type="pic" sz="quarter" idx="15"/>
          </p:nvPr>
        </p:nvSpPr>
        <p:spPr>
          <a:xfrm>
            <a:off x="7109000" y="4495121"/>
            <a:ext cx="1844216" cy="184421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53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3044077" y="1371540"/>
            <a:ext cx="6099922" cy="5486460"/>
          </a:xfrm>
          <a:custGeom>
            <a:avLst/>
            <a:gdLst>
              <a:gd name="connsiteX0" fmla="*/ 5703072 w 6099922"/>
              <a:gd name="connsiteY0" fmla="*/ 333 h 5486460"/>
              <a:gd name="connsiteX1" fmla="*/ 6079996 w 6099922"/>
              <a:gd name="connsiteY1" fmla="*/ 8596 h 5486460"/>
              <a:gd name="connsiteX2" fmla="*/ 6099922 w 6099922"/>
              <a:gd name="connsiteY2" fmla="*/ 10341 h 5486460"/>
              <a:gd name="connsiteX3" fmla="*/ 6099922 w 6099922"/>
              <a:gd name="connsiteY3" fmla="*/ 4385630 h 5486460"/>
              <a:gd name="connsiteX4" fmla="*/ 5935570 w 6099922"/>
              <a:gd name="connsiteY4" fmla="*/ 4354661 h 5486460"/>
              <a:gd name="connsiteX5" fmla="*/ 4880641 w 6099922"/>
              <a:gd name="connsiteY5" fmla="*/ 4650979 h 5486460"/>
              <a:gd name="connsiteX6" fmla="*/ 4380224 w 6099922"/>
              <a:gd name="connsiteY6" fmla="*/ 5424276 h 5486460"/>
              <a:gd name="connsiteX7" fmla="*/ 4368882 w 6099922"/>
              <a:gd name="connsiteY7" fmla="*/ 5486460 h 5486460"/>
              <a:gd name="connsiteX8" fmla="*/ 0 w 6099922"/>
              <a:gd name="connsiteY8" fmla="*/ 5486460 h 5486460"/>
              <a:gd name="connsiteX9" fmla="*/ 30932 w 6099922"/>
              <a:gd name="connsiteY9" fmla="*/ 5109959 h 5486460"/>
              <a:gd name="connsiteX10" fmla="*/ 2190204 w 6099922"/>
              <a:gd name="connsiteY10" fmla="*/ 1240002 h 5486460"/>
              <a:gd name="connsiteX11" fmla="*/ 5703072 w 6099922"/>
              <a:gd name="connsiteY11" fmla="*/ 333 h 548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9922" h="5486460">
                <a:moveTo>
                  <a:pt x="5703072" y="333"/>
                </a:moveTo>
                <a:cubicBezTo>
                  <a:pt x="5828617" y="-1016"/>
                  <a:pt x="5954326" y="1728"/>
                  <a:pt x="6079996" y="8596"/>
                </a:cubicBezTo>
                <a:lnTo>
                  <a:pt x="6099922" y="10341"/>
                </a:lnTo>
                <a:lnTo>
                  <a:pt x="6099922" y="4385630"/>
                </a:lnTo>
                <a:lnTo>
                  <a:pt x="5935570" y="4354661"/>
                </a:lnTo>
                <a:cubicBezTo>
                  <a:pt x="5563532" y="4309733"/>
                  <a:pt x="5182822" y="4412631"/>
                  <a:pt x="4880641" y="4650979"/>
                </a:cubicBezTo>
                <a:cubicBezTo>
                  <a:pt x="4628824" y="4849603"/>
                  <a:pt x="4455778" y="5123170"/>
                  <a:pt x="4380224" y="5424276"/>
                </a:cubicBezTo>
                <a:lnTo>
                  <a:pt x="4368882" y="5486460"/>
                </a:lnTo>
                <a:lnTo>
                  <a:pt x="0" y="5486460"/>
                </a:lnTo>
                <a:lnTo>
                  <a:pt x="30932" y="5109959"/>
                </a:lnTo>
                <a:cubicBezTo>
                  <a:pt x="204719" y="3604381"/>
                  <a:pt x="968085" y="2203959"/>
                  <a:pt x="2190204" y="1240002"/>
                </a:cubicBezTo>
                <a:cubicBezTo>
                  <a:pt x="3208638" y="436705"/>
                  <a:pt x="4447624" y="13826"/>
                  <a:pt x="5703072" y="3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06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4"/>
          </p:nvPr>
        </p:nvSpPr>
        <p:spPr>
          <a:xfrm>
            <a:off x="429682" y="2100442"/>
            <a:ext cx="4063294" cy="3701697"/>
          </a:xfrm>
          <a:custGeom>
            <a:avLst/>
            <a:gdLst>
              <a:gd name="connsiteX0" fmla="*/ 2267233 w 4063294"/>
              <a:gd name="connsiteY0" fmla="*/ 0 h 3701697"/>
              <a:gd name="connsiteX1" fmla="*/ 3523262 w 4063294"/>
              <a:gd name="connsiteY1" fmla="*/ 0 h 3701697"/>
              <a:gd name="connsiteX2" fmla="*/ 4052006 w 4063294"/>
              <a:gd name="connsiteY2" fmla="*/ 936625 h 3701697"/>
              <a:gd name="connsiteX3" fmla="*/ 3541552 w 4063294"/>
              <a:gd name="connsiteY3" fmla="*/ 1840851 h 3701697"/>
              <a:gd name="connsiteX4" fmla="*/ 4063294 w 4063294"/>
              <a:gd name="connsiteY4" fmla="*/ 2765072 h 3701697"/>
              <a:gd name="connsiteX5" fmla="*/ 3534550 w 4063294"/>
              <a:gd name="connsiteY5" fmla="*/ 3701697 h 3701697"/>
              <a:gd name="connsiteX6" fmla="*/ 2278521 w 4063294"/>
              <a:gd name="connsiteY6" fmla="*/ 3701697 h 3701697"/>
              <a:gd name="connsiteX7" fmla="*/ 1775069 w 4063294"/>
              <a:gd name="connsiteY7" fmla="*/ 2809875 h 3701697"/>
              <a:gd name="connsiteX8" fmla="*/ 528744 w 4063294"/>
              <a:gd name="connsiteY8" fmla="*/ 2809875 h 3701697"/>
              <a:gd name="connsiteX9" fmla="*/ 0 w 4063294"/>
              <a:gd name="connsiteY9" fmla="*/ 1873250 h 3701697"/>
              <a:gd name="connsiteX10" fmla="*/ 528744 w 4063294"/>
              <a:gd name="connsiteY10" fmla="*/ 936625 h 3701697"/>
              <a:gd name="connsiteX11" fmla="*/ 1738489 w 4063294"/>
              <a:gd name="connsiteY11" fmla="*/ 936625 h 370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3294" h="3701697">
                <a:moveTo>
                  <a:pt x="2267233" y="0"/>
                </a:moveTo>
                <a:lnTo>
                  <a:pt x="3523262" y="0"/>
                </a:lnTo>
                <a:lnTo>
                  <a:pt x="4052006" y="936625"/>
                </a:lnTo>
                <a:lnTo>
                  <a:pt x="3541552" y="1840851"/>
                </a:lnTo>
                <a:lnTo>
                  <a:pt x="4063294" y="2765072"/>
                </a:lnTo>
                <a:lnTo>
                  <a:pt x="3534550" y="3701697"/>
                </a:lnTo>
                <a:lnTo>
                  <a:pt x="2278521" y="3701697"/>
                </a:lnTo>
                <a:lnTo>
                  <a:pt x="1775069" y="2809875"/>
                </a:lnTo>
                <a:lnTo>
                  <a:pt x="528744" y="2809875"/>
                </a:lnTo>
                <a:lnTo>
                  <a:pt x="0" y="1873250"/>
                </a:lnTo>
                <a:lnTo>
                  <a:pt x="528744" y="936625"/>
                </a:lnTo>
                <a:lnTo>
                  <a:pt x="1738489" y="9366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6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4"/>
          </p:nvPr>
        </p:nvSpPr>
        <p:spPr>
          <a:xfrm>
            <a:off x="379979" y="1974622"/>
            <a:ext cx="8415678" cy="1784577"/>
          </a:xfrm>
          <a:custGeom>
            <a:avLst/>
            <a:gdLst>
              <a:gd name="connsiteX0" fmla="*/ 5845458 w 8415678"/>
              <a:gd name="connsiteY0" fmla="*/ 0 h 1784577"/>
              <a:gd name="connsiteX1" fmla="*/ 8415678 w 8415678"/>
              <a:gd name="connsiteY1" fmla="*/ 0 h 1784577"/>
              <a:gd name="connsiteX2" fmla="*/ 7969534 w 8415678"/>
              <a:gd name="connsiteY2" fmla="*/ 1784577 h 1784577"/>
              <a:gd name="connsiteX3" fmla="*/ 5399314 w 8415678"/>
              <a:gd name="connsiteY3" fmla="*/ 1784577 h 1784577"/>
              <a:gd name="connsiteX4" fmla="*/ 3145801 w 8415678"/>
              <a:gd name="connsiteY4" fmla="*/ 0 h 1784577"/>
              <a:gd name="connsiteX5" fmla="*/ 5716021 w 8415678"/>
              <a:gd name="connsiteY5" fmla="*/ 0 h 1784577"/>
              <a:gd name="connsiteX6" fmla="*/ 5269877 w 8415678"/>
              <a:gd name="connsiteY6" fmla="*/ 1784577 h 1784577"/>
              <a:gd name="connsiteX7" fmla="*/ 2699657 w 8415678"/>
              <a:gd name="connsiteY7" fmla="*/ 1784577 h 1784577"/>
              <a:gd name="connsiteX8" fmla="*/ 446144 w 8415678"/>
              <a:gd name="connsiteY8" fmla="*/ 0 h 1784577"/>
              <a:gd name="connsiteX9" fmla="*/ 3016364 w 8415678"/>
              <a:gd name="connsiteY9" fmla="*/ 0 h 1784577"/>
              <a:gd name="connsiteX10" fmla="*/ 2570220 w 8415678"/>
              <a:gd name="connsiteY10" fmla="*/ 1784577 h 1784577"/>
              <a:gd name="connsiteX11" fmla="*/ 0 w 8415678"/>
              <a:gd name="connsiteY11" fmla="*/ 1784577 h 1784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15678" h="1784577">
                <a:moveTo>
                  <a:pt x="5845458" y="0"/>
                </a:moveTo>
                <a:lnTo>
                  <a:pt x="8415678" y="0"/>
                </a:lnTo>
                <a:lnTo>
                  <a:pt x="7969534" y="1784577"/>
                </a:lnTo>
                <a:lnTo>
                  <a:pt x="5399314" y="1784577"/>
                </a:lnTo>
                <a:close/>
                <a:moveTo>
                  <a:pt x="3145801" y="0"/>
                </a:moveTo>
                <a:lnTo>
                  <a:pt x="5716021" y="0"/>
                </a:lnTo>
                <a:lnTo>
                  <a:pt x="5269877" y="1784577"/>
                </a:lnTo>
                <a:lnTo>
                  <a:pt x="2699657" y="1784577"/>
                </a:lnTo>
                <a:close/>
                <a:moveTo>
                  <a:pt x="446144" y="0"/>
                </a:moveTo>
                <a:lnTo>
                  <a:pt x="3016364" y="0"/>
                </a:lnTo>
                <a:lnTo>
                  <a:pt x="2570220" y="1784577"/>
                </a:lnTo>
                <a:lnTo>
                  <a:pt x="0" y="17845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7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2"/>
          </p:nvPr>
        </p:nvSpPr>
        <p:spPr>
          <a:xfrm>
            <a:off x="1" y="1"/>
            <a:ext cx="5315703" cy="4402667"/>
          </a:xfrm>
          <a:custGeom>
            <a:avLst/>
            <a:gdLst>
              <a:gd name="connsiteX0" fmla="*/ 1119491 w 5315703"/>
              <a:gd name="connsiteY0" fmla="*/ 0 h 4402667"/>
              <a:gd name="connsiteX1" fmla="*/ 3781049 w 5315703"/>
              <a:gd name="connsiteY1" fmla="*/ 0 h 4402667"/>
              <a:gd name="connsiteX2" fmla="*/ 5315703 w 5315703"/>
              <a:gd name="connsiteY2" fmla="*/ 1535554 h 4402667"/>
              <a:gd name="connsiteX3" fmla="*/ 2450270 w 5315703"/>
              <a:gd name="connsiteY3" fmla="*/ 4402667 h 4402667"/>
              <a:gd name="connsiteX4" fmla="*/ 0 w 5315703"/>
              <a:gd name="connsiteY4" fmla="*/ 1950960 h 4402667"/>
              <a:gd name="connsiteX5" fmla="*/ 0 w 5315703"/>
              <a:gd name="connsiteY5" fmla="*/ 1120148 h 440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5703" h="4402667">
                <a:moveTo>
                  <a:pt x="1119491" y="0"/>
                </a:moveTo>
                <a:lnTo>
                  <a:pt x="3781049" y="0"/>
                </a:lnTo>
                <a:lnTo>
                  <a:pt x="5315703" y="1535554"/>
                </a:lnTo>
                <a:lnTo>
                  <a:pt x="2450270" y="4402667"/>
                </a:lnTo>
                <a:lnTo>
                  <a:pt x="0" y="1950960"/>
                </a:lnTo>
                <a:lnTo>
                  <a:pt x="0" y="11201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3"/>
          </p:nvPr>
        </p:nvSpPr>
        <p:spPr>
          <a:xfrm>
            <a:off x="0" y="2653420"/>
            <a:ext cx="3419170" cy="4204581"/>
          </a:xfrm>
          <a:custGeom>
            <a:avLst/>
            <a:gdLst>
              <a:gd name="connsiteX0" fmla="*/ 553737 w 3419170"/>
              <a:gd name="connsiteY0" fmla="*/ 0 h 4204581"/>
              <a:gd name="connsiteX1" fmla="*/ 3419170 w 3419170"/>
              <a:gd name="connsiteY1" fmla="*/ 2867113 h 4204581"/>
              <a:gd name="connsiteX2" fmla="*/ 2082486 w 3419170"/>
              <a:gd name="connsiteY2" fmla="*/ 4204581 h 4204581"/>
              <a:gd name="connsiteX3" fmla="*/ 0 w 3419170"/>
              <a:gd name="connsiteY3" fmla="*/ 4204581 h 4204581"/>
              <a:gd name="connsiteX4" fmla="*/ 0 w 3419170"/>
              <a:gd name="connsiteY4" fmla="*/ 554062 h 420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170" h="4204581">
                <a:moveTo>
                  <a:pt x="553737" y="0"/>
                </a:moveTo>
                <a:lnTo>
                  <a:pt x="3419170" y="2867113"/>
                </a:lnTo>
                <a:lnTo>
                  <a:pt x="2082486" y="4204581"/>
                </a:lnTo>
                <a:lnTo>
                  <a:pt x="0" y="4204581"/>
                </a:lnTo>
                <a:lnTo>
                  <a:pt x="0" y="554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14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4"/>
          </p:nvPr>
        </p:nvSpPr>
        <p:spPr>
          <a:xfrm>
            <a:off x="0" y="1562100"/>
            <a:ext cx="4737100" cy="5295900"/>
          </a:xfrm>
          <a:custGeom>
            <a:avLst/>
            <a:gdLst>
              <a:gd name="connsiteX0" fmla="*/ 0 w 4737100"/>
              <a:gd name="connsiteY0" fmla="*/ 0 h 5295900"/>
              <a:gd name="connsiteX1" fmla="*/ 4737100 w 4737100"/>
              <a:gd name="connsiteY1" fmla="*/ 5295900 h 5295900"/>
              <a:gd name="connsiteX2" fmla="*/ 0 w 4737100"/>
              <a:gd name="connsiteY2" fmla="*/ 529590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7100" h="5295900">
                <a:moveTo>
                  <a:pt x="0" y="0"/>
                </a:moveTo>
                <a:lnTo>
                  <a:pt x="4737100" y="5295900"/>
                </a:lnTo>
                <a:lnTo>
                  <a:pt x="0" y="5295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5"/>
          </p:nvPr>
        </p:nvSpPr>
        <p:spPr>
          <a:xfrm>
            <a:off x="4406900" y="0"/>
            <a:ext cx="4737100" cy="5295900"/>
          </a:xfrm>
          <a:custGeom>
            <a:avLst/>
            <a:gdLst>
              <a:gd name="connsiteX0" fmla="*/ 0 w 4737100"/>
              <a:gd name="connsiteY0" fmla="*/ 0 h 5295900"/>
              <a:gd name="connsiteX1" fmla="*/ 4737100 w 4737100"/>
              <a:gd name="connsiteY1" fmla="*/ 0 h 5295900"/>
              <a:gd name="connsiteX2" fmla="*/ 4737100 w 4737100"/>
              <a:gd name="connsiteY2" fmla="*/ 529590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7100" h="5295900">
                <a:moveTo>
                  <a:pt x="0" y="0"/>
                </a:moveTo>
                <a:lnTo>
                  <a:pt x="4737100" y="0"/>
                </a:lnTo>
                <a:lnTo>
                  <a:pt x="4737100" y="5295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2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8" name="圖片版面配置區 17"/>
          <p:cNvSpPr>
            <a:spLocks noGrp="1"/>
          </p:cNvSpPr>
          <p:nvPr>
            <p:ph type="pic" sz="quarter" idx="12"/>
          </p:nvPr>
        </p:nvSpPr>
        <p:spPr>
          <a:xfrm>
            <a:off x="0" y="-31749"/>
            <a:ext cx="2470150" cy="4909075"/>
          </a:xfrm>
          <a:custGeom>
            <a:avLst/>
            <a:gdLst>
              <a:gd name="connsiteX0" fmla="*/ 0 w 2470150"/>
              <a:gd name="connsiteY0" fmla="*/ 0 h 4909075"/>
              <a:gd name="connsiteX1" fmla="*/ 2470150 w 2470150"/>
              <a:gd name="connsiteY1" fmla="*/ 0 h 4909075"/>
              <a:gd name="connsiteX2" fmla="*/ 2209800 w 2470150"/>
              <a:gd name="connsiteY2" fmla="*/ 2343150 h 4909075"/>
              <a:gd name="connsiteX3" fmla="*/ 0 w 2470150"/>
              <a:gd name="connsiteY3" fmla="*/ 4909075 h 490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0150" h="4909075">
                <a:moveTo>
                  <a:pt x="0" y="0"/>
                </a:moveTo>
                <a:lnTo>
                  <a:pt x="2470150" y="0"/>
                </a:lnTo>
                <a:lnTo>
                  <a:pt x="2209800" y="2343150"/>
                </a:lnTo>
                <a:lnTo>
                  <a:pt x="0" y="4909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圖片版面配置區 18"/>
          <p:cNvSpPr>
            <a:spLocks noGrp="1"/>
          </p:cNvSpPr>
          <p:nvPr>
            <p:ph type="pic" sz="quarter" idx="13"/>
          </p:nvPr>
        </p:nvSpPr>
        <p:spPr>
          <a:xfrm>
            <a:off x="4588340" y="991834"/>
            <a:ext cx="4555661" cy="5866166"/>
          </a:xfrm>
          <a:custGeom>
            <a:avLst/>
            <a:gdLst>
              <a:gd name="connsiteX0" fmla="*/ 4555661 w 4555661"/>
              <a:gd name="connsiteY0" fmla="*/ 0 h 5866166"/>
              <a:gd name="connsiteX1" fmla="*/ 4555661 w 4555661"/>
              <a:gd name="connsiteY1" fmla="*/ 5866166 h 5866166"/>
              <a:gd name="connsiteX2" fmla="*/ 0 w 4555661"/>
              <a:gd name="connsiteY2" fmla="*/ 5866166 h 5866166"/>
              <a:gd name="connsiteX3" fmla="*/ 1952161 w 4555661"/>
              <a:gd name="connsiteY3" fmla="*/ 1065567 h 58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5661" h="5866166">
                <a:moveTo>
                  <a:pt x="4555661" y="0"/>
                </a:moveTo>
                <a:lnTo>
                  <a:pt x="4555661" y="5866166"/>
                </a:lnTo>
                <a:lnTo>
                  <a:pt x="0" y="5866166"/>
                </a:lnTo>
                <a:lnTo>
                  <a:pt x="1952161" y="10655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50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2191657" y="1626056"/>
            <a:ext cx="4513943" cy="2249488"/>
          </a:xfrm>
          <a:prstGeom prst="parallelogram">
            <a:avLst>
              <a:gd name="adj" fmla="val 57907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5"/>
          </p:nvPr>
        </p:nvSpPr>
        <p:spPr>
          <a:xfrm>
            <a:off x="5598339" y="1626056"/>
            <a:ext cx="3067030" cy="2249488"/>
          </a:xfrm>
          <a:custGeom>
            <a:avLst/>
            <a:gdLst>
              <a:gd name="connsiteX0" fmla="*/ 1290690 w 3067030"/>
              <a:gd name="connsiteY0" fmla="*/ 0 h 2249488"/>
              <a:gd name="connsiteX1" fmla="*/ 3067030 w 3067030"/>
              <a:gd name="connsiteY1" fmla="*/ 0 h 2249488"/>
              <a:gd name="connsiteX2" fmla="*/ 3067030 w 3067030"/>
              <a:gd name="connsiteY2" fmla="*/ 2249488 h 2249488"/>
              <a:gd name="connsiteX3" fmla="*/ 0 w 3067030"/>
              <a:gd name="connsiteY3" fmla="*/ 2249488 h 224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030" h="2249488">
                <a:moveTo>
                  <a:pt x="1290690" y="0"/>
                </a:moveTo>
                <a:lnTo>
                  <a:pt x="3067030" y="0"/>
                </a:lnTo>
                <a:lnTo>
                  <a:pt x="3067030" y="2249488"/>
                </a:lnTo>
                <a:lnTo>
                  <a:pt x="0" y="22494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6"/>
          </p:nvPr>
        </p:nvSpPr>
        <p:spPr>
          <a:xfrm>
            <a:off x="478631" y="1626056"/>
            <a:ext cx="2841662" cy="2249488"/>
          </a:xfrm>
          <a:custGeom>
            <a:avLst/>
            <a:gdLst>
              <a:gd name="connsiteX0" fmla="*/ 0 w 2841662"/>
              <a:gd name="connsiteY0" fmla="*/ 0 h 2249488"/>
              <a:gd name="connsiteX1" fmla="*/ 2841662 w 2841662"/>
              <a:gd name="connsiteY1" fmla="*/ 0 h 2249488"/>
              <a:gd name="connsiteX2" fmla="*/ 1545159 w 2841662"/>
              <a:gd name="connsiteY2" fmla="*/ 2249488 h 2249488"/>
              <a:gd name="connsiteX3" fmla="*/ 0 w 2841662"/>
              <a:gd name="connsiteY3" fmla="*/ 2249488 h 224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1662" h="2249488">
                <a:moveTo>
                  <a:pt x="0" y="0"/>
                </a:moveTo>
                <a:lnTo>
                  <a:pt x="2841662" y="0"/>
                </a:lnTo>
                <a:lnTo>
                  <a:pt x="1545159" y="2249488"/>
                </a:lnTo>
                <a:lnTo>
                  <a:pt x="0" y="22494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027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5"/>
          </p:nvPr>
        </p:nvSpPr>
        <p:spPr>
          <a:xfrm>
            <a:off x="409441" y="587397"/>
            <a:ext cx="4565734" cy="5835427"/>
          </a:xfrm>
          <a:custGeom>
            <a:avLst/>
            <a:gdLst>
              <a:gd name="connsiteX0" fmla="*/ 3671036 w 4565734"/>
              <a:gd name="connsiteY0" fmla="*/ 1942475 h 5835427"/>
              <a:gd name="connsiteX1" fmla="*/ 3759163 w 4565734"/>
              <a:gd name="connsiteY1" fmla="*/ 1956817 h 5835427"/>
              <a:gd name="connsiteX2" fmla="*/ 4565734 w 4565734"/>
              <a:gd name="connsiteY2" fmla="*/ 2172937 h 5835427"/>
              <a:gd name="connsiteX3" fmla="*/ 3671944 w 4565734"/>
              <a:gd name="connsiteY3" fmla="*/ 5508608 h 5835427"/>
              <a:gd name="connsiteX4" fmla="*/ 3132081 w 4565734"/>
              <a:gd name="connsiteY4" fmla="*/ 5820298 h 5835427"/>
              <a:gd name="connsiteX5" fmla="*/ 2325510 w 4565734"/>
              <a:gd name="connsiteY5" fmla="*/ 5604178 h 5835427"/>
              <a:gd name="connsiteX6" fmla="*/ 3219300 w 4565734"/>
              <a:gd name="connsiteY6" fmla="*/ 2268507 h 5835427"/>
              <a:gd name="connsiteX7" fmla="*/ 3671036 w 4565734"/>
              <a:gd name="connsiteY7" fmla="*/ 1942475 h 5835427"/>
              <a:gd name="connsiteX8" fmla="*/ 2508281 w 4565734"/>
              <a:gd name="connsiteY8" fmla="*/ 971630 h 5835427"/>
              <a:gd name="connsiteX9" fmla="*/ 2596408 w 4565734"/>
              <a:gd name="connsiteY9" fmla="*/ 985973 h 5835427"/>
              <a:gd name="connsiteX10" fmla="*/ 3402979 w 4565734"/>
              <a:gd name="connsiteY10" fmla="*/ 1202093 h 5835427"/>
              <a:gd name="connsiteX11" fmla="*/ 2509189 w 4565734"/>
              <a:gd name="connsiteY11" fmla="*/ 4537765 h 5835427"/>
              <a:gd name="connsiteX12" fmla="*/ 1969326 w 4565734"/>
              <a:gd name="connsiteY12" fmla="*/ 4849454 h 5835427"/>
              <a:gd name="connsiteX13" fmla="*/ 1162755 w 4565734"/>
              <a:gd name="connsiteY13" fmla="*/ 4633334 h 5835427"/>
              <a:gd name="connsiteX14" fmla="*/ 2056545 w 4565734"/>
              <a:gd name="connsiteY14" fmla="*/ 1297663 h 5835427"/>
              <a:gd name="connsiteX15" fmla="*/ 2508281 w 4565734"/>
              <a:gd name="connsiteY15" fmla="*/ 971630 h 5835427"/>
              <a:gd name="connsiteX16" fmla="*/ 1345526 w 4565734"/>
              <a:gd name="connsiteY16" fmla="*/ 786 h 5835427"/>
              <a:gd name="connsiteX17" fmla="*/ 1433653 w 4565734"/>
              <a:gd name="connsiteY17" fmla="*/ 15129 h 5835427"/>
              <a:gd name="connsiteX18" fmla="*/ 2240224 w 4565734"/>
              <a:gd name="connsiteY18" fmla="*/ 231249 h 5835427"/>
              <a:gd name="connsiteX19" fmla="*/ 1346434 w 4565734"/>
              <a:gd name="connsiteY19" fmla="*/ 3566921 h 5835427"/>
              <a:gd name="connsiteX20" fmla="*/ 806571 w 4565734"/>
              <a:gd name="connsiteY20" fmla="*/ 3878611 h 5835427"/>
              <a:gd name="connsiteX21" fmla="*/ 0 w 4565734"/>
              <a:gd name="connsiteY21" fmla="*/ 3662490 h 5835427"/>
              <a:gd name="connsiteX22" fmla="*/ 893790 w 4565734"/>
              <a:gd name="connsiteY22" fmla="*/ 326819 h 5835427"/>
              <a:gd name="connsiteX23" fmla="*/ 1345526 w 4565734"/>
              <a:gd name="connsiteY23" fmla="*/ 786 h 583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5734" h="5835427">
                <a:moveTo>
                  <a:pt x="3671036" y="1942475"/>
                </a:moveTo>
                <a:cubicBezTo>
                  <a:pt x="3700273" y="1944230"/>
                  <a:pt x="3729769" y="1948941"/>
                  <a:pt x="3759163" y="1956817"/>
                </a:cubicBezTo>
                <a:lnTo>
                  <a:pt x="4565734" y="2172937"/>
                </a:lnTo>
                <a:lnTo>
                  <a:pt x="3671944" y="5508608"/>
                </a:lnTo>
                <a:cubicBezTo>
                  <a:pt x="3608936" y="5743758"/>
                  <a:pt x="3367231" y="5883306"/>
                  <a:pt x="3132081" y="5820298"/>
                </a:cubicBezTo>
                <a:lnTo>
                  <a:pt x="2325510" y="5604178"/>
                </a:lnTo>
                <a:lnTo>
                  <a:pt x="3219300" y="2268507"/>
                </a:lnTo>
                <a:cubicBezTo>
                  <a:pt x="3274433" y="2062751"/>
                  <a:pt x="3466379" y="1930190"/>
                  <a:pt x="3671036" y="1942475"/>
                </a:cubicBezTo>
                <a:close/>
                <a:moveTo>
                  <a:pt x="2508281" y="971630"/>
                </a:moveTo>
                <a:cubicBezTo>
                  <a:pt x="2537518" y="973386"/>
                  <a:pt x="2567014" y="978097"/>
                  <a:pt x="2596408" y="985973"/>
                </a:cubicBezTo>
                <a:lnTo>
                  <a:pt x="3402979" y="1202093"/>
                </a:lnTo>
                <a:lnTo>
                  <a:pt x="2509189" y="4537765"/>
                </a:lnTo>
                <a:cubicBezTo>
                  <a:pt x="2446181" y="4772914"/>
                  <a:pt x="2204476" y="4912463"/>
                  <a:pt x="1969326" y="4849454"/>
                </a:cubicBezTo>
                <a:lnTo>
                  <a:pt x="1162755" y="4633334"/>
                </a:lnTo>
                <a:lnTo>
                  <a:pt x="2056545" y="1297663"/>
                </a:lnTo>
                <a:cubicBezTo>
                  <a:pt x="2111677" y="1091907"/>
                  <a:pt x="2303624" y="959346"/>
                  <a:pt x="2508281" y="971630"/>
                </a:cubicBezTo>
                <a:close/>
                <a:moveTo>
                  <a:pt x="1345526" y="786"/>
                </a:moveTo>
                <a:cubicBezTo>
                  <a:pt x="1374763" y="2541"/>
                  <a:pt x="1404259" y="7253"/>
                  <a:pt x="1433653" y="15129"/>
                </a:cubicBezTo>
                <a:lnTo>
                  <a:pt x="2240224" y="231249"/>
                </a:lnTo>
                <a:lnTo>
                  <a:pt x="1346434" y="3566921"/>
                </a:lnTo>
                <a:cubicBezTo>
                  <a:pt x="1283426" y="3802070"/>
                  <a:pt x="1041721" y="3941619"/>
                  <a:pt x="806571" y="3878611"/>
                </a:cubicBezTo>
                <a:lnTo>
                  <a:pt x="0" y="3662490"/>
                </a:lnTo>
                <a:lnTo>
                  <a:pt x="893790" y="326819"/>
                </a:lnTo>
                <a:cubicBezTo>
                  <a:pt x="948923" y="121062"/>
                  <a:pt x="1140869" y="-11498"/>
                  <a:pt x="1345526" y="78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29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-5884" y="-1"/>
            <a:ext cx="6099922" cy="5486460"/>
          </a:xfrm>
          <a:custGeom>
            <a:avLst/>
            <a:gdLst>
              <a:gd name="connsiteX0" fmla="*/ 1731040 w 6099922"/>
              <a:gd name="connsiteY0" fmla="*/ 0 h 5486460"/>
              <a:gd name="connsiteX1" fmla="*/ 6099922 w 6099922"/>
              <a:gd name="connsiteY1" fmla="*/ 0 h 5486460"/>
              <a:gd name="connsiteX2" fmla="*/ 6068990 w 6099922"/>
              <a:gd name="connsiteY2" fmla="*/ 376501 h 5486460"/>
              <a:gd name="connsiteX3" fmla="*/ 3909718 w 6099922"/>
              <a:gd name="connsiteY3" fmla="*/ 4246458 h 5486460"/>
              <a:gd name="connsiteX4" fmla="*/ 396850 w 6099922"/>
              <a:gd name="connsiteY4" fmla="*/ 5486127 h 5486460"/>
              <a:gd name="connsiteX5" fmla="*/ 19926 w 6099922"/>
              <a:gd name="connsiteY5" fmla="*/ 5477864 h 5486460"/>
              <a:gd name="connsiteX6" fmla="*/ 0 w 6099922"/>
              <a:gd name="connsiteY6" fmla="*/ 5476119 h 5486460"/>
              <a:gd name="connsiteX7" fmla="*/ 0 w 6099922"/>
              <a:gd name="connsiteY7" fmla="*/ 1100830 h 5486460"/>
              <a:gd name="connsiteX8" fmla="*/ 164352 w 6099922"/>
              <a:gd name="connsiteY8" fmla="*/ 1131799 h 5486460"/>
              <a:gd name="connsiteX9" fmla="*/ 1219281 w 6099922"/>
              <a:gd name="connsiteY9" fmla="*/ 835481 h 5486460"/>
              <a:gd name="connsiteX10" fmla="*/ 1719698 w 6099922"/>
              <a:gd name="connsiteY10" fmla="*/ 62184 h 548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9922" h="5486460">
                <a:moveTo>
                  <a:pt x="1731040" y="0"/>
                </a:moveTo>
                <a:lnTo>
                  <a:pt x="6099922" y="0"/>
                </a:lnTo>
                <a:lnTo>
                  <a:pt x="6068990" y="376501"/>
                </a:lnTo>
                <a:cubicBezTo>
                  <a:pt x="5895203" y="1882079"/>
                  <a:pt x="5131837" y="3282501"/>
                  <a:pt x="3909718" y="4246458"/>
                </a:cubicBezTo>
                <a:cubicBezTo>
                  <a:pt x="2891284" y="5049755"/>
                  <a:pt x="1652298" y="5472634"/>
                  <a:pt x="396850" y="5486127"/>
                </a:cubicBezTo>
                <a:cubicBezTo>
                  <a:pt x="271305" y="5487476"/>
                  <a:pt x="145596" y="5484732"/>
                  <a:pt x="19926" y="5477864"/>
                </a:cubicBezTo>
                <a:lnTo>
                  <a:pt x="0" y="5476119"/>
                </a:lnTo>
                <a:lnTo>
                  <a:pt x="0" y="1100830"/>
                </a:lnTo>
                <a:lnTo>
                  <a:pt x="164352" y="1131799"/>
                </a:lnTo>
                <a:cubicBezTo>
                  <a:pt x="536390" y="1176727"/>
                  <a:pt x="917100" y="1073829"/>
                  <a:pt x="1219281" y="835481"/>
                </a:cubicBezTo>
                <a:cubicBezTo>
                  <a:pt x="1471098" y="636857"/>
                  <a:pt x="1644144" y="363290"/>
                  <a:pt x="1719698" y="621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5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952571"/>
          </a:xfrm>
          <a:custGeom>
            <a:avLst/>
            <a:gdLst>
              <a:gd name="connsiteX0" fmla="*/ 0 w 9144000"/>
              <a:gd name="connsiteY0" fmla="*/ 0 h 3952571"/>
              <a:gd name="connsiteX1" fmla="*/ 9144000 w 9144000"/>
              <a:gd name="connsiteY1" fmla="*/ 0 h 3952571"/>
              <a:gd name="connsiteX2" fmla="*/ 9144000 w 9144000"/>
              <a:gd name="connsiteY2" fmla="*/ 2666535 h 3952571"/>
              <a:gd name="connsiteX3" fmla="*/ 8754826 w 9144000"/>
              <a:gd name="connsiteY3" fmla="*/ 2893441 h 3952571"/>
              <a:gd name="connsiteX4" fmla="*/ 4572002 w 9144000"/>
              <a:gd name="connsiteY4" fmla="*/ 3952571 h 3952571"/>
              <a:gd name="connsiteX5" fmla="*/ 389177 w 9144000"/>
              <a:gd name="connsiteY5" fmla="*/ 2893441 h 3952571"/>
              <a:gd name="connsiteX6" fmla="*/ 0 w 9144000"/>
              <a:gd name="connsiteY6" fmla="*/ 2666534 h 395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3952571">
                <a:moveTo>
                  <a:pt x="0" y="0"/>
                </a:moveTo>
                <a:lnTo>
                  <a:pt x="9144000" y="0"/>
                </a:lnTo>
                <a:lnTo>
                  <a:pt x="9144000" y="2666535"/>
                </a:lnTo>
                <a:lnTo>
                  <a:pt x="8754826" y="2893441"/>
                </a:lnTo>
                <a:cubicBezTo>
                  <a:pt x="7511426" y="3568896"/>
                  <a:pt x="6086520" y="3952571"/>
                  <a:pt x="4572002" y="3952571"/>
                </a:cubicBezTo>
                <a:cubicBezTo>
                  <a:pt x="3057483" y="3952571"/>
                  <a:pt x="1632577" y="3568896"/>
                  <a:pt x="389177" y="2893441"/>
                </a:cubicBezTo>
                <a:lnTo>
                  <a:pt x="0" y="2666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30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5"/>
          <p:cNvSpPr>
            <a:spLocks noGrp="1"/>
          </p:cNvSpPr>
          <p:nvPr>
            <p:ph type="pic" sz="quarter" idx="14"/>
          </p:nvPr>
        </p:nvSpPr>
        <p:spPr>
          <a:xfrm>
            <a:off x="3037117" y="3519702"/>
            <a:ext cx="6010428" cy="3338298"/>
          </a:xfrm>
          <a:prstGeom prst="triangl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圖片版面配置區 16"/>
          <p:cNvSpPr>
            <a:spLocks noGrp="1"/>
          </p:cNvSpPr>
          <p:nvPr>
            <p:ph type="pic" sz="quarter" idx="15"/>
          </p:nvPr>
        </p:nvSpPr>
        <p:spPr>
          <a:xfrm>
            <a:off x="3037116" y="-3"/>
            <a:ext cx="6010428" cy="3338298"/>
          </a:xfrm>
          <a:custGeom>
            <a:avLst/>
            <a:gdLst>
              <a:gd name="connsiteX0" fmla="*/ 0 w 6010428"/>
              <a:gd name="connsiteY0" fmla="*/ 0 h 3338298"/>
              <a:gd name="connsiteX1" fmla="*/ 6010428 w 6010428"/>
              <a:gd name="connsiteY1" fmla="*/ 0 h 3338298"/>
              <a:gd name="connsiteX2" fmla="*/ 3005214 w 6010428"/>
              <a:gd name="connsiteY2" fmla="*/ 3338298 h 333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10428" h="3338298">
                <a:moveTo>
                  <a:pt x="0" y="0"/>
                </a:moveTo>
                <a:lnTo>
                  <a:pt x="6010428" y="0"/>
                </a:lnTo>
                <a:lnTo>
                  <a:pt x="3005214" y="33382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圖片版面配置區 17"/>
          <p:cNvSpPr>
            <a:spLocks noGrp="1"/>
          </p:cNvSpPr>
          <p:nvPr>
            <p:ph type="pic" sz="quarter" idx="16"/>
          </p:nvPr>
        </p:nvSpPr>
        <p:spPr>
          <a:xfrm>
            <a:off x="6095987" y="-5"/>
            <a:ext cx="3048013" cy="6857999"/>
          </a:xfrm>
          <a:custGeom>
            <a:avLst/>
            <a:gdLst>
              <a:gd name="connsiteX0" fmla="*/ 3048013 w 3048013"/>
              <a:gd name="connsiteY0" fmla="*/ 0 h 6857999"/>
              <a:gd name="connsiteX1" fmla="*/ 3048013 w 3048013"/>
              <a:gd name="connsiteY1" fmla="*/ 6857999 h 6857999"/>
              <a:gd name="connsiteX2" fmla="*/ 0 w 3048013"/>
              <a:gd name="connsiteY2" fmla="*/ 3428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13" h="6857999">
                <a:moveTo>
                  <a:pt x="3048013" y="0"/>
                </a:moveTo>
                <a:lnTo>
                  <a:pt x="3048013" y="6857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1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295900" cy="4737100"/>
          </a:xfrm>
          <a:custGeom>
            <a:avLst/>
            <a:gdLst>
              <a:gd name="connsiteX0" fmla="*/ 0 w 5295900"/>
              <a:gd name="connsiteY0" fmla="*/ 0 h 4737100"/>
              <a:gd name="connsiteX1" fmla="*/ 5295900 w 5295900"/>
              <a:gd name="connsiteY1" fmla="*/ 0 h 4737100"/>
              <a:gd name="connsiteX2" fmla="*/ 0 w 5295900"/>
              <a:gd name="connsiteY2" fmla="*/ 4737100 h 473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5900" h="4737100">
                <a:moveTo>
                  <a:pt x="0" y="0"/>
                </a:moveTo>
                <a:lnTo>
                  <a:pt x="5295900" y="0"/>
                </a:lnTo>
                <a:lnTo>
                  <a:pt x="0" y="4737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7"/>
          </p:nvPr>
        </p:nvSpPr>
        <p:spPr>
          <a:xfrm>
            <a:off x="3848100" y="2120900"/>
            <a:ext cx="5295900" cy="4737100"/>
          </a:xfrm>
          <a:custGeom>
            <a:avLst/>
            <a:gdLst>
              <a:gd name="connsiteX0" fmla="*/ 5295900 w 5295900"/>
              <a:gd name="connsiteY0" fmla="*/ 0 h 4737100"/>
              <a:gd name="connsiteX1" fmla="*/ 5295900 w 5295900"/>
              <a:gd name="connsiteY1" fmla="*/ 4737100 h 4737100"/>
              <a:gd name="connsiteX2" fmla="*/ 0 w 5295900"/>
              <a:gd name="connsiteY2" fmla="*/ 4737100 h 473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5900" h="4737100">
                <a:moveTo>
                  <a:pt x="5295900" y="0"/>
                </a:moveTo>
                <a:lnTo>
                  <a:pt x="5295900" y="4737100"/>
                </a:lnTo>
                <a:lnTo>
                  <a:pt x="0" y="4737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78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5158171" y="1409109"/>
            <a:ext cx="3985828" cy="5448892"/>
          </a:xfrm>
          <a:custGeom>
            <a:avLst/>
            <a:gdLst>
              <a:gd name="connsiteX0" fmla="*/ 3985828 w 3985828"/>
              <a:gd name="connsiteY0" fmla="*/ 0 h 5448892"/>
              <a:gd name="connsiteX1" fmla="*/ 3985828 w 3985828"/>
              <a:gd name="connsiteY1" fmla="*/ 5448892 h 5448892"/>
              <a:gd name="connsiteX2" fmla="*/ 1255324 w 3985828"/>
              <a:gd name="connsiteY2" fmla="*/ 5448892 h 5448892"/>
              <a:gd name="connsiteX3" fmla="*/ 19830 w 3985828"/>
              <a:gd name="connsiteY3" fmla="*/ 1724211 h 5448892"/>
              <a:gd name="connsiteX4" fmla="*/ 265872 w 3985828"/>
              <a:gd name="connsiteY4" fmla="*/ 1233926 h 544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5828" h="5448892">
                <a:moveTo>
                  <a:pt x="3985828" y="0"/>
                </a:moveTo>
                <a:lnTo>
                  <a:pt x="3985828" y="5448892"/>
                </a:lnTo>
                <a:lnTo>
                  <a:pt x="1255324" y="5448892"/>
                </a:lnTo>
                <a:lnTo>
                  <a:pt x="19830" y="1724211"/>
                </a:lnTo>
                <a:cubicBezTo>
                  <a:pt x="-47615" y="1520880"/>
                  <a:pt x="62542" y="1301372"/>
                  <a:pt x="265872" y="123392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3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3"/>
          </p:nvPr>
        </p:nvSpPr>
        <p:spPr>
          <a:xfrm>
            <a:off x="3939989" y="1"/>
            <a:ext cx="5204013" cy="6858000"/>
          </a:xfrm>
          <a:custGeom>
            <a:avLst/>
            <a:gdLst>
              <a:gd name="connsiteX0" fmla="*/ 2440958 w 5204013"/>
              <a:gd name="connsiteY0" fmla="*/ 0 h 6858000"/>
              <a:gd name="connsiteX1" fmla="*/ 5204012 w 5204013"/>
              <a:gd name="connsiteY1" fmla="*/ 0 h 6858000"/>
              <a:gd name="connsiteX2" fmla="*/ 5204013 w 5204013"/>
              <a:gd name="connsiteY2" fmla="*/ 6857999 h 6858000"/>
              <a:gd name="connsiteX3" fmla="*/ 2370257 w 5204013"/>
              <a:gd name="connsiteY3" fmla="*/ 6858000 h 6858000"/>
              <a:gd name="connsiteX4" fmla="*/ 0 w 5204013"/>
              <a:gd name="connsiteY4" fmla="*/ 58728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4013" h="6858000">
                <a:moveTo>
                  <a:pt x="2440958" y="0"/>
                </a:moveTo>
                <a:lnTo>
                  <a:pt x="5204012" y="0"/>
                </a:lnTo>
                <a:lnTo>
                  <a:pt x="5204013" y="6857999"/>
                </a:lnTo>
                <a:lnTo>
                  <a:pt x="2370257" y="6858000"/>
                </a:lnTo>
                <a:lnTo>
                  <a:pt x="0" y="5872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70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9144000" cy="6857999"/>
          </a:xfrm>
          <a:custGeom>
            <a:avLst/>
            <a:gdLst>
              <a:gd name="connsiteX0" fmla="*/ 0 w 9144000"/>
              <a:gd name="connsiteY0" fmla="*/ 0 h 6857999"/>
              <a:gd name="connsiteX1" fmla="*/ 9144000 w 9144000"/>
              <a:gd name="connsiteY1" fmla="*/ 0 h 6857999"/>
              <a:gd name="connsiteX2" fmla="*/ 9144000 w 9144000"/>
              <a:gd name="connsiteY2" fmla="*/ 869324 h 6857999"/>
              <a:gd name="connsiteX3" fmla="*/ 3155324 w 9144000"/>
              <a:gd name="connsiteY3" fmla="*/ 6857999 h 6857999"/>
              <a:gd name="connsiteX4" fmla="*/ 0 w 9144000"/>
              <a:gd name="connsiteY4" fmla="*/ 370267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857999">
                <a:moveTo>
                  <a:pt x="0" y="0"/>
                </a:moveTo>
                <a:lnTo>
                  <a:pt x="9144000" y="0"/>
                </a:lnTo>
                <a:lnTo>
                  <a:pt x="9144000" y="869324"/>
                </a:lnTo>
                <a:lnTo>
                  <a:pt x="3155324" y="6857999"/>
                </a:lnTo>
                <a:lnTo>
                  <a:pt x="0" y="3702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59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635002" y="3153628"/>
            <a:ext cx="2590800" cy="3704372"/>
          </a:xfrm>
          <a:custGeom>
            <a:avLst/>
            <a:gdLst>
              <a:gd name="connsiteX0" fmla="*/ 0 w 2590800"/>
              <a:gd name="connsiteY0" fmla="*/ 0 h 3704372"/>
              <a:gd name="connsiteX1" fmla="*/ 2590800 w 2590800"/>
              <a:gd name="connsiteY1" fmla="*/ 702974 h 3704372"/>
              <a:gd name="connsiteX2" fmla="*/ 2590800 w 2590800"/>
              <a:gd name="connsiteY2" fmla="*/ 3704372 h 3704372"/>
              <a:gd name="connsiteX3" fmla="*/ 0 w 2590800"/>
              <a:gd name="connsiteY3" fmla="*/ 3704372 h 370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3704372">
                <a:moveTo>
                  <a:pt x="0" y="0"/>
                </a:moveTo>
                <a:lnTo>
                  <a:pt x="2590800" y="702974"/>
                </a:lnTo>
                <a:lnTo>
                  <a:pt x="2590800" y="3704372"/>
                </a:lnTo>
                <a:lnTo>
                  <a:pt x="0" y="37043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454378" y="1"/>
            <a:ext cx="2590800" cy="3656924"/>
          </a:xfrm>
          <a:custGeom>
            <a:avLst/>
            <a:gdLst>
              <a:gd name="connsiteX0" fmla="*/ 0 w 2590800"/>
              <a:gd name="connsiteY0" fmla="*/ 0 h 3656924"/>
              <a:gd name="connsiteX1" fmla="*/ 2590800 w 2590800"/>
              <a:gd name="connsiteY1" fmla="*/ 0 h 3656924"/>
              <a:gd name="connsiteX2" fmla="*/ 2590800 w 2590800"/>
              <a:gd name="connsiteY2" fmla="*/ 3656924 h 3656924"/>
              <a:gd name="connsiteX3" fmla="*/ 0 w 2590800"/>
              <a:gd name="connsiteY3" fmla="*/ 2959647 h 365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3656924">
                <a:moveTo>
                  <a:pt x="0" y="0"/>
                </a:moveTo>
                <a:lnTo>
                  <a:pt x="2590800" y="0"/>
                </a:lnTo>
                <a:lnTo>
                  <a:pt x="2590800" y="3656924"/>
                </a:lnTo>
                <a:lnTo>
                  <a:pt x="0" y="29596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275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1" y="945472"/>
            <a:ext cx="2699763" cy="5397272"/>
          </a:xfrm>
          <a:custGeom>
            <a:avLst/>
            <a:gdLst>
              <a:gd name="connsiteX0" fmla="*/ 0 w 2699763"/>
              <a:gd name="connsiteY0" fmla="*/ 0 h 5397272"/>
              <a:gd name="connsiteX1" fmla="*/ 2699763 w 2699763"/>
              <a:gd name="connsiteY1" fmla="*/ 2698636 h 5397272"/>
              <a:gd name="connsiteX2" fmla="*/ 0 w 2699763"/>
              <a:gd name="connsiteY2" fmla="*/ 5397272 h 5397272"/>
              <a:gd name="connsiteX3" fmla="*/ 0 w 2699763"/>
              <a:gd name="connsiteY3" fmla="*/ 3771671 h 5397272"/>
              <a:gd name="connsiteX4" fmla="*/ 1073483 w 2699763"/>
              <a:gd name="connsiteY4" fmla="*/ 2698636 h 5397272"/>
              <a:gd name="connsiteX5" fmla="*/ 0 w 2699763"/>
              <a:gd name="connsiteY5" fmla="*/ 1625601 h 539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9763" h="5397272">
                <a:moveTo>
                  <a:pt x="0" y="0"/>
                </a:moveTo>
                <a:lnTo>
                  <a:pt x="2699763" y="2698636"/>
                </a:lnTo>
                <a:lnTo>
                  <a:pt x="0" y="5397272"/>
                </a:lnTo>
                <a:lnTo>
                  <a:pt x="0" y="3771671"/>
                </a:lnTo>
                <a:lnTo>
                  <a:pt x="1073483" y="2698636"/>
                </a:lnTo>
                <a:lnTo>
                  <a:pt x="0" y="16256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3264367 w 9144000"/>
              <a:gd name="connsiteY0" fmla="*/ 0 h 6858000"/>
              <a:gd name="connsiteX1" fmla="*/ 5879636 w 9144000"/>
              <a:gd name="connsiteY1" fmla="*/ 0 h 6858000"/>
              <a:gd name="connsiteX2" fmla="*/ 9144000 w 9144000"/>
              <a:gd name="connsiteY2" fmla="*/ 2472924 h 6858000"/>
              <a:gd name="connsiteX3" fmla="*/ 9144000 w 9144000"/>
              <a:gd name="connsiteY3" fmla="*/ 4385078 h 6858000"/>
              <a:gd name="connsiteX4" fmla="*/ 5879637 w 9144000"/>
              <a:gd name="connsiteY4" fmla="*/ 6858000 h 6858000"/>
              <a:gd name="connsiteX5" fmla="*/ 3264365 w 9144000"/>
              <a:gd name="connsiteY5" fmla="*/ 6858000 h 6858000"/>
              <a:gd name="connsiteX6" fmla="*/ 0 w 9144000"/>
              <a:gd name="connsiteY6" fmla="*/ 4385078 h 6858000"/>
              <a:gd name="connsiteX7" fmla="*/ 0 w 9144000"/>
              <a:gd name="connsiteY7" fmla="*/ 24729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264367" y="0"/>
                </a:moveTo>
                <a:lnTo>
                  <a:pt x="5879636" y="0"/>
                </a:lnTo>
                <a:lnTo>
                  <a:pt x="9144000" y="2472924"/>
                </a:lnTo>
                <a:lnTo>
                  <a:pt x="9144000" y="4385078"/>
                </a:lnTo>
                <a:lnTo>
                  <a:pt x="5879637" y="6858000"/>
                </a:lnTo>
                <a:lnTo>
                  <a:pt x="3264365" y="6858000"/>
                </a:lnTo>
                <a:lnTo>
                  <a:pt x="0" y="4385078"/>
                </a:lnTo>
                <a:lnTo>
                  <a:pt x="0" y="247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84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2"/>
          </p:nvPr>
        </p:nvSpPr>
        <p:spPr>
          <a:xfrm>
            <a:off x="0" y="1118171"/>
            <a:ext cx="3149600" cy="5739829"/>
          </a:xfrm>
          <a:custGeom>
            <a:avLst/>
            <a:gdLst>
              <a:gd name="connsiteX0" fmla="*/ 0 w 3149600"/>
              <a:gd name="connsiteY0" fmla="*/ 0 h 5739829"/>
              <a:gd name="connsiteX1" fmla="*/ 3149600 w 3149600"/>
              <a:gd name="connsiteY1" fmla="*/ 797716 h 5739829"/>
              <a:gd name="connsiteX2" fmla="*/ 2128946 w 3149600"/>
              <a:gd name="connsiteY2" fmla="*/ 5739829 h 5739829"/>
              <a:gd name="connsiteX3" fmla="*/ 0 w 3149600"/>
              <a:gd name="connsiteY3" fmla="*/ 5739829 h 573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600" h="5739829">
                <a:moveTo>
                  <a:pt x="0" y="0"/>
                </a:moveTo>
                <a:lnTo>
                  <a:pt x="3149600" y="797716"/>
                </a:lnTo>
                <a:lnTo>
                  <a:pt x="2128946" y="5739829"/>
                </a:lnTo>
                <a:lnTo>
                  <a:pt x="0" y="57398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26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5"/>
          </p:nvPr>
        </p:nvSpPr>
        <p:spPr>
          <a:xfrm>
            <a:off x="4188177" y="1769354"/>
            <a:ext cx="4865513" cy="4521200"/>
          </a:xfrm>
          <a:custGeom>
            <a:avLst/>
            <a:gdLst>
              <a:gd name="connsiteX0" fmla="*/ 3318934 w 4865513"/>
              <a:gd name="connsiteY0" fmla="*/ 0 h 4521200"/>
              <a:gd name="connsiteX1" fmla="*/ 4607745 w 4865513"/>
              <a:gd name="connsiteY1" fmla="*/ 0 h 4521200"/>
              <a:gd name="connsiteX2" fmla="*/ 4865513 w 4865513"/>
              <a:gd name="connsiteY2" fmla="*/ 257768 h 4521200"/>
              <a:gd name="connsiteX3" fmla="*/ 4865513 w 4865513"/>
              <a:gd name="connsiteY3" fmla="*/ 4521200 h 4521200"/>
              <a:gd name="connsiteX4" fmla="*/ 3576702 w 4865513"/>
              <a:gd name="connsiteY4" fmla="*/ 4521200 h 4521200"/>
              <a:gd name="connsiteX5" fmla="*/ 3318934 w 4865513"/>
              <a:gd name="connsiteY5" fmla="*/ 4263432 h 4521200"/>
              <a:gd name="connsiteX6" fmla="*/ 1659467 w 4865513"/>
              <a:gd name="connsiteY6" fmla="*/ 0 h 4521200"/>
              <a:gd name="connsiteX7" fmla="*/ 2948278 w 4865513"/>
              <a:gd name="connsiteY7" fmla="*/ 0 h 4521200"/>
              <a:gd name="connsiteX8" fmla="*/ 3206046 w 4865513"/>
              <a:gd name="connsiteY8" fmla="*/ 257768 h 4521200"/>
              <a:gd name="connsiteX9" fmla="*/ 3206046 w 4865513"/>
              <a:gd name="connsiteY9" fmla="*/ 4521200 h 4521200"/>
              <a:gd name="connsiteX10" fmla="*/ 1917235 w 4865513"/>
              <a:gd name="connsiteY10" fmla="*/ 4521200 h 4521200"/>
              <a:gd name="connsiteX11" fmla="*/ 1659467 w 4865513"/>
              <a:gd name="connsiteY11" fmla="*/ 4263432 h 4521200"/>
              <a:gd name="connsiteX12" fmla="*/ 0 w 4865513"/>
              <a:gd name="connsiteY12" fmla="*/ 0 h 4521200"/>
              <a:gd name="connsiteX13" fmla="*/ 1288811 w 4865513"/>
              <a:gd name="connsiteY13" fmla="*/ 0 h 4521200"/>
              <a:gd name="connsiteX14" fmla="*/ 1546579 w 4865513"/>
              <a:gd name="connsiteY14" fmla="*/ 257768 h 4521200"/>
              <a:gd name="connsiteX15" fmla="*/ 1546579 w 4865513"/>
              <a:gd name="connsiteY15" fmla="*/ 4521200 h 4521200"/>
              <a:gd name="connsiteX16" fmla="*/ 257768 w 4865513"/>
              <a:gd name="connsiteY16" fmla="*/ 4521200 h 4521200"/>
              <a:gd name="connsiteX17" fmla="*/ 0 w 4865513"/>
              <a:gd name="connsiteY17" fmla="*/ 4263432 h 452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65513" h="4521200">
                <a:moveTo>
                  <a:pt x="3318934" y="0"/>
                </a:moveTo>
                <a:lnTo>
                  <a:pt x="4607745" y="0"/>
                </a:lnTo>
                <a:lnTo>
                  <a:pt x="4865513" y="257768"/>
                </a:lnTo>
                <a:lnTo>
                  <a:pt x="4865513" y="4521200"/>
                </a:lnTo>
                <a:lnTo>
                  <a:pt x="3576702" y="4521200"/>
                </a:lnTo>
                <a:lnTo>
                  <a:pt x="3318934" y="4263432"/>
                </a:lnTo>
                <a:close/>
                <a:moveTo>
                  <a:pt x="1659467" y="0"/>
                </a:moveTo>
                <a:lnTo>
                  <a:pt x="2948278" y="0"/>
                </a:lnTo>
                <a:lnTo>
                  <a:pt x="3206046" y="257768"/>
                </a:lnTo>
                <a:lnTo>
                  <a:pt x="3206046" y="4521200"/>
                </a:lnTo>
                <a:lnTo>
                  <a:pt x="1917235" y="4521200"/>
                </a:lnTo>
                <a:lnTo>
                  <a:pt x="1659467" y="4263432"/>
                </a:lnTo>
                <a:close/>
                <a:moveTo>
                  <a:pt x="0" y="0"/>
                </a:moveTo>
                <a:lnTo>
                  <a:pt x="1288811" y="0"/>
                </a:lnTo>
                <a:lnTo>
                  <a:pt x="1546579" y="257768"/>
                </a:lnTo>
                <a:lnTo>
                  <a:pt x="1546579" y="4521200"/>
                </a:lnTo>
                <a:lnTo>
                  <a:pt x="257768" y="4521200"/>
                </a:lnTo>
                <a:lnTo>
                  <a:pt x="0" y="42634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4"/>
          </p:nvPr>
        </p:nvSpPr>
        <p:spPr>
          <a:xfrm>
            <a:off x="3037118" y="-4"/>
            <a:ext cx="6106883" cy="6858005"/>
          </a:xfrm>
          <a:custGeom>
            <a:avLst/>
            <a:gdLst>
              <a:gd name="connsiteX0" fmla="*/ 3005214 w 6106883"/>
              <a:gd name="connsiteY0" fmla="*/ 3519707 h 6858005"/>
              <a:gd name="connsiteX1" fmla="*/ 6010428 w 6106883"/>
              <a:gd name="connsiteY1" fmla="*/ 6858005 h 6858005"/>
              <a:gd name="connsiteX2" fmla="*/ 0 w 6106883"/>
              <a:gd name="connsiteY2" fmla="*/ 6858005 h 6858005"/>
              <a:gd name="connsiteX3" fmla="*/ 0 w 6106883"/>
              <a:gd name="connsiteY3" fmla="*/ 3 h 6858005"/>
              <a:gd name="connsiteX4" fmla="*/ 6010428 w 6106883"/>
              <a:gd name="connsiteY4" fmla="*/ 3 h 6858005"/>
              <a:gd name="connsiteX5" fmla="*/ 3005214 w 6106883"/>
              <a:gd name="connsiteY5" fmla="*/ 3338301 h 6858005"/>
              <a:gd name="connsiteX6" fmla="*/ 6106883 w 6106883"/>
              <a:gd name="connsiteY6" fmla="*/ 0 h 6858005"/>
              <a:gd name="connsiteX7" fmla="*/ 6106883 w 6106883"/>
              <a:gd name="connsiteY7" fmla="*/ 6857999 h 6858005"/>
              <a:gd name="connsiteX8" fmla="*/ 3058870 w 6106883"/>
              <a:gd name="connsiteY8" fmla="*/ 3428999 h 685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6883" h="6858005">
                <a:moveTo>
                  <a:pt x="3005214" y="3519707"/>
                </a:moveTo>
                <a:lnTo>
                  <a:pt x="6010428" y="6858005"/>
                </a:lnTo>
                <a:lnTo>
                  <a:pt x="0" y="6858005"/>
                </a:lnTo>
                <a:close/>
                <a:moveTo>
                  <a:pt x="0" y="3"/>
                </a:moveTo>
                <a:lnTo>
                  <a:pt x="6010428" y="3"/>
                </a:lnTo>
                <a:lnTo>
                  <a:pt x="3005214" y="3338301"/>
                </a:lnTo>
                <a:close/>
                <a:moveTo>
                  <a:pt x="6106883" y="0"/>
                </a:moveTo>
                <a:lnTo>
                  <a:pt x="6106883" y="6857999"/>
                </a:lnTo>
                <a:lnTo>
                  <a:pt x="3058870" y="3428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5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2"/>
          </p:nvPr>
        </p:nvSpPr>
        <p:spPr>
          <a:xfrm>
            <a:off x="454378" y="1"/>
            <a:ext cx="2590800" cy="4580467"/>
          </a:xfrm>
          <a:custGeom>
            <a:avLst/>
            <a:gdLst>
              <a:gd name="connsiteX0" fmla="*/ 0 w 2590800"/>
              <a:gd name="connsiteY0" fmla="*/ 0 h 4580467"/>
              <a:gd name="connsiteX1" fmla="*/ 2590800 w 2590800"/>
              <a:gd name="connsiteY1" fmla="*/ 0 h 4580467"/>
              <a:gd name="connsiteX2" fmla="*/ 2590800 w 2590800"/>
              <a:gd name="connsiteY2" fmla="*/ 1989666 h 4580467"/>
              <a:gd name="connsiteX3" fmla="*/ 0 w 2590800"/>
              <a:gd name="connsiteY3" fmla="*/ 4580467 h 458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4580467">
                <a:moveTo>
                  <a:pt x="0" y="0"/>
                </a:moveTo>
                <a:lnTo>
                  <a:pt x="2590800" y="0"/>
                </a:lnTo>
                <a:lnTo>
                  <a:pt x="2590800" y="1989666"/>
                </a:lnTo>
                <a:lnTo>
                  <a:pt x="0" y="45804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454378" y="2232424"/>
            <a:ext cx="2590800" cy="4625576"/>
          </a:xfrm>
          <a:custGeom>
            <a:avLst/>
            <a:gdLst>
              <a:gd name="connsiteX0" fmla="*/ 2590800 w 2590800"/>
              <a:gd name="connsiteY0" fmla="*/ 0 h 4625576"/>
              <a:gd name="connsiteX1" fmla="*/ 2590800 w 2590800"/>
              <a:gd name="connsiteY1" fmla="*/ 4625576 h 4625576"/>
              <a:gd name="connsiteX2" fmla="*/ 0 w 2590800"/>
              <a:gd name="connsiteY2" fmla="*/ 4625576 h 4625576"/>
              <a:gd name="connsiteX3" fmla="*/ 0 w 2590800"/>
              <a:gd name="connsiteY3" fmla="*/ 2547859 h 46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4625576">
                <a:moveTo>
                  <a:pt x="2590800" y="0"/>
                </a:moveTo>
                <a:lnTo>
                  <a:pt x="2590800" y="4625576"/>
                </a:lnTo>
                <a:lnTo>
                  <a:pt x="0" y="4625576"/>
                </a:lnTo>
                <a:lnTo>
                  <a:pt x="0" y="25478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878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2"/>
          </p:nvPr>
        </p:nvSpPr>
        <p:spPr>
          <a:xfrm>
            <a:off x="4601030" y="0"/>
            <a:ext cx="4542970" cy="6858000"/>
          </a:xfrm>
          <a:custGeom>
            <a:avLst/>
            <a:gdLst>
              <a:gd name="connsiteX0" fmla="*/ 2177142 w 4542970"/>
              <a:gd name="connsiteY0" fmla="*/ 0 h 6858000"/>
              <a:gd name="connsiteX1" fmla="*/ 4542970 w 4542970"/>
              <a:gd name="connsiteY1" fmla="*/ 0 h 6858000"/>
              <a:gd name="connsiteX2" fmla="*/ 4542970 w 4542970"/>
              <a:gd name="connsiteY2" fmla="*/ 5578711 h 6858000"/>
              <a:gd name="connsiteX3" fmla="*/ 3400749 w 4542970"/>
              <a:gd name="connsiteY3" fmla="*/ 6858000 h 6858000"/>
              <a:gd name="connsiteX4" fmla="*/ 2895275 w 4542970"/>
              <a:gd name="connsiteY4" fmla="*/ 6858000 h 6858000"/>
              <a:gd name="connsiteX5" fmla="*/ 0 w 4542970"/>
              <a:gd name="connsiteY5" fmla="*/ 32657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42970" h="6858000">
                <a:moveTo>
                  <a:pt x="2177142" y="0"/>
                </a:moveTo>
                <a:lnTo>
                  <a:pt x="4542970" y="0"/>
                </a:lnTo>
                <a:lnTo>
                  <a:pt x="4542970" y="5578711"/>
                </a:lnTo>
                <a:lnTo>
                  <a:pt x="3400749" y="6858000"/>
                </a:lnTo>
                <a:lnTo>
                  <a:pt x="2895275" y="6858000"/>
                </a:lnTo>
                <a:lnTo>
                  <a:pt x="0" y="32657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46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2"/>
          </p:nvPr>
        </p:nvSpPr>
        <p:spPr>
          <a:xfrm>
            <a:off x="3886200" y="0"/>
            <a:ext cx="5257800" cy="5257800"/>
          </a:xfrm>
          <a:custGeom>
            <a:avLst/>
            <a:gdLst>
              <a:gd name="connsiteX0" fmla="*/ 482 w 5257800"/>
              <a:gd name="connsiteY0" fmla="*/ 0 h 5257800"/>
              <a:gd name="connsiteX1" fmla="*/ 3487114 w 5257800"/>
              <a:gd name="connsiteY1" fmla="*/ 0 h 5257800"/>
              <a:gd name="connsiteX2" fmla="*/ 3486151 w 5257800"/>
              <a:gd name="connsiteY2" fmla="*/ 19050 h 5257800"/>
              <a:gd name="connsiteX3" fmla="*/ 5238750 w 5257800"/>
              <a:gd name="connsiteY3" fmla="*/ 1771650 h 5257800"/>
              <a:gd name="connsiteX4" fmla="*/ 5257800 w 5257800"/>
              <a:gd name="connsiteY4" fmla="*/ 1770688 h 5257800"/>
              <a:gd name="connsiteX5" fmla="*/ 5257800 w 5257800"/>
              <a:gd name="connsiteY5" fmla="*/ 5257319 h 5257800"/>
              <a:gd name="connsiteX6" fmla="*/ 5238750 w 5257800"/>
              <a:gd name="connsiteY6" fmla="*/ 5257800 h 5257800"/>
              <a:gd name="connsiteX7" fmla="*/ 0 w 5257800"/>
              <a:gd name="connsiteY7" fmla="*/ 1905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7800" h="5257800">
                <a:moveTo>
                  <a:pt x="482" y="0"/>
                </a:moveTo>
                <a:lnTo>
                  <a:pt x="3487114" y="0"/>
                </a:lnTo>
                <a:lnTo>
                  <a:pt x="3486151" y="19050"/>
                </a:lnTo>
                <a:cubicBezTo>
                  <a:pt x="3486151" y="986984"/>
                  <a:pt x="4270817" y="1771650"/>
                  <a:pt x="5238750" y="1771650"/>
                </a:cubicBezTo>
                <a:lnTo>
                  <a:pt x="5257800" y="1770688"/>
                </a:lnTo>
                <a:lnTo>
                  <a:pt x="5257800" y="5257319"/>
                </a:lnTo>
                <a:lnTo>
                  <a:pt x="5238750" y="5257800"/>
                </a:lnTo>
                <a:cubicBezTo>
                  <a:pt x="2345468" y="5257800"/>
                  <a:pt x="0" y="2912332"/>
                  <a:pt x="0" y="1905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62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3826933" y="1963737"/>
            <a:ext cx="5317067" cy="4894262"/>
          </a:xfrm>
          <a:custGeom>
            <a:avLst/>
            <a:gdLst>
              <a:gd name="connsiteX0" fmla="*/ 0 w 5317067"/>
              <a:gd name="connsiteY0" fmla="*/ 3806473 h 4894262"/>
              <a:gd name="connsiteX1" fmla="*/ 5317067 w 5317067"/>
              <a:gd name="connsiteY1" fmla="*/ 3806473 h 4894262"/>
              <a:gd name="connsiteX2" fmla="*/ 5317067 w 5317067"/>
              <a:gd name="connsiteY2" fmla="*/ 4894262 h 4894262"/>
              <a:gd name="connsiteX3" fmla="*/ 0 w 5317067"/>
              <a:gd name="connsiteY3" fmla="*/ 4894262 h 4894262"/>
              <a:gd name="connsiteX4" fmla="*/ 1399823 w 5317067"/>
              <a:gd name="connsiteY4" fmla="*/ 3351566 h 4894262"/>
              <a:gd name="connsiteX5" fmla="*/ 5317067 w 5317067"/>
              <a:gd name="connsiteY5" fmla="*/ 3351566 h 4894262"/>
              <a:gd name="connsiteX6" fmla="*/ 5317067 w 5317067"/>
              <a:gd name="connsiteY6" fmla="*/ 3735918 h 4894262"/>
              <a:gd name="connsiteX7" fmla="*/ 1399823 w 5317067"/>
              <a:gd name="connsiteY7" fmla="*/ 3735918 h 4894262"/>
              <a:gd name="connsiteX8" fmla="*/ 778934 w 5317067"/>
              <a:gd name="connsiteY8" fmla="*/ 2381603 h 4894262"/>
              <a:gd name="connsiteX9" fmla="*/ 5317067 w 5317067"/>
              <a:gd name="connsiteY9" fmla="*/ 2381603 h 4894262"/>
              <a:gd name="connsiteX10" fmla="*/ 5317067 w 5317067"/>
              <a:gd name="connsiteY10" fmla="*/ 3285595 h 4894262"/>
              <a:gd name="connsiteX11" fmla="*/ 778934 w 5317067"/>
              <a:gd name="connsiteY11" fmla="*/ 3285595 h 4894262"/>
              <a:gd name="connsiteX12" fmla="*/ 1174045 w 5317067"/>
              <a:gd name="connsiteY12" fmla="*/ 1839736 h 4894262"/>
              <a:gd name="connsiteX13" fmla="*/ 5317067 w 5317067"/>
              <a:gd name="connsiteY13" fmla="*/ 1839736 h 4894262"/>
              <a:gd name="connsiteX14" fmla="*/ 5317067 w 5317067"/>
              <a:gd name="connsiteY14" fmla="*/ 2314751 h 4894262"/>
              <a:gd name="connsiteX15" fmla="*/ 1174045 w 5317067"/>
              <a:gd name="connsiteY15" fmla="*/ 2314751 h 4894262"/>
              <a:gd name="connsiteX16" fmla="*/ 1004711 w 5317067"/>
              <a:gd name="connsiteY16" fmla="*/ 1027289 h 4894262"/>
              <a:gd name="connsiteX17" fmla="*/ 5317067 w 5317067"/>
              <a:gd name="connsiteY17" fmla="*/ 1027289 h 4894262"/>
              <a:gd name="connsiteX18" fmla="*/ 5317067 w 5317067"/>
              <a:gd name="connsiteY18" fmla="*/ 1772884 h 4894262"/>
              <a:gd name="connsiteX19" fmla="*/ 1004711 w 5317067"/>
              <a:gd name="connsiteY19" fmla="*/ 1772884 h 4894262"/>
              <a:gd name="connsiteX20" fmla="*/ 564092 w 5317067"/>
              <a:gd name="connsiteY20" fmla="*/ 0 h 4894262"/>
              <a:gd name="connsiteX21" fmla="*/ 5317067 w 5317067"/>
              <a:gd name="connsiteY21" fmla="*/ 0 h 4894262"/>
              <a:gd name="connsiteX22" fmla="*/ 5317067 w 5317067"/>
              <a:gd name="connsiteY22" fmla="*/ 960437 h 4894262"/>
              <a:gd name="connsiteX23" fmla="*/ 564092 w 5317067"/>
              <a:gd name="connsiteY23" fmla="*/ 960437 h 489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17067" h="4894262">
                <a:moveTo>
                  <a:pt x="0" y="3806473"/>
                </a:moveTo>
                <a:lnTo>
                  <a:pt x="5317067" y="3806473"/>
                </a:lnTo>
                <a:lnTo>
                  <a:pt x="5317067" y="4894262"/>
                </a:lnTo>
                <a:lnTo>
                  <a:pt x="0" y="4894262"/>
                </a:lnTo>
                <a:close/>
                <a:moveTo>
                  <a:pt x="1399823" y="3351566"/>
                </a:moveTo>
                <a:lnTo>
                  <a:pt x="5317067" y="3351566"/>
                </a:lnTo>
                <a:lnTo>
                  <a:pt x="5317067" y="3735918"/>
                </a:lnTo>
                <a:lnTo>
                  <a:pt x="1399823" y="3735918"/>
                </a:lnTo>
                <a:close/>
                <a:moveTo>
                  <a:pt x="778934" y="2381603"/>
                </a:moveTo>
                <a:lnTo>
                  <a:pt x="5317067" y="2381603"/>
                </a:lnTo>
                <a:lnTo>
                  <a:pt x="5317067" y="3285595"/>
                </a:lnTo>
                <a:lnTo>
                  <a:pt x="778934" y="3285595"/>
                </a:lnTo>
                <a:close/>
                <a:moveTo>
                  <a:pt x="1174045" y="1839736"/>
                </a:moveTo>
                <a:lnTo>
                  <a:pt x="5317067" y="1839736"/>
                </a:lnTo>
                <a:lnTo>
                  <a:pt x="5317067" y="2314751"/>
                </a:lnTo>
                <a:lnTo>
                  <a:pt x="1174045" y="2314751"/>
                </a:lnTo>
                <a:close/>
                <a:moveTo>
                  <a:pt x="1004711" y="1027289"/>
                </a:moveTo>
                <a:lnTo>
                  <a:pt x="5317067" y="1027289"/>
                </a:lnTo>
                <a:lnTo>
                  <a:pt x="5317067" y="1772884"/>
                </a:lnTo>
                <a:lnTo>
                  <a:pt x="1004711" y="1772884"/>
                </a:lnTo>
                <a:close/>
                <a:moveTo>
                  <a:pt x="564092" y="0"/>
                </a:moveTo>
                <a:lnTo>
                  <a:pt x="5317067" y="0"/>
                </a:lnTo>
                <a:lnTo>
                  <a:pt x="5317067" y="960437"/>
                </a:lnTo>
                <a:lnTo>
                  <a:pt x="564092" y="9604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4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19053" y="0"/>
            <a:ext cx="9105894" cy="4552950"/>
          </a:xfrm>
          <a:custGeom>
            <a:avLst/>
            <a:gdLst>
              <a:gd name="connsiteX0" fmla="*/ 0 w 9105894"/>
              <a:gd name="connsiteY0" fmla="*/ 0 h 4552950"/>
              <a:gd name="connsiteX1" fmla="*/ 9105894 w 9105894"/>
              <a:gd name="connsiteY1" fmla="*/ 0 h 4552950"/>
              <a:gd name="connsiteX2" fmla="*/ 4552947 w 9105894"/>
              <a:gd name="connsiteY2" fmla="*/ 4552950 h 455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05894" h="4552950">
                <a:moveTo>
                  <a:pt x="0" y="0"/>
                </a:moveTo>
                <a:lnTo>
                  <a:pt x="9105894" y="0"/>
                </a:lnTo>
                <a:lnTo>
                  <a:pt x="4552947" y="4552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30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2019300" y="0"/>
            <a:ext cx="7124700" cy="6858000"/>
          </a:xfrm>
          <a:custGeom>
            <a:avLst/>
            <a:gdLst>
              <a:gd name="connsiteX0" fmla="*/ 7124700 w 7124700"/>
              <a:gd name="connsiteY0" fmla="*/ 2872436 h 6858000"/>
              <a:gd name="connsiteX1" fmla="*/ 7124700 w 7124700"/>
              <a:gd name="connsiteY1" fmla="*/ 5330692 h 6858000"/>
              <a:gd name="connsiteX2" fmla="*/ 5956676 w 7124700"/>
              <a:gd name="connsiteY2" fmla="*/ 6858000 h 6858000"/>
              <a:gd name="connsiteX3" fmla="*/ 4076700 w 7124700"/>
              <a:gd name="connsiteY3" fmla="*/ 6858000 h 6858000"/>
              <a:gd name="connsiteX4" fmla="*/ 7124700 w 7124700"/>
              <a:gd name="connsiteY4" fmla="*/ 207090 h 6858000"/>
              <a:gd name="connsiteX5" fmla="*/ 7124700 w 7124700"/>
              <a:gd name="connsiteY5" fmla="*/ 2665346 h 6858000"/>
              <a:gd name="connsiteX6" fmla="*/ 3918326 w 7124700"/>
              <a:gd name="connsiteY6" fmla="*/ 6858000 h 6858000"/>
              <a:gd name="connsiteX7" fmla="*/ 2038350 w 7124700"/>
              <a:gd name="connsiteY7" fmla="*/ 6858000 h 6858000"/>
              <a:gd name="connsiteX8" fmla="*/ 5244724 w 7124700"/>
              <a:gd name="connsiteY8" fmla="*/ 0 h 6858000"/>
              <a:gd name="connsiteX9" fmla="*/ 7124700 w 7124700"/>
              <a:gd name="connsiteY9" fmla="*/ 0 h 6858000"/>
              <a:gd name="connsiteX10" fmla="*/ 1879976 w 7124700"/>
              <a:gd name="connsiteY10" fmla="*/ 6858000 h 6858000"/>
              <a:gd name="connsiteX11" fmla="*/ 0 w 71247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24700" h="6858000">
                <a:moveTo>
                  <a:pt x="7124700" y="2872436"/>
                </a:moveTo>
                <a:lnTo>
                  <a:pt x="7124700" y="5330692"/>
                </a:lnTo>
                <a:lnTo>
                  <a:pt x="5956676" y="6858000"/>
                </a:lnTo>
                <a:lnTo>
                  <a:pt x="4076700" y="6858000"/>
                </a:lnTo>
                <a:close/>
                <a:moveTo>
                  <a:pt x="7124700" y="207090"/>
                </a:moveTo>
                <a:lnTo>
                  <a:pt x="7124700" y="2665346"/>
                </a:lnTo>
                <a:lnTo>
                  <a:pt x="3918326" y="6858000"/>
                </a:lnTo>
                <a:lnTo>
                  <a:pt x="2038350" y="6858000"/>
                </a:lnTo>
                <a:close/>
                <a:moveTo>
                  <a:pt x="5244724" y="0"/>
                </a:moveTo>
                <a:lnTo>
                  <a:pt x="7124700" y="0"/>
                </a:lnTo>
                <a:lnTo>
                  <a:pt x="187997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5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2" name="圖片版面配置區 31"/>
          <p:cNvSpPr>
            <a:spLocks noGrp="1"/>
          </p:cNvSpPr>
          <p:nvPr>
            <p:ph type="pic" sz="quarter" idx="17"/>
          </p:nvPr>
        </p:nvSpPr>
        <p:spPr>
          <a:xfrm>
            <a:off x="502403" y="0"/>
            <a:ext cx="3300494" cy="2977398"/>
          </a:xfrm>
          <a:custGeom>
            <a:avLst/>
            <a:gdLst>
              <a:gd name="connsiteX0" fmla="*/ 1148599 w 3300494"/>
              <a:gd name="connsiteY0" fmla="*/ 0 h 2977398"/>
              <a:gd name="connsiteX1" fmla="*/ 2151895 w 3300494"/>
              <a:gd name="connsiteY1" fmla="*/ 0 h 2977398"/>
              <a:gd name="connsiteX2" fmla="*/ 3174240 w 3300494"/>
              <a:gd name="connsiteY2" fmla="*/ 1022345 h 2977398"/>
              <a:gd name="connsiteX3" fmla="*/ 3174240 w 3300494"/>
              <a:gd name="connsiteY3" fmla="*/ 1631957 h 2977398"/>
              <a:gd name="connsiteX4" fmla="*/ 1955053 w 3300494"/>
              <a:gd name="connsiteY4" fmla="*/ 2851144 h 2977398"/>
              <a:gd name="connsiteX5" fmla="*/ 1345441 w 3300494"/>
              <a:gd name="connsiteY5" fmla="*/ 2851144 h 2977398"/>
              <a:gd name="connsiteX6" fmla="*/ 126254 w 3300494"/>
              <a:gd name="connsiteY6" fmla="*/ 1631957 h 2977398"/>
              <a:gd name="connsiteX7" fmla="*/ 126254 w 3300494"/>
              <a:gd name="connsiteY7" fmla="*/ 1022345 h 297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0494" h="2977398">
                <a:moveTo>
                  <a:pt x="1148599" y="0"/>
                </a:moveTo>
                <a:lnTo>
                  <a:pt x="2151895" y="0"/>
                </a:lnTo>
                <a:lnTo>
                  <a:pt x="3174240" y="1022345"/>
                </a:lnTo>
                <a:cubicBezTo>
                  <a:pt x="3342579" y="1190684"/>
                  <a:pt x="3342579" y="1463618"/>
                  <a:pt x="3174240" y="1631957"/>
                </a:cubicBezTo>
                <a:lnTo>
                  <a:pt x="1955053" y="2851144"/>
                </a:lnTo>
                <a:cubicBezTo>
                  <a:pt x="1786714" y="3019483"/>
                  <a:pt x="1513780" y="3019483"/>
                  <a:pt x="1345441" y="2851144"/>
                </a:cubicBezTo>
                <a:lnTo>
                  <a:pt x="126254" y="1631957"/>
                </a:lnTo>
                <a:cubicBezTo>
                  <a:pt x="-42085" y="1463618"/>
                  <a:pt x="-42085" y="1190684"/>
                  <a:pt x="126254" y="102234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圖片版面配置區 33"/>
          <p:cNvSpPr>
            <a:spLocks noGrp="1"/>
          </p:cNvSpPr>
          <p:nvPr>
            <p:ph type="pic" sz="quarter" idx="18"/>
          </p:nvPr>
        </p:nvSpPr>
        <p:spPr>
          <a:xfrm>
            <a:off x="502403" y="3715503"/>
            <a:ext cx="3300494" cy="3142497"/>
          </a:xfrm>
          <a:custGeom>
            <a:avLst/>
            <a:gdLst>
              <a:gd name="connsiteX0" fmla="*/ 1650247 w 3300494"/>
              <a:gd name="connsiteY0" fmla="*/ 0 h 3142497"/>
              <a:gd name="connsiteX1" fmla="*/ 1955053 w 3300494"/>
              <a:gd name="connsiteY1" fmla="*/ 126254 h 3142497"/>
              <a:gd name="connsiteX2" fmla="*/ 3174240 w 3300494"/>
              <a:gd name="connsiteY2" fmla="*/ 1345441 h 3142497"/>
              <a:gd name="connsiteX3" fmla="*/ 3174240 w 3300494"/>
              <a:gd name="connsiteY3" fmla="*/ 1955053 h 3142497"/>
              <a:gd name="connsiteX4" fmla="*/ 1986796 w 3300494"/>
              <a:gd name="connsiteY4" fmla="*/ 3142497 h 3142497"/>
              <a:gd name="connsiteX5" fmla="*/ 1313698 w 3300494"/>
              <a:gd name="connsiteY5" fmla="*/ 3142497 h 3142497"/>
              <a:gd name="connsiteX6" fmla="*/ 126254 w 3300494"/>
              <a:gd name="connsiteY6" fmla="*/ 1955053 h 3142497"/>
              <a:gd name="connsiteX7" fmla="*/ 126254 w 3300494"/>
              <a:gd name="connsiteY7" fmla="*/ 1345441 h 3142497"/>
              <a:gd name="connsiteX8" fmla="*/ 1345441 w 3300494"/>
              <a:gd name="connsiteY8" fmla="*/ 126254 h 3142497"/>
              <a:gd name="connsiteX9" fmla="*/ 1650247 w 3300494"/>
              <a:gd name="connsiteY9" fmla="*/ 0 h 314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0494" h="3142497">
                <a:moveTo>
                  <a:pt x="1650247" y="0"/>
                </a:moveTo>
                <a:cubicBezTo>
                  <a:pt x="1760566" y="0"/>
                  <a:pt x="1870884" y="42085"/>
                  <a:pt x="1955053" y="126254"/>
                </a:cubicBezTo>
                <a:lnTo>
                  <a:pt x="3174240" y="1345441"/>
                </a:lnTo>
                <a:cubicBezTo>
                  <a:pt x="3342579" y="1513781"/>
                  <a:pt x="3342579" y="1786714"/>
                  <a:pt x="3174240" y="1955053"/>
                </a:cubicBezTo>
                <a:lnTo>
                  <a:pt x="1986796" y="3142497"/>
                </a:lnTo>
                <a:lnTo>
                  <a:pt x="1313698" y="3142497"/>
                </a:lnTo>
                <a:lnTo>
                  <a:pt x="126254" y="1955053"/>
                </a:lnTo>
                <a:cubicBezTo>
                  <a:pt x="-42085" y="1786714"/>
                  <a:pt x="-42085" y="1513781"/>
                  <a:pt x="126254" y="1345441"/>
                </a:cubicBezTo>
                <a:lnTo>
                  <a:pt x="1345441" y="126254"/>
                </a:lnTo>
                <a:cubicBezTo>
                  <a:pt x="1429611" y="42085"/>
                  <a:pt x="1539929" y="0"/>
                  <a:pt x="16502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圖片版面配置區 32"/>
          <p:cNvSpPr>
            <a:spLocks noGrp="1"/>
          </p:cNvSpPr>
          <p:nvPr>
            <p:ph type="pic" sz="quarter" idx="19"/>
          </p:nvPr>
        </p:nvSpPr>
        <p:spPr>
          <a:xfrm>
            <a:off x="2513536" y="1696202"/>
            <a:ext cx="3300494" cy="3300494"/>
          </a:xfrm>
          <a:custGeom>
            <a:avLst/>
            <a:gdLst>
              <a:gd name="connsiteX0" fmla="*/ 1650247 w 3300494"/>
              <a:gd name="connsiteY0" fmla="*/ 0 h 3300494"/>
              <a:gd name="connsiteX1" fmla="*/ 1955053 w 3300494"/>
              <a:gd name="connsiteY1" fmla="*/ 126254 h 3300494"/>
              <a:gd name="connsiteX2" fmla="*/ 3174240 w 3300494"/>
              <a:gd name="connsiteY2" fmla="*/ 1345441 h 3300494"/>
              <a:gd name="connsiteX3" fmla="*/ 3174240 w 3300494"/>
              <a:gd name="connsiteY3" fmla="*/ 1955053 h 3300494"/>
              <a:gd name="connsiteX4" fmla="*/ 1955053 w 3300494"/>
              <a:gd name="connsiteY4" fmla="*/ 3174240 h 3300494"/>
              <a:gd name="connsiteX5" fmla="*/ 1345441 w 3300494"/>
              <a:gd name="connsiteY5" fmla="*/ 3174240 h 3300494"/>
              <a:gd name="connsiteX6" fmla="*/ 126254 w 3300494"/>
              <a:gd name="connsiteY6" fmla="*/ 1955053 h 3300494"/>
              <a:gd name="connsiteX7" fmla="*/ 126254 w 3300494"/>
              <a:gd name="connsiteY7" fmla="*/ 1345441 h 3300494"/>
              <a:gd name="connsiteX8" fmla="*/ 1345441 w 3300494"/>
              <a:gd name="connsiteY8" fmla="*/ 126254 h 3300494"/>
              <a:gd name="connsiteX9" fmla="*/ 1650247 w 3300494"/>
              <a:gd name="connsiteY9" fmla="*/ 0 h 330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0494" h="3300494">
                <a:moveTo>
                  <a:pt x="1650247" y="0"/>
                </a:moveTo>
                <a:cubicBezTo>
                  <a:pt x="1760565" y="0"/>
                  <a:pt x="1870884" y="42085"/>
                  <a:pt x="1955053" y="126254"/>
                </a:cubicBezTo>
                <a:lnTo>
                  <a:pt x="3174240" y="1345441"/>
                </a:lnTo>
                <a:cubicBezTo>
                  <a:pt x="3342579" y="1513780"/>
                  <a:pt x="3342579" y="1786714"/>
                  <a:pt x="3174240" y="1955053"/>
                </a:cubicBezTo>
                <a:lnTo>
                  <a:pt x="1955053" y="3174240"/>
                </a:lnTo>
                <a:cubicBezTo>
                  <a:pt x="1786714" y="3342579"/>
                  <a:pt x="1513780" y="3342579"/>
                  <a:pt x="1345441" y="3174240"/>
                </a:cubicBezTo>
                <a:lnTo>
                  <a:pt x="126254" y="1955053"/>
                </a:lnTo>
                <a:cubicBezTo>
                  <a:pt x="-42085" y="1786714"/>
                  <a:pt x="-42085" y="1513780"/>
                  <a:pt x="126254" y="1345441"/>
                </a:cubicBezTo>
                <a:lnTo>
                  <a:pt x="1345441" y="126254"/>
                </a:lnTo>
                <a:cubicBezTo>
                  <a:pt x="1429611" y="42085"/>
                  <a:pt x="1539929" y="0"/>
                  <a:pt x="16502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圖片版面配置區 34"/>
          <p:cNvSpPr>
            <a:spLocks noGrp="1"/>
          </p:cNvSpPr>
          <p:nvPr>
            <p:ph type="pic" sz="quarter" idx="20"/>
          </p:nvPr>
        </p:nvSpPr>
        <p:spPr>
          <a:xfrm>
            <a:off x="0" y="1696203"/>
            <a:ext cx="1791764" cy="3300493"/>
          </a:xfrm>
          <a:custGeom>
            <a:avLst/>
            <a:gdLst>
              <a:gd name="connsiteX0" fmla="*/ 141517 w 1791764"/>
              <a:gd name="connsiteY0" fmla="*/ 0 h 3300493"/>
              <a:gd name="connsiteX1" fmla="*/ 446323 w 1791764"/>
              <a:gd name="connsiteY1" fmla="*/ 126254 h 3300493"/>
              <a:gd name="connsiteX2" fmla="*/ 1665510 w 1791764"/>
              <a:gd name="connsiteY2" fmla="*/ 1345441 h 3300493"/>
              <a:gd name="connsiteX3" fmla="*/ 1665510 w 1791764"/>
              <a:gd name="connsiteY3" fmla="*/ 1955053 h 3300493"/>
              <a:gd name="connsiteX4" fmla="*/ 446323 w 1791764"/>
              <a:gd name="connsiteY4" fmla="*/ 3174240 h 3300493"/>
              <a:gd name="connsiteX5" fmla="*/ 59187 w 1791764"/>
              <a:gd name="connsiteY5" fmla="*/ 3292603 h 3300493"/>
              <a:gd name="connsiteX6" fmla="*/ 0 w 1791764"/>
              <a:gd name="connsiteY6" fmla="*/ 3275063 h 3300493"/>
              <a:gd name="connsiteX7" fmla="*/ 0 w 1791764"/>
              <a:gd name="connsiteY7" fmla="*/ 25431 h 3300493"/>
              <a:gd name="connsiteX8" fmla="*/ 59187 w 1791764"/>
              <a:gd name="connsiteY8" fmla="*/ 7891 h 3300493"/>
              <a:gd name="connsiteX9" fmla="*/ 141517 w 1791764"/>
              <a:gd name="connsiteY9" fmla="*/ 0 h 3300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1764" h="3300493">
                <a:moveTo>
                  <a:pt x="141517" y="0"/>
                </a:moveTo>
                <a:cubicBezTo>
                  <a:pt x="251836" y="0"/>
                  <a:pt x="362154" y="42085"/>
                  <a:pt x="446323" y="126254"/>
                </a:cubicBezTo>
                <a:lnTo>
                  <a:pt x="1665510" y="1345441"/>
                </a:lnTo>
                <a:cubicBezTo>
                  <a:pt x="1833849" y="1513780"/>
                  <a:pt x="1833849" y="1786714"/>
                  <a:pt x="1665510" y="1955053"/>
                </a:cubicBezTo>
                <a:lnTo>
                  <a:pt x="446323" y="3174240"/>
                </a:lnTo>
                <a:cubicBezTo>
                  <a:pt x="341111" y="3279452"/>
                  <a:pt x="195042" y="3318906"/>
                  <a:pt x="59187" y="3292603"/>
                </a:cubicBezTo>
                <a:lnTo>
                  <a:pt x="0" y="3275063"/>
                </a:lnTo>
                <a:lnTo>
                  <a:pt x="0" y="25431"/>
                </a:lnTo>
                <a:lnTo>
                  <a:pt x="59187" y="7891"/>
                </a:lnTo>
                <a:cubicBezTo>
                  <a:pt x="86359" y="2630"/>
                  <a:pt x="113937" y="0"/>
                  <a:pt x="1415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8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1" y="1809750"/>
            <a:ext cx="4029075" cy="3810000"/>
          </a:xfrm>
          <a:custGeom>
            <a:avLst/>
            <a:gdLst>
              <a:gd name="connsiteX0" fmla="*/ 828676 w 4029075"/>
              <a:gd name="connsiteY0" fmla="*/ 0 h 3810000"/>
              <a:gd name="connsiteX1" fmla="*/ 4029075 w 4029075"/>
              <a:gd name="connsiteY1" fmla="*/ 0 h 3810000"/>
              <a:gd name="connsiteX2" fmla="*/ 2667000 w 4029075"/>
              <a:gd name="connsiteY2" fmla="*/ 3810000 h 3810000"/>
              <a:gd name="connsiteX3" fmla="*/ 0 w 4029075"/>
              <a:gd name="connsiteY3" fmla="*/ 3810000 h 3810000"/>
              <a:gd name="connsiteX4" fmla="*/ 0 w 4029075"/>
              <a:gd name="connsiteY4" fmla="*/ 2317975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3810000">
                <a:moveTo>
                  <a:pt x="828676" y="0"/>
                </a:moveTo>
                <a:lnTo>
                  <a:pt x="4029075" y="0"/>
                </a:lnTo>
                <a:lnTo>
                  <a:pt x="2667000" y="3810000"/>
                </a:lnTo>
                <a:lnTo>
                  <a:pt x="0" y="3810000"/>
                </a:lnTo>
                <a:lnTo>
                  <a:pt x="0" y="23179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27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7" name="圖片版面配置區 16"/>
          <p:cNvSpPr>
            <a:spLocks noGrp="1"/>
          </p:cNvSpPr>
          <p:nvPr>
            <p:ph type="pic" sz="quarter" idx="16"/>
          </p:nvPr>
        </p:nvSpPr>
        <p:spPr>
          <a:xfrm>
            <a:off x="2514600" y="1962859"/>
            <a:ext cx="2019300" cy="2019300"/>
          </a:xfrm>
          <a:custGeom>
            <a:avLst/>
            <a:gdLst>
              <a:gd name="connsiteX0" fmla="*/ 1009650 w 2019300"/>
              <a:gd name="connsiteY0" fmla="*/ 0 h 2019300"/>
              <a:gd name="connsiteX1" fmla="*/ 2019300 w 2019300"/>
              <a:gd name="connsiteY1" fmla="*/ 0 h 2019300"/>
              <a:gd name="connsiteX2" fmla="*/ 2019300 w 2019300"/>
              <a:gd name="connsiteY2" fmla="*/ 2019300 h 2019300"/>
              <a:gd name="connsiteX3" fmla="*/ 1009650 w 2019300"/>
              <a:gd name="connsiteY3" fmla="*/ 2019300 h 2019300"/>
              <a:gd name="connsiteX4" fmla="*/ 0 w 2019300"/>
              <a:gd name="connsiteY4" fmla="*/ 1009650 h 2019300"/>
              <a:gd name="connsiteX5" fmla="*/ 1009650 w 2019300"/>
              <a:gd name="connsiteY5" fmla="*/ 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300" h="2019300">
                <a:moveTo>
                  <a:pt x="1009650" y="0"/>
                </a:moveTo>
                <a:lnTo>
                  <a:pt x="2019300" y="0"/>
                </a:lnTo>
                <a:lnTo>
                  <a:pt x="2019300" y="2019300"/>
                </a:lnTo>
                <a:lnTo>
                  <a:pt x="1009650" y="2019300"/>
                </a:lnTo>
                <a:cubicBezTo>
                  <a:pt x="452036" y="2019300"/>
                  <a:pt x="0" y="1567264"/>
                  <a:pt x="0" y="1009650"/>
                </a:cubicBezTo>
                <a:cubicBezTo>
                  <a:pt x="0" y="452036"/>
                  <a:pt x="452036" y="0"/>
                  <a:pt x="1009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圖片版面配置區 17"/>
          <p:cNvSpPr>
            <a:spLocks noGrp="1"/>
          </p:cNvSpPr>
          <p:nvPr>
            <p:ph type="pic" sz="quarter" idx="17"/>
          </p:nvPr>
        </p:nvSpPr>
        <p:spPr>
          <a:xfrm>
            <a:off x="4610100" y="1962859"/>
            <a:ext cx="2019300" cy="2019300"/>
          </a:xfrm>
          <a:custGeom>
            <a:avLst/>
            <a:gdLst>
              <a:gd name="connsiteX0" fmla="*/ 0 w 2019300"/>
              <a:gd name="connsiteY0" fmla="*/ 0 h 2019300"/>
              <a:gd name="connsiteX1" fmla="*/ 1009650 w 2019300"/>
              <a:gd name="connsiteY1" fmla="*/ 0 h 2019300"/>
              <a:gd name="connsiteX2" fmla="*/ 2019300 w 2019300"/>
              <a:gd name="connsiteY2" fmla="*/ 1009650 h 2019300"/>
              <a:gd name="connsiteX3" fmla="*/ 1009650 w 2019300"/>
              <a:gd name="connsiteY3" fmla="*/ 2019300 h 2019300"/>
              <a:gd name="connsiteX4" fmla="*/ 0 w 2019300"/>
              <a:gd name="connsiteY4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300" h="2019300">
                <a:moveTo>
                  <a:pt x="0" y="0"/>
                </a:moveTo>
                <a:lnTo>
                  <a:pt x="1009650" y="0"/>
                </a:lnTo>
                <a:cubicBezTo>
                  <a:pt x="1567264" y="0"/>
                  <a:pt x="2019300" y="452036"/>
                  <a:pt x="2019300" y="1009650"/>
                </a:cubicBezTo>
                <a:cubicBezTo>
                  <a:pt x="2019300" y="1567264"/>
                  <a:pt x="1567264" y="2019300"/>
                  <a:pt x="1009650" y="2019300"/>
                </a:cubicBezTo>
                <a:lnTo>
                  <a:pt x="0" y="2019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8"/>
          </p:nvPr>
        </p:nvSpPr>
        <p:spPr>
          <a:xfrm>
            <a:off x="2514600" y="4058359"/>
            <a:ext cx="2019300" cy="2019300"/>
          </a:xfrm>
          <a:custGeom>
            <a:avLst/>
            <a:gdLst>
              <a:gd name="connsiteX0" fmla="*/ 1009650 w 2019300"/>
              <a:gd name="connsiteY0" fmla="*/ 0 h 2019300"/>
              <a:gd name="connsiteX1" fmla="*/ 2019300 w 2019300"/>
              <a:gd name="connsiteY1" fmla="*/ 0 h 2019300"/>
              <a:gd name="connsiteX2" fmla="*/ 2019300 w 2019300"/>
              <a:gd name="connsiteY2" fmla="*/ 2019300 h 2019300"/>
              <a:gd name="connsiteX3" fmla="*/ 1009650 w 2019300"/>
              <a:gd name="connsiteY3" fmla="*/ 2019300 h 2019300"/>
              <a:gd name="connsiteX4" fmla="*/ 0 w 2019300"/>
              <a:gd name="connsiteY4" fmla="*/ 1009650 h 2019300"/>
              <a:gd name="connsiteX5" fmla="*/ 1009650 w 2019300"/>
              <a:gd name="connsiteY5" fmla="*/ 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300" h="2019300">
                <a:moveTo>
                  <a:pt x="1009650" y="0"/>
                </a:moveTo>
                <a:lnTo>
                  <a:pt x="2019300" y="0"/>
                </a:lnTo>
                <a:lnTo>
                  <a:pt x="2019300" y="2019300"/>
                </a:lnTo>
                <a:lnTo>
                  <a:pt x="1009650" y="2019300"/>
                </a:lnTo>
                <a:cubicBezTo>
                  <a:pt x="452036" y="2019300"/>
                  <a:pt x="0" y="1567264"/>
                  <a:pt x="0" y="1009650"/>
                </a:cubicBezTo>
                <a:cubicBezTo>
                  <a:pt x="0" y="452036"/>
                  <a:pt x="452036" y="0"/>
                  <a:pt x="1009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9"/>
          </p:nvPr>
        </p:nvSpPr>
        <p:spPr>
          <a:xfrm>
            <a:off x="4610100" y="4058359"/>
            <a:ext cx="2019300" cy="2019300"/>
          </a:xfrm>
          <a:custGeom>
            <a:avLst/>
            <a:gdLst>
              <a:gd name="connsiteX0" fmla="*/ 0 w 2019300"/>
              <a:gd name="connsiteY0" fmla="*/ 0 h 2019300"/>
              <a:gd name="connsiteX1" fmla="*/ 1009650 w 2019300"/>
              <a:gd name="connsiteY1" fmla="*/ 0 h 2019300"/>
              <a:gd name="connsiteX2" fmla="*/ 2019300 w 2019300"/>
              <a:gd name="connsiteY2" fmla="*/ 1009650 h 2019300"/>
              <a:gd name="connsiteX3" fmla="*/ 1009650 w 2019300"/>
              <a:gd name="connsiteY3" fmla="*/ 2019300 h 2019300"/>
              <a:gd name="connsiteX4" fmla="*/ 0 w 2019300"/>
              <a:gd name="connsiteY4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300" h="2019300">
                <a:moveTo>
                  <a:pt x="0" y="0"/>
                </a:moveTo>
                <a:lnTo>
                  <a:pt x="1009650" y="0"/>
                </a:lnTo>
                <a:cubicBezTo>
                  <a:pt x="1567264" y="0"/>
                  <a:pt x="2019300" y="452036"/>
                  <a:pt x="2019300" y="1009650"/>
                </a:cubicBezTo>
                <a:cubicBezTo>
                  <a:pt x="2019300" y="1567264"/>
                  <a:pt x="1567264" y="2019300"/>
                  <a:pt x="1009650" y="2019300"/>
                </a:cubicBezTo>
                <a:lnTo>
                  <a:pt x="0" y="2019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1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5353050" y="0"/>
            <a:ext cx="3790950" cy="6858000"/>
          </a:xfrm>
          <a:custGeom>
            <a:avLst/>
            <a:gdLst>
              <a:gd name="connsiteX0" fmla="*/ 0 w 3790950"/>
              <a:gd name="connsiteY0" fmla="*/ 0 h 6858000"/>
              <a:gd name="connsiteX1" fmla="*/ 3790950 w 3790950"/>
              <a:gd name="connsiteY1" fmla="*/ 0 h 6858000"/>
              <a:gd name="connsiteX2" fmla="*/ 3790950 w 3790950"/>
              <a:gd name="connsiteY2" fmla="*/ 6858000 h 6858000"/>
              <a:gd name="connsiteX3" fmla="*/ 0 w 3790950"/>
              <a:gd name="connsiteY3" fmla="*/ 6858000 h 6858000"/>
              <a:gd name="connsiteX4" fmla="*/ 0 w 3790950"/>
              <a:gd name="connsiteY4" fmla="*/ 5486400 h 6858000"/>
              <a:gd name="connsiteX5" fmla="*/ 1504950 w 3790950"/>
              <a:gd name="connsiteY5" fmla="*/ 5486400 h 6858000"/>
              <a:gd name="connsiteX6" fmla="*/ 1504950 w 3790950"/>
              <a:gd name="connsiteY6" fmla="*/ 1371600 h 6858000"/>
              <a:gd name="connsiteX7" fmla="*/ 0 w 3790950"/>
              <a:gd name="connsiteY7" fmla="*/ 1371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90950" h="6858000">
                <a:moveTo>
                  <a:pt x="0" y="0"/>
                </a:moveTo>
                <a:lnTo>
                  <a:pt x="3790950" y="0"/>
                </a:lnTo>
                <a:lnTo>
                  <a:pt x="3790950" y="6858000"/>
                </a:lnTo>
                <a:lnTo>
                  <a:pt x="0" y="6858000"/>
                </a:lnTo>
                <a:lnTo>
                  <a:pt x="0" y="5486400"/>
                </a:lnTo>
                <a:lnTo>
                  <a:pt x="1504950" y="5486400"/>
                </a:lnTo>
                <a:lnTo>
                  <a:pt x="1504950" y="1371600"/>
                </a:lnTo>
                <a:lnTo>
                  <a:pt x="0" y="1371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3"/>
          </p:nvPr>
        </p:nvSpPr>
        <p:spPr>
          <a:xfrm>
            <a:off x="4343400" y="1438275"/>
            <a:ext cx="2438400" cy="3981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6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8"/>
          </p:nvPr>
        </p:nvSpPr>
        <p:spPr>
          <a:xfrm>
            <a:off x="2489200" y="1837267"/>
            <a:ext cx="6642100" cy="4381500"/>
          </a:xfrm>
          <a:custGeom>
            <a:avLst/>
            <a:gdLst>
              <a:gd name="connsiteX0" fmla="*/ 5581650 w 6642100"/>
              <a:gd name="connsiteY0" fmla="*/ 2260600 h 4381500"/>
              <a:gd name="connsiteX1" fmla="*/ 6642100 w 6642100"/>
              <a:gd name="connsiteY1" fmla="*/ 3321050 h 4381500"/>
              <a:gd name="connsiteX2" fmla="*/ 5581650 w 6642100"/>
              <a:gd name="connsiteY2" fmla="*/ 4381500 h 4381500"/>
              <a:gd name="connsiteX3" fmla="*/ 4521200 w 6642100"/>
              <a:gd name="connsiteY3" fmla="*/ 3321050 h 4381500"/>
              <a:gd name="connsiteX4" fmla="*/ 3321050 w 6642100"/>
              <a:gd name="connsiteY4" fmla="*/ 2260600 h 4381500"/>
              <a:gd name="connsiteX5" fmla="*/ 4381500 w 6642100"/>
              <a:gd name="connsiteY5" fmla="*/ 3321050 h 4381500"/>
              <a:gd name="connsiteX6" fmla="*/ 3321050 w 6642100"/>
              <a:gd name="connsiteY6" fmla="*/ 4381500 h 4381500"/>
              <a:gd name="connsiteX7" fmla="*/ 2260600 w 6642100"/>
              <a:gd name="connsiteY7" fmla="*/ 3321050 h 4381500"/>
              <a:gd name="connsiteX8" fmla="*/ 1060450 w 6642100"/>
              <a:gd name="connsiteY8" fmla="*/ 2260600 h 4381500"/>
              <a:gd name="connsiteX9" fmla="*/ 2120900 w 6642100"/>
              <a:gd name="connsiteY9" fmla="*/ 3321050 h 4381500"/>
              <a:gd name="connsiteX10" fmla="*/ 1060450 w 6642100"/>
              <a:gd name="connsiteY10" fmla="*/ 4381500 h 4381500"/>
              <a:gd name="connsiteX11" fmla="*/ 0 w 6642100"/>
              <a:gd name="connsiteY11" fmla="*/ 3321050 h 4381500"/>
              <a:gd name="connsiteX12" fmla="*/ 4451350 w 6642100"/>
              <a:gd name="connsiteY12" fmla="*/ 1130300 h 4381500"/>
              <a:gd name="connsiteX13" fmla="*/ 5511800 w 6642100"/>
              <a:gd name="connsiteY13" fmla="*/ 2190750 h 4381500"/>
              <a:gd name="connsiteX14" fmla="*/ 4451350 w 6642100"/>
              <a:gd name="connsiteY14" fmla="*/ 3251200 h 4381500"/>
              <a:gd name="connsiteX15" fmla="*/ 3390900 w 6642100"/>
              <a:gd name="connsiteY15" fmla="*/ 2190750 h 4381500"/>
              <a:gd name="connsiteX16" fmla="*/ 2190750 w 6642100"/>
              <a:gd name="connsiteY16" fmla="*/ 1130300 h 4381500"/>
              <a:gd name="connsiteX17" fmla="*/ 3251200 w 6642100"/>
              <a:gd name="connsiteY17" fmla="*/ 2190750 h 4381500"/>
              <a:gd name="connsiteX18" fmla="*/ 2190750 w 6642100"/>
              <a:gd name="connsiteY18" fmla="*/ 3251200 h 4381500"/>
              <a:gd name="connsiteX19" fmla="*/ 1130300 w 6642100"/>
              <a:gd name="connsiteY19" fmla="*/ 2190750 h 4381500"/>
              <a:gd name="connsiteX20" fmla="*/ 3321050 w 6642100"/>
              <a:gd name="connsiteY20" fmla="*/ 0 h 4381500"/>
              <a:gd name="connsiteX21" fmla="*/ 4381500 w 6642100"/>
              <a:gd name="connsiteY21" fmla="*/ 1060450 h 4381500"/>
              <a:gd name="connsiteX22" fmla="*/ 3321050 w 6642100"/>
              <a:gd name="connsiteY22" fmla="*/ 2120900 h 4381500"/>
              <a:gd name="connsiteX23" fmla="*/ 2260600 w 6642100"/>
              <a:gd name="connsiteY23" fmla="*/ 106045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42100" h="4381500">
                <a:moveTo>
                  <a:pt x="5581650" y="2260600"/>
                </a:moveTo>
                <a:lnTo>
                  <a:pt x="6642100" y="3321050"/>
                </a:lnTo>
                <a:lnTo>
                  <a:pt x="5581650" y="4381500"/>
                </a:lnTo>
                <a:lnTo>
                  <a:pt x="4521200" y="3321050"/>
                </a:lnTo>
                <a:close/>
                <a:moveTo>
                  <a:pt x="3321050" y="2260600"/>
                </a:moveTo>
                <a:lnTo>
                  <a:pt x="4381500" y="3321050"/>
                </a:lnTo>
                <a:lnTo>
                  <a:pt x="3321050" y="4381500"/>
                </a:lnTo>
                <a:lnTo>
                  <a:pt x="2260600" y="3321050"/>
                </a:lnTo>
                <a:close/>
                <a:moveTo>
                  <a:pt x="1060450" y="2260600"/>
                </a:moveTo>
                <a:lnTo>
                  <a:pt x="2120900" y="3321050"/>
                </a:lnTo>
                <a:lnTo>
                  <a:pt x="1060450" y="4381500"/>
                </a:lnTo>
                <a:lnTo>
                  <a:pt x="0" y="3321050"/>
                </a:lnTo>
                <a:close/>
                <a:moveTo>
                  <a:pt x="4451350" y="1130300"/>
                </a:moveTo>
                <a:lnTo>
                  <a:pt x="5511800" y="2190750"/>
                </a:lnTo>
                <a:lnTo>
                  <a:pt x="4451350" y="3251200"/>
                </a:lnTo>
                <a:lnTo>
                  <a:pt x="3390900" y="2190750"/>
                </a:lnTo>
                <a:close/>
                <a:moveTo>
                  <a:pt x="2190750" y="1130300"/>
                </a:moveTo>
                <a:lnTo>
                  <a:pt x="3251200" y="2190750"/>
                </a:lnTo>
                <a:lnTo>
                  <a:pt x="2190750" y="3251200"/>
                </a:lnTo>
                <a:lnTo>
                  <a:pt x="1130300" y="2190750"/>
                </a:lnTo>
                <a:close/>
                <a:moveTo>
                  <a:pt x="3321050" y="0"/>
                </a:moveTo>
                <a:lnTo>
                  <a:pt x="4381500" y="1060450"/>
                </a:lnTo>
                <a:lnTo>
                  <a:pt x="3321050" y="2120900"/>
                </a:lnTo>
                <a:lnTo>
                  <a:pt x="2260600" y="1060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92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7"/>
          </p:nvPr>
        </p:nvSpPr>
        <p:spPr>
          <a:xfrm>
            <a:off x="4305300" y="944562"/>
            <a:ext cx="4838700" cy="5913438"/>
          </a:xfrm>
          <a:custGeom>
            <a:avLst/>
            <a:gdLst>
              <a:gd name="connsiteX0" fmla="*/ 454264 w 4838700"/>
              <a:gd name="connsiteY0" fmla="*/ 4291013 h 5913438"/>
              <a:gd name="connsiteX1" fmla="*/ 2339500 w 4838700"/>
              <a:gd name="connsiteY1" fmla="*/ 4291013 h 5913438"/>
              <a:gd name="connsiteX2" fmla="*/ 1885236 w 4838700"/>
              <a:gd name="connsiteY2" fmla="*/ 5913438 h 5913438"/>
              <a:gd name="connsiteX3" fmla="*/ 0 w 4838700"/>
              <a:gd name="connsiteY3" fmla="*/ 5913438 h 5913438"/>
              <a:gd name="connsiteX4" fmla="*/ 2702164 w 4838700"/>
              <a:gd name="connsiteY4" fmla="*/ 3482975 h 5913438"/>
              <a:gd name="connsiteX5" fmla="*/ 4587400 w 4838700"/>
              <a:gd name="connsiteY5" fmla="*/ 3482975 h 5913438"/>
              <a:gd name="connsiteX6" fmla="*/ 4133136 w 4838700"/>
              <a:gd name="connsiteY6" fmla="*/ 5105400 h 5913438"/>
              <a:gd name="connsiteX7" fmla="*/ 2247900 w 4838700"/>
              <a:gd name="connsiteY7" fmla="*/ 5105400 h 5913438"/>
              <a:gd name="connsiteX8" fmla="*/ 944977 w 4838700"/>
              <a:gd name="connsiteY8" fmla="*/ 2538412 h 5913438"/>
              <a:gd name="connsiteX9" fmla="*/ 2830213 w 4838700"/>
              <a:gd name="connsiteY9" fmla="*/ 2538412 h 5913438"/>
              <a:gd name="connsiteX10" fmla="*/ 2371504 w 4838700"/>
              <a:gd name="connsiteY10" fmla="*/ 4176712 h 5913438"/>
              <a:gd name="connsiteX11" fmla="*/ 486268 w 4838700"/>
              <a:gd name="connsiteY11" fmla="*/ 4176712 h 5913438"/>
              <a:gd name="connsiteX12" fmla="*/ 3192877 w 4838700"/>
              <a:gd name="connsiteY12" fmla="*/ 1730373 h 5913438"/>
              <a:gd name="connsiteX13" fmla="*/ 4838700 w 4838700"/>
              <a:gd name="connsiteY13" fmla="*/ 1730373 h 5913438"/>
              <a:gd name="connsiteX14" fmla="*/ 4838700 w 4838700"/>
              <a:gd name="connsiteY14" fmla="*/ 2585448 h 5913438"/>
              <a:gd name="connsiteX15" fmla="*/ 4619404 w 4838700"/>
              <a:gd name="connsiteY15" fmla="*/ 3368673 h 5913438"/>
              <a:gd name="connsiteX16" fmla="*/ 2734168 w 4838700"/>
              <a:gd name="connsiteY16" fmla="*/ 3368673 h 5913438"/>
              <a:gd name="connsiteX17" fmla="*/ 1429464 w 4838700"/>
              <a:gd name="connsiteY17" fmla="*/ 808038 h 5913438"/>
              <a:gd name="connsiteX18" fmla="*/ 3314700 w 4838700"/>
              <a:gd name="connsiteY18" fmla="*/ 808038 h 5913438"/>
              <a:gd name="connsiteX19" fmla="*/ 2862214 w 4838700"/>
              <a:gd name="connsiteY19" fmla="*/ 2424113 h 5913438"/>
              <a:gd name="connsiteX20" fmla="*/ 976978 w 4838700"/>
              <a:gd name="connsiteY20" fmla="*/ 2424113 h 5913438"/>
              <a:gd name="connsiteX21" fmla="*/ 3677364 w 4838700"/>
              <a:gd name="connsiteY21" fmla="*/ 0 h 5913438"/>
              <a:gd name="connsiteX22" fmla="*/ 4838700 w 4838700"/>
              <a:gd name="connsiteY22" fmla="*/ 0 h 5913438"/>
              <a:gd name="connsiteX23" fmla="*/ 4838700 w 4838700"/>
              <a:gd name="connsiteY23" fmla="*/ 1616075 h 5913438"/>
              <a:gd name="connsiteX24" fmla="*/ 3224878 w 4838700"/>
              <a:gd name="connsiteY24" fmla="*/ 1616075 h 591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38700" h="5913438">
                <a:moveTo>
                  <a:pt x="454264" y="4291013"/>
                </a:moveTo>
                <a:lnTo>
                  <a:pt x="2339500" y="4291013"/>
                </a:lnTo>
                <a:lnTo>
                  <a:pt x="1885236" y="5913438"/>
                </a:lnTo>
                <a:lnTo>
                  <a:pt x="0" y="5913438"/>
                </a:lnTo>
                <a:close/>
                <a:moveTo>
                  <a:pt x="2702164" y="3482975"/>
                </a:moveTo>
                <a:lnTo>
                  <a:pt x="4587400" y="3482975"/>
                </a:lnTo>
                <a:lnTo>
                  <a:pt x="4133136" y="5105400"/>
                </a:lnTo>
                <a:lnTo>
                  <a:pt x="2247900" y="5105400"/>
                </a:lnTo>
                <a:close/>
                <a:moveTo>
                  <a:pt x="944977" y="2538412"/>
                </a:moveTo>
                <a:lnTo>
                  <a:pt x="2830213" y="2538412"/>
                </a:lnTo>
                <a:lnTo>
                  <a:pt x="2371504" y="4176712"/>
                </a:lnTo>
                <a:lnTo>
                  <a:pt x="486268" y="4176712"/>
                </a:lnTo>
                <a:close/>
                <a:moveTo>
                  <a:pt x="3192877" y="1730373"/>
                </a:moveTo>
                <a:lnTo>
                  <a:pt x="4838700" y="1730373"/>
                </a:lnTo>
                <a:lnTo>
                  <a:pt x="4838700" y="2585448"/>
                </a:lnTo>
                <a:lnTo>
                  <a:pt x="4619404" y="3368673"/>
                </a:lnTo>
                <a:lnTo>
                  <a:pt x="2734168" y="3368673"/>
                </a:lnTo>
                <a:close/>
                <a:moveTo>
                  <a:pt x="1429464" y="808038"/>
                </a:moveTo>
                <a:lnTo>
                  <a:pt x="3314700" y="808038"/>
                </a:lnTo>
                <a:lnTo>
                  <a:pt x="2862214" y="2424113"/>
                </a:lnTo>
                <a:lnTo>
                  <a:pt x="976978" y="2424113"/>
                </a:lnTo>
                <a:close/>
                <a:moveTo>
                  <a:pt x="3677364" y="0"/>
                </a:moveTo>
                <a:lnTo>
                  <a:pt x="4838700" y="0"/>
                </a:lnTo>
                <a:lnTo>
                  <a:pt x="4838700" y="1616075"/>
                </a:lnTo>
                <a:lnTo>
                  <a:pt x="3224878" y="1616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3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2" name="圖片版面配置區 21"/>
          <p:cNvSpPr>
            <a:spLocks noGrp="1"/>
          </p:cNvSpPr>
          <p:nvPr>
            <p:ph type="pic" sz="quarter" idx="12"/>
          </p:nvPr>
        </p:nvSpPr>
        <p:spPr>
          <a:xfrm>
            <a:off x="2019300" y="0"/>
            <a:ext cx="7124700" cy="6858000"/>
          </a:xfrm>
          <a:custGeom>
            <a:avLst/>
            <a:gdLst>
              <a:gd name="connsiteX0" fmla="*/ 5244724 w 7124700"/>
              <a:gd name="connsiteY0" fmla="*/ 0 h 6858000"/>
              <a:gd name="connsiteX1" fmla="*/ 7124700 w 7124700"/>
              <a:gd name="connsiteY1" fmla="*/ 0 h 6858000"/>
              <a:gd name="connsiteX2" fmla="*/ 1879976 w 7124700"/>
              <a:gd name="connsiteY2" fmla="*/ 6858000 h 6858000"/>
              <a:gd name="connsiteX3" fmla="*/ 0 w 7124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6858000">
                <a:moveTo>
                  <a:pt x="5244724" y="0"/>
                </a:moveTo>
                <a:lnTo>
                  <a:pt x="7124700" y="0"/>
                </a:lnTo>
                <a:lnTo>
                  <a:pt x="187997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圖片版面配置區 23"/>
          <p:cNvSpPr>
            <a:spLocks noGrp="1"/>
          </p:cNvSpPr>
          <p:nvPr>
            <p:ph type="pic" sz="quarter" idx="13"/>
          </p:nvPr>
        </p:nvSpPr>
        <p:spPr>
          <a:xfrm>
            <a:off x="4057650" y="207090"/>
            <a:ext cx="5086350" cy="6650910"/>
          </a:xfrm>
          <a:custGeom>
            <a:avLst/>
            <a:gdLst>
              <a:gd name="connsiteX0" fmla="*/ 5086350 w 5086350"/>
              <a:gd name="connsiteY0" fmla="*/ 0 h 6650910"/>
              <a:gd name="connsiteX1" fmla="*/ 5086350 w 5086350"/>
              <a:gd name="connsiteY1" fmla="*/ 2458256 h 6650910"/>
              <a:gd name="connsiteX2" fmla="*/ 1879976 w 5086350"/>
              <a:gd name="connsiteY2" fmla="*/ 6650910 h 6650910"/>
              <a:gd name="connsiteX3" fmla="*/ 0 w 5086350"/>
              <a:gd name="connsiteY3" fmla="*/ 6650910 h 665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6650910">
                <a:moveTo>
                  <a:pt x="5086350" y="0"/>
                </a:moveTo>
                <a:lnTo>
                  <a:pt x="5086350" y="2458256"/>
                </a:lnTo>
                <a:lnTo>
                  <a:pt x="1879976" y="6650910"/>
                </a:lnTo>
                <a:lnTo>
                  <a:pt x="0" y="6650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" name="圖片版面配置區 24"/>
          <p:cNvSpPr>
            <a:spLocks noGrp="1"/>
          </p:cNvSpPr>
          <p:nvPr>
            <p:ph type="pic" sz="quarter" idx="14"/>
          </p:nvPr>
        </p:nvSpPr>
        <p:spPr>
          <a:xfrm>
            <a:off x="6096000" y="2872436"/>
            <a:ext cx="3048000" cy="3985564"/>
          </a:xfrm>
          <a:custGeom>
            <a:avLst/>
            <a:gdLst>
              <a:gd name="connsiteX0" fmla="*/ 3048000 w 3048000"/>
              <a:gd name="connsiteY0" fmla="*/ 0 h 3985564"/>
              <a:gd name="connsiteX1" fmla="*/ 3048000 w 3048000"/>
              <a:gd name="connsiteY1" fmla="*/ 2458256 h 3985564"/>
              <a:gd name="connsiteX2" fmla="*/ 1879976 w 3048000"/>
              <a:gd name="connsiteY2" fmla="*/ 3985564 h 3985564"/>
              <a:gd name="connsiteX3" fmla="*/ 0 w 3048000"/>
              <a:gd name="connsiteY3" fmla="*/ 3985564 h 398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985564">
                <a:moveTo>
                  <a:pt x="3048000" y="0"/>
                </a:moveTo>
                <a:lnTo>
                  <a:pt x="3048000" y="2458256"/>
                </a:lnTo>
                <a:lnTo>
                  <a:pt x="1879976" y="3985564"/>
                </a:lnTo>
                <a:lnTo>
                  <a:pt x="0" y="39855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8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4" name="圖片版面配置區 33"/>
          <p:cNvSpPr>
            <a:spLocks noGrp="1"/>
          </p:cNvSpPr>
          <p:nvPr>
            <p:ph type="pic" sz="quarter" idx="12"/>
          </p:nvPr>
        </p:nvSpPr>
        <p:spPr>
          <a:xfrm>
            <a:off x="5286496" y="1"/>
            <a:ext cx="3857504" cy="6809977"/>
          </a:xfrm>
          <a:custGeom>
            <a:avLst/>
            <a:gdLst>
              <a:gd name="connsiteX0" fmla="*/ 2855779 w 3857504"/>
              <a:gd name="connsiteY0" fmla="*/ 5153537 h 6809977"/>
              <a:gd name="connsiteX1" fmla="*/ 3008009 w 3857504"/>
              <a:gd name="connsiteY1" fmla="*/ 5216593 h 6809977"/>
              <a:gd name="connsiteX2" fmla="*/ 3624980 w 3857504"/>
              <a:gd name="connsiteY2" fmla="*/ 5833564 h 6809977"/>
              <a:gd name="connsiteX3" fmla="*/ 3624980 w 3857504"/>
              <a:gd name="connsiteY3" fmla="*/ 6138023 h 6809977"/>
              <a:gd name="connsiteX4" fmla="*/ 3016082 w 3857504"/>
              <a:gd name="connsiteY4" fmla="*/ 6746922 h 6809977"/>
              <a:gd name="connsiteX5" fmla="*/ 2711623 w 3857504"/>
              <a:gd name="connsiteY5" fmla="*/ 6746922 h 6809977"/>
              <a:gd name="connsiteX6" fmla="*/ 2094652 w 3857504"/>
              <a:gd name="connsiteY6" fmla="*/ 6129950 h 6809977"/>
              <a:gd name="connsiteX7" fmla="*/ 2094652 w 3857504"/>
              <a:gd name="connsiteY7" fmla="*/ 5825491 h 6809977"/>
              <a:gd name="connsiteX8" fmla="*/ 2703550 w 3857504"/>
              <a:gd name="connsiteY8" fmla="*/ 5216593 h 6809977"/>
              <a:gd name="connsiteX9" fmla="*/ 2855779 w 3857504"/>
              <a:gd name="connsiteY9" fmla="*/ 5153537 h 6809977"/>
              <a:gd name="connsiteX10" fmla="*/ 3857503 w 3857504"/>
              <a:gd name="connsiteY10" fmla="*/ 4151107 h 6809977"/>
              <a:gd name="connsiteX11" fmla="*/ 3857504 w 3857504"/>
              <a:gd name="connsiteY11" fmla="*/ 5806623 h 6809977"/>
              <a:gd name="connsiteX12" fmla="*/ 3825242 w 3857504"/>
              <a:gd name="connsiteY12" fmla="*/ 5803531 h 6809977"/>
              <a:gd name="connsiteX13" fmla="*/ 3714129 w 3857504"/>
              <a:gd name="connsiteY13" fmla="*/ 5744416 h 6809977"/>
              <a:gd name="connsiteX14" fmla="*/ 3097159 w 3857504"/>
              <a:gd name="connsiteY14" fmla="*/ 5127443 h 6809977"/>
              <a:gd name="connsiteX15" fmla="*/ 3097159 w 3857504"/>
              <a:gd name="connsiteY15" fmla="*/ 4822984 h 6809977"/>
              <a:gd name="connsiteX16" fmla="*/ 3706057 w 3857504"/>
              <a:gd name="connsiteY16" fmla="*/ 4214087 h 6809977"/>
              <a:gd name="connsiteX17" fmla="*/ 3817168 w 3857504"/>
              <a:gd name="connsiteY17" fmla="*/ 4154972 h 6809977"/>
              <a:gd name="connsiteX18" fmla="*/ 1844412 w 3857504"/>
              <a:gd name="connsiteY18" fmla="*/ 4142170 h 6809977"/>
              <a:gd name="connsiteX19" fmla="*/ 1996642 w 3857504"/>
              <a:gd name="connsiteY19" fmla="*/ 4205226 h 6809977"/>
              <a:gd name="connsiteX20" fmla="*/ 2613614 w 3857504"/>
              <a:gd name="connsiteY20" fmla="*/ 4822198 h 6809977"/>
              <a:gd name="connsiteX21" fmla="*/ 2613614 w 3857504"/>
              <a:gd name="connsiteY21" fmla="*/ 5126657 h 6809977"/>
              <a:gd name="connsiteX22" fmla="*/ 2004715 w 3857504"/>
              <a:gd name="connsiteY22" fmla="*/ 5735555 h 6809977"/>
              <a:gd name="connsiteX23" fmla="*/ 1700256 w 3857504"/>
              <a:gd name="connsiteY23" fmla="*/ 5735555 h 6809977"/>
              <a:gd name="connsiteX24" fmla="*/ 1083284 w 3857504"/>
              <a:gd name="connsiteY24" fmla="*/ 5118583 h 6809977"/>
              <a:gd name="connsiteX25" fmla="*/ 1083284 w 3857504"/>
              <a:gd name="connsiteY25" fmla="*/ 4814124 h 6809977"/>
              <a:gd name="connsiteX26" fmla="*/ 1692183 w 3857504"/>
              <a:gd name="connsiteY26" fmla="*/ 4205226 h 6809977"/>
              <a:gd name="connsiteX27" fmla="*/ 1844412 w 3857504"/>
              <a:gd name="connsiteY27" fmla="*/ 4142170 h 6809977"/>
              <a:gd name="connsiteX28" fmla="*/ 2846918 w 3857504"/>
              <a:gd name="connsiteY28" fmla="*/ 3139664 h 6809977"/>
              <a:gd name="connsiteX29" fmla="*/ 2999148 w 3857504"/>
              <a:gd name="connsiteY29" fmla="*/ 3202720 h 6809977"/>
              <a:gd name="connsiteX30" fmla="*/ 3616119 w 3857504"/>
              <a:gd name="connsiteY30" fmla="*/ 3819692 h 6809977"/>
              <a:gd name="connsiteX31" fmla="*/ 3616119 w 3857504"/>
              <a:gd name="connsiteY31" fmla="*/ 4124150 h 6809977"/>
              <a:gd name="connsiteX32" fmla="*/ 3007222 w 3857504"/>
              <a:gd name="connsiteY32" fmla="*/ 4733049 h 6809977"/>
              <a:gd name="connsiteX33" fmla="*/ 2702763 w 3857504"/>
              <a:gd name="connsiteY33" fmla="*/ 4733049 h 6809977"/>
              <a:gd name="connsiteX34" fmla="*/ 2085791 w 3857504"/>
              <a:gd name="connsiteY34" fmla="*/ 4116077 h 6809977"/>
              <a:gd name="connsiteX35" fmla="*/ 2085791 w 3857504"/>
              <a:gd name="connsiteY35" fmla="*/ 3811618 h 6809977"/>
              <a:gd name="connsiteX36" fmla="*/ 2694689 w 3857504"/>
              <a:gd name="connsiteY36" fmla="*/ 3202720 h 6809977"/>
              <a:gd name="connsiteX37" fmla="*/ 2846918 w 3857504"/>
              <a:gd name="connsiteY37" fmla="*/ 3139664 h 6809977"/>
              <a:gd name="connsiteX38" fmla="*/ 833045 w 3857504"/>
              <a:gd name="connsiteY38" fmla="*/ 3130803 h 6809977"/>
              <a:gd name="connsiteX39" fmla="*/ 985274 w 3857504"/>
              <a:gd name="connsiteY39" fmla="*/ 3193859 h 6809977"/>
              <a:gd name="connsiteX40" fmla="*/ 1602246 w 3857504"/>
              <a:gd name="connsiteY40" fmla="*/ 3810831 h 6809977"/>
              <a:gd name="connsiteX41" fmla="*/ 1602246 w 3857504"/>
              <a:gd name="connsiteY41" fmla="*/ 4115290 h 6809977"/>
              <a:gd name="connsiteX42" fmla="*/ 993348 w 3857504"/>
              <a:gd name="connsiteY42" fmla="*/ 4724188 h 6809977"/>
              <a:gd name="connsiteX43" fmla="*/ 688889 w 3857504"/>
              <a:gd name="connsiteY43" fmla="*/ 4724188 h 6809977"/>
              <a:gd name="connsiteX44" fmla="*/ 71917 w 3857504"/>
              <a:gd name="connsiteY44" fmla="*/ 4107216 h 6809977"/>
              <a:gd name="connsiteX45" fmla="*/ 71917 w 3857504"/>
              <a:gd name="connsiteY45" fmla="*/ 3802757 h 6809977"/>
              <a:gd name="connsiteX46" fmla="*/ 680815 w 3857504"/>
              <a:gd name="connsiteY46" fmla="*/ 3193859 h 6809977"/>
              <a:gd name="connsiteX47" fmla="*/ 833045 w 3857504"/>
              <a:gd name="connsiteY47" fmla="*/ 3130803 h 6809977"/>
              <a:gd name="connsiteX48" fmla="*/ 3849425 w 3857504"/>
              <a:gd name="connsiteY48" fmla="*/ 2043185 h 6809977"/>
              <a:gd name="connsiteX49" fmla="*/ 3857503 w 3857504"/>
              <a:gd name="connsiteY49" fmla="*/ 2043960 h 6809977"/>
              <a:gd name="connsiteX50" fmla="*/ 3857503 w 3857504"/>
              <a:gd name="connsiteY50" fmla="*/ 3699625 h 6809977"/>
              <a:gd name="connsiteX51" fmla="*/ 3857498 w 3857504"/>
              <a:gd name="connsiteY51" fmla="*/ 3699626 h 6809977"/>
              <a:gd name="connsiteX52" fmla="*/ 3705269 w 3857504"/>
              <a:gd name="connsiteY52" fmla="*/ 3636569 h 6809977"/>
              <a:gd name="connsiteX53" fmla="*/ 3088297 w 3857504"/>
              <a:gd name="connsiteY53" fmla="*/ 3019597 h 6809977"/>
              <a:gd name="connsiteX54" fmla="*/ 3088298 w 3857504"/>
              <a:gd name="connsiteY54" fmla="*/ 2715139 h 6809977"/>
              <a:gd name="connsiteX55" fmla="*/ 3697196 w 3857504"/>
              <a:gd name="connsiteY55" fmla="*/ 2106241 h 6809977"/>
              <a:gd name="connsiteX56" fmla="*/ 3849425 w 3857504"/>
              <a:gd name="connsiteY56" fmla="*/ 2043185 h 6809977"/>
              <a:gd name="connsiteX57" fmla="*/ 1835552 w 3857504"/>
              <a:gd name="connsiteY57" fmla="*/ 2034325 h 6809977"/>
              <a:gd name="connsiteX58" fmla="*/ 1987781 w 3857504"/>
              <a:gd name="connsiteY58" fmla="*/ 2097381 h 6809977"/>
              <a:gd name="connsiteX59" fmla="*/ 2604753 w 3857504"/>
              <a:gd name="connsiteY59" fmla="*/ 2714353 h 6809977"/>
              <a:gd name="connsiteX60" fmla="*/ 2604753 w 3857504"/>
              <a:gd name="connsiteY60" fmla="*/ 3018812 h 6809977"/>
              <a:gd name="connsiteX61" fmla="*/ 1995855 w 3857504"/>
              <a:gd name="connsiteY61" fmla="*/ 3627710 h 6809977"/>
              <a:gd name="connsiteX62" fmla="*/ 1691396 w 3857504"/>
              <a:gd name="connsiteY62" fmla="*/ 3627710 h 6809977"/>
              <a:gd name="connsiteX63" fmla="*/ 1074423 w 3857504"/>
              <a:gd name="connsiteY63" fmla="*/ 3010738 h 6809977"/>
              <a:gd name="connsiteX64" fmla="*/ 1074423 w 3857504"/>
              <a:gd name="connsiteY64" fmla="*/ 2706279 h 6809977"/>
              <a:gd name="connsiteX65" fmla="*/ 1683322 w 3857504"/>
              <a:gd name="connsiteY65" fmla="*/ 2097381 h 6809977"/>
              <a:gd name="connsiteX66" fmla="*/ 1835552 w 3857504"/>
              <a:gd name="connsiteY66" fmla="*/ 2034325 h 6809977"/>
              <a:gd name="connsiteX67" fmla="*/ 2838057 w 3857504"/>
              <a:gd name="connsiteY67" fmla="*/ 1031819 h 6809977"/>
              <a:gd name="connsiteX68" fmla="*/ 2990286 w 3857504"/>
              <a:gd name="connsiteY68" fmla="*/ 1094874 h 6809977"/>
              <a:gd name="connsiteX69" fmla="*/ 3607258 w 3857504"/>
              <a:gd name="connsiteY69" fmla="*/ 1711846 h 6809977"/>
              <a:gd name="connsiteX70" fmla="*/ 3607258 w 3857504"/>
              <a:gd name="connsiteY70" fmla="*/ 2016305 h 6809977"/>
              <a:gd name="connsiteX71" fmla="*/ 2998360 w 3857504"/>
              <a:gd name="connsiteY71" fmla="*/ 2625203 h 6809977"/>
              <a:gd name="connsiteX72" fmla="*/ 2693901 w 3857504"/>
              <a:gd name="connsiteY72" fmla="*/ 2625203 h 6809977"/>
              <a:gd name="connsiteX73" fmla="*/ 2076929 w 3857504"/>
              <a:gd name="connsiteY73" fmla="*/ 2008231 h 6809977"/>
              <a:gd name="connsiteX74" fmla="*/ 2076929 w 3857504"/>
              <a:gd name="connsiteY74" fmla="*/ 1703772 h 6809977"/>
              <a:gd name="connsiteX75" fmla="*/ 2685827 w 3857504"/>
              <a:gd name="connsiteY75" fmla="*/ 1094874 h 6809977"/>
              <a:gd name="connsiteX76" fmla="*/ 2838057 w 3857504"/>
              <a:gd name="connsiteY76" fmla="*/ 1031819 h 6809977"/>
              <a:gd name="connsiteX77" fmla="*/ 824184 w 3857504"/>
              <a:gd name="connsiteY77" fmla="*/ 1022958 h 6809977"/>
              <a:gd name="connsiteX78" fmla="*/ 976413 w 3857504"/>
              <a:gd name="connsiteY78" fmla="*/ 1086014 h 6809977"/>
              <a:gd name="connsiteX79" fmla="*/ 1593385 w 3857504"/>
              <a:gd name="connsiteY79" fmla="*/ 1702985 h 6809977"/>
              <a:gd name="connsiteX80" fmla="*/ 1593386 w 3857504"/>
              <a:gd name="connsiteY80" fmla="*/ 2007443 h 6809977"/>
              <a:gd name="connsiteX81" fmla="*/ 984487 w 3857504"/>
              <a:gd name="connsiteY81" fmla="*/ 2616341 h 6809977"/>
              <a:gd name="connsiteX82" fmla="*/ 680028 w 3857504"/>
              <a:gd name="connsiteY82" fmla="*/ 2616341 h 6809977"/>
              <a:gd name="connsiteX83" fmla="*/ 63056 w 3857504"/>
              <a:gd name="connsiteY83" fmla="*/ 1999370 h 6809977"/>
              <a:gd name="connsiteX84" fmla="*/ 63056 w 3857504"/>
              <a:gd name="connsiteY84" fmla="*/ 1694911 h 6809977"/>
              <a:gd name="connsiteX85" fmla="*/ 671954 w 3857504"/>
              <a:gd name="connsiteY85" fmla="*/ 1086014 h 6809977"/>
              <a:gd name="connsiteX86" fmla="*/ 824184 w 3857504"/>
              <a:gd name="connsiteY86" fmla="*/ 1022958 h 6809977"/>
              <a:gd name="connsiteX87" fmla="*/ 3840564 w 3857504"/>
              <a:gd name="connsiteY87" fmla="*/ 29312 h 6809977"/>
              <a:gd name="connsiteX88" fmla="*/ 3857503 w 3857504"/>
              <a:gd name="connsiteY88" fmla="*/ 30936 h 6809977"/>
              <a:gd name="connsiteX89" fmla="*/ 3857503 w 3857504"/>
              <a:gd name="connsiteY89" fmla="*/ 1684903 h 6809977"/>
              <a:gd name="connsiteX90" fmla="*/ 3848638 w 3857504"/>
              <a:gd name="connsiteY90" fmla="*/ 1685753 h 6809977"/>
              <a:gd name="connsiteX91" fmla="*/ 3696408 w 3857504"/>
              <a:gd name="connsiteY91" fmla="*/ 1622697 h 6809977"/>
              <a:gd name="connsiteX92" fmla="*/ 3079436 w 3857504"/>
              <a:gd name="connsiteY92" fmla="*/ 1005725 h 6809977"/>
              <a:gd name="connsiteX93" fmla="*/ 3079436 w 3857504"/>
              <a:gd name="connsiteY93" fmla="*/ 701266 h 6809977"/>
              <a:gd name="connsiteX94" fmla="*/ 3688334 w 3857504"/>
              <a:gd name="connsiteY94" fmla="*/ 92368 h 6809977"/>
              <a:gd name="connsiteX95" fmla="*/ 3840564 w 3857504"/>
              <a:gd name="connsiteY95" fmla="*/ 29312 h 6809977"/>
              <a:gd name="connsiteX96" fmla="*/ 1826691 w 3857504"/>
              <a:gd name="connsiteY96" fmla="*/ 20451 h 6809977"/>
              <a:gd name="connsiteX97" fmla="*/ 1978919 w 3857504"/>
              <a:gd name="connsiteY97" fmla="*/ 83507 h 6809977"/>
              <a:gd name="connsiteX98" fmla="*/ 2595891 w 3857504"/>
              <a:gd name="connsiteY98" fmla="*/ 700479 h 6809977"/>
              <a:gd name="connsiteX99" fmla="*/ 2595892 w 3857504"/>
              <a:gd name="connsiteY99" fmla="*/ 1004938 h 6809977"/>
              <a:gd name="connsiteX100" fmla="*/ 1986993 w 3857504"/>
              <a:gd name="connsiteY100" fmla="*/ 1613836 h 6809977"/>
              <a:gd name="connsiteX101" fmla="*/ 1682534 w 3857504"/>
              <a:gd name="connsiteY101" fmla="*/ 1613836 h 6809977"/>
              <a:gd name="connsiteX102" fmla="*/ 1065562 w 3857504"/>
              <a:gd name="connsiteY102" fmla="*/ 996864 h 6809977"/>
              <a:gd name="connsiteX103" fmla="*/ 1065562 w 3857504"/>
              <a:gd name="connsiteY103" fmla="*/ 692405 h 6809977"/>
              <a:gd name="connsiteX104" fmla="*/ 1674460 w 3857504"/>
              <a:gd name="connsiteY104" fmla="*/ 83507 h 6809977"/>
              <a:gd name="connsiteX105" fmla="*/ 1826691 w 3857504"/>
              <a:gd name="connsiteY105" fmla="*/ 20451 h 6809977"/>
              <a:gd name="connsiteX106" fmla="*/ 2073710 w 3857504"/>
              <a:gd name="connsiteY106" fmla="*/ 0 h 6809977"/>
              <a:gd name="connsiteX107" fmla="*/ 3600383 w 3857504"/>
              <a:gd name="connsiteY107" fmla="*/ 0 h 6809977"/>
              <a:gd name="connsiteX108" fmla="*/ 3598397 w 3857504"/>
              <a:gd name="connsiteY108" fmla="*/ 2432 h 6809977"/>
              <a:gd name="connsiteX109" fmla="*/ 2989500 w 3857504"/>
              <a:gd name="connsiteY109" fmla="*/ 611330 h 6809977"/>
              <a:gd name="connsiteX110" fmla="*/ 2685041 w 3857504"/>
              <a:gd name="connsiteY110" fmla="*/ 611330 h 680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3857504" h="6809977">
                <a:moveTo>
                  <a:pt x="2855779" y="5153537"/>
                </a:moveTo>
                <a:cubicBezTo>
                  <a:pt x="2910876" y="5153537"/>
                  <a:pt x="2965971" y="5174556"/>
                  <a:pt x="3008009" y="5216593"/>
                </a:cubicBezTo>
                <a:lnTo>
                  <a:pt x="3624980" y="5833564"/>
                </a:lnTo>
                <a:cubicBezTo>
                  <a:pt x="3709055" y="5917639"/>
                  <a:pt x="3709055" y="6053949"/>
                  <a:pt x="3624980" y="6138023"/>
                </a:cubicBezTo>
                <a:lnTo>
                  <a:pt x="3016082" y="6746922"/>
                </a:lnTo>
                <a:cubicBezTo>
                  <a:pt x="2932008" y="6830996"/>
                  <a:pt x="2795698" y="6830996"/>
                  <a:pt x="2711623" y="6746922"/>
                </a:cubicBezTo>
                <a:lnTo>
                  <a:pt x="2094652" y="6129950"/>
                </a:lnTo>
                <a:cubicBezTo>
                  <a:pt x="2010577" y="6045876"/>
                  <a:pt x="2010577" y="5909566"/>
                  <a:pt x="2094652" y="5825491"/>
                </a:cubicBezTo>
                <a:lnTo>
                  <a:pt x="2703550" y="5216593"/>
                </a:lnTo>
                <a:cubicBezTo>
                  <a:pt x="2745587" y="5174556"/>
                  <a:pt x="2800683" y="5153537"/>
                  <a:pt x="2855779" y="5153537"/>
                </a:cubicBezTo>
                <a:close/>
                <a:moveTo>
                  <a:pt x="3857503" y="4151107"/>
                </a:moveTo>
                <a:lnTo>
                  <a:pt x="3857504" y="5806623"/>
                </a:lnTo>
                <a:lnTo>
                  <a:pt x="3825242" y="5803531"/>
                </a:lnTo>
                <a:cubicBezTo>
                  <a:pt x="3784532" y="5795649"/>
                  <a:pt x="3745659" y="5775944"/>
                  <a:pt x="3714129" y="5744416"/>
                </a:cubicBezTo>
                <a:lnTo>
                  <a:pt x="3097159" y="5127443"/>
                </a:lnTo>
                <a:cubicBezTo>
                  <a:pt x="3013084" y="5043370"/>
                  <a:pt x="3013084" y="4907059"/>
                  <a:pt x="3097159" y="4822984"/>
                </a:cubicBezTo>
                <a:lnTo>
                  <a:pt x="3706057" y="4214087"/>
                </a:lnTo>
                <a:cubicBezTo>
                  <a:pt x="3737586" y="4182560"/>
                  <a:pt x="3776458" y="4162854"/>
                  <a:pt x="3817168" y="4154972"/>
                </a:cubicBezTo>
                <a:close/>
                <a:moveTo>
                  <a:pt x="1844412" y="4142170"/>
                </a:moveTo>
                <a:cubicBezTo>
                  <a:pt x="1899508" y="4142170"/>
                  <a:pt x="1954604" y="4163188"/>
                  <a:pt x="1996642" y="4205226"/>
                </a:cubicBezTo>
                <a:lnTo>
                  <a:pt x="2613614" y="4822198"/>
                </a:lnTo>
                <a:cubicBezTo>
                  <a:pt x="2697688" y="4906272"/>
                  <a:pt x="2697688" y="5042582"/>
                  <a:pt x="2613614" y="5126657"/>
                </a:cubicBezTo>
                <a:lnTo>
                  <a:pt x="2004715" y="5735555"/>
                </a:lnTo>
                <a:cubicBezTo>
                  <a:pt x="1920641" y="5819629"/>
                  <a:pt x="1784331" y="5819629"/>
                  <a:pt x="1700256" y="5735555"/>
                </a:cubicBezTo>
                <a:lnTo>
                  <a:pt x="1083284" y="5118583"/>
                </a:lnTo>
                <a:cubicBezTo>
                  <a:pt x="999210" y="5034509"/>
                  <a:pt x="999210" y="4898199"/>
                  <a:pt x="1083284" y="4814124"/>
                </a:cubicBezTo>
                <a:lnTo>
                  <a:pt x="1692183" y="4205226"/>
                </a:lnTo>
                <a:cubicBezTo>
                  <a:pt x="1734220" y="4163188"/>
                  <a:pt x="1789316" y="4142170"/>
                  <a:pt x="1844412" y="4142170"/>
                </a:cubicBezTo>
                <a:close/>
                <a:moveTo>
                  <a:pt x="2846918" y="3139664"/>
                </a:moveTo>
                <a:cubicBezTo>
                  <a:pt x="2902015" y="3139663"/>
                  <a:pt x="2957110" y="3160682"/>
                  <a:pt x="2999148" y="3202720"/>
                </a:cubicBezTo>
                <a:lnTo>
                  <a:pt x="3616119" y="3819692"/>
                </a:lnTo>
                <a:cubicBezTo>
                  <a:pt x="3700194" y="3903766"/>
                  <a:pt x="3700194" y="4040076"/>
                  <a:pt x="3616119" y="4124150"/>
                </a:cubicBezTo>
                <a:lnTo>
                  <a:pt x="3007222" y="4733049"/>
                </a:lnTo>
                <a:cubicBezTo>
                  <a:pt x="2923147" y="4817123"/>
                  <a:pt x="2786837" y="4817123"/>
                  <a:pt x="2702763" y="4733049"/>
                </a:cubicBezTo>
                <a:lnTo>
                  <a:pt x="2085791" y="4116077"/>
                </a:lnTo>
                <a:cubicBezTo>
                  <a:pt x="2001717" y="4032002"/>
                  <a:pt x="2001717" y="3895692"/>
                  <a:pt x="2085791" y="3811618"/>
                </a:cubicBezTo>
                <a:lnTo>
                  <a:pt x="2694689" y="3202720"/>
                </a:lnTo>
                <a:cubicBezTo>
                  <a:pt x="2736726" y="3160683"/>
                  <a:pt x="2791822" y="3139663"/>
                  <a:pt x="2846918" y="3139664"/>
                </a:cubicBezTo>
                <a:close/>
                <a:moveTo>
                  <a:pt x="833045" y="3130803"/>
                </a:moveTo>
                <a:cubicBezTo>
                  <a:pt x="888141" y="3130803"/>
                  <a:pt x="943237" y="3151821"/>
                  <a:pt x="985274" y="3193859"/>
                </a:cubicBezTo>
                <a:lnTo>
                  <a:pt x="1602246" y="3810831"/>
                </a:lnTo>
                <a:cubicBezTo>
                  <a:pt x="1686321" y="3894905"/>
                  <a:pt x="1686321" y="4031215"/>
                  <a:pt x="1602246" y="4115290"/>
                </a:cubicBezTo>
                <a:lnTo>
                  <a:pt x="993348" y="4724188"/>
                </a:lnTo>
                <a:cubicBezTo>
                  <a:pt x="909274" y="4808262"/>
                  <a:pt x="772963" y="4808262"/>
                  <a:pt x="688889" y="4724188"/>
                </a:cubicBezTo>
                <a:lnTo>
                  <a:pt x="71917" y="4107216"/>
                </a:lnTo>
                <a:cubicBezTo>
                  <a:pt x="-12157" y="4023142"/>
                  <a:pt x="-12157" y="3886831"/>
                  <a:pt x="71917" y="3802757"/>
                </a:cubicBezTo>
                <a:lnTo>
                  <a:pt x="680815" y="3193859"/>
                </a:lnTo>
                <a:cubicBezTo>
                  <a:pt x="722853" y="3151821"/>
                  <a:pt x="777948" y="3130803"/>
                  <a:pt x="833045" y="3130803"/>
                </a:cubicBezTo>
                <a:close/>
                <a:moveTo>
                  <a:pt x="3849425" y="2043185"/>
                </a:moveTo>
                <a:lnTo>
                  <a:pt x="3857503" y="2043960"/>
                </a:lnTo>
                <a:lnTo>
                  <a:pt x="3857503" y="3699625"/>
                </a:lnTo>
                <a:lnTo>
                  <a:pt x="3857498" y="3699626"/>
                </a:lnTo>
                <a:cubicBezTo>
                  <a:pt x="3802402" y="3699626"/>
                  <a:pt x="3747306" y="3678607"/>
                  <a:pt x="3705269" y="3636569"/>
                </a:cubicBezTo>
                <a:lnTo>
                  <a:pt x="3088297" y="3019597"/>
                </a:lnTo>
                <a:cubicBezTo>
                  <a:pt x="3004223" y="2935523"/>
                  <a:pt x="3004223" y="2799213"/>
                  <a:pt x="3088298" y="2715139"/>
                </a:cubicBezTo>
                <a:lnTo>
                  <a:pt x="3697196" y="2106241"/>
                </a:lnTo>
                <a:cubicBezTo>
                  <a:pt x="3739233" y="2064203"/>
                  <a:pt x="3794329" y="2043185"/>
                  <a:pt x="3849425" y="2043185"/>
                </a:cubicBezTo>
                <a:close/>
                <a:moveTo>
                  <a:pt x="1835552" y="2034325"/>
                </a:moveTo>
                <a:cubicBezTo>
                  <a:pt x="1890648" y="2034325"/>
                  <a:pt x="1945743" y="2055343"/>
                  <a:pt x="1987781" y="2097381"/>
                </a:cubicBezTo>
                <a:lnTo>
                  <a:pt x="2604753" y="2714353"/>
                </a:lnTo>
                <a:cubicBezTo>
                  <a:pt x="2688827" y="2798427"/>
                  <a:pt x="2688827" y="2934738"/>
                  <a:pt x="2604753" y="3018812"/>
                </a:cubicBezTo>
                <a:lnTo>
                  <a:pt x="1995855" y="3627710"/>
                </a:lnTo>
                <a:cubicBezTo>
                  <a:pt x="1911780" y="3711784"/>
                  <a:pt x="1775469" y="3711784"/>
                  <a:pt x="1691396" y="3627710"/>
                </a:cubicBezTo>
                <a:lnTo>
                  <a:pt x="1074423" y="3010738"/>
                </a:lnTo>
                <a:cubicBezTo>
                  <a:pt x="990348" y="2926663"/>
                  <a:pt x="990349" y="2790353"/>
                  <a:pt x="1074423" y="2706279"/>
                </a:cubicBezTo>
                <a:lnTo>
                  <a:pt x="1683322" y="2097381"/>
                </a:lnTo>
                <a:cubicBezTo>
                  <a:pt x="1725359" y="2055343"/>
                  <a:pt x="1780455" y="2034325"/>
                  <a:pt x="1835552" y="2034325"/>
                </a:cubicBezTo>
                <a:close/>
                <a:moveTo>
                  <a:pt x="2838057" y="1031819"/>
                </a:moveTo>
                <a:cubicBezTo>
                  <a:pt x="2893154" y="1031818"/>
                  <a:pt x="2948250" y="1052837"/>
                  <a:pt x="2990286" y="1094874"/>
                </a:cubicBezTo>
                <a:lnTo>
                  <a:pt x="3607258" y="1711846"/>
                </a:lnTo>
                <a:cubicBezTo>
                  <a:pt x="3691332" y="1795920"/>
                  <a:pt x="3691332" y="1932230"/>
                  <a:pt x="3607258" y="2016305"/>
                </a:cubicBezTo>
                <a:lnTo>
                  <a:pt x="2998360" y="2625203"/>
                </a:lnTo>
                <a:cubicBezTo>
                  <a:pt x="2914286" y="2709277"/>
                  <a:pt x="2777976" y="2709277"/>
                  <a:pt x="2693901" y="2625203"/>
                </a:cubicBezTo>
                <a:lnTo>
                  <a:pt x="2076929" y="2008231"/>
                </a:lnTo>
                <a:cubicBezTo>
                  <a:pt x="1992855" y="1924157"/>
                  <a:pt x="1992855" y="1787846"/>
                  <a:pt x="2076929" y="1703772"/>
                </a:cubicBezTo>
                <a:lnTo>
                  <a:pt x="2685827" y="1094874"/>
                </a:lnTo>
                <a:cubicBezTo>
                  <a:pt x="2727865" y="1052838"/>
                  <a:pt x="2782961" y="1031818"/>
                  <a:pt x="2838057" y="1031819"/>
                </a:cubicBezTo>
                <a:close/>
                <a:moveTo>
                  <a:pt x="824184" y="1022958"/>
                </a:moveTo>
                <a:cubicBezTo>
                  <a:pt x="879280" y="1022958"/>
                  <a:pt x="934376" y="1043976"/>
                  <a:pt x="976413" y="1086014"/>
                </a:cubicBezTo>
                <a:lnTo>
                  <a:pt x="1593385" y="1702985"/>
                </a:lnTo>
                <a:cubicBezTo>
                  <a:pt x="1677460" y="1787059"/>
                  <a:pt x="1677460" y="1923369"/>
                  <a:pt x="1593386" y="2007443"/>
                </a:cubicBezTo>
                <a:lnTo>
                  <a:pt x="984487" y="2616341"/>
                </a:lnTo>
                <a:cubicBezTo>
                  <a:pt x="900413" y="2700416"/>
                  <a:pt x="764102" y="2700416"/>
                  <a:pt x="680028" y="2616341"/>
                </a:cubicBezTo>
                <a:lnTo>
                  <a:pt x="63056" y="1999370"/>
                </a:lnTo>
                <a:cubicBezTo>
                  <a:pt x="-21019" y="1915296"/>
                  <a:pt x="-21019" y="1778986"/>
                  <a:pt x="63056" y="1694911"/>
                </a:cubicBezTo>
                <a:lnTo>
                  <a:pt x="671954" y="1086014"/>
                </a:lnTo>
                <a:cubicBezTo>
                  <a:pt x="713992" y="1043976"/>
                  <a:pt x="769087" y="1022958"/>
                  <a:pt x="824184" y="1022958"/>
                </a:cubicBezTo>
                <a:close/>
                <a:moveTo>
                  <a:pt x="3840564" y="29312"/>
                </a:moveTo>
                <a:lnTo>
                  <a:pt x="3857503" y="30936"/>
                </a:lnTo>
                <a:lnTo>
                  <a:pt x="3857503" y="1684903"/>
                </a:lnTo>
                <a:lnTo>
                  <a:pt x="3848638" y="1685753"/>
                </a:lnTo>
                <a:cubicBezTo>
                  <a:pt x="3793542" y="1685753"/>
                  <a:pt x="3738446" y="1664734"/>
                  <a:pt x="3696408" y="1622697"/>
                </a:cubicBezTo>
                <a:lnTo>
                  <a:pt x="3079436" y="1005725"/>
                </a:lnTo>
                <a:cubicBezTo>
                  <a:pt x="2995362" y="921651"/>
                  <a:pt x="2995362" y="785341"/>
                  <a:pt x="3079436" y="701266"/>
                </a:cubicBezTo>
                <a:lnTo>
                  <a:pt x="3688334" y="92368"/>
                </a:lnTo>
                <a:cubicBezTo>
                  <a:pt x="3730372" y="50331"/>
                  <a:pt x="3785468" y="29313"/>
                  <a:pt x="3840564" y="29312"/>
                </a:cubicBezTo>
                <a:close/>
                <a:moveTo>
                  <a:pt x="1826691" y="20451"/>
                </a:moveTo>
                <a:cubicBezTo>
                  <a:pt x="1881787" y="20451"/>
                  <a:pt x="1936883" y="41470"/>
                  <a:pt x="1978919" y="83507"/>
                </a:cubicBezTo>
                <a:lnTo>
                  <a:pt x="2595891" y="700479"/>
                </a:lnTo>
                <a:cubicBezTo>
                  <a:pt x="2679966" y="784554"/>
                  <a:pt x="2679966" y="920864"/>
                  <a:pt x="2595892" y="1004938"/>
                </a:cubicBezTo>
                <a:lnTo>
                  <a:pt x="1986993" y="1613836"/>
                </a:lnTo>
                <a:cubicBezTo>
                  <a:pt x="1902919" y="1697910"/>
                  <a:pt x="1766608" y="1697910"/>
                  <a:pt x="1682534" y="1613836"/>
                </a:cubicBezTo>
                <a:lnTo>
                  <a:pt x="1065562" y="996864"/>
                </a:lnTo>
                <a:cubicBezTo>
                  <a:pt x="981488" y="912790"/>
                  <a:pt x="981488" y="776479"/>
                  <a:pt x="1065562" y="692405"/>
                </a:cubicBezTo>
                <a:lnTo>
                  <a:pt x="1674460" y="83507"/>
                </a:lnTo>
                <a:cubicBezTo>
                  <a:pt x="1716498" y="41471"/>
                  <a:pt x="1771594" y="20451"/>
                  <a:pt x="1826691" y="20451"/>
                </a:cubicBezTo>
                <a:close/>
                <a:moveTo>
                  <a:pt x="2073710" y="0"/>
                </a:moveTo>
                <a:lnTo>
                  <a:pt x="3600383" y="0"/>
                </a:lnTo>
                <a:lnTo>
                  <a:pt x="3598397" y="2432"/>
                </a:lnTo>
                <a:lnTo>
                  <a:pt x="2989500" y="611330"/>
                </a:lnTo>
                <a:cubicBezTo>
                  <a:pt x="2905425" y="695405"/>
                  <a:pt x="2769114" y="695404"/>
                  <a:pt x="2685041" y="61133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9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>
          <a:xfrm flipH="1">
            <a:off x="3848100" y="2120900"/>
            <a:ext cx="5295900" cy="4737100"/>
          </a:xfrm>
          <a:prstGeom prst="rtTriangl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0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4" name="圖片版面配置區 33"/>
          <p:cNvSpPr>
            <a:spLocks noGrp="1"/>
          </p:cNvSpPr>
          <p:nvPr>
            <p:ph type="pic" sz="quarter" idx="12"/>
          </p:nvPr>
        </p:nvSpPr>
        <p:spPr>
          <a:xfrm>
            <a:off x="5282278" y="1752601"/>
            <a:ext cx="2337722" cy="1616075"/>
          </a:xfrm>
          <a:custGeom>
            <a:avLst/>
            <a:gdLst>
              <a:gd name="connsiteX0" fmla="*/ 452486 w 2337722"/>
              <a:gd name="connsiteY0" fmla="*/ 0 h 1616075"/>
              <a:gd name="connsiteX1" fmla="*/ 2337722 w 2337722"/>
              <a:gd name="connsiteY1" fmla="*/ 0 h 1616075"/>
              <a:gd name="connsiteX2" fmla="*/ 1885236 w 2337722"/>
              <a:gd name="connsiteY2" fmla="*/ 1616075 h 1616075"/>
              <a:gd name="connsiteX3" fmla="*/ 0 w 2337722"/>
              <a:gd name="connsiteY3" fmla="*/ 1616075 h 161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7722" h="1616075">
                <a:moveTo>
                  <a:pt x="452486" y="0"/>
                </a:moveTo>
                <a:lnTo>
                  <a:pt x="2337722" y="0"/>
                </a:lnTo>
                <a:lnTo>
                  <a:pt x="1885236" y="1616075"/>
                </a:lnTo>
                <a:lnTo>
                  <a:pt x="0" y="1616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5" name="圖片版面配置區 34"/>
          <p:cNvSpPr>
            <a:spLocks noGrp="1"/>
          </p:cNvSpPr>
          <p:nvPr>
            <p:ph type="pic" sz="quarter" idx="13"/>
          </p:nvPr>
        </p:nvSpPr>
        <p:spPr>
          <a:xfrm>
            <a:off x="4791568" y="3482975"/>
            <a:ext cx="2343945" cy="1638300"/>
          </a:xfrm>
          <a:custGeom>
            <a:avLst/>
            <a:gdLst>
              <a:gd name="connsiteX0" fmla="*/ 458709 w 2343945"/>
              <a:gd name="connsiteY0" fmla="*/ 0 h 1638300"/>
              <a:gd name="connsiteX1" fmla="*/ 2343945 w 2343945"/>
              <a:gd name="connsiteY1" fmla="*/ 0 h 1638300"/>
              <a:gd name="connsiteX2" fmla="*/ 1885236 w 2343945"/>
              <a:gd name="connsiteY2" fmla="*/ 1638300 h 1638300"/>
              <a:gd name="connsiteX3" fmla="*/ 0 w 2343945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3945" h="1638300">
                <a:moveTo>
                  <a:pt x="458709" y="0"/>
                </a:moveTo>
                <a:lnTo>
                  <a:pt x="2343945" y="0"/>
                </a:lnTo>
                <a:lnTo>
                  <a:pt x="1885236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圖片版面配置區 35"/>
          <p:cNvSpPr>
            <a:spLocks noGrp="1"/>
          </p:cNvSpPr>
          <p:nvPr>
            <p:ph type="pic" sz="quarter" idx="14"/>
          </p:nvPr>
        </p:nvSpPr>
        <p:spPr>
          <a:xfrm>
            <a:off x="4305300" y="5235576"/>
            <a:ext cx="2339500" cy="1622425"/>
          </a:xfrm>
          <a:custGeom>
            <a:avLst/>
            <a:gdLst>
              <a:gd name="connsiteX0" fmla="*/ 454264 w 2339500"/>
              <a:gd name="connsiteY0" fmla="*/ 0 h 1622425"/>
              <a:gd name="connsiteX1" fmla="*/ 2339500 w 2339500"/>
              <a:gd name="connsiteY1" fmla="*/ 0 h 1622425"/>
              <a:gd name="connsiteX2" fmla="*/ 1885236 w 2339500"/>
              <a:gd name="connsiteY2" fmla="*/ 1622425 h 1622425"/>
              <a:gd name="connsiteX3" fmla="*/ 0 w 2339500"/>
              <a:gd name="connsiteY3" fmla="*/ 1622425 h 162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500" h="1622425">
                <a:moveTo>
                  <a:pt x="454264" y="0"/>
                </a:moveTo>
                <a:lnTo>
                  <a:pt x="2339500" y="0"/>
                </a:lnTo>
                <a:lnTo>
                  <a:pt x="1885236" y="1622425"/>
                </a:lnTo>
                <a:lnTo>
                  <a:pt x="0" y="16224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圖片版面配置區 36"/>
          <p:cNvSpPr>
            <a:spLocks noGrp="1"/>
          </p:cNvSpPr>
          <p:nvPr>
            <p:ph type="pic" sz="quarter" idx="15"/>
          </p:nvPr>
        </p:nvSpPr>
        <p:spPr>
          <a:xfrm>
            <a:off x="6553200" y="4427538"/>
            <a:ext cx="2339500" cy="1622425"/>
          </a:xfrm>
          <a:custGeom>
            <a:avLst/>
            <a:gdLst>
              <a:gd name="connsiteX0" fmla="*/ 454264 w 2339500"/>
              <a:gd name="connsiteY0" fmla="*/ 0 h 1622425"/>
              <a:gd name="connsiteX1" fmla="*/ 2339500 w 2339500"/>
              <a:gd name="connsiteY1" fmla="*/ 0 h 1622425"/>
              <a:gd name="connsiteX2" fmla="*/ 1885236 w 2339500"/>
              <a:gd name="connsiteY2" fmla="*/ 1622425 h 1622425"/>
              <a:gd name="connsiteX3" fmla="*/ 0 w 2339500"/>
              <a:gd name="connsiteY3" fmla="*/ 1622425 h 162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500" h="1622425">
                <a:moveTo>
                  <a:pt x="454264" y="0"/>
                </a:moveTo>
                <a:lnTo>
                  <a:pt x="2339500" y="0"/>
                </a:lnTo>
                <a:lnTo>
                  <a:pt x="1885236" y="1622425"/>
                </a:lnTo>
                <a:lnTo>
                  <a:pt x="0" y="16224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圖片版面配置區 37"/>
          <p:cNvSpPr>
            <a:spLocks noGrp="1"/>
          </p:cNvSpPr>
          <p:nvPr>
            <p:ph type="pic" sz="quarter" idx="16"/>
          </p:nvPr>
        </p:nvSpPr>
        <p:spPr>
          <a:xfrm>
            <a:off x="7039468" y="2674936"/>
            <a:ext cx="2104532" cy="1638300"/>
          </a:xfrm>
          <a:custGeom>
            <a:avLst/>
            <a:gdLst>
              <a:gd name="connsiteX0" fmla="*/ 458709 w 2104532"/>
              <a:gd name="connsiteY0" fmla="*/ 0 h 1638300"/>
              <a:gd name="connsiteX1" fmla="*/ 2104532 w 2104532"/>
              <a:gd name="connsiteY1" fmla="*/ 0 h 1638300"/>
              <a:gd name="connsiteX2" fmla="*/ 2104532 w 2104532"/>
              <a:gd name="connsiteY2" fmla="*/ 855075 h 1638300"/>
              <a:gd name="connsiteX3" fmla="*/ 1885236 w 2104532"/>
              <a:gd name="connsiteY3" fmla="*/ 1638300 h 1638300"/>
              <a:gd name="connsiteX4" fmla="*/ 0 w 2104532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32" h="1638300">
                <a:moveTo>
                  <a:pt x="458709" y="0"/>
                </a:moveTo>
                <a:lnTo>
                  <a:pt x="2104532" y="0"/>
                </a:lnTo>
                <a:lnTo>
                  <a:pt x="2104532" y="855075"/>
                </a:lnTo>
                <a:lnTo>
                  <a:pt x="1885236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圖片版面配置區 38"/>
          <p:cNvSpPr>
            <a:spLocks noGrp="1"/>
          </p:cNvSpPr>
          <p:nvPr>
            <p:ph type="pic" sz="quarter" idx="17"/>
          </p:nvPr>
        </p:nvSpPr>
        <p:spPr>
          <a:xfrm>
            <a:off x="7530178" y="944563"/>
            <a:ext cx="1613822" cy="1616075"/>
          </a:xfrm>
          <a:custGeom>
            <a:avLst/>
            <a:gdLst>
              <a:gd name="connsiteX0" fmla="*/ 452486 w 1613822"/>
              <a:gd name="connsiteY0" fmla="*/ 0 h 1616075"/>
              <a:gd name="connsiteX1" fmla="*/ 1613822 w 1613822"/>
              <a:gd name="connsiteY1" fmla="*/ 0 h 1616075"/>
              <a:gd name="connsiteX2" fmla="*/ 1613822 w 1613822"/>
              <a:gd name="connsiteY2" fmla="*/ 1616075 h 1616075"/>
              <a:gd name="connsiteX3" fmla="*/ 0 w 1613822"/>
              <a:gd name="connsiteY3" fmla="*/ 1616075 h 161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3822" h="1616075">
                <a:moveTo>
                  <a:pt x="452486" y="0"/>
                </a:moveTo>
                <a:lnTo>
                  <a:pt x="1613822" y="0"/>
                </a:lnTo>
                <a:lnTo>
                  <a:pt x="1613822" y="1616075"/>
                </a:lnTo>
                <a:lnTo>
                  <a:pt x="0" y="1616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8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>
          <a:xfrm>
            <a:off x="3149600" y="434975"/>
            <a:ext cx="3403600" cy="5988050"/>
          </a:xfrm>
          <a:prstGeom prst="parallelogram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圖片版面配置區 4"/>
          <p:cNvSpPr>
            <a:spLocks noGrp="1"/>
          </p:cNvSpPr>
          <p:nvPr>
            <p:ph type="pic" sz="quarter" idx="13"/>
          </p:nvPr>
        </p:nvSpPr>
        <p:spPr>
          <a:xfrm>
            <a:off x="6438900" y="850900"/>
            <a:ext cx="2309543" cy="2298700"/>
          </a:xfrm>
          <a:prstGeom prst="parallelogram">
            <a:avLst>
              <a:gd name="adj" fmla="val 13679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圖片版面配置區 4"/>
          <p:cNvSpPr>
            <a:spLocks noGrp="1"/>
          </p:cNvSpPr>
          <p:nvPr>
            <p:ph type="pic" sz="quarter" idx="14"/>
          </p:nvPr>
        </p:nvSpPr>
        <p:spPr>
          <a:xfrm>
            <a:off x="6108700" y="3603625"/>
            <a:ext cx="2309543" cy="2298700"/>
          </a:xfrm>
          <a:prstGeom prst="parallelogram">
            <a:avLst>
              <a:gd name="adj" fmla="val 13679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4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>
          <a:xfrm>
            <a:off x="3543300" y="0"/>
            <a:ext cx="3962400" cy="6858000"/>
          </a:xfrm>
          <a:prstGeom prst="parallelogram">
            <a:avLst>
              <a:gd name="adj" fmla="val 46635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圖片版面配置區 4"/>
          <p:cNvSpPr>
            <a:spLocks noGrp="1"/>
          </p:cNvSpPr>
          <p:nvPr>
            <p:ph type="pic" sz="quarter" idx="13"/>
          </p:nvPr>
        </p:nvSpPr>
        <p:spPr>
          <a:xfrm>
            <a:off x="5829300" y="2876550"/>
            <a:ext cx="3276600" cy="3981450"/>
          </a:xfrm>
          <a:prstGeom prst="parallelogram">
            <a:avLst>
              <a:gd name="adj" fmla="val 32357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29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4886326" y="0"/>
            <a:ext cx="4257674" cy="4781550"/>
          </a:xfrm>
          <a:custGeom>
            <a:avLst/>
            <a:gdLst>
              <a:gd name="connsiteX0" fmla="*/ 2152217 w 4257674"/>
              <a:gd name="connsiteY0" fmla="*/ 0 h 4781550"/>
              <a:gd name="connsiteX1" fmla="*/ 4257674 w 4257674"/>
              <a:gd name="connsiteY1" fmla="*/ 0 h 4781550"/>
              <a:gd name="connsiteX2" fmla="*/ 4257674 w 4257674"/>
              <a:gd name="connsiteY2" fmla="*/ 1563572 h 4781550"/>
              <a:gd name="connsiteX3" fmla="*/ 2809234 w 4257674"/>
              <a:gd name="connsiteY3" fmla="*/ 4781550 h 4781550"/>
              <a:gd name="connsiteX4" fmla="*/ 0 w 4257674"/>
              <a:gd name="connsiteY4" fmla="*/ 4781550 h 47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4" h="4781550">
                <a:moveTo>
                  <a:pt x="2152217" y="0"/>
                </a:moveTo>
                <a:lnTo>
                  <a:pt x="4257674" y="0"/>
                </a:lnTo>
                <a:lnTo>
                  <a:pt x="4257674" y="1563572"/>
                </a:lnTo>
                <a:lnTo>
                  <a:pt x="2809234" y="4781550"/>
                </a:lnTo>
                <a:lnTo>
                  <a:pt x="0" y="4781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36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2"/>
          </p:nvPr>
        </p:nvSpPr>
        <p:spPr>
          <a:xfrm>
            <a:off x="3766093" y="1924051"/>
            <a:ext cx="2356778" cy="4933950"/>
          </a:xfrm>
          <a:custGeom>
            <a:avLst/>
            <a:gdLst>
              <a:gd name="connsiteX0" fmla="*/ 286177 w 2356778"/>
              <a:gd name="connsiteY0" fmla="*/ 0 h 4933950"/>
              <a:gd name="connsiteX1" fmla="*/ 2070601 w 2356778"/>
              <a:gd name="connsiteY1" fmla="*/ 0 h 4933950"/>
              <a:gd name="connsiteX2" fmla="*/ 2070601 w 2356778"/>
              <a:gd name="connsiteY2" fmla="*/ 4933950 h 4933950"/>
              <a:gd name="connsiteX3" fmla="*/ 286177 w 2356778"/>
              <a:gd name="connsiteY3" fmla="*/ 4933950 h 4933950"/>
              <a:gd name="connsiteX4" fmla="*/ 286177 w 2356778"/>
              <a:gd name="connsiteY4" fmla="*/ 0 h 493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6778" h="4933950">
                <a:moveTo>
                  <a:pt x="286177" y="0"/>
                </a:moveTo>
                <a:lnTo>
                  <a:pt x="2070601" y="0"/>
                </a:lnTo>
                <a:cubicBezTo>
                  <a:pt x="3061948" y="1644650"/>
                  <a:pt x="1079254" y="3289300"/>
                  <a:pt x="2070601" y="4933950"/>
                </a:cubicBezTo>
                <a:lnTo>
                  <a:pt x="286177" y="4933950"/>
                </a:lnTo>
                <a:cubicBezTo>
                  <a:pt x="-705170" y="3289300"/>
                  <a:pt x="1277524" y="1644650"/>
                  <a:pt x="2861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6145325" y="381001"/>
            <a:ext cx="2356778" cy="4933950"/>
          </a:xfrm>
          <a:custGeom>
            <a:avLst/>
            <a:gdLst>
              <a:gd name="connsiteX0" fmla="*/ 286177 w 2356778"/>
              <a:gd name="connsiteY0" fmla="*/ 0 h 4933950"/>
              <a:gd name="connsiteX1" fmla="*/ 2070601 w 2356778"/>
              <a:gd name="connsiteY1" fmla="*/ 0 h 4933950"/>
              <a:gd name="connsiteX2" fmla="*/ 2070601 w 2356778"/>
              <a:gd name="connsiteY2" fmla="*/ 4933950 h 4933950"/>
              <a:gd name="connsiteX3" fmla="*/ 286177 w 2356778"/>
              <a:gd name="connsiteY3" fmla="*/ 4933950 h 4933950"/>
              <a:gd name="connsiteX4" fmla="*/ 286177 w 2356778"/>
              <a:gd name="connsiteY4" fmla="*/ 0 h 493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6778" h="4933950">
                <a:moveTo>
                  <a:pt x="286177" y="0"/>
                </a:moveTo>
                <a:lnTo>
                  <a:pt x="2070601" y="0"/>
                </a:lnTo>
                <a:cubicBezTo>
                  <a:pt x="3061948" y="1644650"/>
                  <a:pt x="1079254" y="3289300"/>
                  <a:pt x="2070601" y="4933950"/>
                </a:cubicBezTo>
                <a:lnTo>
                  <a:pt x="286177" y="4933950"/>
                </a:lnTo>
                <a:cubicBezTo>
                  <a:pt x="-705170" y="3289300"/>
                  <a:pt x="1277524" y="1644650"/>
                  <a:pt x="2861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80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2"/>
          </p:nvPr>
        </p:nvSpPr>
        <p:spPr>
          <a:xfrm>
            <a:off x="4695823" y="1609725"/>
            <a:ext cx="4448177" cy="5248275"/>
          </a:xfrm>
          <a:custGeom>
            <a:avLst/>
            <a:gdLst>
              <a:gd name="connsiteX0" fmla="*/ 0 w 4448177"/>
              <a:gd name="connsiteY0" fmla="*/ 2076450 h 5248275"/>
              <a:gd name="connsiteX1" fmla="*/ 4448177 w 4448177"/>
              <a:gd name="connsiteY1" fmla="*/ 3707618 h 5248275"/>
              <a:gd name="connsiteX2" fmla="*/ 4448177 w 4448177"/>
              <a:gd name="connsiteY2" fmla="*/ 5248275 h 5248275"/>
              <a:gd name="connsiteX3" fmla="*/ 3357245 w 4448177"/>
              <a:gd name="connsiteY3" fmla="*/ 5248275 h 5248275"/>
              <a:gd name="connsiteX4" fmla="*/ 0 w 4448177"/>
              <a:gd name="connsiteY4" fmla="*/ 4017157 h 5248275"/>
              <a:gd name="connsiteX5" fmla="*/ 0 w 4448177"/>
              <a:gd name="connsiteY5" fmla="*/ 0 h 5248275"/>
              <a:gd name="connsiteX6" fmla="*/ 4448177 w 4448177"/>
              <a:gd name="connsiteY6" fmla="*/ 1631168 h 5248275"/>
              <a:gd name="connsiteX7" fmla="*/ 4448177 w 4448177"/>
              <a:gd name="connsiteY7" fmla="*/ 3571875 h 5248275"/>
              <a:gd name="connsiteX8" fmla="*/ 0 w 4448177"/>
              <a:gd name="connsiteY8" fmla="*/ 1940707 h 524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8177" h="5248275">
                <a:moveTo>
                  <a:pt x="0" y="2076450"/>
                </a:moveTo>
                <a:lnTo>
                  <a:pt x="4448177" y="3707618"/>
                </a:lnTo>
                <a:lnTo>
                  <a:pt x="4448177" y="5248275"/>
                </a:lnTo>
                <a:lnTo>
                  <a:pt x="3357245" y="5248275"/>
                </a:lnTo>
                <a:lnTo>
                  <a:pt x="0" y="4017157"/>
                </a:lnTo>
                <a:close/>
                <a:moveTo>
                  <a:pt x="0" y="0"/>
                </a:moveTo>
                <a:lnTo>
                  <a:pt x="4448177" y="1631168"/>
                </a:lnTo>
                <a:lnTo>
                  <a:pt x="4448177" y="3571875"/>
                </a:lnTo>
                <a:lnTo>
                  <a:pt x="0" y="19407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04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2"/>
          </p:nvPr>
        </p:nvSpPr>
        <p:spPr>
          <a:xfrm>
            <a:off x="2800350" y="1752597"/>
            <a:ext cx="6343650" cy="1581150"/>
          </a:xfrm>
          <a:custGeom>
            <a:avLst/>
            <a:gdLst>
              <a:gd name="connsiteX0" fmla="*/ 395288 w 6343650"/>
              <a:gd name="connsiteY0" fmla="*/ 0 h 1581150"/>
              <a:gd name="connsiteX1" fmla="*/ 6343650 w 6343650"/>
              <a:gd name="connsiteY1" fmla="*/ 0 h 1581150"/>
              <a:gd name="connsiteX2" fmla="*/ 6343650 w 6343650"/>
              <a:gd name="connsiteY2" fmla="*/ 1581150 h 1581150"/>
              <a:gd name="connsiteX3" fmla="*/ 0 w 6343650"/>
              <a:gd name="connsiteY3" fmla="*/ 1581150 h 15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3650" h="1581150">
                <a:moveTo>
                  <a:pt x="395288" y="0"/>
                </a:moveTo>
                <a:lnTo>
                  <a:pt x="6343650" y="0"/>
                </a:lnTo>
                <a:lnTo>
                  <a:pt x="6343650" y="1581150"/>
                </a:lnTo>
                <a:lnTo>
                  <a:pt x="0" y="15811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0" y="3448047"/>
            <a:ext cx="6343650" cy="1581150"/>
          </a:xfrm>
          <a:custGeom>
            <a:avLst/>
            <a:gdLst>
              <a:gd name="connsiteX0" fmla="*/ 0 w 6343650"/>
              <a:gd name="connsiteY0" fmla="*/ 0 h 1581150"/>
              <a:gd name="connsiteX1" fmla="*/ 6343650 w 6343650"/>
              <a:gd name="connsiteY1" fmla="*/ 0 h 1581150"/>
              <a:gd name="connsiteX2" fmla="*/ 5948362 w 6343650"/>
              <a:gd name="connsiteY2" fmla="*/ 1581150 h 1581150"/>
              <a:gd name="connsiteX3" fmla="*/ 0 w 6343650"/>
              <a:gd name="connsiteY3" fmla="*/ 1581150 h 15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3650" h="1581150">
                <a:moveTo>
                  <a:pt x="0" y="0"/>
                </a:moveTo>
                <a:lnTo>
                  <a:pt x="6343650" y="0"/>
                </a:lnTo>
                <a:lnTo>
                  <a:pt x="5948362" y="1581150"/>
                </a:lnTo>
                <a:lnTo>
                  <a:pt x="0" y="15811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411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2" name="圖片版面配置區 21"/>
          <p:cNvSpPr>
            <a:spLocks noGrp="1"/>
          </p:cNvSpPr>
          <p:nvPr>
            <p:ph type="pic" sz="quarter" idx="12"/>
          </p:nvPr>
        </p:nvSpPr>
        <p:spPr>
          <a:xfrm>
            <a:off x="171450" y="1811193"/>
            <a:ext cx="2057400" cy="3965864"/>
          </a:xfrm>
          <a:custGeom>
            <a:avLst/>
            <a:gdLst>
              <a:gd name="connsiteX0" fmla="*/ 514350 w 2057400"/>
              <a:gd name="connsiteY0" fmla="*/ 0 h 3965864"/>
              <a:gd name="connsiteX1" fmla="*/ 2057400 w 2057400"/>
              <a:gd name="connsiteY1" fmla="*/ 0 h 3965864"/>
              <a:gd name="connsiteX2" fmla="*/ 1543050 w 2057400"/>
              <a:gd name="connsiteY2" fmla="*/ 3965864 h 3965864"/>
              <a:gd name="connsiteX3" fmla="*/ 0 w 2057400"/>
              <a:gd name="connsiteY3" fmla="*/ 3965864 h 396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3965864">
                <a:moveTo>
                  <a:pt x="514350" y="0"/>
                </a:moveTo>
                <a:lnTo>
                  <a:pt x="2057400" y="0"/>
                </a:lnTo>
                <a:lnTo>
                  <a:pt x="1543050" y="3965864"/>
                </a:lnTo>
                <a:lnTo>
                  <a:pt x="0" y="39658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圖片版面配置區 20"/>
          <p:cNvSpPr>
            <a:spLocks noGrp="1"/>
          </p:cNvSpPr>
          <p:nvPr>
            <p:ph type="pic" sz="quarter" idx="13"/>
          </p:nvPr>
        </p:nvSpPr>
        <p:spPr>
          <a:xfrm>
            <a:off x="1762125" y="2312843"/>
            <a:ext cx="2057400" cy="3965864"/>
          </a:xfrm>
          <a:custGeom>
            <a:avLst/>
            <a:gdLst>
              <a:gd name="connsiteX0" fmla="*/ 514350 w 2057400"/>
              <a:gd name="connsiteY0" fmla="*/ 0 h 3965864"/>
              <a:gd name="connsiteX1" fmla="*/ 2057400 w 2057400"/>
              <a:gd name="connsiteY1" fmla="*/ 0 h 3965864"/>
              <a:gd name="connsiteX2" fmla="*/ 1543050 w 2057400"/>
              <a:gd name="connsiteY2" fmla="*/ 3965864 h 3965864"/>
              <a:gd name="connsiteX3" fmla="*/ 0 w 2057400"/>
              <a:gd name="connsiteY3" fmla="*/ 3965864 h 396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3965864">
                <a:moveTo>
                  <a:pt x="514350" y="0"/>
                </a:moveTo>
                <a:lnTo>
                  <a:pt x="2057400" y="0"/>
                </a:lnTo>
                <a:lnTo>
                  <a:pt x="1543050" y="3965864"/>
                </a:lnTo>
                <a:lnTo>
                  <a:pt x="0" y="39658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圖片版面配置區 19"/>
          <p:cNvSpPr>
            <a:spLocks noGrp="1"/>
          </p:cNvSpPr>
          <p:nvPr>
            <p:ph type="pic" sz="quarter" idx="14"/>
          </p:nvPr>
        </p:nvSpPr>
        <p:spPr>
          <a:xfrm>
            <a:off x="3505200" y="1811193"/>
            <a:ext cx="2057400" cy="3965864"/>
          </a:xfrm>
          <a:custGeom>
            <a:avLst/>
            <a:gdLst>
              <a:gd name="connsiteX0" fmla="*/ 514350 w 2057400"/>
              <a:gd name="connsiteY0" fmla="*/ 0 h 3965864"/>
              <a:gd name="connsiteX1" fmla="*/ 2057400 w 2057400"/>
              <a:gd name="connsiteY1" fmla="*/ 0 h 3965864"/>
              <a:gd name="connsiteX2" fmla="*/ 1543050 w 2057400"/>
              <a:gd name="connsiteY2" fmla="*/ 3965864 h 3965864"/>
              <a:gd name="connsiteX3" fmla="*/ 0 w 2057400"/>
              <a:gd name="connsiteY3" fmla="*/ 3965864 h 396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3965864">
                <a:moveTo>
                  <a:pt x="514350" y="0"/>
                </a:moveTo>
                <a:lnTo>
                  <a:pt x="2057400" y="0"/>
                </a:lnTo>
                <a:lnTo>
                  <a:pt x="1543050" y="3965864"/>
                </a:lnTo>
                <a:lnTo>
                  <a:pt x="0" y="39658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圖片版面配置區 18"/>
          <p:cNvSpPr>
            <a:spLocks noGrp="1"/>
          </p:cNvSpPr>
          <p:nvPr>
            <p:ph type="pic" sz="quarter" idx="15"/>
          </p:nvPr>
        </p:nvSpPr>
        <p:spPr>
          <a:xfrm>
            <a:off x="5114925" y="2312843"/>
            <a:ext cx="2057400" cy="3965864"/>
          </a:xfrm>
          <a:custGeom>
            <a:avLst/>
            <a:gdLst>
              <a:gd name="connsiteX0" fmla="*/ 514350 w 2057400"/>
              <a:gd name="connsiteY0" fmla="*/ 0 h 3965864"/>
              <a:gd name="connsiteX1" fmla="*/ 2057400 w 2057400"/>
              <a:gd name="connsiteY1" fmla="*/ 0 h 3965864"/>
              <a:gd name="connsiteX2" fmla="*/ 1543050 w 2057400"/>
              <a:gd name="connsiteY2" fmla="*/ 3965864 h 3965864"/>
              <a:gd name="connsiteX3" fmla="*/ 0 w 2057400"/>
              <a:gd name="connsiteY3" fmla="*/ 3965864 h 396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3965864">
                <a:moveTo>
                  <a:pt x="514350" y="0"/>
                </a:moveTo>
                <a:lnTo>
                  <a:pt x="2057400" y="0"/>
                </a:lnTo>
                <a:lnTo>
                  <a:pt x="1543050" y="3965864"/>
                </a:lnTo>
                <a:lnTo>
                  <a:pt x="0" y="39658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圖片版面配置區 17"/>
          <p:cNvSpPr>
            <a:spLocks noGrp="1"/>
          </p:cNvSpPr>
          <p:nvPr>
            <p:ph type="pic" sz="quarter" idx="16"/>
          </p:nvPr>
        </p:nvSpPr>
        <p:spPr>
          <a:xfrm>
            <a:off x="6858000" y="1811193"/>
            <a:ext cx="2057400" cy="3965864"/>
          </a:xfrm>
          <a:custGeom>
            <a:avLst/>
            <a:gdLst>
              <a:gd name="connsiteX0" fmla="*/ 514350 w 2057400"/>
              <a:gd name="connsiteY0" fmla="*/ 0 h 3965864"/>
              <a:gd name="connsiteX1" fmla="*/ 2057400 w 2057400"/>
              <a:gd name="connsiteY1" fmla="*/ 0 h 3965864"/>
              <a:gd name="connsiteX2" fmla="*/ 1543050 w 2057400"/>
              <a:gd name="connsiteY2" fmla="*/ 3965864 h 3965864"/>
              <a:gd name="connsiteX3" fmla="*/ 0 w 2057400"/>
              <a:gd name="connsiteY3" fmla="*/ 3965864 h 396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3965864">
                <a:moveTo>
                  <a:pt x="514350" y="0"/>
                </a:moveTo>
                <a:lnTo>
                  <a:pt x="2057400" y="0"/>
                </a:lnTo>
                <a:lnTo>
                  <a:pt x="1543050" y="3965864"/>
                </a:lnTo>
                <a:lnTo>
                  <a:pt x="0" y="39658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6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2"/>
          </p:nvPr>
        </p:nvSpPr>
        <p:spPr>
          <a:xfrm>
            <a:off x="4943476" y="0"/>
            <a:ext cx="4200524" cy="5867400"/>
          </a:xfrm>
          <a:custGeom>
            <a:avLst/>
            <a:gdLst>
              <a:gd name="connsiteX0" fmla="*/ 1721144 w 4200524"/>
              <a:gd name="connsiteY0" fmla="*/ 0 h 5867400"/>
              <a:gd name="connsiteX1" fmla="*/ 4200524 w 4200524"/>
              <a:gd name="connsiteY1" fmla="*/ 0 h 5867400"/>
              <a:gd name="connsiteX2" fmla="*/ 4200524 w 4200524"/>
              <a:gd name="connsiteY2" fmla="*/ 5867400 h 5867400"/>
              <a:gd name="connsiteX3" fmla="*/ 1216050 w 4200524"/>
              <a:gd name="connsiteY3" fmla="*/ 5867400 h 5867400"/>
              <a:gd name="connsiteX4" fmla="*/ 0 w 4200524"/>
              <a:gd name="connsiteY4" fmla="*/ 4651351 h 5867400"/>
              <a:gd name="connsiteX5" fmla="*/ 0 w 4200524"/>
              <a:gd name="connsiteY5" fmla="*/ 1721144 h 58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524" h="5867400">
                <a:moveTo>
                  <a:pt x="1721144" y="0"/>
                </a:moveTo>
                <a:lnTo>
                  <a:pt x="4200524" y="0"/>
                </a:lnTo>
                <a:lnTo>
                  <a:pt x="4200524" y="5867400"/>
                </a:lnTo>
                <a:lnTo>
                  <a:pt x="1216050" y="5867400"/>
                </a:lnTo>
                <a:lnTo>
                  <a:pt x="0" y="4651351"/>
                </a:lnTo>
                <a:lnTo>
                  <a:pt x="0" y="17211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27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4777261" y="2295943"/>
            <a:ext cx="3610382" cy="3051795"/>
          </a:xfrm>
          <a:custGeom>
            <a:avLst/>
            <a:gdLst>
              <a:gd name="connsiteX0" fmla="*/ 1779291 w 3610382"/>
              <a:gd name="connsiteY0" fmla="*/ 689 h 3051795"/>
              <a:gd name="connsiteX1" fmla="*/ 2174508 w 3610382"/>
              <a:gd name="connsiteY1" fmla="*/ 192425 h 3051795"/>
              <a:gd name="connsiteX2" fmla="*/ 3567800 w 3610382"/>
              <a:gd name="connsiteY2" fmla="*/ 2547878 h 3051795"/>
              <a:gd name="connsiteX3" fmla="*/ 3610382 w 3610382"/>
              <a:gd name="connsiteY3" fmla="*/ 2704812 h 3051795"/>
              <a:gd name="connsiteX4" fmla="*/ 3199889 w 3610382"/>
              <a:gd name="connsiteY4" fmla="*/ 3051795 h 3051795"/>
              <a:gd name="connsiteX5" fmla="*/ 411601 w 3610382"/>
              <a:gd name="connsiteY5" fmla="*/ 3051795 h 3051795"/>
              <a:gd name="connsiteX6" fmla="*/ 227646 w 3610382"/>
              <a:gd name="connsiteY6" fmla="*/ 3015801 h 3051795"/>
              <a:gd name="connsiteX7" fmla="*/ 43690 w 3610382"/>
              <a:gd name="connsiteY7" fmla="*/ 2547878 h 3051795"/>
              <a:gd name="connsiteX8" fmla="*/ 1436982 w 3610382"/>
              <a:gd name="connsiteY8" fmla="*/ 192425 h 3051795"/>
              <a:gd name="connsiteX9" fmla="*/ 1620938 w 3610382"/>
              <a:gd name="connsiteY9" fmla="*/ 36931 h 3051795"/>
              <a:gd name="connsiteX10" fmla="*/ 1779291 w 3610382"/>
              <a:gd name="connsiteY10" fmla="*/ 689 h 305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10382" h="3051795">
                <a:moveTo>
                  <a:pt x="1779291" y="689"/>
                </a:moveTo>
                <a:cubicBezTo>
                  <a:pt x="1939773" y="-7882"/>
                  <a:pt x="2097860" y="63926"/>
                  <a:pt x="2174508" y="192425"/>
                </a:cubicBezTo>
                <a:lnTo>
                  <a:pt x="3567800" y="2547878"/>
                </a:lnTo>
                <a:cubicBezTo>
                  <a:pt x="3596756" y="2596830"/>
                  <a:pt x="3610382" y="2650101"/>
                  <a:pt x="3610382" y="2704812"/>
                </a:cubicBezTo>
                <a:cubicBezTo>
                  <a:pt x="3610382" y="2896301"/>
                  <a:pt x="3426427" y="3051795"/>
                  <a:pt x="3199889" y="3051795"/>
                </a:cubicBezTo>
                <a:lnTo>
                  <a:pt x="411601" y="3051795"/>
                </a:lnTo>
                <a:cubicBezTo>
                  <a:pt x="348579" y="3051795"/>
                  <a:pt x="285558" y="3040277"/>
                  <a:pt x="227646" y="3015801"/>
                </a:cubicBezTo>
                <a:cubicBezTo>
                  <a:pt x="24954" y="2929415"/>
                  <a:pt x="-58507" y="2720650"/>
                  <a:pt x="43690" y="2547878"/>
                </a:cubicBezTo>
                <a:lnTo>
                  <a:pt x="1436982" y="192425"/>
                </a:lnTo>
                <a:cubicBezTo>
                  <a:pt x="1477861" y="124756"/>
                  <a:pt x="1540884" y="70045"/>
                  <a:pt x="1620938" y="36931"/>
                </a:cubicBezTo>
                <a:cubicBezTo>
                  <a:pt x="1672037" y="15334"/>
                  <a:pt x="1725797" y="3546"/>
                  <a:pt x="1779291" y="68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27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1" name="圖片版面配置區 20"/>
          <p:cNvSpPr>
            <a:spLocks noGrp="1"/>
          </p:cNvSpPr>
          <p:nvPr>
            <p:ph type="pic" sz="quarter" idx="12"/>
          </p:nvPr>
        </p:nvSpPr>
        <p:spPr>
          <a:xfrm>
            <a:off x="3976187" y="-1"/>
            <a:ext cx="5167813" cy="6858000"/>
          </a:xfrm>
          <a:custGeom>
            <a:avLst/>
            <a:gdLst>
              <a:gd name="connsiteX0" fmla="*/ 2267766 w 5167813"/>
              <a:gd name="connsiteY0" fmla="*/ 0 h 6858000"/>
              <a:gd name="connsiteX1" fmla="*/ 5167813 w 5167813"/>
              <a:gd name="connsiteY1" fmla="*/ 0 h 6858000"/>
              <a:gd name="connsiteX2" fmla="*/ 5167813 w 5167813"/>
              <a:gd name="connsiteY2" fmla="*/ 6849161 h 6858000"/>
              <a:gd name="connsiteX3" fmla="*/ 5158034 w 5167813"/>
              <a:gd name="connsiteY3" fmla="*/ 6858000 h 6858000"/>
              <a:gd name="connsiteX4" fmla="*/ 3642942 w 5167813"/>
              <a:gd name="connsiteY4" fmla="*/ 6858000 h 6858000"/>
              <a:gd name="connsiteX5" fmla="*/ 3587847 w 5167813"/>
              <a:gd name="connsiteY5" fmla="*/ 6807887 h 6858000"/>
              <a:gd name="connsiteX6" fmla="*/ 336679 w 5167813"/>
              <a:gd name="connsiteY6" fmla="*/ 3556720 h 6858000"/>
              <a:gd name="connsiteX7" fmla="*/ 336679 w 5167813"/>
              <a:gd name="connsiteY7" fmla="*/ 1931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7813" h="6858000">
                <a:moveTo>
                  <a:pt x="2267766" y="0"/>
                </a:moveTo>
                <a:lnTo>
                  <a:pt x="5167813" y="0"/>
                </a:lnTo>
                <a:lnTo>
                  <a:pt x="5167813" y="6849161"/>
                </a:lnTo>
                <a:lnTo>
                  <a:pt x="5158034" y="6858000"/>
                </a:lnTo>
                <a:lnTo>
                  <a:pt x="3642942" y="6858000"/>
                </a:lnTo>
                <a:lnTo>
                  <a:pt x="3587847" y="6807887"/>
                </a:lnTo>
                <a:lnTo>
                  <a:pt x="336679" y="3556720"/>
                </a:lnTo>
                <a:cubicBezTo>
                  <a:pt x="-112227" y="3107814"/>
                  <a:pt x="-112227" y="2379993"/>
                  <a:pt x="336679" y="193108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63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2"/>
          </p:nvPr>
        </p:nvSpPr>
        <p:spPr>
          <a:xfrm>
            <a:off x="4011791" y="1521891"/>
            <a:ext cx="5082817" cy="5082817"/>
          </a:xfrm>
          <a:custGeom>
            <a:avLst/>
            <a:gdLst>
              <a:gd name="connsiteX0" fmla="*/ 2541409 w 5082817"/>
              <a:gd name="connsiteY0" fmla="*/ 1442490 h 5082817"/>
              <a:gd name="connsiteX1" fmla="*/ 3640328 w 5082817"/>
              <a:gd name="connsiteY1" fmla="*/ 2541409 h 5082817"/>
              <a:gd name="connsiteX2" fmla="*/ 2541409 w 5082817"/>
              <a:gd name="connsiteY2" fmla="*/ 3640328 h 5082817"/>
              <a:gd name="connsiteX3" fmla="*/ 1442490 w 5082817"/>
              <a:gd name="connsiteY3" fmla="*/ 2541409 h 5082817"/>
              <a:gd name="connsiteX4" fmla="*/ 2541409 w 5082817"/>
              <a:gd name="connsiteY4" fmla="*/ 1251925 h 5082817"/>
              <a:gd name="connsiteX5" fmla="*/ 1251925 w 5082817"/>
              <a:gd name="connsiteY5" fmla="*/ 2541409 h 5082817"/>
              <a:gd name="connsiteX6" fmla="*/ 2541409 w 5082817"/>
              <a:gd name="connsiteY6" fmla="*/ 3830892 h 5082817"/>
              <a:gd name="connsiteX7" fmla="*/ 3830892 w 5082817"/>
              <a:gd name="connsiteY7" fmla="*/ 2541409 h 5082817"/>
              <a:gd name="connsiteX8" fmla="*/ 2541409 w 5082817"/>
              <a:gd name="connsiteY8" fmla="*/ 0 h 5082817"/>
              <a:gd name="connsiteX9" fmla="*/ 5082817 w 5082817"/>
              <a:gd name="connsiteY9" fmla="*/ 2541409 h 5082817"/>
              <a:gd name="connsiteX10" fmla="*/ 2541409 w 5082817"/>
              <a:gd name="connsiteY10" fmla="*/ 5082817 h 5082817"/>
              <a:gd name="connsiteX11" fmla="*/ 0 w 5082817"/>
              <a:gd name="connsiteY11" fmla="*/ 2541409 h 508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2817" h="5082817">
                <a:moveTo>
                  <a:pt x="2541409" y="1442490"/>
                </a:moveTo>
                <a:lnTo>
                  <a:pt x="3640328" y="2541409"/>
                </a:lnTo>
                <a:lnTo>
                  <a:pt x="2541409" y="3640328"/>
                </a:lnTo>
                <a:lnTo>
                  <a:pt x="1442490" y="2541409"/>
                </a:lnTo>
                <a:close/>
                <a:moveTo>
                  <a:pt x="2541409" y="1251925"/>
                </a:moveTo>
                <a:lnTo>
                  <a:pt x="1251925" y="2541409"/>
                </a:lnTo>
                <a:lnTo>
                  <a:pt x="2541409" y="3830892"/>
                </a:lnTo>
                <a:lnTo>
                  <a:pt x="3830892" y="2541409"/>
                </a:lnTo>
                <a:close/>
                <a:moveTo>
                  <a:pt x="2541409" y="0"/>
                </a:moveTo>
                <a:lnTo>
                  <a:pt x="5082817" y="2541409"/>
                </a:lnTo>
                <a:lnTo>
                  <a:pt x="2541409" y="5082817"/>
                </a:lnTo>
                <a:lnTo>
                  <a:pt x="0" y="25414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51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>
          <a:xfrm>
            <a:off x="3978275" y="1693687"/>
            <a:ext cx="4790125" cy="4778375"/>
          </a:xfrm>
          <a:custGeom>
            <a:avLst/>
            <a:gdLst>
              <a:gd name="connsiteX0" fmla="*/ 2395063 w 4790125"/>
              <a:gd name="connsiteY0" fmla="*/ 2482850 h 4778375"/>
              <a:gd name="connsiteX1" fmla="*/ 4690587 w 4790125"/>
              <a:gd name="connsiteY1" fmla="*/ 4778375 h 4778375"/>
              <a:gd name="connsiteX2" fmla="*/ 3542825 w 4790125"/>
              <a:gd name="connsiteY2" fmla="*/ 4778375 h 4778375"/>
              <a:gd name="connsiteX3" fmla="*/ 1247300 w 4790125"/>
              <a:gd name="connsiteY3" fmla="*/ 4778375 h 4778375"/>
              <a:gd name="connsiteX4" fmla="*/ 99538 w 4790125"/>
              <a:gd name="connsiteY4" fmla="*/ 4778375 h 4778375"/>
              <a:gd name="connsiteX5" fmla="*/ 4790125 w 4790125"/>
              <a:gd name="connsiteY5" fmla="*/ 94187 h 4778375"/>
              <a:gd name="connsiteX6" fmla="*/ 4790125 w 4790125"/>
              <a:gd name="connsiteY6" fmla="*/ 1241687 h 4778375"/>
              <a:gd name="connsiteX7" fmla="*/ 4790125 w 4790125"/>
              <a:gd name="connsiteY7" fmla="*/ 3536687 h 4778375"/>
              <a:gd name="connsiteX8" fmla="*/ 4790125 w 4790125"/>
              <a:gd name="connsiteY8" fmla="*/ 4684187 h 4778375"/>
              <a:gd name="connsiteX9" fmla="*/ 2493325 w 4790125"/>
              <a:gd name="connsiteY9" fmla="*/ 2389187 h 4778375"/>
              <a:gd name="connsiteX10" fmla="*/ 0 w 4790125"/>
              <a:gd name="connsiteY10" fmla="*/ 94187 h 4778375"/>
              <a:gd name="connsiteX11" fmla="*/ 2296800 w 4790125"/>
              <a:gd name="connsiteY11" fmla="*/ 2389187 h 4778375"/>
              <a:gd name="connsiteX12" fmla="*/ 0 w 4790125"/>
              <a:gd name="connsiteY12" fmla="*/ 4684187 h 4778375"/>
              <a:gd name="connsiteX13" fmla="*/ 0 w 4790125"/>
              <a:gd name="connsiteY13" fmla="*/ 3536687 h 4778375"/>
              <a:gd name="connsiteX14" fmla="*/ 0 w 4790125"/>
              <a:gd name="connsiteY14" fmla="*/ 1241687 h 4778375"/>
              <a:gd name="connsiteX15" fmla="*/ 99538 w 4790125"/>
              <a:gd name="connsiteY15" fmla="*/ 0 h 4778375"/>
              <a:gd name="connsiteX16" fmla="*/ 1247300 w 4790125"/>
              <a:gd name="connsiteY16" fmla="*/ 0 h 4778375"/>
              <a:gd name="connsiteX17" fmla="*/ 3542825 w 4790125"/>
              <a:gd name="connsiteY17" fmla="*/ 0 h 4778375"/>
              <a:gd name="connsiteX18" fmla="*/ 4690587 w 4790125"/>
              <a:gd name="connsiteY18" fmla="*/ 0 h 4778375"/>
              <a:gd name="connsiteX19" fmla="*/ 2395063 w 4790125"/>
              <a:gd name="connsiteY19" fmla="*/ 2295525 h 477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90125" h="4778375">
                <a:moveTo>
                  <a:pt x="2395063" y="2482850"/>
                </a:moveTo>
                <a:lnTo>
                  <a:pt x="4690587" y="4778375"/>
                </a:lnTo>
                <a:lnTo>
                  <a:pt x="3542825" y="4778375"/>
                </a:lnTo>
                <a:lnTo>
                  <a:pt x="1247300" y="4778375"/>
                </a:lnTo>
                <a:lnTo>
                  <a:pt x="99538" y="4778375"/>
                </a:lnTo>
                <a:close/>
                <a:moveTo>
                  <a:pt x="4790125" y="94187"/>
                </a:moveTo>
                <a:lnTo>
                  <a:pt x="4790125" y="1241687"/>
                </a:lnTo>
                <a:lnTo>
                  <a:pt x="4790125" y="3536687"/>
                </a:lnTo>
                <a:lnTo>
                  <a:pt x="4790125" y="4684187"/>
                </a:lnTo>
                <a:lnTo>
                  <a:pt x="2493325" y="2389187"/>
                </a:lnTo>
                <a:close/>
                <a:moveTo>
                  <a:pt x="0" y="94187"/>
                </a:moveTo>
                <a:lnTo>
                  <a:pt x="2296800" y="2389187"/>
                </a:lnTo>
                <a:lnTo>
                  <a:pt x="0" y="4684187"/>
                </a:lnTo>
                <a:lnTo>
                  <a:pt x="0" y="3536687"/>
                </a:lnTo>
                <a:lnTo>
                  <a:pt x="0" y="1241687"/>
                </a:lnTo>
                <a:close/>
                <a:moveTo>
                  <a:pt x="99538" y="0"/>
                </a:moveTo>
                <a:lnTo>
                  <a:pt x="1247300" y="0"/>
                </a:lnTo>
                <a:lnTo>
                  <a:pt x="3542825" y="0"/>
                </a:lnTo>
                <a:lnTo>
                  <a:pt x="4690587" y="0"/>
                </a:lnTo>
                <a:lnTo>
                  <a:pt x="2395063" y="22955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5244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>
          <a:xfrm>
            <a:off x="6940125" y="128588"/>
            <a:ext cx="2114550" cy="6600825"/>
          </a:xfrm>
          <a:custGeom>
            <a:avLst/>
            <a:gdLst>
              <a:gd name="connsiteX0" fmla="*/ 0 w 2114550"/>
              <a:gd name="connsiteY0" fmla="*/ 4486275 h 6600825"/>
              <a:gd name="connsiteX1" fmla="*/ 2114550 w 2114550"/>
              <a:gd name="connsiteY1" fmla="*/ 4486275 h 6600825"/>
              <a:gd name="connsiteX2" fmla="*/ 2114550 w 2114550"/>
              <a:gd name="connsiteY2" fmla="*/ 6600825 h 6600825"/>
              <a:gd name="connsiteX3" fmla="*/ 0 w 2114550"/>
              <a:gd name="connsiteY3" fmla="*/ 6600825 h 6600825"/>
              <a:gd name="connsiteX4" fmla="*/ 0 w 2114550"/>
              <a:gd name="connsiteY4" fmla="*/ 2243138 h 6600825"/>
              <a:gd name="connsiteX5" fmla="*/ 2114550 w 2114550"/>
              <a:gd name="connsiteY5" fmla="*/ 2243138 h 6600825"/>
              <a:gd name="connsiteX6" fmla="*/ 2114550 w 2114550"/>
              <a:gd name="connsiteY6" fmla="*/ 4357688 h 6600825"/>
              <a:gd name="connsiteX7" fmla="*/ 0 w 2114550"/>
              <a:gd name="connsiteY7" fmla="*/ 4357688 h 6600825"/>
              <a:gd name="connsiteX8" fmla="*/ 0 w 2114550"/>
              <a:gd name="connsiteY8" fmla="*/ 0 h 6600825"/>
              <a:gd name="connsiteX9" fmla="*/ 2114550 w 2114550"/>
              <a:gd name="connsiteY9" fmla="*/ 0 h 6600825"/>
              <a:gd name="connsiteX10" fmla="*/ 2114550 w 2114550"/>
              <a:gd name="connsiteY10" fmla="*/ 2114550 h 6600825"/>
              <a:gd name="connsiteX11" fmla="*/ 0 w 2114550"/>
              <a:gd name="connsiteY11" fmla="*/ 2114550 h 660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14550" h="6600825">
                <a:moveTo>
                  <a:pt x="0" y="4486275"/>
                </a:moveTo>
                <a:lnTo>
                  <a:pt x="2114550" y="4486275"/>
                </a:lnTo>
                <a:lnTo>
                  <a:pt x="2114550" y="6600825"/>
                </a:lnTo>
                <a:lnTo>
                  <a:pt x="0" y="6600825"/>
                </a:lnTo>
                <a:close/>
                <a:moveTo>
                  <a:pt x="0" y="2243138"/>
                </a:moveTo>
                <a:lnTo>
                  <a:pt x="2114550" y="2243138"/>
                </a:lnTo>
                <a:lnTo>
                  <a:pt x="2114550" y="4357688"/>
                </a:lnTo>
                <a:lnTo>
                  <a:pt x="0" y="4357688"/>
                </a:lnTo>
                <a:close/>
                <a:moveTo>
                  <a:pt x="0" y="0"/>
                </a:moveTo>
                <a:lnTo>
                  <a:pt x="2114550" y="0"/>
                </a:lnTo>
                <a:lnTo>
                  <a:pt x="2114550" y="2114550"/>
                </a:lnTo>
                <a:lnTo>
                  <a:pt x="0" y="2114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306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6"/>
          <p:cNvSpPr>
            <a:spLocks noGrp="1"/>
          </p:cNvSpPr>
          <p:nvPr>
            <p:ph type="pic" sz="quarter" idx="15"/>
          </p:nvPr>
        </p:nvSpPr>
        <p:spPr>
          <a:xfrm>
            <a:off x="105896" y="3356192"/>
            <a:ext cx="8932208" cy="3501808"/>
          </a:xfrm>
          <a:custGeom>
            <a:avLst/>
            <a:gdLst>
              <a:gd name="connsiteX0" fmla="*/ 6778578 w 8932208"/>
              <a:gd name="connsiteY0" fmla="*/ 0 h 3501808"/>
              <a:gd name="connsiteX1" fmla="*/ 8932208 w 8932208"/>
              <a:gd name="connsiteY1" fmla="*/ 0 h 3501808"/>
              <a:gd name="connsiteX2" fmla="*/ 8932208 w 8932208"/>
              <a:gd name="connsiteY2" fmla="*/ 3501808 h 3501808"/>
              <a:gd name="connsiteX3" fmla="*/ 6778578 w 8932208"/>
              <a:gd name="connsiteY3" fmla="*/ 3501808 h 3501808"/>
              <a:gd name="connsiteX4" fmla="*/ 4519052 w 8932208"/>
              <a:gd name="connsiteY4" fmla="*/ 0 h 3501808"/>
              <a:gd name="connsiteX5" fmla="*/ 6672682 w 8932208"/>
              <a:gd name="connsiteY5" fmla="*/ 0 h 3501808"/>
              <a:gd name="connsiteX6" fmla="*/ 6672682 w 8932208"/>
              <a:gd name="connsiteY6" fmla="*/ 3501808 h 3501808"/>
              <a:gd name="connsiteX7" fmla="*/ 4519052 w 8932208"/>
              <a:gd name="connsiteY7" fmla="*/ 3501808 h 3501808"/>
              <a:gd name="connsiteX8" fmla="*/ 2259526 w 8932208"/>
              <a:gd name="connsiteY8" fmla="*/ 0 h 3501808"/>
              <a:gd name="connsiteX9" fmla="*/ 4413156 w 8932208"/>
              <a:gd name="connsiteY9" fmla="*/ 0 h 3501808"/>
              <a:gd name="connsiteX10" fmla="*/ 4413156 w 8932208"/>
              <a:gd name="connsiteY10" fmla="*/ 3501808 h 3501808"/>
              <a:gd name="connsiteX11" fmla="*/ 2259526 w 8932208"/>
              <a:gd name="connsiteY11" fmla="*/ 3501808 h 3501808"/>
              <a:gd name="connsiteX12" fmla="*/ 0 w 8932208"/>
              <a:gd name="connsiteY12" fmla="*/ 0 h 3501808"/>
              <a:gd name="connsiteX13" fmla="*/ 2153631 w 8932208"/>
              <a:gd name="connsiteY13" fmla="*/ 0 h 3501808"/>
              <a:gd name="connsiteX14" fmla="*/ 2153631 w 8932208"/>
              <a:gd name="connsiteY14" fmla="*/ 3501808 h 3501808"/>
              <a:gd name="connsiteX15" fmla="*/ 0 w 8932208"/>
              <a:gd name="connsiteY15" fmla="*/ 3501808 h 350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932208" h="3501808">
                <a:moveTo>
                  <a:pt x="6778578" y="0"/>
                </a:moveTo>
                <a:lnTo>
                  <a:pt x="8932208" y="0"/>
                </a:lnTo>
                <a:lnTo>
                  <a:pt x="8932208" y="3501808"/>
                </a:lnTo>
                <a:lnTo>
                  <a:pt x="6778578" y="3501808"/>
                </a:lnTo>
                <a:close/>
                <a:moveTo>
                  <a:pt x="4519052" y="0"/>
                </a:moveTo>
                <a:lnTo>
                  <a:pt x="6672682" y="0"/>
                </a:lnTo>
                <a:lnTo>
                  <a:pt x="6672682" y="3501808"/>
                </a:lnTo>
                <a:lnTo>
                  <a:pt x="4519052" y="3501808"/>
                </a:lnTo>
                <a:close/>
                <a:moveTo>
                  <a:pt x="2259526" y="0"/>
                </a:moveTo>
                <a:lnTo>
                  <a:pt x="4413156" y="0"/>
                </a:lnTo>
                <a:lnTo>
                  <a:pt x="4413156" y="3501808"/>
                </a:lnTo>
                <a:lnTo>
                  <a:pt x="2259526" y="3501808"/>
                </a:lnTo>
                <a:close/>
                <a:moveTo>
                  <a:pt x="0" y="0"/>
                </a:moveTo>
                <a:lnTo>
                  <a:pt x="2153631" y="0"/>
                </a:lnTo>
                <a:lnTo>
                  <a:pt x="2153631" y="3501808"/>
                </a:lnTo>
                <a:lnTo>
                  <a:pt x="0" y="35018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045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圖片版面配置區 13"/>
          <p:cNvSpPr>
            <a:spLocks noGrp="1"/>
          </p:cNvSpPr>
          <p:nvPr>
            <p:ph type="pic" sz="quarter" idx="18"/>
          </p:nvPr>
        </p:nvSpPr>
        <p:spPr>
          <a:xfrm>
            <a:off x="353367" y="1864667"/>
            <a:ext cx="4197466" cy="4197466"/>
          </a:xfrm>
          <a:custGeom>
            <a:avLst/>
            <a:gdLst>
              <a:gd name="connsiteX0" fmla="*/ 2880000 w 4197466"/>
              <a:gd name="connsiteY0" fmla="*/ 2880000 h 4197466"/>
              <a:gd name="connsiteX1" fmla="*/ 4197466 w 4197466"/>
              <a:gd name="connsiteY1" fmla="*/ 2880000 h 4197466"/>
              <a:gd name="connsiteX2" fmla="*/ 4197466 w 4197466"/>
              <a:gd name="connsiteY2" fmla="*/ 4197466 h 4197466"/>
              <a:gd name="connsiteX3" fmla="*/ 2880000 w 4197466"/>
              <a:gd name="connsiteY3" fmla="*/ 4197466 h 4197466"/>
              <a:gd name="connsiteX4" fmla="*/ 1440000 w 4197466"/>
              <a:gd name="connsiteY4" fmla="*/ 2880000 h 4197466"/>
              <a:gd name="connsiteX5" fmla="*/ 2757466 w 4197466"/>
              <a:gd name="connsiteY5" fmla="*/ 2880000 h 4197466"/>
              <a:gd name="connsiteX6" fmla="*/ 2757466 w 4197466"/>
              <a:gd name="connsiteY6" fmla="*/ 4197466 h 4197466"/>
              <a:gd name="connsiteX7" fmla="*/ 1440000 w 4197466"/>
              <a:gd name="connsiteY7" fmla="*/ 4197466 h 4197466"/>
              <a:gd name="connsiteX8" fmla="*/ 0 w 4197466"/>
              <a:gd name="connsiteY8" fmla="*/ 2880000 h 4197466"/>
              <a:gd name="connsiteX9" fmla="*/ 1317466 w 4197466"/>
              <a:gd name="connsiteY9" fmla="*/ 2880000 h 4197466"/>
              <a:gd name="connsiteX10" fmla="*/ 1317466 w 4197466"/>
              <a:gd name="connsiteY10" fmla="*/ 4197466 h 4197466"/>
              <a:gd name="connsiteX11" fmla="*/ 0 w 4197466"/>
              <a:gd name="connsiteY11" fmla="*/ 4197466 h 4197466"/>
              <a:gd name="connsiteX12" fmla="*/ 2880000 w 4197466"/>
              <a:gd name="connsiteY12" fmla="*/ 1440000 h 4197466"/>
              <a:gd name="connsiteX13" fmla="*/ 4197466 w 4197466"/>
              <a:gd name="connsiteY13" fmla="*/ 1440000 h 4197466"/>
              <a:gd name="connsiteX14" fmla="*/ 4197466 w 4197466"/>
              <a:gd name="connsiteY14" fmla="*/ 2757466 h 4197466"/>
              <a:gd name="connsiteX15" fmla="*/ 2880000 w 4197466"/>
              <a:gd name="connsiteY15" fmla="*/ 2757466 h 4197466"/>
              <a:gd name="connsiteX16" fmla="*/ 1440000 w 4197466"/>
              <a:gd name="connsiteY16" fmla="*/ 1440000 h 4197466"/>
              <a:gd name="connsiteX17" fmla="*/ 2757466 w 4197466"/>
              <a:gd name="connsiteY17" fmla="*/ 1440000 h 4197466"/>
              <a:gd name="connsiteX18" fmla="*/ 2757466 w 4197466"/>
              <a:gd name="connsiteY18" fmla="*/ 2757466 h 4197466"/>
              <a:gd name="connsiteX19" fmla="*/ 1440000 w 4197466"/>
              <a:gd name="connsiteY19" fmla="*/ 2757466 h 4197466"/>
              <a:gd name="connsiteX20" fmla="*/ 0 w 4197466"/>
              <a:gd name="connsiteY20" fmla="*/ 1440000 h 4197466"/>
              <a:gd name="connsiteX21" fmla="*/ 1317466 w 4197466"/>
              <a:gd name="connsiteY21" fmla="*/ 1440000 h 4197466"/>
              <a:gd name="connsiteX22" fmla="*/ 1317466 w 4197466"/>
              <a:gd name="connsiteY22" fmla="*/ 2757466 h 4197466"/>
              <a:gd name="connsiteX23" fmla="*/ 0 w 4197466"/>
              <a:gd name="connsiteY23" fmla="*/ 2757466 h 4197466"/>
              <a:gd name="connsiteX24" fmla="*/ 2880000 w 4197466"/>
              <a:gd name="connsiteY24" fmla="*/ 0 h 4197466"/>
              <a:gd name="connsiteX25" fmla="*/ 4197466 w 4197466"/>
              <a:gd name="connsiteY25" fmla="*/ 0 h 4197466"/>
              <a:gd name="connsiteX26" fmla="*/ 4197466 w 4197466"/>
              <a:gd name="connsiteY26" fmla="*/ 1317466 h 4197466"/>
              <a:gd name="connsiteX27" fmla="*/ 2880000 w 4197466"/>
              <a:gd name="connsiteY27" fmla="*/ 1317466 h 4197466"/>
              <a:gd name="connsiteX28" fmla="*/ 1440001 w 4197466"/>
              <a:gd name="connsiteY28" fmla="*/ 0 h 4197466"/>
              <a:gd name="connsiteX29" fmla="*/ 2757466 w 4197466"/>
              <a:gd name="connsiteY29" fmla="*/ 0 h 4197466"/>
              <a:gd name="connsiteX30" fmla="*/ 2757466 w 4197466"/>
              <a:gd name="connsiteY30" fmla="*/ 1317466 h 4197466"/>
              <a:gd name="connsiteX31" fmla="*/ 1440001 w 4197466"/>
              <a:gd name="connsiteY31" fmla="*/ 1317466 h 4197466"/>
              <a:gd name="connsiteX32" fmla="*/ 0 w 4197466"/>
              <a:gd name="connsiteY32" fmla="*/ 0 h 4197466"/>
              <a:gd name="connsiteX33" fmla="*/ 1317466 w 4197466"/>
              <a:gd name="connsiteY33" fmla="*/ 0 h 4197466"/>
              <a:gd name="connsiteX34" fmla="*/ 1317466 w 4197466"/>
              <a:gd name="connsiteY34" fmla="*/ 1317466 h 4197466"/>
              <a:gd name="connsiteX35" fmla="*/ 0 w 4197466"/>
              <a:gd name="connsiteY35" fmla="*/ 1317466 h 419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197466" h="4197466">
                <a:moveTo>
                  <a:pt x="2880000" y="2880000"/>
                </a:moveTo>
                <a:lnTo>
                  <a:pt x="4197466" y="2880000"/>
                </a:lnTo>
                <a:lnTo>
                  <a:pt x="4197466" y="4197466"/>
                </a:lnTo>
                <a:lnTo>
                  <a:pt x="2880000" y="4197466"/>
                </a:lnTo>
                <a:close/>
                <a:moveTo>
                  <a:pt x="1440000" y="2880000"/>
                </a:moveTo>
                <a:lnTo>
                  <a:pt x="2757466" y="2880000"/>
                </a:lnTo>
                <a:lnTo>
                  <a:pt x="2757466" y="4197466"/>
                </a:lnTo>
                <a:lnTo>
                  <a:pt x="1440000" y="4197466"/>
                </a:lnTo>
                <a:close/>
                <a:moveTo>
                  <a:pt x="0" y="2880000"/>
                </a:moveTo>
                <a:lnTo>
                  <a:pt x="1317466" y="2880000"/>
                </a:lnTo>
                <a:lnTo>
                  <a:pt x="1317466" y="4197466"/>
                </a:lnTo>
                <a:lnTo>
                  <a:pt x="0" y="4197466"/>
                </a:lnTo>
                <a:close/>
                <a:moveTo>
                  <a:pt x="2880000" y="1440000"/>
                </a:moveTo>
                <a:lnTo>
                  <a:pt x="4197466" y="1440000"/>
                </a:lnTo>
                <a:lnTo>
                  <a:pt x="4197466" y="2757466"/>
                </a:lnTo>
                <a:lnTo>
                  <a:pt x="2880000" y="2757466"/>
                </a:lnTo>
                <a:close/>
                <a:moveTo>
                  <a:pt x="1440000" y="1440000"/>
                </a:moveTo>
                <a:lnTo>
                  <a:pt x="2757466" y="1440000"/>
                </a:lnTo>
                <a:lnTo>
                  <a:pt x="2757466" y="2757466"/>
                </a:lnTo>
                <a:lnTo>
                  <a:pt x="1440000" y="2757466"/>
                </a:lnTo>
                <a:close/>
                <a:moveTo>
                  <a:pt x="0" y="1440000"/>
                </a:moveTo>
                <a:lnTo>
                  <a:pt x="1317466" y="1440000"/>
                </a:lnTo>
                <a:lnTo>
                  <a:pt x="1317466" y="2757466"/>
                </a:lnTo>
                <a:lnTo>
                  <a:pt x="0" y="2757466"/>
                </a:lnTo>
                <a:close/>
                <a:moveTo>
                  <a:pt x="2880000" y="0"/>
                </a:moveTo>
                <a:lnTo>
                  <a:pt x="4197466" y="0"/>
                </a:lnTo>
                <a:lnTo>
                  <a:pt x="4197466" y="1317466"/>
                </a:lnTo>
                <a:lnTo>
                  <a:pt x="2880000" y="1317466"/>
                </a:lnTo>
                <a:close/>
                <a:moveTo>
                  <a:pt x="1440001" y="0"/>
                </a:moveTo>
                <a:lnTo>
                  <a:pt x="2757466" y="0"/>
                </a:lnTo>
                <a:lnTo>
                  <a:pt x="2757466" y="1317466"/>
                </a:lnTo>
                <a:lnTo>
                  <a:pt x="1440001" y="1317466"/>
                </a:lnTo>
                <a:close/>
                <a:moveTo>
                  <a:pt x="0" y="0"/>
                </a:moveTo>
                <a:lnTo>
                  <a:pt x="1317466" y="0"/>
                </a:lnTo>
                <a:lnTo>
                  <a:pt x="1317466" y="1317466"/>
                </a:lnTo>
                <a:lnTo>
                  <a:pt x="0" y="13174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4537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圖片版面配置區 10"/>
          <p:cNvSpPr>
            <a:spLocks noGrp="1"/>
          </p:cNvSpPr>
          <p:nvPr>
            <p:ph type="pic" sz="quarter" idx="16"/>
          </p:nvPr>
        </p:nvSpPr>
        <p:spPr>
          <a:xfrm>
            <a:off x="491379" y="1786711"/>
            <a:ext cx="4020255" cy="4286998"/>
          </a:xfrm>
          <a:custGeom>
            <a:avLst/>
            <a:gdLst>
              <a:gd name="connsiteX0" fmla="*/ 1636151 w 4020255"/>
              <a:gd name="connsiteY0" fmla="*/ 2933206 h 4286998"/>
              <a:gd name="connsiteX1" fmla="*/ 2395979 w 4020255"/>
              <a:gd name="connsiteY1" fmla="*/ 2933206 h 4286998"/>
              <a:gd name="connsiteX2" fmla="*/ 2785221 w 4020255"/>
              <a:gd name="connsiteY2" fmla="*/ 3610102 h 4286998"/>
              <a:gd name="connsiteX3" fmla="*/ 2395979 w 4020255"/>
              <a:gd name="connsiteY3" fmla="*/ 4286998 h 4286998"/>
              <a:gd name="connsiteX4" fmla="*/ 1636151 w 4020255"/>
              <a:gd name="connsiteY4" fmla="*/ 4286998 h 4286998"/>
              <a:gd name="connsiteX5" fmla="*/ 1246909 w 4020255"/>
              <a:gd name="connsiteY5" fmla="*/ 3610102 h 4286998"/>
              <a:gd name="connsiteX6" fmla="*/ 2871185 w 4020255"/>
              <a:gd name="connsiteY6" fmla="*/ 2190998 h 4286998"/>
              <a:gd name="connsiteX7" fmla="*/ 3631013 w 4020255"/>
              <a:gd name="connsiteY7" fmla="*/ 2190998 h 4286998"/>
              <a:gd name="connsiteX8" fmla="*/ 4020255 w 4020255"/>
              <a:gd name="connsiteY8" fmla="*/ 2867894 h 4286998"/>
              <a:gd name="connsiteX9" fmla="*/ 3631013 w 4020255"/>
              <a:gd name="connsiteY9" fmla="*/ 3544790 h 4286998"/>
              <a:gd name="connsiteX10" fmla="*/ 2871185 w 4020255"/>
              <a:gd name="connsiteY10" fmla="*/ 3544790 h 4286998"/>
              <a:gd name="connsiteX11" fmla="*/ 2481943 w 4020255"/>
              <a:gd name="connsiteY11" fmla="*/ 2867894 h 4286998"/>
              <a:gd name="connsiteX12" fmla="*/ 389242 w 4020255"/>
              <a:gd name="connsiteY12" fmla="*/ 2190998 h 4286998"/>
              <a:gd name="connsiteX13" fmla="*/ 1149070 w 4020255"/>
              <a:gd name="connsiteY13" fmla="*/ 2190998 h 4286998"/>
              <a:gd name="connsiteX14" fmla="*/ 1538312 w 4020255"/>
              <a:gd name="connsiteY14" fmla="*/ 2867894 h 4286998"/>
              <a:gd name="connsiteX15" fmla="*/ 1149070 w 4020255"/>
              <a:gd name="connsiteY15" fmla="*/ 3544790 h 4286998"/>
              <a:gd name="connsiteX16" fmla="*/ 389242 w 4020255"/>
              <a:gd name="connsiteY16" fmla="*/ 3544790 h 4286998"/>
              <a:gd name="connsiteX17" fmla="*/ 0 w 4020255"/>
              <a:gd name="connsiteY17" fmla="*/ 2867894 h 4286998"/>
              <a:gd name="connsiteX18" fmla="*/ 1636151 w 4020255"/>
              <a:gd name="connsiteY18" fmla="*/ 1448790 h 4286998"/>
              <a:gd name="connsiteX19" fmla="*/ 2395979 w 4020255"/>
              <a:gd name="connsiteY19" fmla="*/ 1448790 h 4286998"/>
              <a:gd name="connsiteX20" fmla="*/ 2785221 w 4020255"/>
              <a:gd name="connsiteY20" fmla="*/ 2125686 h 4286998"/>
              <a:gd name="connsiteX21" fmla="*/ 2395979 w 4020255"/>
              <a:gd name="connsiteY21" fmla="*/ 2802582 h 4286998"/>
              <a:gd name="connsiteX22" fmla="*/ 1636151 w 4020255"/>
              <a:gd name="connsiteY22" fmla="*/ 2802582 h 4286998"/>
              <a:gd name="connsiteX23" fmla="*/ 1246909 w 4020255"/>
              <a:gd name="connsiteY23" fmla="*/ 2125686 h 4286998"/>
              <a:gd name="connsiteX24" fmla="*/ 2871185 w 4020255"/>
              <a:gd name="connsiteY24" fmla="*/ 724395 h 4286998"/>
              <a:gd name="connsiteX25" fmla="*/ 3631013 w 4020255"/>
              <a:gd name="connsiteY25" fmla="*/ 724395 h 4286998"/>
              <a:gd name="connsiteX26" fmla="*/ 4020255 w 4020255"/>
              <a:gd name="connsiteY26" fmla="*/ 1401291 h 4286998"/>
              <a:gd name="connsiteX27" fmla="*/ 3631013 w 4020255"/>
              <a:gd name="connsiteY27" fmla="*/ 2078187 h 4286998"/>
              <a:gd name="connsiteX28" fmla="*/ 2871185 w 4020255"/>
              <a:gd name="connsiteY28" fmla="*/ 2078187 h 4286998"/>
              <a:gd name="connsiteX29" fmla="*/ 2481943 w 4020255"/>
              <a:gd name="connsiteY29" fmla="*/ 1401291 h 4286998"/>
              <a:gd name="connsiteX30" fmla="*/ 389242 w 4020255"/>
              <a:gd name="connsiteY30" fmla="*/ 724395 h 4286998"/>
              <a:gd name="connsiteX31" fmla="*/ 1149070 w 4020255"/>
              <a:gd name="connsiteY31" fmla="*/ 724395 h 4286998"/>
              <a:gd name="connsiteX32" fmla="*/ 1538312 w 4020255"/>
              <a:gd name="connsiteY32" fmla="*/ 1401291 h 4286998"/>
              <a:gd name="connsiteX33" fmla="*/ 1149070 w 4020255"/>
              <a:gd name="connsiteY33" fmla="*/ 2078187 h 4286998"/>
              <a:gd name="connsiteX34" fmla="*/ 389242 w 4020255"/>
              <a:gd name="connsiteY34" fmla="*/ 2078187 h 4286998"/>
              <a:gd name="connsiteX35" fmla="*/ 0 w 4020255"/>
              <a:gd name="connsiteY35" fmla="*/ 1401291 h 4286998"/>
              <a:gd name="connsiteX36" fmla="*/ 1636151 w 4020255"/>
              <a:gd name="connsiteY36" fmla="*/ 0 h 4286998"/>
              <a:gd name="connsiteX37" fmla="*/ 2395979 w 4020255"/>
              <a:gd name="connsiteY37" fmla="*/ 0 h 4286998"/>
              <a:gd name="connsiteX38" fmla="*/ 2785221 w 4020255"/>
              <a:gd name="connsiteY38" fmla="*/ 676896 h 4286998"/>
              <a:gd name="connsiteX39" fmla="*/ 2395979 w 4020255"/>
              <a:gd name="connsiteY39" fmla="*/ 1353792 h 4286998"/>
              <a:gd name="connsiteX40" fmla="*/ 1636151 w 4020255"/>
              <a:gd name="connsiteY40" fmla="*/ 1353792 h 4286998"/>
              <a:gd name="connsiteX41" fmla="*/ 1246909 w 4020255"/>
              <a:gd name="connsiteY41" fmla="*/ 676896 h 428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020255" h="4286998">
                <a:moveTo>
                  <a:pt x="1636151" y="2933206"/>
                </a:moveTo>
                <a:lnTo>
                  <a:pt x="2395979" y="2933206"/>
                </a:lnTo>
                <a:lnTo>
                  <a:pt x="2785221" y="3610102"/>
                </a:lnTo>
                <a:lnTo>
                  <a:pt x="2395979" y="4286998"/>
                </a:lnTo>
                <a:lnTo>
                  <a:pt x="1636151" y="4286998"/>
                </a:lnTo>
                <a:lnTo>
                  <a:pt x="1246909" y="3610102"/>
                </a:lnTo>
                <a:close/>
                <a:moveTo>
                  <a:pt x="2871185" y="2190998"/>
                </a:moveTo>
                <a:lnTo>
                  <a:pt x="3631013" y="2190998"/>
                </a:lnTo>
                <a:lnTo>
                  <a:pt x="4020255" y="2867894"/>
                </a:lnTo>
                <a:lnTo>
                  <a:pt x="3631013" y="3544790"/>
                </a:lnTo>
                <a:lnTo>
                  <a:pt x="2871185" y="3544790"/>
                </a:lnTo>
                <a:lnTo>
                  <a:pt x="2481943" y="2867894"/>
                </a:lnTo>
                <a:close/>
                <a:moveTo>
                  <a:pt x="389242" y="2190998"/>
                </a:moveTo>
                <a:lnTo>
                  <a:pt x="1149070" y="2190998"/>
                </a:lnTo>
                <a:lnTo>
                  <a:pt x="1538312" y="2867894"/>
                </a:lnTo>
                <a:lnTo>
                  <a:pt x="1149070" y="3544790"/>
                </a:lnTo>
                <a:lnTo>
                  <a:pt x="389242" y="3544790"/>
                </a:lnTo>
                <a:lnTo>
                  <a:pt x="0" y="2867894"/>
                </a:lnTo>
                <a:close/>
                <a:moveTo>
                  <a:pt x="1636151" y="1448790"/>
                </a:moveTo>
                <a:lnTo>
                  <a:pt x="2395979" y="1448790"/>
                </a:lnTo>
                <a:lnTo>
                  <a:pt x="2785221" y="2125686"/>
                </a:lnTo>
                <a:lnTo>
                  <a:pt x="2395979" y="2802582"/>
                </a:lnTo>
                <a:lnTo>
                  <a:pt x="1636151" y="2802582"/>
                </a:lnTo>
                <a:lnTo>
                  <a:pt x="1246909" y="2125686"/>
                </a:lnTo>
                <a:close/>
                <a:moveTo>
                  <a:pt x="2871185" y="724395"/>
                </a:moveTo>
                <a:lnTo>
                  <a:pt x="3631013" y="724395"/>
                </a:lnTo>
                <a:lnTo>
                  <a:pt x="4020255" y="1401291"/>
                </a:lnTo>
                <a:lnTo>
                  <a:pt x="3631013" y="2078187"/>
                </a:lnTo>
                <a:lnTo>
                  <a:pt x="2871185" y="2078187"/>
                </a:lnTo>
                <a:lnTo>
                  <a:pt x="2481943" y="1401291"/>
                </a:lnTo>
                <a:close/>
                <a:moveTo>
                  <a:pt x="389242" y="724395"/>
                </a:moveTo>
                <a:lnTo>
                  <a:pt x="1149070" y="724395"/>
                </a:lnTo>
                <a:lnTo>
                  <a:pt x="1538312" y="1401291"/>
                </a:lnTo>
                <a:lnTo>
                  <a:pt x="1149070" y="2078187"/>
                </a:lnTo>
                <a:lnTo>
                  <a:pt x="389242" y="2078187"/>
                </a:lnTo>
                <a:lnTo>
                  <a:pt x="0" y="1401291"/>
                </a:lnTo>
                <a:close/>
                <a:moveTo>
                  <a:pt x="1636151" y="0"/>
                </a:moveTo>
                <a:lnTo>
                  <a:pt x="2395979" y="0"/>
                </a:lnTo>
                <a:lnTo>
                  <a:pt x="2785221" y="676896"/>
                </a:lnTo>
                <a:lnTo>
                  <a:pt x="2395979" y="1353792"/>
                </a:lnTo>
                <a:lnTo>
                  <a:pt x="1636151" y="1353792"/>
                </a:lnTo>
                <a:lnTo>
                  <a:pt x="1246909" y="6768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779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sz="quarter" idx="15"/>
          </p:nvPr>
        </p:nvSpPr>
        <p:spPr>
          <a:xfrm>
            <a:off x="4459112" y="1797557"/>
            <a:ext cx="4459111" cy="4129111"/>
          </a:xfrm>
          <a:custGeom>
            <a:avLst/>
            <a:gdLst>
              <a:gd name="connsiteX0" fmla="*/ 391635 w 4459111"/>
              <a:gd name="connsiteY0" fmla="*/ 3556000 h 4129111"/>
              <a:gd name="connsiteX1" fmla="*/ 4459111 w 4459111"/>
              <a:gd name="connsiteY1" fmla="*/ 3556000 h 4129111"/>
              <a:gd name="connsiteX2" fmla="*/ 4067476 w 4459111"/>
              <a:gd name="connsiteY2" fmla="*/ 4129111 h 4129111"/>
              <a:gd name="connsiteX3" fmla="*/ 0 w 4459111"/>
              <a:gd name="connsiteY3" fmla="*/ 4129111 h 4129111"/>
              <a:gd name="connsiteX4" fmla="*/ 391635 w 4459111"/>
              <a:gd name="connsiteY4" fmla="*/ 2844800 h 4129111"/>
              <a:gd name="connsiteX5" fmla="*/ 4459111 w 4459111"/>
              <a:gd name="connsiteY5" fmla="*/ 2844800 h 4129111"/>
              <a:gd name="connsiteX6" fmla="*/ 4067476 w 4459111"/>
              <a:gd name="connsiteY6" fmla="*/ 3417911 h 4129111"/>
              <a:gd name="connsiteX7" fmla="*/ 0 w 4459111"/>
              <a:gd name="connsiteY7" fmla="*/ 3417911 h 4129111"/>
              <a:gd name="connsiteX8" fmla="*/ 391635 w 4459111"/>
              <a:gd name="connsiteY8" fmla="*/ 2133600 h 4129111"/>
              <a:gd name="connsiteX9" fmla="*/ 4459111 w 4459111"/>
              <a:gd name="connsiteY9" fmla="*/ 2133600 h 4129111"/>
              <a:gd name="connsiteX10" fmla="*/ 4067476 w 4459111"/>
              <a:gd name="connsiteY10" fmla="*/ 2706711 h 4129111"/>
              <a:gd name="connsiteX11" fmla="*/ 0 w 4459111"/>
              <a:gd name="connsiteY11" fmla="*/ 2706711 h 4129111"/>
              <a:gd name="connsiteX12" fmla="*/ 391635 w 4459111"/>
              <a:gd name="connsiteY12" fmla="*/ 1422400 h 4129111"/>
              <a:gd name="connsiteX13" fmla="*/ 4459111 w 4459111"/>
              <a:gd name="connsiteY13" fmla="*/ 1422400 h 4129111"/>
              <a:gd name="connsiteX14" fmla="*/ 4067476 w 4459111"/>
              <a:gd name="connsiteY14" fmla="*/ 1995511 h 4129111"/>
              <a:gd name="connsiteX15" fmla="*/ 0 w 4459111"/>
              <a:gd name="connsiteY15" fmla="*/ 1995511 h 4129111"/>
              <a:gd name="connsiteX16" fmla="*/ 391635 w 4459111"/>
              <a:gd name="connsiteY16" fmla="*/ 711200 h 4129111"/>
              <a:gd name="connsiteX17" fmla="*/ 4459111 w 4459111"/>
              <a:gd name="connsiteY17" fmla="*/ 711200 h 4129111"/>
              <a:gd name="connsiteX18" fmla="*/ 4067476 w 4459111"/>
              <a:gd name="connsiteY18" fmla="*/ 1284311 h 4129111"/>
              <a:gd name="connsiteX19" fmla="*/ 0 w 4459111"/>
              <a:gd name="connsiteY19" fmla="*/ 1284311 h 4129111"/>
              <a:gd name="connsiteX20" fmla="*/ 391635 w 4459111"/>
              <a:gd name="connsiteY20" fmla="*/ 0 h 4129111"/>
              <a:gd name="connsiteX21" fmla="*/ 4459111 w 4459111"/>
              <a:gd name="connsiteY21" fmla="*/ 0 h 4129111"/>
              <a:gd name="connsiteX22" fmla="*/ 4067476 w 4459111"/>
              <a:gd name="connsiteY22" fmla="*/ 573111 h 4129111"/>
              <a:gd name="connsiteX23" fmla="*/ 0 w 4459111"/>
              <a:gd name="connsiteY23" fmla="*/ 573111 h 412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459111" h="4129111">
                <a:moveTo>
                  <a:pt x="391635" y="3556000"/>
                </a:moveTo>
                <a:lnTo>
                  <a:pt x="4459111" y="3556000"/>
                </a:lnTo>
                <a:lnTo>
                  <a:pt x="4067476" y="4129111"/>
                </a:lnTo>
                <a:lnTo>
                  <a:pt x="0" y="4129111"/>
                </a:lnTo>
                <a:close/>
                <a:moveTo>
                  <a:pt x="391635" y="2844800"/>
                </a:moveTo>
                <a:lnTo>
                  <a:pt x="4459111" y="2844800"/>
                </a:lnTo>
                <a:lnTo>
                  <a:pt x="4067476" y="3417911"/>
                </a:lnTo>
                <a:lnTo>
                  <a:pt x="0" y="3417911"/>
                </a:lnTo>
                <a:close/>
                <a:moveTo>
                  <a:pt x="391635" y="2133600"/>
                </a:moveTo>
                <a:lnTo>
                  <a:pt x="4459111" y="2133600"/>
                </a:lnTo>
                <a:lnTo>
                  <a:pt x="4067476" y="2706711"/>
                </a:lnTo>
                <a:lnTo>
                  <a:pt x="0" y="2706711"/>
                </a:lnTo>
                <a:close/>
                <a:moveTo>
                  <a:pt x="391635" y="1422400"/>
                </a:moveTo>
                <a:lnTo>
                  <a:pt x="4459111" y="1422400"/>
                </a:lnTo>
                <a:lnTo>
                  <a:pt x="4067476" y="1995511"/>
                </a:lnTo>
                <a:lnTo>
                  <a:pt x="0" y="1995511"/>
                </a:lnTo>
                <a:close/>
                <a:moveTo>
                  <a:pt x="391635" y="711200"/>
                </a:moveTo>
                <a:lnTo>
                  <a:pt x="4459111" y="711200"/>
                </a:lnTo>
                <a:lnTo>
                  <a:pt x="4067476" y="1284311"/>
                </a:lnTo>
                <a:lnTo>
                  <a:pt x="0" y="1284311"/>
                </a:lnTo>
                <a:close/>
                <a:moveTo>
                  <a:pt x="391635" y="0"/>
                </a:moveTo>
                <a:lnTo>
                  <a:pt x="4459111" y="0"/>
                </a:lnTo>
                <a:lnTo>
                  <a:pt x="4067476" y="573111"/>
                </a:lnTo>
                <a:lnTo>
                  <a:pt x="0" y="573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4315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圖片版面配置區 7"/>
          <p:cNvSpPr>
            <a:spLocks noGrp="1"/>
          </p:cNvSpPr>
          <p:nvPr>
            <p:ph type="pic" sz="quarter" idx="13"/>
          </p:nvPr>
        </p:nvSpPr>
        <p:spPr>
          <a:xfrm>
            <a:off x="497871" y="3682800"/>
            <a:ext cx="8149413" cy="3175200"/>
          </a:xfrm>
          <a:custGeom>
            <a:avLst/>
            <a:gdLst>
              <a:gd name="connsiteX0" fmla="*/ 6402513 w 8149413"/>
              <a:gd name="connsiteY0" fmla="*/ 0 h 3175200"/>
              <a:gd name="connsiteX1" fmla="*/ 8149413 w 8149413"/>
              <a:gd name="connsiteY1" fmla="*/ 0 h 3175200"/>
              <a:gd name="connsiteX2" fmla="*/ 7567113 w 8149413"/>
              <a:gd name="connsiteY2" fmla="*/ 3175200 h 3175200"/>
              <a:gd name="connsiteX3" fmla="*/ 5820213 w 8149413"/>
              <a:gd name="connsiteY3" fmla="*/ 3175200 h 3175200"/>
              <a:gd name="connsiteX4" fmla="*/ 4462442 w 8149413"/>
              <a:gd name="connsiteY4" fmla="*/ 0 h 3175200"/>
              <a:gd name="connsiteX5" fmla="*/ 6209342 w 8149413"/>
              <a:gd name="connsiteY5" fmla="*/ 0 h 3175200"/>
              <a:gd name="connsiteX6" fmla="*/ 5627042 w 8149413"/>
              <a:gd name="connsiteY6" fmla="*/ 3175200 h 3175200"/>
              <a:gd name="connsiteX7" fmla="*/ 3880142 w 8149413"/>
              <a:gd name="connsiteY7" fmla="*/ 3175200 h 3175200"/>
              <a:gd name="connsiteX8" fmla="*/ 2522371 w 8149413"/>
              <a:gd name="connsiteY8" fmla="*/ 0 h 3175200"/>
              <a:gd name="connsiteX9" fmla="*/ 4269271 w 8149413"/>
              <a:gd name="connsiteY9" fmla="*/ 0 h 3175200"/>
              <a:gd name="connsiteX10" fmla="*/ 3686971 w 8149413"/>
              <a:gd name="connsiteY10" fmla="*/ 3175200 h 3175200"/>
              <a:gd name="connsiteX11" fmla="*/ 1940071 w 8149413"/>
              <a:gd name="connsiteY11" fmla="*/ 3175200 h 3175200"/>
              <a:gd name="connsiteX12" fmla="*/ 582300 w 8149413"/>
              <a:gd name="connsiteY12" fmla="*/ 0 h 3175200"/>
              <a:gd name="connsiteX13" fmla="*/ 2329200 w 8149413"/>
              <a:gd name="connsiteY13" fmla="*/ 0 h 3175200"/>
              <a:gd name="connsiteX14" fmla="*/ 1746900 w 8149413"/>
              <a:gd name="connsiteY14" fmla="*/ 3175200 h 3175200"/>
              <a:gd name="connsiteX15" fmla="*/ 0 w 8149413"/>
              <a:gd name="connsiteY15" fmla="*/ 3175200 h 31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149413" h="3175200">
                <a:moveTo>
                  <a:pt x="6402513" y="0"/>
                </a:moveTo>
                <a:lnTo>
                  <a:pt x="8149413" y="0"/>
                </a:lnTo>
                <a:lnTo>
                  <a:pt x="7567113" y="3175200"/>
                </a:lnTo>
                <a:lnTo>
                  <a:pt x="5820213" y="3175200"/>
                </a:lnTo>
                <a:close/>
                <a:moveTo>
                  <a:pt x="4462442" y="0"/>
                </a:moveTo>
                <a:lnTo>
                  <a:pt x="6209342" y="0"/>
                </a:lnTo>
                <a:lnTo>
                  <a:pt x="5627042" y="3175200"/>
                </a:lnTo>
                <a:lnTo>
                  <a:pt x="3880142" y="3175200"/>
                </a:lnTo>
                <a:close/>
                <a:moveTo>
                  <a:pt x="2522371" y="0"/>
                </a:moveTo>
                <a:lnTo>
                  <a:pt x="4269271" y="0"/>
                </a:lnTo>
                <a:lnTo>
                  <a:pt x="3686971" y="3175200"/>
                </a:lnTo>
                <a:lnTo>
                  <a:pt x="1940071" y="3175200"/>
                </a:lnTo>
                <a:close/>
                <a:moveTo>
                  <a:pt x="582300" y="0"/>
                </a:moveTo>
                <a:lnTo>
                  <a:pt x="2329200" y="0"/>
                </a:lnTo>
                <a:lnTo>
                  <a:pt x="1746900" y="3175200"/>
                </a:lnTo>
                <a:lnTo>
                  <a:pt x="0" y="317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1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/>
          <p:cNvSpPr>
            <a:spLocks noGrp="1"/>
          </p:cNvSpPr>
          <p:nvPr>
            <p:ph type="pic" sz="quarter" idx="15"/>
          </p:nvPr>
        </p:nvSpPr>
        <p:spPr>
          <a:xfrm>
            <a:off x="4610278" y="1803200"/>
            <a:ext cx="3197556" cy="4562875"/>
          </a:xfrm>
          <a:custGeom>
            <a:avLst/>
            <a:gdLst>
              <a:gd name="connsiteX0" fmla="*/ 405292 w 3197556"/>
              <a:gd name="connsiteY0" fmla="*/ 2352875 h 4562875"/>
              <a:gd name="connsiteX1" fmla="*/ 1621168 w 3197556"/>
              <a:gd name="connsiteY1" fmla="*/ 2352875 h 4562875"/>
              <a:gd name="connsiteX2" fmla="*/ 1215876 w 3197556"/>
              <a:gd name="connsiteY2" fmla="*/ 4562875 h 4562875"/>
              <a:gd name="connsiteX3" fmla="*/ 0 w 3197556"/>
              <a:gd name="connsiteY3" fmla="*/ 4562875 h 4562875"/>
              <a:gd name="connsiteX4" fmla="*/ 1981680 w 3197556"/>
              <a:gd name="connsiteY4" fmla="*/ 1119288 h 4562875"/>
              <a:gd name="connsiteX5" fmla="*/ 3197556 w 3197556"/>
              <a:gd name="connsiteY5" fmla="*/ 1119288 h 4562875"/>
              <a:gd name="connsiteX6" fmla="*/ 2792264 w 3197556"/>
              <a:gd name="connsiteY6" fmla="*/ 3329288 h 4562875"/>
              <a:gd name="connsiteX7" fmla="*/ 1576388 w 3197556"/>
              <a:gd name="connsiteY7" fmla="*/ 3329288 h 4562875"/>
              <a:gd name="connsiteX8" fmla="*/ 852967 w 3197556"/>
              <a:gd name="connsiteY8" fmla="*/ 0 h 4562875"/>
              <a:gd name="connsiteX9" fmla="*/ 2068843 w 3197556"/>
              <a:gd name="connsiteY9" fmla="*/ 0 h 4562875"/>
              <a:gd name="connsiteX10" fmla="*/ 1663551 w 3197556"/>
              <a:gd name="connsiteY10" fmla="*/ 2210000 h 4562875"/>
              <a:gd name="connsiteX11" fmla="*/ 447675 w 3197556"/>
              <a:gd name="connsiteY11" fmla="*/ 2210000 h 456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97556" h="4562875">
                <a:moveTo>
                  <a:pt x="405292" y="2352875"/>
                </a:moveTo>
                <a:lnTo>
                  <a:pt x="1621168" y="2352875"/>
                </a:lnTo>
                <a:lnTo>
                  <a:pt x="1215876" y="4562875"/>
                </a:lnTo>
                <a:lnTo>
                  <a:pt x="0" y="4562875"/>
                </a:lnTo>
                <a:close/>
                <a:moveTo>
                  <a:pt x="1981680" y="1119288"/>
                </a:moveTo>
                <a:lnTo>
                  <a:pt x="3197556" y="1119288"/>
                </a:lnTo>
                <a:lnTo>
                  <a:pt x="2792264" y="3329288"/>
                </a:lnTo>
                <a:lnTo>
                  <a:pt x="1576388" y="3329288"/>
                </a:lnTo>
                <a:close/>
                <a:moveTo>
                  <a:pt x="852967" y="0"/>
                </a:moveTo>
                <a:lnTo>
                  <a:pt x="2068843" y="0"/>
                </a:lnTo>
                <a:lnTo>
                  <a:pt x="1663551" y="2210000"/>
                </a:lnTo>
                <a:lnTo>
                  <a:pt x="447675" y="221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8372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13300" cy="6858000"/>
          </a:xfrm>
          <a:custGeom>
            <a:avLst/>
            <a:gdLst>
              <a:gd name="connsiteX0" fmla="*/ 2064954 w 4813300"/>
              <a:gd name="connsiteY0" fmla="*/ 0 h 6858000"/>
              <a:gd name="connsiteX1" fmla="*/ 4813300 w 4813300"/>
              <a:gd name="connsiteY1" fmla="*/ 0 h 6858000"/>
              <a:gd name="connsiteX2" fmla="*/ 2748346 w 4813300"/>
              <a:gd name="connsiteY2" fmla="*/ 6858000 h 6858000"/>
              <a:gd name="connsiteX3" fmla="*/ 0 w 4813300"/>
              <a:gd name="connsiteY3" fmla="*/ 6858000 h 6858000"/>
              <a:gd name="connsiteX4" fmla="*/ 0 w 4813300"/>
              <a:gd name="connsiteY4" fmla="*/ 0 h 6858000"/>
              <a:gd name="connsiteX5" fmla="*/ 1816100 w 4813300"/>
              <a:gd name="connsiteY5" fmla="*/ 0 h 6858000"/>
              <a:gd name="connsiteX6" fmla="*/ 0 w 4813300"/>
              <a:gd name="connsiteY6" fmla="*/ 60315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3300" h="6858000">
                <a:moveTo>
                  <a:pt x="2064954" y="0"/>
                </a:moveTo>
                <a:lnTo>
                  <a:pt x="4813300" y="0"/>
                </a:lnTo>
                <a:lnTo>
                  <a:pt x="2748346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816100" y="0"/>
                </a:lnTo>
                <a:lnTo>
                  <a:pt x="0" y="60315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4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>
          <a:xfrm flipH="1">
            <a:off x="3681344" y="477982"/>
            <a:ext cx="5287216" cy="5902036"/>
          </a:xfrm>
          <a:custGeom>
            <a:avLst/>
            <a:gdLst>
              <a:gd name="connsiteX0" fmla="*/ 3102156 w 5287216"/>
              <a:gd name="connsiteY0" fmla="*/ 0 h 5902036"/>
              <a:gd name="connsiteX1" fmla="*/ 1062737 w 5287216"/>
              <a:gd name="connsiteY1" fmla="*/ 0 h 5902036"/>
              <a:gd name="connsiteX2" fmla="*/ 0 w 5287216"/>
              <a:gd name="connsiteY2" fmla="*/ 5902036 h 5902036"/>
              <a:gd name="connsiteX3" fmla="*/ 2039419 w 5287216"/>
              <a:gd name="connsiteY3" fmla="*/ 5902036 h 5902036"/>
              <a:gd name="connsiteX4" fmla="*/ 5287216 w 5287216"/>
              <a:gd name="connsiteY4" fmla="*/ 0 h 5902036"/>
              <a:gd name="connsiteX5" fmla="*/ 3247797 w 5287216"/>
              <a:gd name="connsiteY5" fmla="*/ 0 h 5902036"/>
              <a:gd name="connsiteX6" fmla="*/ 2185060 w 5287216"/>
              <a:gd name="connsiteY6" fmla="*/ 5902036 h 5902036"/>
              <a:gd name="connsiteX7" fmla="*/ 4224479 w 5287216"/>
              <a:gd name="connsiteY7" fmla="*/ 5902036 h 590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7216" h="5902036">
                <a:moveTo>
                  <a:pt x="3102156" y="0"/>
                </a:moveTo>
                <a:lnTo>
                  <a:pt x="1062737" y="0"/>
                </a:lnTo>
                <a:lnTo>
                  <a:pt x="0" y="5902036"/>
                </a:lnTo>
                <a:lnTo>
                  <a:pt x="2039419" y="5902036"/>
                </a:lnTo>
                <a:close/>
                <a:moveTo>
                  <a:pt x="5287216" y="0"/>
                </a:moveTo>
                <a:lnTo>
                  <a:pt x="3247797" y="0"/>
                </a:lnTo>
                <a:lnTo>
                  <a:pt x="2185060" y="5902036"/>
                </a:lnTo>
                <a:lnTo>
                  <a:pt x="4224479" y="59020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7535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圖片版面配置區 7"/>
          <p:cNvSpPr>
            <a:spLocks noGrp="1"/>
          </p:cNvSpPr>
          <p:nvPr>
            <p:ph type="pic" sz="quarter" idx="10"/>
          </p:nvPr>
        </p:nvSpPr>
        <p:spPr>
          <a:xfrm>
            <a:off x="166086" y="736269"/>
            <a:ext cx="5691173" cy="4880759"/>
          </a:xfrm>
          <a:custGeom>
            <a:avLst/>
            <a:gdLst>
              <a:gd name="connsiteX0" fmla="*/ 756694 w 5691173"/>
              <a:gd name="connsiteY0" fmla="*/ 2671948 h 4880759"/>
              <a:gd name="connsiteX1" fmla="*/ 2698590 w 5691173"/>
              <a:gd name="connsiteY1" fmla="*/ 2671948 h 4880759"/>
              <a:gd name="connsiteX2" fmla="*/ 1941896 w 5691173"/>
              <a:gd name="connsiteY2" fmla="*/ 4880759 h 4880759"/>
              <a:gd name="connsiteX3" fmla="*/ 0 w 5691173"/>
              <a:gd name="connsiteY3" fmla="*/ 4880759 h 4880759"/>
              <a:gd name="connsiteX4" fmla="*/ 2965505 w 5691173"/>
              <a:gd name="connsiteY4" fmla="*/ 2327563 h 4880759"/>
              <a:gd name="connsiteX5" fmla="*/ 4907401 w 5691173"/>
              <a:gd name="connsiteY5" fmla="*/ 2327563 h 4880759"/>
              <a:gd name="connsiteX6" fmla="*/ 4150707 w 5691173"/>
              <a:gd name="connsiteY6" fmla="*/ 4536374 h 4880759"/>
              <a:gd name="connsiteX7" fmla="*/ 2208811 w 5691173"/>
              <a:gd name="connsiteY7" fmla="*/ 4536374 h 4880759"/>
              <a:gd name="connsiteX8" fmla="*/ 1540466 w 5691173"/>
              <a:gd name="connsiteY8" fmla="*/ 344385 h 4880759"/>
              <a:gd name="connsiteX9" fmla="*/ 3482362 w 5691173"/>
              <a:gd name="connsiteY9" fmla="*/ 344385 h 4880759"/>
              <a:gd name="connsiteX10" fmla="*/ 2725668 w 5691173"/>
              <a:gd name="connsiteY10" fmla="*/ 2553196 h 4880759"/>
              <a:gd name="connsiteX11" fmla="*/ 783772 w 5691173"/>
              <a:gd name="connsiteY11" fmla="*/ 2553196 h 4880759"/>
              <a:gd name="connsiteX12" fmla="*/ 3749277 w 5691173"/>
              <a:gd name="connsiteY12" fmla="*/ 0 h 4880759"/>
              <a:gd name="connsiteX13" fmla="*/ 5691173 w 5691173"/>
              <a:gd name="connsiteY13" fmla="*/ 0 h 4880759"/>
              <a:gd name="connsiteX14" fmla="*/ 4934479 w 5691173"/>
              <a:gd name="connsiteY14" fmla="*/ 2208811 h 4880759"/>
              <a:gd name="connsiteX15" fmla="*/ 2992583 w 5691173"/>
              <a:gd name="connsiteY15" fmla="*/ 2208811 h 488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91173" h="4880759">
                <a:moveTo>
                  <a:pt x="756694" y="2671948"/>
                </a:moveTo>
                <a:lnTo>
                  <a:pt x="2698590" y="2671948"/>
                </a:lnTo>
                <a:lnTo>
                  <a:pt x="1941896" y="4880759"/>
                </a:lnTo>
                <a:lnTo>
                  <a:pt x="0" y="4880759"/>
                </a:lnTo>
                <a:close/>
                <a:moveTo>
                  <a:pt x="2965505" y="2327563"/>
                </a:moveTo>
                <a:lnTo>
                  <a:pt x="4907401" y="2327563"/>
                </a:lnTo>
                <a:lnTo>
                  <a:pt x="4150707" y="4536374"/>
                </a:lnTo>
                <a:lnTo>
                  <a:pt x="2208811" y="4536374"/>
                </a:lnTo>
                <a:close/>
                <a:moveTo>
                  <a:pt x="1540466" y="344385"/>
                </a:moveTo>
                <a:lnTo>
                  <a:pt x="3482362" y="344385"/>
                </a:lnTo>
                <a:lnTo>
                  <a:pt x="2725668" y="2553196"/>
                </a:lnTo>
                <a:lnTo>
                  <a:pt x="783772" y="2553196"/>
                </a:lnTo>
                <a:close/>
                <a:moveTo>
                  <a:pt x="3749277" y="0"/>
                </a:moveTo>
                <a:lnTo>
                  <a:pt x="5691173" y="0"/>
                </a:lnTo>
                <a:lnTo>
                  <a:pt x="4934479" y="2208811"/>
                </a:lnTo>
                <a:lnTo>
                  <a:pt x="2992583" y="2208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4792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圖片版面配置區 10"/>
          <p:cNvSpPr>
            <a:spLocks noGrp="1"/>
          </p:cNvSpPr>
          <p:nvPr>
            <p:ph type="pic" sz="quarter" idx="14"/>
          </p:nvPr>
        </p:nvSpPr>
        <p:spPr>
          <a:xfrm>
            <a:off x="224847" y="0"/>
            <a:ext cx="4548600" cy="2274800"/>
          </a:xfrm>
          <a:custGeom>
            <a:avLst/>
            <a:gdLst>
              <a:gd name="connsiteX0" fmla="*/ 2274300 w 4548600"/>
              <a:gd name="connsiteY0" fmla="*/ 114800 h 2274800"/>
              <a:gd name="connsiteX1" fmla="*/ 3354300 w 4548600"/>
              <a:gd name="connsiteY1" fmla="*/ 1194800 h 2274800"/>
              <a:gd name="connsiteX2" fmla="*/ 2274300 w 4548600"/>
              <a:gd name="connsiteY2" fmla="*/ 2274800 h 2274800"/>
              <a:gd name="connsiteX3" fmla="*/ 1194300 w 4548600"/>
              <a:gd name="connsiteY3" fmla="*/ 1194800 h 2274800"/>
              <a:gd name="connsiteX4" fmla="*/ 2388600 w 4548600"/>
              <a:gd name="connsiteY4" fmla="*/ 0 h 2274800"/>
              <a:gd name="connsiteX5" fmla="*/ 2928600 w 4548600"/>
              <a:gd name="connsiteY5" fmla="*/ 0 h 2274800"/>
              <a:gd name="connsiteX6" fmla="*/ 4008600 w 4548600"/>
              <a:gd name="connsiteY6" fmla="*/ 0 h 2274800"/>
              <a:gd name="connsiteX7" fmla="*/ 4548600 w 4548600"/>
              <a:gd name="connsiteY7" fmla="*/ 0 h 2274800"/>
              <a:gd name="connsiteX8" fmla="*/ 3468600 w 4548600"/>
              <a:gd name="connsiteY8" fmla="*/ 1080000 h 2274800"/>
              <a:gd name="connsiteX9" fmla="*/ 0 w 4548600"/>
              <a:gd name="connsiteY9" fmla="*/ 0 h 2274800"/>
              <a:gd name="connsiteX10" fmla="*/ 540000 w 4548600"/>
              <a:gd name="connsiteY10" fmla="*/ 0 h 2274800"/>
              <a:gd name="connsiteX11" fmla="*/ 1620000 w 4548600"/>
              <a:gd name="connsiteY11" fmla="*/ 0 h 2274800"/>
              <a:gd name="connsiteX12" fmla="*/ 2160000 w 4548600"/>
              <a:gd name="connsiteY12" fmla="*/ 0 h 2274800"/>
              <a:gd name="connsiteX13" fmla="*/ 1080000 w 4548600"/>
              <a:gd name="connsiteY13" fmla="*/ 1080000 h 22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48600" h="2274800">
                <a:moveTo>
                  <a:pt x="2274300" y="114800"/>
                </a:moveTo>
                <a:lnTo>
                  <a:pt x="3354300" y="1194800"/>
                </a:lnTo>
                <a:lnTo>
                  <a:pt x="2274300" y="2274800"/>
                </a:lnTo>
                <a:lnTo>
                  <a:pt x="1194300" y="1194800"/>
                </a:lnTo>
                <a:close/>
                <a:moveTo>
                  <a:pt x="2388600" y="0"/>
                </a:moveTo>
                <a:lnTo>
                  <a:pt x="2928600" y="0"/>
                </a:lnTo>
                <a:lnTo>
                  <a:pt x="4008600" y="0"/>
                </a:lnTo>
                <a:lnTo>
                  <a:pt x="4548600" y="0"/>
                </a:lnTo>
                <a:lnTo>
                  <a:pt x="3468600" y="1080000"/>
                </a:lnTo>
                <a:close/>
                <a:moveTo>
                  <a:pt x="0" y="0"/>
                </a:moveTo>
                <a:lnTo>
                  <a:pt x="540000" y="0"/>
                </a:lnTo>
                <a:lnTo>
                  <a:pt x="1620000" y="0"/>
                </a:lnTo>
                <a:lnTo>
                  <a:pt x="2160000" y="0"/>
                </a:lnTo>
                <a:lnTo>
                  <a:pt x="1080000" y="108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7"/>
          </p:nvPr>
        </p:nvSpPr>
        <p:spPr>
          <a:xfrm>
            <a:off x="224847" y="4583200"/>
            <a:ext cx="4548600" cy="2274800"/>
          </a:xfrm>
          <a:custGeom>
            <a:avLst/>
            <a:gdLst>
              <a:gd name="connsiteX0" fmla="*/ 3468600 w 4548600"/>
              <a:gd name="connsiteY0" fmla="*/ 1194800 h 2274800"/>
              <a:gd name="connsiteX1" fmla="*/ 4548600 w 4548600"/>
              <a:gd name="connsiteY1" fmla="*/ 2274800 h 2274800"/>
              <a:gd name="connsiteX2" fmla="*/ 4008600 w 4548600"/>
              <a:gd name="connsiteY2" fmla="*/ 2274800 h 2274800"/>
              <a:gd name="connsiteX3" fmla="*/ 2928600 w 4548600"/>
              <a:gd name="connsiteY3" fmla="*/ 2274800 h 2274800"/>
              <a:gd name="connsiteX4" fmla="*/ 2388600 w 4548600"/>
              <a:gd name="connsiteY4" fmla="*/ 2274800 h 2274800"/>
              <a:gd name="connsiteX5" fmla="*/ 1080000 w 4548600"/>
              <a:gd name="connsiteY5" fmla="*/ 1194800 h 2274800"/>
              <a:gd name="connsiteX6" fmla="*/ 2160000 w 4548600"/>
              <a:gd name="connsiteY6" fmla="*/ 2274800 h 2274800"/>
              <a:gd name="connsiteX7" fmla="*/ 1620000 w 4548600"/>
              <a:gd name="connsiteY7" fmla="*/ 2274800 h 2274800"/>
              <a:gd name="connsiteX8" fmla="*/ 540000 w 4548600"/>
              <a:gd name="connsiteY8" fmla="*/ 2274800 h 2274800"/>
              <a:gd name="connsiteX9" fmla="*/ 0 w 4548600"/>
              <a:gd name="connsiteY9" fmla="*/ 2274800 h 2274800"/>
              <a:gd name="connsiteX10" fmla="*/ 2274300 w 4548600"/>
              <a:gd name="connsiteY10" fmla="*/ 0 h 2274800"/>
              <a:gd name="connsiteX11" fmla="*/ 3354300 w 4548600"/>
              <a:gd name="connsiteY11" fmla="*/ 1080000 h 2274800"/>
              <a:gd name="connsiteX12" fmla="*/ 2274300 w 4548600"/>
              <a:gd name="connsiteY12" fmla="*/ 2160000 h 2274800"/>
              <a:gd name="connsiteX13" fmla="*/ 1194300 w 4548600"/>
              <a:gd name="connsiteY13" fmla="*/ 1080000 h 22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48600" h="2274800">
                <a:moveTo>
                  <a:pt x="3468600" y="1194800"/>
                </a:moveTo>
                <a:lnTo>
                  <a:pt x="4548600" y="2274800"/>
                </a:lnTo>
                <a:lnTo>
                  <a:pt x="4008600" y="2274800"/>
                </a:lnTo>
                <a:lnTo>
                  <a:pt x="2928600" y="2274800"/>
                </a:lnTo>
                <a:lnTo>
                  <a:pt x="2388600" y="2274800"/>
                </a:lnTo>
                <a:close/>
                <a:moveTo>
                  <a:pt x="1080000" y="1194800"/>
                </a:moveTo>
                <a:lnTo>
                  <a:pt x="2160000" y="2274800"/>
                </a:lnTo>
                <a:lnTo>
                  <a:pt x="1620000" y="2274800"/>
                </a:lnTo>
                <a:lnTo>
                  <a:pt x="540000" y="2274800"/>
                </a:lnTo>
                <a:lnTo>
                  <a:pt x="0" y="2274800"/>
                </a:lnTo>
                <a:close/>
                <a:moveTo>
                  <a:pt x="2274300" y="0"/>
                </a:moveTo>
                <a:lnTo>
                  <a:pt x="3354300" y="1080000"/>
                </a:lnTo>
                <a:lnTo>
                  <a:pt x="2274300" y="2160000"/>
                </a:lnTo>
                <a:lnTo>
                  <a:pt x="1194300" y="108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5126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圖片版面配置區 8"/>
          <p:cNvSpPr>
            <a:spLocks noGrp="1"/>
          </p:cNvSpPr>
          <p:nvPr>
            <p:ph type="pic" sz="quarter" idx="16"/>
          </p:nvPr>
        </p:nvSpPr>
        <p:spPr>
          <a:xfrm>
            <a:off x="620006" y="1951071"/>
            <a:ext cx="4133497" cy="4060926"/>
          </a:xfrm>
          <a:custGeom>
            <a:avLst/>
            <a:gdLst>
              <a:gd name="connsiteX0" fmla="*/ 2781307 w 4133497"/>
              <a:gd name="connsiteY0" fmla="*/ 2551290 h 4060926"/>
              <a:gd name="connsiteX1" fmla="*/ 3427942 w 4133497"/>
              <a:gd name="connsiteY1" fmla="*/ 2876809 h 4060926"/>
              <a:gd name="connsiteX2" fmla="*/ 3427942 w 4133497"/>
              <a:gd name="connsiteY2" fmla="*/ 3732467 h 4060926"/>
              <a:gd name="connsiteX3" fmla="*/ 2775467 w 4133497"/>
              <a:gd name="connsiteY3" fmla="*/ 4060926 h 4060926"/>
              <a:gd name="connsiteX4" fmla="*/ 2116667 w 4133497"/>
              <a:gd name="connsiteY4" fmla="*/ 3729283 h 4060926"/>
              <a:gd name="connsiteX5" fmla="*/ 2116667 w 4133497"/>
              <a:gd name="connsiteY5" fmla="*/ 2885873 h 4060926"/>
              <a:gd name="connsiteX6" fmla="*/ 1370196 w 4133497"/>
              <a:gd name="connsiteY6" fmla="*/ 2551290 h 4060926"/>
              <a:gd name="connsiteX7" fmla="*/ 2016831 w 4133497"/>
              <a:gd name="connsiteY7" fmla="*/ 2876809 h 4060926"/>
              <a:gd name="connsiteX8" fmla="*/ 2016831 w 4133497"/>
              <a:gd name="connsiteY8" fmla="*/ 3732467 h 4060926"/>
              <a:gd name="connsiteX9" fmla="*/ 1364356 w 4133497"/>
              <a:gd name="connsiteY9" fmla="*/ 4060926 h 4060926"/>
              <a:gd name="connsiteX10" fmla="*/ 705556 w 4133497"/>
              <a:gd name="connsiteY10" fmla="*/ 3729283 h 4060926"/>
              <a:gd name="connsiteX11" fmla="*/ 705556 w 4133497"/>
              <a:gd name="connsiteY11" fmla="*/ 2885873 h 4060926"/>
              <a:gd name="connsiteX12" fmla="*/ 3486862 w 4133497"/>
              <a:gd name="connsiteY12" fmla="*/ 1275645 h 4060926"/>
              <a:gd name="connsiteX13" fmla="*/ 4133497 w 4133497"/>
              <a:gd name="connsiteY13" fmla="*/ 1601164 h 4060926"/>
              <a:gd name="connsiteX14" fmla="*/ 4133497 w 4133497"/>
              <a:gd name="connsiteY14" fmla="*/ 2456822 h 4060926"/>
              <a:gd name="connsiteX15" fmla="*/ 3481022 w 4133497"/>
              <a:gd name="connsiteY15" fmla="*/ 2785281 h 4060926"/>
              <a:gd name="connsiteX16" fmla="*/ 2822222 w 4133497"/>
              <a:gd name="connsiteY16" fmla="*/ 2453638 h 4060926"/>
              <a:gd name="connsiteX17" fmla="*/ 2822222 w 4133497"/>
              <a:gd name="connsiteY17" fmla="*/ 1610228 h 4060926"/>
              <a:gd name="connsiteX18" fmla="*/ 2075751 w 4133497"/>
              <a:gd name="connsiteY18" fmla="*/ 1275645 h 4060926"/>
              <a:gd name="connsiteX19" fmla="*/ 2722386 w 4133497"/>
              <a:gd name="connsiteY19" fmla="*/ 1601164 h 4060926"/>
              <a:gd name="connsiteX20" fmla="*/ 2722386 w 4133497"/>
              <a:gd name="connsiteY20" fmla="*/ 2456822 h 4060926"/>
              <a:gd name="connsiteX21" fmla="*/ 2069911 w 4133497"/>
              <a:gd name="connsiteY21" fmla="*/ 2785281 h 4060926"/>
              <a:gd name="connsiteX22" fmla="*/ 1411111 w 4133497"/>
              <a:gd name="connsiteY22" fmla="*/ 2453638 h 4060926"/>
              <a:gd name="connsiteX23" fmla="*/ 1411111 w 4133497"/>
              <a:gd name="connsiteY23" fmla="*/ 1610228 h 4060926"/>
              <a:gd name="connsiteX24" fmla="*/ 664640 w 4133497"/>
              <a:gd name="connsiteY24" fmla="*/ 1275645 h 4060926"/>
              <a:gd name="connsiteX25" fmla="*/ 1311275 w 4133497"/>
              <a:gd name="connsiteY25" fmla="*/ 1601164 h 4060926"/>
              <a:gd name="connsiteX26" fmla="*/ 1311275 w 4133497"/>
              <a:gd name="connsiteY26" fmla="*/ 2456822 h 4060926"/>
              <a:gd name="connsiteX27" fmla="*/ 658800 w 4133497"/>
              <a:gd name="connsiteY27" fmla="*/ 2785281 h 4060926"/>
              <a:gd name="connsiteX28" fmla="*/ 0 w 4133497"/>
              <a:gd name="connsiteY28" fmla="*/ 2453638 h 4060926"/>
              <a:gd name="connsiteX29" fmla="*/ 0 w 4133497"/>
              <a:gd name="connsiteY29" fmla="*/ 1610228 h 4060926"/>
              <a:gd name="connsiteX30" fmla="*/ 1370196 w 4133497"/>
              <a:gd name="connsiteY30" fmla="*/ 0 h 4060926"/>
              <a:gd name="connsiteX31" fmla="*/ 2016831 w 4133497"/>
              <a:gd name="connsiteY31" fmla="*/ 325519 h 4060926"/>
              <a:gd name="connsiteX32" fmla="*/ 2016831 w 4133497"/>
              <a:gd name="connsiteY32" fmla="*/ 1181177 h 4060926"/>
              <a:gd name="connsiteX33" fmla="*/ 1364356 w 4133497"/>
              <a:gd name="connsiteY33" fmla="*/ 1509636 h 4060926"/>
              <a:gd name="connsiteX34" fmla="*/ 705556 w 4133497"/>
              <a:gd name="connsiteY34" fmla="*/ 1177993 h 4060926"/>
              <a:gd name="connsiteX35" fmla="*/ 705556 w 4133497"/>
              <a:gd name="connsiteY35" fmla="*/ 334583 h 4060926"/>
              <a:gd name="connsiteX36" fmla="*/ 2781307 w 4133497"/>
              <a:gd name="connsiteY36" fmla="*/ 0 h 4060926"/>
              <a:gd name="connsiteX37" fmla="*/ 3427942 w 4133497"/>
              <a:gd name="connsiteY37" fmla="*/ 325519 h 4060926"/>
              <a:gd name="connsiteX38" fmla="*/ 3427942 w 4133497"/>
              <a:gd name="connsiteY38" fmla="*/ 1181177 h 4060926"/>
              <a:gd name="connsiteX39" fmla="*/ 2775467 w 4133497"/>
              <a:gd name="connsiteY39" fmla="*/ 1509636 h 4060926"/>
              <a:gd name="connsiteX40" fmla="*/ 2116667 w 4133497"/>
              <a:gd name="connsiteY40" fmla="*/ 1177993 h 4060926"/>
              <a:gd name="connsiteX41" fmla="*/ 2116667 w 4133497"/>
              <a:gd name="connsiteY41" fmla="*/ 334583 h 406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133497" h="4060926">
                <a:moveTo>
                  <a:pt x="2781307" y="2551290"/>
                </a:moveTo>
                <a:lnTo>
                  <a:pt x="3427942" y="2876809"/>
                </a:lnTo>
                <a:lnTo>
                  <a:pt x="3427942" y="3732467"/>
                </a:lnTo>
                <a:lnTo>
                  <a:pt x="2775467" y="4060926"/>
                </a:lnTo>
                <a:lnTo>
                  <a:pt x="2116667" y="3729283"/>
                </a:lnTo>
                <a:lnTo>
                  <a:pt x="2116667" y="2885873"/>
                </a:lnTo>
                <a:close/>
                <a:moveTo>
                  <a:pt x="1370196" y="2551290"/>
                </a:moveTo>
                <a:lnTo>
                  <a:pt x="2016831" y="2876809"/>
                </a:lnTo>
                <a:lnTo>
                  <a:pt x="2016831" y="3732467"/>
                </a:lnTo>
                <a:lnTo>
                  <a:pt x="1364356" y="4060926"/>
                </a:lnTo>
                <a:lnTo>
                  <a:pt x="705556" y="3729283"/>
                </a:lnTo>
                <a:lnTo>
                  <a:pt x="705556" y="2885873"/>
                </a:lnTo>
                <a:close/>
                <a:moveTo>
                  <a:pt x="3486862" y="1275645"/>
                </a:moveTo>
                <a:lnTo>
                  <a:pt x="4133497" y="1601164"/>
                </a:lnTo>
                <a:lnTo>
                  <a:pt x="4133497" y="2456822"/>
                </a:lnTo>
                <a:lnTo>
                  <a:pt x="3481022" y="2785281"/>
                </a:lnTo>
                <a:lnTo>
                  <a:pt x="2822222" y="2453638"/>
                </a:lnTo>
                <a:lnTo>
                  <a:pt x="2822222" y="1610228"/>
                </a:lnTo>
                <a:close/>
                <a:moveTo>
                  <a:pt x="2075751" y="1275645"/>
                </a:moveTo>
                <a:lnTo>
                  <a:pt x="2722386" y="1601164"/>
                </a:lnTo>
                <a:lnTo>
                  <a:pt x="2722386" y="2456822"/>
                </a:lnTo>
                <a:lnTo>
                  <a:pt x="2069911" y="2785281"/>
                </a:lnTo>
                <a:lnTo>
                  <a:pt x="1411111" y="2453638"/>
                </a:lnTo>
                <a:lnTo>
                  <a:pt x="1411111" y="1610228"/>
                </a:lnTo>
                <a:close/>
                <a:moveTo>
                  <a:pt x="664640" y="1275645"/>
                </a:moveTo>
                <a:lnTo>
                  <a:pt x="1311275" y="1601164"/>
                </a:lnTo>
                <a:lnTo>
                  <a:pt x="1311275" y="2456822"/>
                </a:lnTo>
                <a:lnTo>
                  <a:pt x="658800" y="2785281"/>
                </a:lnTo>
                <a:lnTo>
                  <a:pt x="0" y="2453638"/>
                </a:lnTo>
                <a:lnTo>
                  <a:pt x="0" y="1610228"/>
                </a:lnTo>
                <a:close/>
                <a:moveTo>
                  <a:pt x="1370196" y="0"/>
                </a:moveTo>
                <a:lnTo>
                  <a:pt x="2016831" y="325519"/>
                </a:lnTo>
                <a:lnTo>
                  <a:pt x="2016831" y="1181177"/>
                </a:lnTo>
                <a:lnTo>
                  <a:pt x="1364356" y="1509636"/>
                </a:lnTo>
                <a:lnTo>
                  <a:pt x="705556" y="1177993"/>
                </a:lnTo>
                <a:lnTo>
                  <a:pt x="705556" y="334583"/>
                </a:lnTo>
                <a:close/>
                <a:moveTo>
                  <a:pt x="2781307" y="0"/>
                </a:moveTo>
                <a:lnTo>
                  <a:pt x="3427942" y="325519"/>
                </a:lnTo>
                <a:lnTo>
                  <a:pt x="3427942" y="1181177"/>
                </a:lnTo>
                <a:lnTo>
                  <a:pt x="2775467" y="1509636"/>
                </a:lnTo>
                <a:lnTo>
                  <a:pt x="2116667" y="1177993"/>
                </a:lnTo>
                <a:lnTo>
                  <a:pt x="2116667" y="3345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13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>
          <a:xfrm>
            <a:off x="0" y="2062163"/>
            <a:ext cx="4762500" cy="4194279"/>
          </a:xfrm>
          <a:custGeom>
            <a:avLst/>
            <a:gdLst>
              <a:gd name="connsiteX0" fmla="*/ 0 w 4762500"/>
              <a:gd name="connsiteY0" fmla="*/ 2876654 h 4194279"/>
              <a:gd name="connsiteX1" fmla="*/ 4762500 w 4762500"/>
              <a:gd name="connsiteY1" fmla="*/ 2876654 h 4194279"/>
              <a:gd name="connsiteX2" fmla="*/ 4762500 w 4762500"/>
              <a:gd name="connsiteY2" fmla="*/ 4194279 h 4194279"/>
              <a:gd name="connsiteX3" fmla="*/ 0 w 4762500"/>
              <a:gd name="connsiteY3" fmla="*/ 4194279 h 4194279"/>
              <a:gd name="connsiteX4" fmla="*/ 0 w 4762500"/>
              <a:gd name="connsiteY4" fmla="*/ 1438327 h 4194279"/>
              <a:gd name="connsiteX5" fmla="*/ 4762500 w 4762500"/>
              <a:gd name="connsiteY5" fmla="*/ 1438327 h 4194279"/>
              <a:gd name="connsiteX6" fmla="*/ 4762500 w 4762500"/>
              <a:gd name="connsiteY6" fmla="*/ 2755952 h 4194279"/>
              <a:gd name="connsiteX7" fmla="*/ 0 w 4762500"/>
              <a:gd name="connsiteY7" fmla="*/ 2755952 h 4194279"/>
              <a:gd name="connsiteX8" fmla="*/ 0 w 4762500"/>
              <a:gd name="connsiteY8" fmla="*/ 0 h 4194279"/>
              <a:gd name="connsiteX9" fmla="*/ 4762500 w 4762500"/>
              <a:gd name="connsiteY9" fmla="*/ 0 h 4194279"/>
              <a:gd name="connsiteX10" fmla="*/ 4762500 w 4762500"/>
              <a:gd name="connsiteY10" fmla="*/ 1317625 h 4194279"/>
              <a:gd name="connsiteX11" fmla="*/ 0 w 4762500"/>
              <a:gd name="connsiteY11" fmla="*/ 1317625 h 419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62500" h="4194279">
                <a:moveTo>
                  <a:pt x="0" y="2876654"/>
                </a:moveTo>
                <a:lnTo>
                  <a:pt x="4762500" y="2876654"/>
                </a:lnTo>
                <a:lnTo>
                  <a:pt x="4762500" y="4194279"/>
                </a:lnTo>
                <a:lnTo>
                  <a:pt x="0" y="4194279"/>
                </a:lnTo>
                <a:close/>
                <a:moveTo>
                  <a:pt x="0" y="1438327"/>
                </a:moveTo>
                <a:lnTo>
                  <a:pt x="4762500" y="1438327"/>
                </a:lnTo>
                <a:lnTo>
                  <a:pt x="4762500" y="2755952"/>
                </a:lnTo>
                <a:lnTo>
                  <a:pt x="0" y="2755952"/>
                </a:lnTo>
                <a:close/>
                <a:moveTo>
                  <a:pt x="0" y="0"/>
                </a:moveTo>
                <a:lnTo>
                  <a:pt x="4762500" y="0"/>
                </a:lnTo>
                <a:lnTo>
                  <a:pt x="4762500" y="1317625"/>
                </a:lnTo>
                <a:lnTo>
                  <a:pt x="0" y="13176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026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>
          <a:xfrm>
            <a:off x="405569" y="1895987"/>
            <a:ext cx="3723803" cy="4320000"/>
          </a:xfrm>
          <a:custGeom>
            <a:avLst/>
            <a:gdLst>
              <a:gd name="connsiteX0" fmla="*/ 1923803 w 3723803"/>
              <a:gd name="connsiteY0" fmla="*/ 0 h 4320000"/>
              <a:gd name="connsiteX1" fmla="*/ 3723803 w 3723803"/>
              <a:gd name="connsiteY1" fmla="*/ 0 h 4320000"/>
              <a:gd name="connsiteX2" fmla="*/ 3723803 w 3723803"/>
              <a:gd name="connsiteY2" fmla="*/ 4320000 h 4320000"/>
              <a:gd name="connsiteX3" fmla="*/ 1923803 w 3723803"/>
              <a:gd name="connsiteY3" fmla="*/ 4320000 h 4320000"/>
              <a:gd name="connsiteX4" fmla="*/ 0 w 3723803"/>
              <a:gd name="connsiteY4" fmla="*/ 0 h 4320000"/>
              <a:gd name="connsiteX5" fmla="*/ 1800000 w 3723803"/>
              <a:gd name="connsiteY5" fmla="*/ 0 h 4320000"/>
              <a:gd name="connsiteX6" fmla="*/ 1800000 w 3723803"/>
              <a:gd name="connsiteY6" fmla="*/ 4320000 h 4320000"/>
              <a:gd name="connsiteX7" fmla="*/ 0 w 3723803"/>
              <a:gd name="connsiteY7" fmla="*/ 4320000 h 43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3803" h="4320000">
                <a:moveTo>
                  <a:pt x="1923803" y="0"/>
                </a:moveTo>
                <a:lnTo>
                  <a:pt x="3723803" y="0"/>
                </a:lnTo>
                <a:lnTo>
                  <a:pt x="3723803" y="4320000"/>
                </a:lnTo>
                <a:lnTo>
                  <a:pt x="1923803" y="4320000"/>
                </a:lnTo>
                <a:close/>
                <a:moveTo>
                  <a:pt x="0" y="0"/>
                </a:moveTo>
                <a:lnTo>
                  <a:pt x="1800000" y="0"/>
                </a:lnTo>
                <a:lnTo>
                  <a:pt x="1800000" y="4320000"/>
                </a:lnTo>
                <a:lnTo>
                  <a:pt x="0" y="432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1948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>
          <a:xfrm>
            <a:off x="654944" y="1895987"/>
            <a:ext cx="7832665" cy="1800000"/>
          </a:xfrm>
          <a:custGeom>
            <a:avLst/>
            <a:gdLst>
              <a:gd name="connsiteX0" fmla="*/ 6032665 w 7832665"/>
              <a:gd name="connsiteY0" fmla="*/ 0 h 1800000"/>
              <a:gd name="connsiteX1" fmla="*/ 7832665 w 7832665"/>
              <a:gd name="connsiteY1" fmla="*/ 0 h 1800000"/>
              <a:gd name="connsiteX2" fmla="*/ 7832665 w 7832665"/>
              <a:gd name="connsiteY2" fmla="*/ 1800000 h 1800000"/>
              <a:gd name="connsiteX3" fmla="*/ 6032665 w 7832665"/>
              <a:gd name="connsiteY3" fmla="*/ 1800000 h 1800000"/>
              <a:gd name="connsiteX4" fmla="*/ 1923802 w 7832665"/>
              <a:gd name="connsiteY4" fmla="*/ 0 h 1800000"/>
              <a:gd name="connsiteX5" fmla="*/ 5900227 w 7832665"/>
              <a:gd name="connsiteY5" fmla="*/ 0 h 1800000"/>
              <a:gd name="connsiteX6" fmla="*/ 5900227 w 7832665"/>
              <a:gd name="connsiteY6" fmla="*/ 1800000 h 1800000"/>
              <a:gd name="connsiteX7" fmla="*/ 1923802 w 7832665"/>
              <a:gd name="connsiteY7" fmla="*/ 1800000 h 1800000"/>
              <a:gd name="connsiteX8" fmla="*/ 0 w 7832665"/>
              <a:gd name="connsiteY8" fmla="*/ 0 h 1800000"/>
              <a:gd name="connsiteX9" fmla="*/ 1800000 w 7832665"/>
              <a:gd name="connsiteY9" fmla="*/ 0 h 1800000"/>
              <a:gd name="connsiteX10" fmla="*/ 1800000 w 7832665"/>
              <a:gd name="connsiteY10" fmla="*/ 1800000 h 1800000"/>
              <a:gd name="connsiteX11" fmla="*/ 0 w 7832665"/>
              <a:gd name="connsiteY11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2665" h="1800000">
                <a:moveTo>
                  <a:pt x="6032665" y="0"/>
                </a:moveTo>
                <a:lnTo>
                  <a:pt x="7832665" y="0"/>
                </a:lnTo>
                <a:lnTo>
                  <a:pt x="7832665" y="1800000"/>
                </a:lnTo>
                <a:lnTo>
                  <a:pt x="6032665" y="1800000"/>
                </a:lnTo>
                <a:close/>
                <a:moveTo>
                  <a:pt x="1923802" y="0"/>
                </a:moveTo>
                <a:lnTo>
                  <a:pt x="5900227" y="0"/>
                </a:lnTo>
                <a:lnTo>
                  <a:pt x="5900227" y="1800000"/>
                </a:lnTo>
                <a:lnTo>
                  <a:pt x="1923802" y="1800000"/>
                </a:lnTo>
                <a:close/>
                <a:moveTo>
                  <a:pt x="0" y="0"/>
                </a:moveTo>
                <a:lnTo>
                  <a:pt x="1800000" y="0"/>
                </a:lnTo>
                <a:lnTo>
                  <a:pt x="1800000" y="1800000"/>
                </a:lnTo>
                <a:lnTo>
                  <a:pt x="0" y="180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428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/>
          <p:cNvSpPr>
            <a:spLocks noGrp="1"/>
          </p:cNvSpPr>
          <p:nvPr>
            <p:ph type="pic" sz="quarter" idx="10"/>
          </p:nvPr>
        </p:nvSpPr>
        <p:spPr>
          <a:xfrm>
            <a:off x="1782941" y="2557462"/>
            <a:ext cx="2100263" cy="4300538"/>
          </a:xfrm>
          <a:prstGeom prst="round1Rect">
            <a:avLst>
              <a:gd name="adj" fmla="val 38704"/>
            </a:avLst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10" name="圖片版面配置區 3"/>
          <p:cNvSpPr>
            <a:spLocks noGrp="1"/>
          </p:cNvSpPr>
          <p:nvPr>
            <p:ph type="pic" sz="quarter" idx="11"/>
          </p:nvPr>
        </p:nvSpPr>
        <p:spPr>
          <a:xfrm>
            <a:off x="4334230" y="2557462"/>
            <a:ext cx="2100263" cy="4300538"/>
          </a:xfrm>
          <a:prstGeom prst="round1Rect">
            <a:avLst>
              <a:gd name="adj" fmla="val 38704"/>
            </a:avLst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12" name="圖片版面配置區 3"/>
          <p:cNvSpPr>
            <a:spLocks noGrp="1"/>
          </p:cNvSpPr>
          <p:nvPr>
            <p:ph type="pic" sz="quarter" idx="12"/>
          </p:nvPr>
        </p:nvSpPr>
        <p:spPr>
          <a:xfrm>
            <a:off x="6885519" y="2557462"/>
            <a:ext cx="2100263" cy="4300538"/>
          </a:xfrm>
          <a:prstGeom prst="round1Rect">
            <a:avLst>
              <a:gd name="adj" fmla="val 38704"/>
            </a:avLst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989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6"/>
          <p:cNvSpPr>
            <a:spLocks noGrp="1"/>
          </p:cNvSpPr>
          <p:nvPr>
            <p:ph type="pic" sz="quarter" idx="10"/>
          </p:nvPr>
        </p:nvSpPr>
        <p:spPr>
          <a:xfrm>
            <a:off x="2254893" y="2557462"/>
            <a:ext cx="6730889" cy="4300538"/>
          </a:xfrm>
          <a:custGeom>
            <a:avLst/>
            <a:gdLst>
              <a:gd name="connsiteX0" fmla="*/ 4630626 w 6730889"/>
              <a:gd name="connsiteY0" fmla="*/ 0 h 4300538"/>
              <a:gd name="connsiteX1" fmla="*/ 5918003 w 6730889"/>
              <a:gd name="connsiteY1" fmla="*/ 0 h 4300538"/>
              <a:gd name="connsiteX2" fmla="*/ 6730889 w 6730889"/>
              <a:gd name="connsiteY2" fmla="*/ 812886 h 4300538"/>
              <a:gd name="connsiteX3" fmla="*/ 6730889 w 6730889"/>
              <a:gd name="connsiteY3" fmla="*/ 4300538 h 4300538"/>
              <a:gd name="connsiteX4" fmla="*/ 4630626 w 6730889"/>
              <a:gd name="connsiteY4" fmla="*/ 4300538 h 4300538"/>
              <a:gd name="connsiteX5" fmla="*/ 2315313 w 6730889"/>
              <a:gd name="connsiteY5" fmla="*/ 0 h 4300538"/>
              <a:gd name="connsiteX6" fmla="*/ 3602690 w 6730889"/>
              <a:gd name="connsiteY6" fmla="*/ 0 h 4300538"/>
              <a:gd name="connsiteX7" fmla="*/ 4415576 w 6730889"/>
              <a:gd name="connsiteY7" fmla="*/ 812886 h 4300538"/>
              <a:gd name="connsiteX8" fmla="*/ 4415576 w 6730889"/>
              <a:gd name="connsiteY8" fmla="*/ 4300538 h 4300538"/>
              <a:gd name="connsiteX9" fmla="*/ 2315313 w 6730889"/>
              <a:gd name="connsiteY9" fmla="*/ 4300538 h 4300538"/>
              <a:gd name="connsiteX10" fmla="*/ 0 w 6730889"/>
              <a:gd name="connsiteY10" fmla="*/ 0 h 4300538"/>
              <a:gd name="connsiteX11" fmla="*/ 1287377 w 6730889"/>
              <a:gd name="connsiteY11" fmla="*/ 0 h 4300538"/>
              <a:gd name="connsiteX12" fmla="*/ 2100263 w 6730889"/>
              <a:gd name="connsiteY12" fmla="*/ 812886 h 4300538"/>
              <a:gd name="connsiteX13" fmla="*/ 2100263 w 6730889"/>
              <a:gd name="connsiteY13" fmla="*/ 4300538 h 4300538"/>
              <a:gd name="connsiteX14" fmla="*/ 0 w 6730889"/>
              <a:gd name="connsiteY14" fmla="*/ 4300538 h 430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30889" h="4300538">
                <a:moveTo>
                  <a:pt x="4630626" y="0"/>
                </a:moveTo>
                <a:lnTo>
                  <a:pt x="5918003" y="0"/>
                </a:lnTo>
                <a:cubicBezTo>
                  <a:pt x="6366948" y="0"/>
                  <a:pt x="6730889" y="363941"/>
                  <a:pt x="6730889" y="812886"/>
                </a:cubicBezTo>
                <a:lnTo>
                  <a:pt x="6730889" y="4300538"/>
                </a:lnTo>
                <a:lnTo>
                  <a:pt x="4630626" y="4300538"/>
                </a:lnTo>
                <a:close/>
                <a:moveTo>
                  <a:pt x="2315313" y="0"/>
                </a:moveTo>
                <a:lnTo>
                  <a:pt x="3602690" y="0"/>
                </a:lnTo>
                <a:cubicBezTo>
                  <a:pt x="4051635" y="0"/>
                  <a:pt x="4415576" y="363941"/>
                  <a:pt x="4415576" y="812886"/>
                </a:cubicBezTo>
                <a:lnTo>
                  <a:pt x="4415576" y="4300538"/>
                </a:lnTo>
                <a:lnTo>
                  <a:pt x="2315313" y="4300538"/>
                </a:lnTo>
                <a:close/>
                <a:moveTo>
                  <a:pt x="0" y="0"/>
                </a:moveTo>
                <a:lnTo>
                  <a:pt x="1287377" y="0"/>
                </a:lnTo>
                <a:cubicBezTo>
                  <a:pt x="1736322" y="0"/>
                  <a:pt x="2100263" y="363941"/>
                  <a:pt x="2100263" y="812886"/>
                </a:cubicBezTo>
                <a:lnTo>
                  <a:pt x="2100263" y="4300538"/>
                </a:lnTo>
                <a:lnTo>
                  <a:pt x="0" y="43005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7515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圖片版面配置區 7"/>
          <p:cNvSpPr>
            <a:spLocks noGrp="1"/>
          </p:cNvSpPr>
          <p:nvPr>
            <p:ph type="pic" sz="quarter" idx="15"/>
          </p:nvPr>
        </p:nvSpPr>
        <p:spPr>
          <a:xfrm>
            <a:off x="355276" y="1713047"/>
            <a:ext cx="8426248" cy="3109190"/>
          </a:xfrm>
          <a:custGeom>
            <a:avLst/>
            <a:gdLst>
              <a:gd name="connsiteX0" fmla="*/ 6501750 w 8426248"/>
              <a:gd name="connsiteY0" fmla="*/ 0 h 3109190"/>
              <a:gd name="connsiteX1" fmla="*/ 8426248 w 8426248"/>
              <a:gd name="connsiteY1" fmla="*/ 0 h 3109190"/>
              <a:gd name="connsiteX2" fmla="*/ 8426248 w 8426248"/>
              <a:gd name="connsiteY2" fmla="*/ 3109190 h 3109190"/>
              <a:gd name="connsiteX3" fmla="*/ 6501750 w 8426248"/>
              <a:gd name="connsiteY3" fmla="*/ 3109190 h 3109190"/>
              <a:gd name="connsiteX4" fmla="*/ 4334500 w 8426248"/>
              <a:gd name="connsiteY4" fmla="*/ 0 h 3109190"/>
              <a:gd name="connsiteX5" fmla="*/ 6258998 w 8426248"/>
              <a:gd name="connsiteY5" fmla="*/ 0 h 3109190"/>
              <a:gd name="connsiteX6" fmla="*/ 6258998 w 8426248"/>
              <a:gd name="connsiteY6" fmla="*/ 3109190 h 3109190"/>
              <a:gd name="connsiteX7" fmla="*/ 4334500 w 8426248"/>
              <a:gd name="connsiteY7" fmla="*/ 3109190 h 3109190"/>
              <a:gd name="connsiteX8" fmla="*/ 2167250 w 8426248"/>
              <a:gd name="connsiteY8" fmla="*/ 0 h 3109190"/>
              <a:gd name="connsiteX9" fmla="*/ 4091748 w 8426248"/>
              <a:gd name="connsiteY9" fmla="*/ 0 h 3109190"/>
              <a:gd name="connsiteX10" fmla="*/ 4091748 w 8426248"/>
              <a:gd name="connsiteY10" fmla="*/ 3109190 h 3109190"/>
              <a:gd name="connsiteX11" fmla="*/ 2167250 w 8426248"/>
              <a:gd name="connsiteY11" fmla="*/ 3109190 h 3109190"/>
              <a:gd name="connsiteX12" fmla="*/ 0 w 8426248"/>
              <a:gd name="connsiteY12" fmla="*/ 0 h 3109190"/>
              <a:gd name="connsiteX13" fmla="*/ 1924498 w 8426248"/>
              <a:gd name="connsiteY13" fmla="*/ 0 h 3109190"/>
              <a:gd name="connsiteX14" fmla="*/ 1924498 w 8426248"/>
              <a:gd name="connsiteY14" fmla="*/ 3109190 h 3109190"/>
              <a:gd name="connsiteX15" fmla="*/ 0 w 8426248"/>
              <a:gd name="connsiteY15" fmla="*/ 3109190 h 310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26248" h="3109190">
                <a:moveTo>
                  <a:pt x="6501750" y="0"/>
                </a:moveTo>
                <a:lnTo>
                  <a:pt x="8426248" y="0"/>
                </a:lnTo>
                <a:lnTo>
                  <a:pt x="8426248" y="3109190"/>
                </a:lnTo>
                <a:lnTo>
                  <a:pt x="6501750" y="3109190"/>
                </a:lnTo>
                <a:close/>
                <a:moveTo>
                  <a:pt x="4334500" y="0"/>
                </a:moveTo>
                <a:lnTo>
                  <a:pt x="6258998" y="0"/>
                </a:lnTo>
                <a:lnTo>
                  <a:pt x="6258998" y="3109190"/>
                </a:lnTo>
                <a:lnTo>
                  <a:pt x="4334500" y="3109190"/>
                </a:lnTo>
                <a:close/>
                <a:moveTo>
                  <a:pt x="2167250" y="0"/>
                </a:moveTo>
                <a:lnTo>
                  <a:pt x="4091748" y="0"/>
                </a:lnTo>
                <a:lnTo>
                  <a:pt x="4091748" y="3109190"/>
                </a:lnTo>
                <a:lnTo>
                  <a:pt x="2167250" y="3109190"/>
                </a:lnTo>
                <a:close/>
                <a:moveTo>
                  <a:pt x="0" y="0"/>
                </a:moveTo>
                <a:lnTo>
                  <a:pt x="1924498" y="0"/>
                </a:lnTo>
                <a:lnTo>
                  <a:pt x="1924498" y="3109190"/>
                </a:lnTo>
                <a:lnTo>
                  <a:pt x="0" y="31091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0688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3"/>
          </p:nvPr>
        </p:nvSpPr>
        <p:spPr>
          <a:xfrm>
            <a:off x="1" y="-1"/>
            <a:ext cx="5251835" cy="6858001"/>
          </a:xfrm>
          <a:custGeom>
            <a:avLst/>
            <a:gdLst>
              <a:gd name="connsiteX0" fmla="*/ 1387586 w 5251835"/>
              <a:gd name="connsiteY0" fmla="*/ 0 h 6858001"/>
              <a:gd name="connsiteX1" fmla="*/ 3078178 w 5251835"/>
              <a:gd name="connsiteY1" fmla="*/ 0 h 6858001"/>
              <a:gd name="connsiteX2" fmla="*/ 5169711 w 5251835"/>
              <a:gd name="connsiteY2" fmla="*/ 3985285 h 6858001"/>
              <a:gd name="connsiteX3" fmla="*/ 4868548 w 5251835"/>
              <a:gd name="connsiteY3" fmla="*/ 4951681 h 6858001"/>
              <a:gd name="connsiteX4" fmla="*/ 1236176 w 5251835"/>
              <a:gd name="connsiteY4" fmla="*/ 6858001 h 6858001"/>
              <a:gd name="connsiteX5" fmla="*/ 0 w 5251835"/>
              <a:gd name="connsiteY5" fmla="*/ 6858000 h 6858001"/>
              <a:gd name="connsiteX6" fmla="*/ 0 w 5251835"/>
              <a:gd name="connsiteY6" fmla="*/ 7282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1835" h="6858001">
                <a:moveTo>
                  <a:pt x="1387586" y="0"/>
                </a:moveTo>
                <a:lnTo>
                  <a:pt x="3078178" y="0"/>
                </a:lnTo>
                <a:lnTo>
                  <a:pt x="5169711" y="3985285"/>
                </a:lnTo>
                <a:cubicBezTo>
                  <a:pt x="5353410" y="4335312"/>
                  <a:pt x="5218574" y="4767982"/>
                  <a:pt x="4868548" y="4951681"/>
                </a:cubicBezTo>
                <a:lnTo>
                  <a:pt x="1236176" y="6858001"/>
                </a:lnTo>
                <a:lnTo>
                  <a:pt x="0" y="6858000"/>
                </a:lnTo>
                <a:lnTo>
                  <a:pt x="0" y="728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08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圖片版面配置區 7"/>
          <p:cNvSpPr>
            <a:spLocks noGrp="1"/>
          </p:cNvSpPr>
          <p:nvPr>
            <p:ph type="pic" sz="quarter" idx="15"/>
          </p:nvPr>
        </p:nvSpPr>
        <p:spPr>
          <a:xfrm>
            <a:off x="4655127" y="118800"/>
            <a:ext cx="4310836" cy="6620400"/>
          </a:xfrm>
          <a:custGeom>
            <a:avLst/>
            <a:gdLst>
              <a:gd name="connsiteX0" fmla="*/ 2244436 w 4310836"/>
              <a:gd name="connsiteY0" fmla="*/ 3369600 h 6620400"/>
              <a:gd name="connsiteX1" fmla="*/ 4310836 w 4310836"/>
              <a:gd name="connsiteY1" fmla="*/ 3369600 h 6620400"/>
              <a:gd name="connsiteX2" fmla="*/ 4310836 w 4310836"/>
              <a:gd name="connsiteY2" fmla="*/ 6620400 h 6620400"/>
              <a:gd name="connsiteX3" fmla="*/ 2244436 w 4310836"/>
              <a:gd name="connsiteY3" fmla="*/ 6620400 h 6620400"/>
              <a:gd name="connsiteX4" fmla="*/ 0 w 4310836"/>
              <a:gd name="connsiteY4" fmla="*/ 3369600 h 6620400"/>
              <a:gd name="connsiteX5" fmla="*/ 2066400 w 4310836"/>
              <a:gd name="connsiteY5" fmla="*/ 3369600 h 6620400"/>
              <a:gd name="connsiteX6" fmla="*/ 2066400 w 4310836"/>
              <a:gd name="connsiteY6" fmla="*/ 6620400 h 6620400"/>
              <a:gd name="connsiteX7" fmla="*/ 0 w 4310836"/>
              <a:gd name="connsiteY7" fmla="*/ 6620400 h 6620400"/>
              <a:gd name="connsiteX8" fmla="*/ 0 w 4310836"/>
              <a:gd name="connsiteY8" fmla="*/ 0 h 6620400"/>
              <a:gd name="connsiteX9" fmla="*/ 2066400 w 4310836"/>
              <a:gd name="connsiteY9" fmla="*/ 0 h 6620400"/>
              <a:gd name="connsiteX10" fmla="*/ 2066400 w 4310836"/>
              <a:gd name="connsiteY10" fmla="*/ 3250800 h 6620400"/>
              <a:gd name="connsiteX11" fmla="*/ 0 w 4310836"/>
              <a:gd name="connsiteY11" fmla="*/ 3250800 h 6620400"/>
              <a:gd name="connsiteX12" fmla="*/ 2244436 w 4310836"/>
              <a:gd name="connsiteY12" fmla="*/ 0 h 6620400"/>
              <a:gd name="connsiteX13" fmla="*/ 4310836 w 4310836"/>
              <a:gd name="connsiteY13" fmla="*/ 0 h 6620400"/>
              <a:gd name="connsiteX14" fmla="*/ 4310836 w 4310836"/>
              <a:gd name="connsiteY14" fmla="*/ 3250800 h 6620400"/>
              <a:gd name="connsiteX15" fmla="*/ 2244436 w 4310836"/>
              <a:gd name="connsiteY15" fmla="*/ 3250800 h 662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10836" h="6620400">
                <a:moveTo>
                  <a:pt x="2244436" y="3369600"/>
                </a:moveTo>
                <a:lnTo>
                  <a:pt x="4310836" y="3369600"/>
                </a:lnTo>
                <a:lnTo>
                  <a:pt x="4310836" y="6620400"/>
                </a:lnTo>
                <a:lnTo>
                  <a:pt x="2244436" y="6620400"/>
                </a:lnTo>
                <a:close/>
                <a:moveTo>
                  <a:pt x="0" y="3369600"/>
                </a:moveTo>
                <a:lnTo>
                  <a:pt x="2066400" y="3369600"/>
                </a:lnTo>
                <a:lnTo>
                  <a:pt x="2066400" y="6620400"/>
                </a:lnTo>
                <a:lnTo>
                  <a:pt x="0" y="6620400"/>
                </a:lnTo>
                <a:close/>
                <a:moveTo>
                  <a:pt x="0" y="0"/>
                </a:moveTo>
                <a:lnTo>
                  <a:pt x="2066400" y="0"/>
                </a:lnTo>
                <a:lnTo>
                  <a:pt x="2066400" y="3250800"/>
                </a:lnTo>
                <a:lnTo>
                  <a:pt x="0" y="3250800"/>
                </a:lnTo>
                <a:close/>
                <a:moveTo>
                  <a:pt x="2244436" y="0"/>
                </a:moveTo>
                <a:lnTo>
                  <a:pt x="4310836" y="0"/>
                </a:lnTo>
                <a:lnTo>
                  <a:pt x="4310836" y="3250800"/>
                </a:lnTo>
                <a:lnTo>
                  <a:pt x="2244436" y="3250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191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>
          <a:xfrm>
            <a:off x="600302" y="2013626"/>
            <a:ext cx="3953310" cy="3529218"/>
          </a:xfrm>
          <a:custGeom>
            <a:avLst/>
            <a:gdLst>
              <a:gd name="connsiteX0" fmla="*/ 2997871 w 3953310"/>
              <a:gd name="connsiteY0" fmla="*/ 1845156 h 3529218"/>
              <a:gd name="connsiteX1" fmla="*/ 3953310 w 3953310"/>
              <a:gd name="connsiteY1" fmla="*/ 3529218 h 3529218"/>
              <a:gd name="connsiteX2" fmla="*/ 2042432 w 3953310"/>
              <a:gd name="connsiteY2" fmla="*/ 3529218 h 3529218"/>
              <a:gd name="connsiteX3" fmla="*/ 955439 w 3953310"/>
              <a:gd name="connsiteY3" fmla="*/ 1845156 h 3529218"/>
              <a:gd name="connsiteX4" fmla="*/ 1910878 w 3953310"/>
              <a:gd name="connsiteY4" fmla="*/ 3529218 h 3529218"/>
              <a:gd name="connsiteX5" fmla="*/ 0 w 3953310"/>
              <a:gd name="connsiteY5" fmla="*/ 3529218 h 3529218"/>
              <a:gd name="connsiteX6" fmla="*/ 1021216 w 3953310"/>
              <a:gd name="connsiteY6" fmla="*/ 1777422 h 3529218"/>
              <a:gd name="connsiteX7" fmla="*/ 1498936 w 3953310"/>
              <a:gd name="connsiteY7" fmla="*/ 1777422 h 3529218"/>
              <a:gd name="connsiteX8" fmla="*/ 2454375 w 3953310"/>
              <a:gd name="connsiteY8" fmla="*/ 1777422 h 3529218"/>
              <a:gd name="connsiteX9" fmla="*/ 2932094 w 3953310"/>
              <a:gd name="connsiteY9" fmla="*/ 1777422 h 3529218"/>
              <a:gd name="connsiteX10" fmla="*/ 1976655 w 3953310"/>
              <a:gd name="connsiteY10" fmla="*/ 3461484 h 3529218"/>
              <a:gd name="connsiteX11" fmla="*/ 1976655 w 3953310"/>
              <a:gd name="connsiteY11" fmla="*/ 0 h 3529218"/>
              <a:gd name="connsiteX12" fmla="*/ 2932094 w 3953310"/>
              <a:gd name="connsiteY12" fmla="*/ 1684062 h 3529218"/>
              <a:gd name="connsiteX13" fmla="*/ 1021216 w 3953310"/>
              <a:gd name="connsiteY13" fmla="*/ 1684062 h 352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3310" h="3529218">
                <a:moveTo>
                  <a:pt x="2997871" y="1845156"/>
                </a:moveTo>
                <a:lnTo>
                  <a:pt x="3953310" y="3529218"/>
                </a:lnTo>
                <a:lnTo>
                  <a:pt x="2042432" y="3529218"/>
                </a:lnTo>
                <a:close/>
                <a:moveTo>
                  <a:pt x="955439" y="1845156"/>
                </a:moveTo>
                <a:lnTo>
                  <a:pt x="1910878" y="3529218"/>
                </a:lnTo>
                <a:lnTo>
                  <a:pt x="0" y="3529218"/>
                </a:lnTo>
                <a:close/>
                <a:moveTo>
                  <a:pt x="1021216" y="1777422"/>
                </a:moveTo>
                <a:lnTo>
                  <a:pt x="1498936" y="1777422"/>
                </a:lnTo>
                <a:lnTo>
                  <a:pt x="2454375" y="1777422"/>
                </a:lnTo>
                <a:lnTo>
                  <a:pt x="2932094" y="1777422"/>
                </a:lnTo>
                <a:lnTo>
                  <a:pt x="1976655" y="3461484"/>
                </a:lnTo>
                <a:close/>
                <a:moveTo>
                  <a:pt x="1976655" y="0"/>
                </a:moveTo>
                <a:lnTo>
                  <a:pt x="2932094" y="1684062"/>
                </a:lnTo>
                <a:lnTo>
                  <a:pt x="1021216" y="1684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37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4572000" y="520700"/>
            <a:ext cx="4572000" cy="5842000"/>
          </a:xfrm>
          <a:custGeom>
            <a:avLst/>
            <a:gdLst>
              <a:gd name="connsiteX0" fmla="*/ 0 w 4572000"/>
              <a:gd name="connsiteY0" fmla="*/ 4457700 h 5842000"/>
              <a:gd name="connsiteX1" fmla="*/ 4572000 w 4572000"/>
              <a:gd name="connsiteY1" fmla="*/ 4457700 h 5842000"/>
              <a:gd name="connsiteX2" fmla="*/ 4572000 w 4572000"/>
              <a:gd name="connsiteY2" fmla="*/ 5842000 h 5842000"/>
              <a:gd name="connsiteX3" fmla="*/ 0 w 4572000"/>
              <a:gd name="connsiteY3" fmla="*/ 5842000 h 5842000"/>
              <a:gd name="connsiteX4" fmla="*/ 0 w 4572000"/>
              <a:gd name="connsiteY4" fmla="*/ 2971800 h 5842000"/>
              <a:gd name="connsiteX5" fmla="*/ 4572000 w 4572000"/>
              <a:gd name="connsiteY5" fmla="*/ 2971800 h 5842000"/>
              <a:gd name="connsiteX6" fmla="*/ 4572000 w 4572000"/>
              <a:gd name="connsiteY6" fmla="*/ 4356100 h 5842000"/>
              <a:gd name="connsiteX7" fmla="*/ 0 w 4572000"/>
              <a:gd name="connsiteY7" fmla="*/ 4356100 h 5842000"/>
              <a:gd name="connsiteX8" fmla="*/ 0 w 4572000"/>
              <a:gd name="connsiteY8" fmla="*/ 1485900 h 5842000"/>
              <a:gd name="connsiteX9" fmla="*/ 4572000 w 4572000"/>
              <a:gd name="connsiteY9" fmla="*/ 1485900 h 5842000"/>
              <a:gd name="connsiteX10" fmla="*/ 4572000 w 4572000"/>
              <a:gd name="connsiteY10" fmla="*/ 2870200 h 5842000"/>
              <a:gd name="connsiteX11" fmla="*/ 0 w 4572000"/>
              <a:gd name="connsiteY11" fmla="*/ 2870200 h 5842000"/>
              <a:gd name="connsiteX12" fmla="*/ 0 w 4572000"/>
              <a:gd name="connsiteY12" fmla="*/ 0 h 5842000"/>
              <a:gd name="connsiteX13" fmla="*/ 4572000 w 4572000"/>
              <a:gd name="connsiteY13" fmla="*/ 0 h 5842000"/>
              <a:gd name="connsiteX14" fmla="*/ 4572000 w 4572000"/>
              <a:gd name="connsiteY14" fmla="*/ 1384300 h 5842000"/>
              <a:gd name="connsiteX15" fmla="*/ 0 w 4572000"/>
              <a:gd name="connsiteY15" fmla="*/ 138430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2000" h="5842000">
                <a:moveTo>
                  <a:pt x="0" y="4457700"/>
                </a:moveTo>
                <a:lnTo>
                  <a:pt x="4572000" y="4457700"/>
                </a:lnTo>
                <a:lnTo>
                  <a:pt x="4572000" y="5842000"/>
                </a:lnTo>
                <a:lnTo>
                  <a:pt x="0" y="5842000"/>
                </a:lnTo>
                <a:close/>
                <a:moveTo>
                  <a:pt x="0" y="2971800"/>
                </a:moveTo>
                <a:lnTo>
                  <a:pt x="4572000" y="2971800"/>
                </a:lnTo>
                <a:lnTo>
                  <a:pt x="4572000" y="4356100"/>
                </a:lnTo>
                <a:lnTo>
                  <a:pt x="0" y="4356100"/>
                </a:lnTo>
                <a:close/>
                <a:moveTo>
                  <a:pt x="0" y="1485900"/>
                </a:moveTo>
                <a:lnTo>
                  <a:pt x="4572000" y="1485900"/>
                </a:lnTo>
                <a:lnTo>
                  <a:pt x="4572000" y="2870200"/>
                </a:lnTo>
                <a:lnTo>
                  <a:pt x="0" y="2870200"/>
                </a:ln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1384300"/>
                </a:lnTo>
                <a:lnTo>
                  <a:pt x="0" y="1384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4292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圖片版面配置區 9"/>
          <p:cNvSpPr>
            <a:spLocks noGrp="1"/>
          </p:cNvSpPr>
          <p:nvPr>
            <p:ph type="pic" sz="quarter" idx="19"/>
          </p:nvPr>
        </p:nvSpPr>
        <p:spPr>
          <a:xfrm>
            <a:off x="158046" y="1964266"/>
            <a:ext cx="4921956" cy="4252013"/>
          </a:xfrm>
          <a:custGeom>
            <a:avLst/>
            <a:gdLst>
              <a:gd name="connsiteX0" fmla="*/ 3048000 w 4921956"/>
              <a:gd name="connsiteY0" fmla="*/ 1372013 h 4252013"/>
              <a:gd name="connsiteX1" fmla="*/ 4921956 w 4921956"/>
              <a:gd name="connsiteY1" fmla="*/ 1372013 h 4252013"/>
              <a:gd name="connsiteX2" fmla="*/ 4921956 w 4921956"/>
              <a:gd name="connsiteY2" fmla="*/ 4252013 h 4252013"/>
              <a:gd name="connsiteX3" fmla="*/ 3048000 w 4921956"/>
              <a:gd name="connsiteY3" fmla="*/ 4252013 h 4252013"/>
              <a:gd name="connsiteX4" fmla="*/ 0 w 4921956"/>
              <a:gd name="connsiteY4" fmla="*/ 1372013 h 4252013"/>
              <a:gd name="connsiteX5" fmla="*/ 2880000 w 4921956"/>
              <a:gd name="connsiteY5" fmla="*/ 1372013 h 4252013"/>
              <a:gd name="connsiteX6" fmla="*/ 2880000 w 4921956"/>
              <a:gd name="connsiteY6" fmla="*/ 4252013 h 4252013"/>
              <a:gd name="connsiteX7" fmla="*/ 0 w 4921956"/>
              <a:gd name="connsiteY7" fmla="*/ 4252013 h 4252013"/>
              <a:gd name="connsiteX8" fmla="*/ 0 w 4921956"/>
              <a:gd name="connsiteY8" fmla="*/ 1 h 4252013"/>
              <a:gd name="connsiteX9" fmla="*/ 2880000 w 4921956"/>
              <a:gd name="connsiteY9" fmla="*/ 1 h 4252013"/>
              <a:gd name="connsiteX10" fmla="*/ 2880000 w 4921956"/>
              <a:gd name="connsiteY10" fmla="*/ 1243112 h 4252013"/>
              <a:gd name="connsiteX11" fmla="*/ 0 w 4921956"/>
              <a:gd name="connsiteY11" fmla="*/ 1243112 h 4252013"/>
              <a:gd name="connsiteX12" fmla="*/ 3048000 w 4921956"/>
              <a:gd name="connsiteY12" fmla="*/ 0 h 4252013"/>
              <a:gd name="connsiteX13" fmla="*/ 4921956 w 4921956"/>
              <a:gd name="connsiteY13" fmla="*/ 0 h 4252013"/>
              <a:gd name="connsiteX14" fmla="*/ 4921956 w 4921956"/>
              <a:gd name="connsiteY14" fmla="*/ 1243111 h 4252013"/>
              <a:gd name="connsiteX15" fmla="*/ 3048000 w 4921956"/>
              <a:gd name="connsiteY15" fmla="*/ 1243111 h 425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21956" h="4252013">
                <a:moveTo>
                  <a:pt x="3048000" y="1372013"/>
                </a:moveTo>
                <a:lnTo>
                  <a:pt x="4921956" y="1372013"/>
                </a:lnTo>
                <a:lnTo>
                  <a:pt x="4921956" y="4252013"/>
                </a:lnTo>
                <a:lnTo>
                  <a:pt x="3048000" y="4252013"/>
                </a:lnTo>
                <a:close/>
                <a:moveTo>
                  <a:pt x="0" y="1372013"/>
                </a:moveTo>
                <a:lnTo>
                  <a:pt x="2880000" y="1372013"/>
                </a:lnTo>
                <a:lnTo>
                  <a:pt x="2880000" y="4252013"/>
                </a:lnTo>
                <a:lnTo>
                  <a:pt x="0" y="4252013"/>
                </a:lnTo>
                <a:close/>
                <a:moveTo>
                  <a:pt x="0" y="1"/>
                </a:moveTo>
                <a:lnTo>
                  <a:pt x="2880000" y="1"/>
                </a:lnTo>
                <a:lnTo>
                  <a:pt x="2880000" y="1243112"/>
                </a:lnTo>
                <a:lnTo>
                  <a:pt x="0" y="1243112"/>
                </a:lnTo>
                <a:close/>
                <a:moveTo>
                  <a:pt x="3048000" y="0"/>
                </a:moveTo>
                <a:lnTo>
                  <a:pt x="4921956" y="0"/>
                </a:lnTo>
                <a:lnTo>
                  <a:pt x="4921956" y="1243111"/>
                </a:lnTo>
                <a:lnTo>
                  <a:pt x="3048000" y="1243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8982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/>
          <p:cNvSpPr>
            <a:spLocks noGrp="1"/>
          </p:cNvSpPr>
          <p:nvPr>
            <p:ph type="pic" sz="quarter" idx="20"/>
          </p:nvPr>
        </p:nvSpPr>
        <p:spPr>
          <a:xfrm>
            <a:off x="4064000" y="1653800"/>
            <a:ext cx="5080000" cy="4416800"/>
          </a:xfrm>
          <a:custGeom>
            <a:avLst/>
            <a:gdLst>
              <a:gd name="connsiteX0" fmla="*/ 3784600 w 5080000"/>
              <a:gd name="connsiteY0" fmla="*/ 0 h 4416800"/>
              <a:gd name="connsiteX1" fmla="*/ 5080000 w 5080000"/>
              <a:gd name="connsiteY1" fmla="*/ 0 h 4416800"/>
              <a:gd name="connsiteX2" fmla="*/ 5080000 w 5080000"/>
              <a:gd name="connsiteY2" fmla="*/ 4416800 h 4416800"/>
              <a:gd name="connsiteX3" fmla="*/ 3784600 w 5080000"/>
              <a:gd name="connsiteY3" fmla="*/ 4416800 h 4416800"/>
              <a:gd name="connsiteX4" fmla="*/ 0 w 5080000"/>
              <a:gd name="connsiteY4" fmla="*/ 0 h 4416800"/>
              <a:gd name="connsiteX5" fmla="*/ 1790700 w 5080000"/>
              <a:gd name="connsiteY5" fmla="*/ 0 h 4416800"/>
              <a:gd name="connsiteX6" fmla="*/ 1790700 w 5080000"/>
              <a:gd name="connsiteY6" fmla="*/ 4416800 h 4416800"/>
              <a:gd name="connsiteX7" fmla="*/ 0 w 5080000"/>
              <a:gd name="connsiteY7" fmla="*/ 4416800 h 4416800"/>
              <a:gd name="connsiteX8" fmla="*/ 1892300 w 5080000"/>
              <a:gd name="connsiteY8" fmla="*/ 0 h 4416800"/>
              <a:gd name="connsiteX9" fmla="*/ 3683000 w 5080000"/>
              <a:gd name="connsiteY9" fmla="*/ 0 h 4416800"/>
              <a:gd name="connsiteX10" fmla="*/ 3683000 w 5080000"/>
              <a:gd name="connsiteY10" fmla="*/ 4416800 h 4416800"/>
              <a:gd name="connsiteX11" fmla="*/ 1892300 w 5080000"/>
              <a:gd name="connsiteY11" fmla="*/ 4416800 h 44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0000" h="4416800">
                <a:moveTo>
                  <a:pt x="3784600" y="0"/>
                </a:moveTo>
                <a:lnTo>
                  <a:pt x="5080000" y="0"/>
                </a:lnTo>
                <a:lnTo>
                  <a:pt x="5080000" y="4416800"/>
                </a:lnTo>
                <a:lnTo>
                  <a:pt x="3784600" y="4416800"/>
                </a:lnTo>
                <a:close/>
                <a:moveTo>
                  <a:pt x="0" y="0"/>
                </a:moveTo>
                <a:lnTo>
                  <a:pt x="1790700" y="0"/>
                </a:lnTo>
                <a:lnTo>
                  <a:pt x="1790700" y="4416800"/>
                </a:lnTo>
                <a:lnTo>
                  <a:pt x="0" y="4416800"/>
                </a:lnTo>
                <a:close/>
                <a:moveTo>
                  <a:pt x="1892300" y="0"/>
                </a:moveTo>
                <a:lnTo>
                  <a:pt x="3683000" y="0"/>
                </a:lnTo>
                <a:lnTo>
                  <a:pt x="3683000" y="4416800"/>
                </a:lnTo>
                <a:lnTo>
                  <a:pt x="1892300" y="441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906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>
          <a:xfrm>
            <a:off x="381000" y="2159000"/>
            <a:ext cx="4573000" cy="3341100"/>
          </a:xfrm>
          <a:custGeom>
            <a:avLst/>
            <a:gdLst>
              <a:gd name="connsiteX0" fmla="*/ 2286500 w 4573000"/>
              <a:gd name="connsiteY0" fmla="*/ 1181100 h 3341100"/>
              <a:gd name="connsiteX1" fmla="*/ 3366500 w 4573000"/>
              <a:gd name="connsiteY1" fmla="*/ 2261100 h 3341100"/>
              <a:gd name="connsiteX2" fmla="*/ 2286500 w 4573000"/>
              <a:gd name="connsiteY2" fmla="*/ 3341100 h 3341100"/>
              <a:gd name="connsiteX3" fmla="*/ 1206500 w 4573000"/>
              <a:gd name="connsiteY3" fmla="*/ 2261100 h 3341100"/>
              <a:gd name="connsiteX4" fmla="*/ 3493000 w 4573000"/>
              <a:gd name="connsiteY4" fmla="*/ 0 h 3341100"/>
              <a:gd name="connsiteX5" fmla="*/ 4573000 w 4573000"/>
              <a:gd name="connsiteY5" fmla="*/ 1080000 h 3341100"/>
              <a:gd name="connsiteX6" fmla="*/ 3493000 w 4573000"/>
              <a:gd name="connsiteY6" fmla="*/ 2160000 h 3341100"/>
              <a:gd name="connsiteX7" fmla="*/ 2413000 w 4573000"/>
              <a:gd name="connsiteY7" fmla="*/ 1080000 h 3341100"/>
              <a:gd name="connsiteX8" fmla="*/ 1080000 w 4573000"/>
              <a:gd name="connsiteY8" fmla="*/ 0 h 3341100"/>
              <a:gd name="connsiteX9" fmla="*/ 2160000 w 4573000"/>
              <a:gd name="connsiteY9" fmla="*/ 1080000 h 3341100"/>
              <a:gd name="connsiteX10" fmla="*/ 1080000 w 4573000"/>
              <a:gd name="connsiteY10" fmla="*/ 2160000 h 3341100"/>
              <a:gd name="connsiteX11" fmla="*/ 0 w 4573000"/>
              <a:gd name="connsiteY11" fmla="*/ 1080000 h 3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73000" h="3341100">
                <a:moveTo>
                  <a:pt x="2286500" y="1181100"/>
                </a:moveTo>
                <a:lnTo>
                  <a:pt x="3366500" y="2261100"/>
                </a:lnTo>
                <a:lnTo>
                  <a:pt x="2286500" y="3341100"/>
                </a:lnTo>
                <a:lnTo>
                  <a:pt x="1206500" y="2261100"/>
                </a:lnTo>
                <a:close/>
                <a:moveTo>
                  <a:pt x="3493000" y="0"/>
                </a:moveTo>
                <a:lnTo>
                  <a:pt x="4573000" y="1080000"/>
                </a:lnTo>
                <a:lnTo>
                  <a:pt x="3493000" y="2160000"/>
                </a:lnTo>
                <a:lnTo>
                  <a:pt x="2413000" y="1080000"/>
                </a:lnTo>
                <a:close/>
                <a:moveTo>
                  <a:pt x="1080000" y="0"/>
                </a:moveTo>
                <a:lnTo>
                  <a:pt x="2160000" y="1080000"/>
                </a:lnTo>
                <a:lnTo>
                  <a:pt x="1080000" y="2160000"/>
                </a:lnTo>
                <a:lnTo>
                  <a:pt x="0" y="108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639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圖片版面配置區 9"/>
          <p:cNvSpPr>
            <a:spLocks noGrp="1"/>
          </p:cNvSpPr>
          <p:nvPr>
            <p:ph type="pic" sz="quarter" idx="14"/>
          </p:nvPr>
        </p:nvSpPr>
        <p:spPr>
          <a:xfrm>
            <a:off x="742900" y="1787930"/>
            <a:ext cx="3916186" cy="3930700"/>
          </a:xfrm>
          <a:custGeom>
            <a:avLst/>
            <a:gdLst>
              <a:gd name="connsiteX0" fmla="*/ 2009598 w 3916186"/>
              <a:gd name="connsiteY0" fmla="*/ 2024112 h 3930700"/>
              <a:gd name="connsiteX1" fmla="*/ 3916186 w 3916186"/>
              <a:gd name="connsiteY1" fmla="*/ 2024112 h 3930700"/>
              <a:gd name="connsiteX2" fmla="*/ 3916186 w 3916186"/>
              <a:gd name="connsiteY2" fmla="*/ 3930700 h 3930700"/>
              <a:gd name="connsiteX3" fmla="*/ 2009598 w 3916186"/>
              <a:gd name="connsiteY3" fmla="*/ 3930700 h 3930700"/>
              <a:gd name="connsiteX4" fmla="*/ 108000 w 3916186"/>
              <a:gd name="connsiteY4" fmla="*/ 2024112 h 3930700"/>
              <a:gd name="connsiteX5" fmla="*/ 1908000 w 3916186"/>
              <a:gd name="connsiteY5" fmla="*/ 2024112 h 3930700"/>
              <a:gd name="connsiteX6" fmla="*/ 1908000 w 3916186"/>
              <a:gd name="connsiteY6" fmla="*/ 3824112 h 3930700"/>
              <a:gd name="connsiteX7" fmla="*/ 108000 w 3916186"/>
              <a:gd name="connsiteY7" fmla="*/ 3824112 h 3930700"/>
              <a:gd name="connsiteX8" fmla="*/ 2009598 w 3916186"/>
              <a:gd name="connsiteY8" fmla="*/ 108000 h 3930700"/>
              <a:gd name="connsiteX9" fmla="*/ 3809598 w 3916186"/>
              <a:gd name="connsiteY9" fmla="*/ 108000 h 3930700"/>
              <a:gd name="connsiteX10" fmla="*/ 3809598 w 3916186"/>
              <a:gd name="connsiteY10" fmla="*/ 1908000 h 3930700"/>
              <a:gd name="connsiteX11" fmla="*/ 2009598 w 3916186"/>
              <a:gd name="connsiteY11" fmla="*/ 1908000 h 3930700"/>
              <a:gd name="connsiteX12" fmla="*/ 0 w 3916186"/>
              <a:gd name="connsiteY12" fmla="*/ 0 h 3930700"/>
              <a:gd name="connsiteX13" fmla="*/ 1908000 w 3916186"/>
              <a:gd name="connsiteY13" fmla="*/ 0 h 3930700"/>
              <a:gd name="connsiteX14" fmla="*/ 1908000 w 3916186"/>
              <a:gd name="connsiteY14" fmla="*/ 1908000 h 3930700"/>
              <a:gd name="connsiteX15" fmla="*/ 0 w 3916186"/>
              <a:gd name="connsiteY15" fmla="*/ 1908000 h 39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16186" h="3930700">
                <a:moveTo>
                  <a:pt x="2009598" y="2024112"/>
                </a:moveTo>
                <a:lnTo>
                  <a:pt x="3916186" y="2024112"/>
                </a:lnTo>
                <a:lnTo>
                  <a:pt x="3916186" y="3930700"/>
                </a:lnTo>
                <a:lnTo>
                  <a:pt x="2009598" y="3930700"/>
                </a:lnTo>
                <a:close/>
                <a:moveTo>
                  <a:pt x="108000" y="2024112"/>
                </a:moveTo>
                <a:lnTo>
                  <a:pt x="1908000" y="2024112"/>
                </a:lnTo>
                <a:lnTo>
                  <a:pt x="1908000" y="3824112"/>
                </a:lnTo>
                <a:lnTo>
                  <a:pt x="108000" y="3824112"/>
                </a:lnTo>
                <a:close/>
                <a:moveTo>
                  <a:pt x="2009598" y="108000"/>
                </a:moveTo>
                <a:lnTo>
                  <a:pt x="3809598" y="108000"/>
                </a:lnTo>
                <a:lnTo>
                  <a:pt x="3809598" y="1908000"/>
                </a:lnTo>
                <a:lnTo>
                  <a:pt x="2009598" y="1908000"/>
                </a:lnTo>
                <a:close/>
                <a:moveTo>
                  <a:pt x="0" y="0"/>
                </a:moveTo>
                <a:lnTo>
                  <a:pt x="1908000" y="0"/>
                </a:lnTo>
                <a:lnTo>
                  <a:pt x="1908000" y="1908000"/>
                </a:lnTo>
                <a:lnTo>
                  <a:pt x="0" y="190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4112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圖片版面配置區 8"/>
          <p:cNvSpPr>
            <a:spLocks noGrp="1"/>
          </p:cNvSpPr>
          <p:nvPr>
            <p:ph type="pic" sz="quarter" idx="21"/>
          </p:nvPr>
        </p:nvSpPr>
        <p:spPr>
          <a:xfrm>
            <a:off x="4624809" y="1874155"/>
            <a:ext cx="3737657" cy="4027944"/>
          </a:xfrm>
          <a:custGeom>
            <a:avLst/>
            <a:gdLst>
              <a:gd name="connsiteX0" fmla="*/ 1937657 w 3737657"/>
              <a:gd name="connsiteY0" fmla="*/ 2227944 h 4027944"/>
              <a:gd name="connsiteX1" fmla="*/ 3737657 w 3737657"/>
              <a:gd name="connsiteY1" fmla="*/ 2227944 h 4027944"/>
              <a:gd name="connsiteX2" fmla="*/ 3737657 w 3737657"/>
              <a:gd name="connsiteY2" fmla="*/ 4027944 h 4027944"/>
              <a:gd name="connsiteX3" fmla="*/ 1937657 w 3737657"/>
              <a:gd name="connsiteY3" fmla="*/ 4027944 h 4027944"/>
              <a:gd name="connsiteX4" fmla="*/ 0 w 3737657"/>
              <a:gd name="connsiteY4" fmla="*/ 1908629 h 4027944"/>
              <a:gd name="connsiteX5" fmla="*/ 1800000 w 3737657"/>
              <a:gd name="connsiteY5" fmla="*/ 1908629 h 4027944"/>
              <a:gd name="connsiteX6" fmla="*/ 1800000 w 3737657"/>
              <a:gd name="connsiteY6" fmla="*/ 3708629 h 4027944"/>
              <a:gd name="connsiteX7" fmla="*/ 0 w 3737657"/>
              <a:gd name="connsiteY7" fmla="*/ 3708629 h 4027944"/>
              <a:gd name="connsiteX8" fmla="*/ 1937657 w 3737657"/>
              <a:gd name="connsiteY8" fmla="*/ 319315 h 4027944"/>
              <a:gd name="connsiteX9" fmla="*/ 3737657 w 3737657"/>
              <a:gd name="connsiteY9" fmla="*/ 319315 h 4027944"/>
              <a:gd name="connsiteX10" fmla="*/ 3737657 w 3737657"/>
              <a:gd name="connsiteY10" fmla="*/ 2119315 h 4027944"/>
              <a:gd name="connsiteX11" fmla="*/ 1937657 w 3737657"/>
              <a:gd name="connsiteY11" fmla="*/ 2119315 h 4027944"/>
              <a:gd name="connsiteX12" fmla="*/ 39911 w 3737657"/>
              <a:gd name="connsiteY12" fmla="*/ 0 h 4027944"/>
              <a:gd name="connsiteX13" fmla="*/ 1839911 w 3737657"/>
              <a:gd name="connsiteY13" fmla="*/ 0 h 4027944"/>
              <a:gd name="connsiteX14" fmla="*/ 1839911 w 3737657"/>
              <a:gd name="connsiteY14" fmla="*/ 1800000 h 4027944"/>
              <a:gd name="connsiteX15" fmla="*/ 39911 w 3737657"/>
              <a:gd name="connsiteY15" fmla="*/ 1800000 h 402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37657" h="4027944">
                <a:moveTo>
                  <a:pt x="1937657" y="2227944"/>
                </a:moveTo>
                <a:lnTo>
                  <a:pt x="3737657" y="2227944"/>
                </a:lnTo>
                <a:lnTo>
                  <a:pt x="3737657" y="4027944"/>
                </a:lnTo>
                <a:lnTo>
                  <a:pt x="1937657" y="4027944"/>
                </a:lnTo>
                <a:close/>
                <a:moveTo>
                  <a:pt x="0" y="1908629"/>
                </a:moveTo>
                <a:lnTo>
                  <a:pt x="1800000" y="1908629"/>
                </a:lnTo>
                <a:lnTo>
                  <a:pt x="1800000" y="3708629"/>
                </a:lnTo>
                <a:lnTo>
                  <a:pt x="0" y="3708629"/>
                </a:lnTo>
                <a:close/>
                <a:moveTo>
                  <a:pt x="1937657" y="319315"/>
                </a:moveTo>
                <a:lnTo>
                  <a:pt x="3737657" y="319315"/>
                </a:lnTo>
                <a:lnTo>
                  <a:pt x="3737657" y="2119315"/>
                </a:lnTo>
                <a:lnTo>
                  <a:pt x="1937657" y="2119315"/>
                </a:lnTo>
                <a:close/>
                <a:moveTo>
                  <a:pt x="39911" y="0"/>
                </a:moveTo>
                <a:lnTo>
                  <a:pt x="1839911" y="0"/>
                </a:lnTo>
                <a:lnTo>
                  <a:pt x="1839911" y="1800000"/>
                </a:lnTo>
                <a:lnTo>
                  <a:pt x="39911" y="180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196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>
          <a:xfrm>
            <a:off x="4330700" y="1840500"/>
            <a:ext cx="4432300" cy="4420600"/>
          </a:xfrm>
          <a:custGeom>
            <a:avLst/>
            <a:gdLst>
              <a:gd name="connsiteX0" fmla="*/ 2272300 w 4432300"/>
              <a:gd name="connsiteY0" fmla="*/ 2260600 h 4420600"/>
              <a:gd name="connsiteX1" fmla="*/ 4432300 w 4432300"/>
              <a:gd name="connsiteY1" fmla="*/ 2260600 h 4420600"/>
              <a:gd name="connsiteX2" fmla="*/ 4432300 w 4432300"/>
              <a:gd name="connsiteY2" fmla="*/ 4420600 h 4420600"/>
              <a:gd name="connsiteX3" fmla="*/ 2272300 w 4432300"/>
              <a:gd name="connsiteY3" fmla="*/ 4420600 h 4420600"/>
              <a:gd name="connsiteX4" fmla="*/ 0 w 4432300"/>
              <a:gd name="connsiteY4" fmla="*/ 2260600 h 4420600"/>
              <a:gd name="connsiteX5" fmla="*/ 2160000 w 4432300"/>
              <a:gd name="connsiteY5" fmla="*/ 2260600 h 4420600"/>
              <a:gd name="connsiteX6" fmla="*/ 2160000 w 4432300"/>
              <a:gd name="connsiteY6" fmla="*/ 4420600 h 4420600"/>
              <a:gd name="connsiteX7" fmla="*/ 0 w 4432300"/>
              <a:gd name="connsiteY7" fmla="*/ 4420600 h 4420600"/>
              <a:gd name="connsiteX8" fmla="*/ 0 w 4432300"/>
              <a:gd name="connsiteY8" fmla="*/ 0 h 4420600"/>
              <a:gd name="connsiteX9" fmla="*/ 4432300 w 4432300"/>
              <a:gd name="connsiteY9" fmla="*/ 0 h 4420600"/>
              <a:gd name="connsiteX10" fmla="*/ 4432300 w 4432300"/>
              <a:gd name="connsiteY10" fmla="*/ 2160000 h 4420600"/>
              <a:gd name="connsiteX11" fmla="*/ 0 w 4432300"/>
              <a:gd name="connsiteY11" fmla="*/ 2160000 h 44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32300" h="4420600">
                <a:moveTo>
                  <a:pt x="2272300" y="2260600"/>
                </a:moveTo>
                <a:lnTo>
                  <a:pt x="4432300" y="2260600"/>
                </a:lnTo>
                <a:lnTo>
                  <a:pt x="4432300" y="4420600"/>
                </a:lnTo>
                <a:lnTo>
                  <a:pt x="2272300" y="4420600"/>
                </a:lnTo>
                <a:close/>
                <a:moveTo>
                  <a:pt x="0" y="2260600"/>
                </a:moveTo>
                <a:lnTo>
                  <a:pt x="2160000" y="2260600"/>
                </a:lnTo>
                <a:lnTo>
                  <a:pt x="2160000" y="4420600"/>
                </a:lnTo>
                <a:lnTo>
                  <a:pt x="0" y="4420600"/>
                </a:lnTo>
                <a:close/>
                <a:moveTo>
                  <a:pt x="0" y="0"/>
                </a:moveTo>
                <a:lnTo>
                  <a:pt x="4432300" y="0"/>
                </a:lnTo>
                <a:lnTo>
                  <a:pt x="4432300" y="2160000"/>
                </a:lnTo>
                <a:lnTo>
                  <a:pt x="0" y="216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1222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2349500" y="1778000"/>
            <a:ext cx="4458700" cy="4446000"/>
          </a:xfrm>
          <a:custGeom>
            <a:avLst/>
            <a:gdLst>
              <a:gd name="connsiteX0" fmla="*/ 2658707 w 4458700"/>
              <a:gd name="connsiteY0" fmla="*/ 2286000 h 4446000"/>
              <a:gd name="connsiteX1" fmla="*/ 4458700 w 4458700"/>
              <a:gd name="connsiteY1" fmla="*/ 2286000 h 4446000"/>
              <a:gd name="connsiteX2" fmla="*/ 4458700 w 4458700"/>
              <a:gd name="connsiteY2" fmla="*/ 4085993 h 4446000"/>
              <a:gd name="connsiteX3" fmla="*/ 4098693 w 4458700"/>
              <a:gd name="connsiteY3" fmla="*/ 4446000 h 4446000"/>
              <a:gd name="connsiteX4" fmla="*/ 2298700 w 4458700"/>
              <a:gd name="connsiteY4" fmla="*/ 4446000 h 4446000"/>
              <a:gd name="connsiteX5" fmla="*/ 2298700 w 4458700"/>
              <a:gd name="connsiteY5" fmla="*/ 2646007 h 4446000"/>
              <a:gd name="connsiteX6" fmla="*/ 2658707 w 4458700"/>
              <a:gd name="connsiteY6" fmla="*/ 2286000 h 4446000"/>
              <a:gd name="connsiteX7" fmla="*/ 0 w 4458700"/>
              <a:gd name="connsiteY7" fmla="*/ 2286000 h 4446000"/>
              <a:gd name="connsiteX8" fmla="*/ 1799993 w 4458700"/>
              <a:gd name="connsiteY8" fmla="*/ 2286000 h 4446000"/>
              <a:gd name="connsiteX9" fmla="*/ 2160000 w 4458700"/>
              <a:gd name="connsiteY9" fmla="*/ 2646007 h 4446000"/>
              <a:gd name="connsiteX10" fmla="*/ 2160000 w 4458700"/>
              <a:gd name="connsiteY10" fmla="*/ 4446000 h 4446000"/>
              <a:gd name="connsiteX11" fmla="*/ 360007 w 4458700"/>
              <a:gd name="connsiteY11" fmla="*/ 4446000 h 4446000"/>
              <a:gd name="connsiteX12" fmla="*/ 0 w 4458700"/>
              <a:gd name="connsiteY12" fmla="*/ 4085993 h 4446000"/>
              <a:gd name="connsiteX13" fmla="*/ 360007 w 4458700"/>
              <a:gd name="connsiteY13" fmla="*/ 0 h 4446000"/>
              <a:gd name="connsiteX14" fmla="*/ 2160000 w 4458700"/>
              <a:gd name="connsiteY14" fmla="*/ 0 h 4446000"/>
              <a:gd name="connsiteX15" fmla="*/ 2160000 w 4458700"/>
              <a:gd name="connsiteY15" fmla="*/ 1799993 h 4446000"/>
              <a:gd name="connsiteX16" fmla="*/ 1799993 w 4458700"/>
              <a:gd name="connsiteY16" fmla="*/ 2160000 h 4446000"/>
              <a:gd name="connsiteX17" fmla="*/ 0 w 4458700"/>
              <a:gd name="connsiteY17" fmla="*/ 2160000 h 4446000"/>
              <a:gd name="connsiteX18" fmla="*/ 0 w 4458700"/>
              <a:gd name="connsiteY18" fmla="*/ 360007 h 4446000"/>
              <a:gd name="connsiteX19" fmla="*/ 360007 w 4458700"/>
              <a:gd name="connsiteY19" fmla="*/ 0 h 4446000"/>
              <a:gd name="connsiteX20" fmla="*/ 2298700 w 4458700"/>
              <a:gd name="connsiteY20" fmla="*/ 0 h 4446000"/>
              <a:gd name="connsiteX21" fmla="*/ 4098693 w 4458700"/>
              <a:gd name="connsiteY21" fmla="*/ 0 h 4446000"/>
              <a:gd name="connsiteX22" fmla="*/ 4458700 w 4458700"/>
              <a:gd name="connsiteY22" fmla="*/ 360007 h 4446000"/>
              <a:gd name="connsiteX23" fmla="*/ 4458700 w 4458700"/>
              <a:gd name="connsiteY23" fmla="*/ 2160000 h 4446000"/>
              <a:gd name="connsiteX24" fmla="*/ 2658707 w 4458700"/>
              <a:gd name="connsiteY24" fmla="*/ 2160000 h 4446000"/>
              <a:gd name="connsiteX25" fmla="*/ 2298700 w 4458700"/>
              <a:gd name="connsiteY25" fmla="*/ 1799993 h 44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458700" h="4446000">
                <a:moveTo>
                  <a:pt x="2658707" y="2286000"/>
                </a:moveTo>
                <a:lnTo>
                  <a:pt x="4458700" y="2286000"/>
                </a:lnTo>
                <a:lnTo>
                  <a:pt x="4458700" y="4085993"/>
                </a:lnTo>
                <a:cubicBezTo>
                  <a:pt x="4458700" y="4284819"/>
                  <a:pt x="4297519" y="4446000"/>
                  <a:pt x="4098693" y="4446000"/>
                </a:cubicBezTo>
                <a:lnTo>
                  <a:pt x="2298700" y="4446000"/>
                </a:lnTo>
                <a:lnTo>
                  <a:pt x="2298700" y="2646007"/>
                </a:lnTo>
                <a:cubicBezTo>
                  <a:pt x="2298700" y="2447181"/>
                  <a:pt x="2459881" y="2286000"/>
                  <a:pt x="2658707" y="2286000"/>
                </a:cubicBezTo>
                <a:close/>
                <a:moveTo>
                  <a:pt x="0" y="2286000"/>
                </a:moveTo>
                <a:lnTo>
                  <a:pt x="1799993" y="2286000"/>
                </a:lnTo>
                <a:cubicBezTo>
                  <a:pt x="1998819" y="2286000"/>
                  <a:pt x="2160000" y="2447181"/>
                  <a:pt x="2160000" y="2646007"/>
                </a:cubicBezTo>
                <a:lnTo>
                  <a:pt x="2160000" y="4446000"/>
                </a:lnTo>
                <a:lnTo>
                  <a:pt x="360007" y="4446000"/>
                </a:lnTo>
                <a:cubicBezTo>
                  <a:pt x="161181" y="4446000"/>
                  <a:pt x="0" y="4284819"/>
                  <a:pt x="0" y="4085993"/>
                </a:cubicBezTo>
                <a:close/>
                <a:moveTo>
                  <a:pt x="360007" y="0"/>
                </a:moveTo>
                <a:lnTo>
                  <a:pt x="2160000" y="0"/>
                </a:lnTo>
                <a:lnTo>
                  <a:pt x="2160000" y="1799993"/>
                </a:lnTo>
                <a:cubicBezTo>
                  <a:pt x="2160000" y="1998819"/>
                  <a:pt x="1998819" y="2160000"/>
                  <a:pt x="1799993" y="2160000"/>
                </a:cubicBezTo>
                <a:lnTo>
                  <a:pt x="0" y="2160000"/>
                </a:lnTo>
                <a:lnTo>
                  <a:pt x="0" y="360007"/>
                </a:lnTo>
                <a:cubicBezTo>
                  <a:pt x="0" y="161181"/>
                  <a:pt x="161181" y="0"/>
                  <a:pt x="360007" y="0"/>
                </a:cubicBezTo>
                <a:close/>
                <a:moveTo>
                  <a:pt x="2298700" y="0"/>
                </a:moveTo>
                <a:lnTo>
                  <a:pt x="4098693" y="0"/>
                </a:lnTo>
                <a:cubicBezTo>
                  <a:pt x="4297519" y="0"/>
                  <a:pt x="4458700" y="161181"/>
                  <a:pt x="4458700" y="360007"/>
                </a:cubicBezTo>
                <a:lnTo>
                  <a:pt x="4458700" y="2160000"/>
                </a:lnTo>
                <a:lnTo>
                  <a:pt x="2658707" y="2160000"/>
                </a:lnTo>
                <a:cubicBezTo>
                  <a:pt x="2459881" y="2160000"/>
                  <a:pt x="2298700" y="1998819"/>
                  <a:pt x="2298700" y="17999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96418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793561" y="1756457"/>
            <a:ext cx="4237944" cy="4237944"/>
          </a:xfrm>
          <a:custGeom>
            <a:avLst/>
            <a:gdLst>
              <a:gd name="connsiteX0" fmla="*/ 2118972 w 4237944"/>
              <a:gd name="connsiteY0" fmla="*/ 1349830 h 4237944"/>
              <a:gd name="connsiteX1" fmla="*/ 1349830 w 4237944"/>
              <a:gd name="connsiteY1" fmla="*/ 2118972 h 4237944"/>
              <a:gd name="connsiteX2" fmla="*/ 2118972 w 4237944"/>
              <a:gd name="connsiteY2" fmla="*/ 2888114 h 4237944"/>
              <a:gd name="connsiteX3" fmla="*/ 2888114 w 4237944"/>
              <a:gd name="connsiteY3" fmla="*/ 2118972 h 4237944"/>
              <a:gd name="connsiteX4" fmla="*/ 2118972 w 4237944"/>
              <a:gd name="connsiteY4" fmla="*/ 0 h 4237944"/>
              <a:gd name="connsiteX5" fmla="*/ 4237944 w 4237944"/>
              <a:gd name="connsiteY5" fmla="*/ 2118972 h 4237944"/>
              <a:gd name="connsiteX6" fmla="*/ 2118972 w 4237944"/>
              <a:gd name="connsiteY6" fmla="*/ 4237944 h 4237944"/>
              <a:gd name="connsiteX7" fmla="*/ 0 w 4237944"/>
              <a:gd name="connsiteY7" fmla="*/ 2118972 h 423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7944" h="4237944">
                <a:moveTo>
                  <a:pt x="2118972" y="1349830"/>
                </a:moveTo>
                <a:lnTo>
                  <a:pt x="1349830" y="2118972"/>
                </a:lnTo>
                <a:lnTo>
                  <a:pt x="2118972" y="2888114"/>
                </a:lnTo>
                <a:lnTo>
                  <a:pt x="2888114" y="2118972"/>
                </a:lnTo>
                <a:close/>
                <a:moveTo>
                  <a:pt x="2118972" y="0"/>
                </a:moveTo>
                <a:lnTo>
                  <a:pt x="4237944" y="2118972"/>
                </a:lnTo>
                <a:lnTo>
                  <a:pt x="2118972" y="4237944"/>
                </a:lnTo>
                <a:lnTo>
                  <a:pt x="0" y="2118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8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圖片版面配置區 7"/>
          <p:cNvSpPr>
            <a:spLocks noGrp="1"/>
          </p:cNvSpPr>
          <p:nvPr>
            <p:ph type="pic" sz="quarter" idx="24"/>
          </p:nvPr>
        </p:nvSpPr>
        <p:spPr>
          <a:xfrm>
            <a:off x="3744000" y="2204559"/>
            <a:ext cx="5328000" cy="3544355"/>
          </a:xfrm>
          <a:custGeom>
            <a:avLst/>
            <a:gdLst>
              <a:gd name="connsiteX0" fmla="*/ 3600000 w 5328000"/>
              <a:gd name="connsiteY0" fmla="*/ 1816355 h 3544355"/>
              <a:gd name="connsiteX1" fmla="*/ 5328000 w 5328000"/>
              <a:gd name="connsiteY1" fmla="*/ 1816355 h 3544355"/>
              <a:gd name="connsiteX2" fmla="*/ 5328000 w 5328000"/>
              <a:gd name="connsiteY2" fmla="*/ 3544355 h 3544355"/>
              <a:gd name="connsiteX3" fmla="*/ 3600000 w 5328000"/>
              <a:gd name="connsiteY3" fmla="*/ 3544355 h 3544355"/>
              <a:gd name="connsiteX4" fmla="*/ 1800000 w 5328000"/>
              <a:gd name="connsiteY4" fmla="*/ 1816355 h 3544355"/>
              <a:gd name="connsiteX5" fmla="*/ 3528000 w 5328000"/>
              <a:gd name="connsiteY5" fmla="*/ 1816355 h 3544355"/>
              <a:gd name="connsiteX6" fmla="*/ 3528000 w 5328000"/>
              <a:gd name="connsiteY6" fmla="*/ 3544355 h 3544355"/>
              <a:gd name="connsiteX7" fmla="*/ 1800000 w 5328000"/>
              <a:gd name="connsiteY7" fmla="*/ 3544355 h 3544355"/>
              <a:gd name="connsiteX8" fmla="*/ 0 w 5328000"/>
              <a:gd name="connsiteY8" fmla="*/ 1816355 h 3544355"/>
              <a:gd name="connsiteX9" fmla="*/ 1728000 w 5328000"/>
              <a:gd name="connsiteY9" fmla="*/ 1816355 h 3544355"/>
              <a:gd name="connsiteX10" fmla="*/ 1728000 w 5328000"/>
              <a:gd name="connsiteY10" fmla="*/ 3544355 h 3544355"/>
              <a:gd name="connsiteX11" fmla="*/ 0 w 5328000"/>
              <a:gd name="connsiteY11" fmla="*/ 3544355 h 3544355"/>
              <a:gd name="connsiteX12" fmla="*/ 3600000 w 5328000"/>
              <a:gd name="connsiteY12" fmla="*/ 0 h 3544355"/>
              <a:gd name="connsiteX13" fmla="*/ 5328000 w 5328000"/>
              <a:gd name="connsiteY13" fmla="*/ 0 h 3544355"/>
              <a:gd name="connsiteX14" fmla="*/ 5328000 w 5328000"/>
              <a:gd name="connsiteY14" fmla="*/ 1728000 h 3544355"/>
              <a:gd name="connsiteX15" fmla="*/ 3600000 w 5328000"/>
              <a:gd name="connsiteY15" fmla="*/ 1728000 h 3544355"/>
              <a:gd name="connsiteX16" fmla="*/ 1800000 w 5328000"/>
              <a:gd name="connsiteY16" fmla="*/ 0 h 3544355"/>
              <a:gd name="connsiteX17" fmla="*/ 3528000 w 5328000"/>
              <a:gd name="connsiteY17" fmla="*/ 0 h 3544355"/>
              <a:gd name="connsiteX18" fmla="*/ 3528000 w 5328000"/>
              <a:gd name="connsiteY18" fmla="*/ 1728000 h 3544355"/>
              <a:gd name="connsiteX19" fmla="*/ 1800000 w 5328000"/>
              <a:gd name="connsiteY19" fmla="*/ 1728000 h 3544355"/>
              <a:gd name="connsiteX20" fmla="*/ 0 w 5328000"/>
              <a:gd name="connsiteY20" fmla="*/ 0 h 3544355"/>
              <a:gd name="connsiteX21" fmla="*/ 1728000 w 5328000"/>
              <a:gd name="connsiteY21" fmla="*/ 0 h 3544355"/>
              <a:gd name="connsiteX22" fmla="*/ 1728000 w 5328000"/>
              <a:gd name="connsiteY22" fmla="*/ 1728000 h 3544355"/>
              <a:gd name="connsiteX23" fmla="*/ 0 w 5328000"/>
              <a:gd name="connsiteY23" fmla="*/ 1728000 h 354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28000" h="3544355">
                <a:moveTo>
                  <a:pt x="3600000" y="1816355"/>
                </a:moveTo>
                <a:lnTo>
                  <a:pt x="5328000" y="1816355"/>
                </a:lnTo>
                <a:lnTo>
                  <a:pt x="5328000" y="3544355"/>
                </a:lnTo>
                <a:lnTo>
                  <a:pt x="3600000" y="3544355"/>
                </a:lnTo>
                <a:close/>
                <a:moveTo>
                  <a:pt x="1800000" y="1816355"/>
                </a:moveTo>
                <a:lnTo>
                  <a:pt x="3528000" y="1816355"/>
                </a:lnTo>
                <a:lnTo>
                  <a:pt x="3528000" y="3544355"/>
                </a:lnTo>
                <a:lnTo>
                  <a:pt x="1800000" y="3544355"/>
                </a:lnTo>
                <a:close/>
                <a:moveTo>
                  <a:pt x="0" y="1816355"/>
                </a:moveTo>
                <a:lnTo>
                  <a:pt x="1728000" y="1816355"/>
                </a:lnTo>
                <a:lnTo>
                  <a:pt x="1728000" y="3544355"/>
                </a:lnTo>
                <a:lnTo>
                  <a:pt x="0" y="3544355"/>
                </a:lnTo>
                <a:close/>
                <a:moveTo>
                  <a:pt x="3600000" y="0"/>
                </a:moveTo>
                <a:lnTo>
                  <a:pt x="5328000" y="0"/>
                </a:lnTo>
                <a:lnTo>
                  <a:pt x="5328000" y="1728000"/>
                </a:lnTo>
                <a:lnTo>
                  <a:pt x="3600000" y="1728000"/>
                </a:lnTo>
                <a:close/>
                <a:moveTo>
                  <a:pt x="1800000" y="0"/>
                </a:moveTo>
                <a:lnTo>
                  <a:pt x="3528000" y="0"/>
                </a:lnTo>
                <a:lnTo>
                  <a:pt x="3528000" y="1728000"/>
                </a:lnTo>
                <a:lnTo>
                  <a:pt x="1800000" y="1728000"/>
                </a:lnTo>
                <a:close/>
                <a:moveTo>
                  <a:pt x="0" y="0"/>
                </a:moveTo>
                <a:lnTo>
                  <a:pt x="1728000" y="0"/>
                </a:lnTo>
                <a:lnTo>
                  <a:pt x="1728000" y="1728000"/>
                </a:lnTo>
                <a:lnTo>
                  <a:pt x="0" y="172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592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2220484" y="1926978"/>
            <a:ext cx="4385826" cy="4398225"/>
          </a:xfrm>
          <a:custGeom>
            <a:avLst/>
            <a:gdLst>
              <a:gd name="connsiteX0" fmla="*/ 3329109 w 4385826"/>
              <a:gd name="connsiteY0" fmla="*/ 2284791 h 4398225"/>
              <a:gd name="connsiteX1" fmla="*/ 4385826 w 4385826"/>
              <a:gd name="connsiteY1" fmla="*/ 3341508 h 4398225"/>
              <a:gd name="connsiteX2" fmla="*/ 3329109 w 4385826"/>
              <a:gd name="connsiteY2" fmla="*/ 4398225 h 4398225"/>
              <a:gd name="connsiteX3" fmla="*/ 2272392 w 4385826"/>
              <a:gd name="connsiteY3" fmla="*/ 3341508 h 4398225"/>
              <a:gd name="connsiteX4" fmla="*/ 1056717 w 4385826"/>
              <a:gd name="connsiteY4" fmla="*/ 2284791 h 4398225"/>
              <a:gd name="connsiteX5" fmla="*/ 2113434 w 4385826"/>
              <a:gd name="connsiteY5" fmla="*/ 3341508 h 4398225"/>
              <a:gd name="connsiteX6" fmla="*/ 1056717 w 4385826"/>
              <a:gd name="connsiteY6" fmla="*/ 4398225 h 4398225"/>
              <a:gd name="connsiteX7" fmla="*/ 0 w 4385826"/>
              <a:gd name="connsiteY7" fmla="*/ 3341508 h 4398225"/>
              <a:gd name="connsiteX8" fmla="*/ 2199116 w 4385826"/>
              <a:gd name="connsiteY8" fmla="*/ 1142396 h 4398225"/>
              <a:gd name="connsiteX9" fmla="*/ 3255833 w 4385826"/>
              <a:gd name="connsiteY9" fmla="*/ 2199113 h 4398225"/>
              <a:gd name="connsiteX10" fmla="*/ 2199116 w 4385826"/>
              <a:gd name="connsiteY10" fmla="*/ 3255830 h 4398225"/>
              <a:gd name="connsiteX11" fmla="*/ 1142399 w 4385826"/>
              <a:gd name="connsiteY11" fmla="*/ 2199113 h 4398225"/>
              <a:gd name="connsiteX12" fmla="*/ 3329109 w 4385826"/>
              <a:gd name="connsiteY12" fmla="*/ 0 h 4398225"/>
              <a:gd name="connsiteX13" fmla="*/ 4385826 w 4385826"/>
              <a:gd name="connsiteY13" fmla="*/ 1056717 h 4398225"/>
              <a:gd name="connsiteX14" fmla="*/ 3329109 w 4385826"/>
              <a:gd name="connsiteY14" fmla="*/ 2113434 h 4398225"/>
              <a:gd name="connsiteX15" fmla="*/ 2272392 w 4385826"/>
              <a:gd name="connsiteY15" fmla="*/ 1056717 h 4398225"/>
              <a:gd name="connsiteX16" fmla="*/ 1056717 w 4385826"/>
              <a:gd name="connsiteY16" fmla="*/ 0 h 4398225"/>
              <a:gd name="connsiteX17" fmla="*/ 2113434 w 4385826"/>
              <a:gd name="connsiteY17" fmla="*/ 1056717 h 4398225"/>
              <a:gd name="connsiteX18" fmla="*/ 1056717 w 4385826"/>
              <a:gd name="connsiteY18" fmla="*/ 2113434 h 4398225"/>
              <a:gd name="connsiteX19" fmla="*/ 0 w 4385826"/>
              <a:gd name="connsiteY19" fmla="*/ 1056717 h 439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85826" h="4398225">
                <a:moveTo>
                  <a:pt x="3329109" y="2284791"/>
                </a:moveTo>
                <a:lnTo>
                  <a:pt x="4385826" y="3341508"/>
                </a:lnTo>
                <a:lnTo>
                  <a:pt x="3329109" y="4398225"/>
                </a:lnTo>
                <a:lnTo>
                  <a:pt x="2272392" y="3341508"/>
                </a:lnTo>
                <a:close/>
                <a:moveTo>
                  <a:pt x="1056717" y="2284791"/>
                </a:moveTo>
                <a:lnTo>
                  <a:pt x="2113434" y="3341508"/>
                </a:lnTo>
                <a:lnTo>
                  <a:pt x="1056717" y="4398225"/>
                </a:lnTo>
                <a:lnTo>
                  <a:pt x="0" y="3341508"/>
                </a:lnTo>
                <a:close/>
                <a:moveTo>
                  <a:pt x="2199116" y="1142396"/>
                </a:moveTo>
                <a:lnTo>
                  <a:pt x="3255833" y="2199113"/>
                </a:lnTo>
                <a:lnTo>
                  <a:pt x="2199116" y="3255830"/>
                </a:lnTo>
                <a:lnTo>
                  <a:pt x="1142399" y="2199113"/>
                </a:lnTo>
                <a:close/>
                <a:moveTo>
                  <a:pt x="3329109" y="0"/>
                </a:moveTo>
                <a:lnTo>
                  <a:pt x="4385826" y="1056717"/>
                </a:lnTo>
                <a:lnTo>
                  <a:pt x="3329109" y="2113434"/>
                </a:lnTo>
                <a:lnTo>
                  <a:pt x="2272392" y="1056717"/>
                </a:lnTo>
                <a:close/>
                <a:moveTo>
                  <a:pt x="1056717" y="0"/>
                </a:moveTo>
                <a:lnTo>
                  <a:pt x="2113434" y="1056717"/>
                </a:lnTo>
                <a:lnTo>
                  <a:pt x="1056717" y="2113434"/>
                </a:lnTo>
                <a:lnTo>
                  <a:pt x="0" y="1056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6826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圖片版面配置區 5"/>
          <p:cNvSpPr>
            <a:spLocks noGrp="1"/>
          </p:cNvSpPr>
          <p:nvPr>
            <p:ph type="pic" sz="quarter" idx="12"/>
          </p:nvPr>
        </p:nvSpPr>
        <p:spPr>
          <a:xfrm>
            <a:off x="3668890" y="2020888"/>
            <a:ext cx="5475110" cy="3624262"/>
          </a:xfrm>
          <a:custGeom>
            <a:avLst/>
            <a:gdLst>
              <a:gd name="connsiteX0" fmla="*/ 3747910 w 5475110"/>
              <a:gd name="connsiteY0" fmla="*/ 0 h 3624262"/>
              <a:gd name="connsiteX1" fmla="*/ 5475110 w 5475110"/>
              <a:gd name="connsiteY1" fmla="*/ 0 h 3624262"/>
              <a:gd name="connsiteX2" fmla="*/ 5475110 w 5475110"/>
              <a:gd name="connsiteY2" fmla="*/ 3624262 h 3624262"/>
              <a:gd name="connsiteX3" fmla="*/ 3747910 w 5475110"/>
              <a:gd name="connsiteY3" fmla="*/ 3624262 h 3624262"/>
              <a:gd name="connsiteX4" fmla="*/ 1873955 w 5475110"/>
              <a:gd name="connsiteY4" fmla="*/ 0 h 3624262"/>
              <a:gd name="connsiteX5" fmla="*/ 3601155 w 5475110"/>
              <a:gd name="connsiteY5" fmla="*/ 0 h 3624262"/>
              <a:gd name="connsiteX6" fmla="*/ 3601155 w 5475110"/>
              <a:gd name="connsiteY6" fmla="*/ 3624262 h 3624262"/>
              <a:gd name="connsiteX7" fmla="*/ 1873955 w 5475110"/>
              <a:gd name="connsiteY7" fmla="*/ 3624262 h 3624262"/>
              <a:gd name="connsiteX8" fmla="*/ 0 w 5475110"/>
              <a:gd name="connsiteY8" fmla="*/ 0 h 3624262"/>
              <a:gd name="connsiteX9" fmla="*/ 1727200 w 5475110"/>
              <a:gd name="connsiteY9" fmla="*/ 0 h 3624262"/>
              <a:gd name="connsiteX10" fmla="*/ 1727200 w 5475110"/>
              <a:gd name="connsiteY10" fmla="*/ 3624262 h 3624262"/>
              <a:gd name="connsiteX11" fmla="*/ 0 w 5475110"/>
              <a:gd name="connsiteY11" fmla="*/ 3624262 h 362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5110" h="3624262">
                <a:moveTo>
                  <a:pt x="3747910" y="0"/>
                </a:moveTo>
                <a:lnTo>
                  <a:pt x="5475110" y="0"/>
                </a:lnTo>
                <a:lnTo>
                  <a:pt x="5475110" y="3624262"/>
                </a:lnTo>
                <a:lnTo>
                  <a:pt x="3747910" y="3624262"/>
                </a:lnTo>
                <a:close/>
                <a:moveTo>
                  <a:pt x="1873955" y="0"/>
                </a:moveTo>
                <a:lnTo>
                  <a:pt x="3601155" y="0"/>
                </a:lnTo>
                <a:lnTo>
                  <a:pt x="3601155" y="3624262"/>
                </a:lnTo>
                <a:lnTo>
                  <a:pt x="1873955" y="3624262"/>
                </a:lnTo>
                <a:close/>
                <a:moveTo>
                  <a:pt x="0" y="0"/>
                </a:moveTo>
                <a:lnTo>
                  <a:pt x="1727200" y="0"/>
                </a:lnTo>
                <a:lnTo>
                  <a:pt x="1727200" y="3624262"/>
                </a:lnTo>
                <a:lnTo>
                  <a:pt x="0" y="36242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0065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圖片版面配置區 5"/>
          <p:cNvSpPr>
            <a:spLocks noGrp="1"/>
          </p:cNvSpPr>
          <p:nvPr>
            <p:ph type="pic" sz="quarter" idx="12"/>
          </p:nvPr>
        </p:nvSpPr>
        <p:spPr>
          <a:xfrm>
            <a:off x="5249332" y="2042586"/>
            <a:ext cx="3894668" cy="3951288"/>
          </a:xfrm>
          <a:custGeom>
            <a:avLst/>
            <a:gdLst>
              <a:gd name="connsiteX0" fmla="*/ 2043290 w 3894668"/>
              <a:gd name="connsiteY0" fmla="*/ 1174750 h 3951288"/>
              <a:gd name="connsiteX1" fmla="*/ 3894668 w 3894668"/>
              <a:gd name="connsiteY1" fmla="*/ 1174750 h 3951288"/>
              <a:gd name="connsiteX2" fmla="*/ 3894668 w 3894668"/>
              <a:gd name="connsiteY2" fmla="*/ 3951288 h 3951288"/>
              <a:gd name="connsiteX3" fmla="*/ 2043290 w 3894668"/>
              <a:gd name="connsiteY3" fmla="*/ 3951288 h 3951288"/>
              <a:gd name="connsiteX4" fmla="*/ 2043290 w 3894668"/>
              <a:gd name="connsiteY4" fmla="*/ 0 h 3951288"/>
              <a:gd name="connsiteX5" fmla="*/ 3894668 w 3894668"/>
              <a:gd name="connsiteY5" fmla="*/ 0 h 3951288"/>
              <a:gd name="connsiteX6" fmla="*/ 3894668 w 3894668"/>
              <a:gd name="connsiteY6" fmla="*/ 1050570 h 3951288"/>
              <a:gd name="connsiteX7" fmla="*/ 2043290 w 3894668"/>
              <a:gd name="connsiteY7" fmla="*/ 1050570 h 3951288"/>
              <a:gd name="connsiteX8" fmla="*/ 0 w 3894668"/>
              <a:gd name="connsiteY8" fmla="*/ 0 h 3951288"/>
              <a:gd name="connsiteX9" fmla="*/ 1907823 w 3894668"/>
              <a:gd name="connsiteY9" fmla="*/ 0 h 3951288"/>
              <a:gd name="connsiteX10" fmla="*/ 1907823 w 3894668"/>
              <a:gd name="connsiteY10" fmla="*/ 3951288 h 3951288"/>
              <a:gd name="connsiteX11" fmla="*/ 0 w 3894668"/>
              <a:gd name="connsiteY11" fmla="*/ 3951288 h 395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94668" h="3951288">
                <a:moveTo>
                  <a:pt x="2043290" y="1174750"/>
                </a:moveTo>
                <a:lnTo>
                  <a:pt x="3894668" y="1174750"/>
                </a:lnTo>
                <a:lnTo>
                  <a:pt x="3894668" y="3951288"/>
                </a:lnTo>
                <a:lnTo>
                  <a:pt x="2043290" y="3951288"/>
                </a:lnTo>
                <a:close/>
                <a:moveTo>
                  <a:pt x="2043290" y="0"/>
                </a:moveTo>
                <a:lnTo>
                  <a:pt x="3894668" y="0"/>
                </a:lnTo>
                <a:lnTo>
                  <a:pt x="3894668" y="1050570"/>
                </a:lnTo>
                <a:lnTo>
                  <a:pt x="2043290" y="1050570"/>
                </a:lnTo>
                <a:close/>
                <a:moveTo>
                  <a:pt x="0" y="0"/>
                </a:moveTo>
                <a:lnTo>
                  <a:pt x="1907823" y="0"/>
                </a:lnTo>
                <a:lnTo>
                  <a:pt x="1907823" y="3951288"/>
                </a:lnTo>
                <a:lnTo>
                  <a:pt x="0" y="39512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3784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圖片版面配置區 7"/>
          <p:cNvSpPr>
            <a:spLocks noGrp="1"/>
          </p:cNvSpPr>
          <p:nvPr>
            <p:ph type="pic" sz="quarter" idx="10"/>
          </p:nvPr>
        </p:nvSpPr>
        <p:spPr>
          <a:xfrm>
            <a:off x="0" y="1004961"/>
            <a:ext cx="5124450" cy="5853041"/>
          </a:xfrm>
          <a:custGeom>
            <a:avLst/>
            <a:gdLst>
              <a:gd name="connsiteX0" fmla="*/ 0 w 5124450"/>
              <a:gd name="connsiteY0" fmla="*/ 0 h 5853041"/>
              <a:gd name="connsiteX1" fmla="*/ 1693 w 5124450"/>
              <a:gd name="connsiteY1" fmla="*/ 43 h 5853041"/>
              <a:gd name="connsiteX2" fmla="*/ 5124450 w 5124450"/>
              <a:gd name="connsiteY2" fmla="*/ 5393690 h 5853041"/>
              <a:gd name="connsiteX3" fmla="*/ 5117854 w 5124450"/>
              <a:gd name="connsiteY3" fmla="*/ 5662977 h 5853041"/>
              <a:gd name="connsiteX4" fmla="*/ 5103853 w 5124450"/>
              <a:gd name="connsiteY4" fmla="*/ 5853041 h 5853041"/>
              <a:gd name="connsiteX5" fmla="*/ 0 w 5124450"/>
              <a:gd name="connsiteY5" fmla="*/ 5853041 h 585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4450" h="5853041">
                <a:moveTo>
                  <a:pt x="0" y="0"/>
                </a:moveTo>
                <a:lnTo>
                  <a:pt x="1693" y="43"/>
                </a:lnTo>
                <a:cubicBezTo>
                  <a:pt x="2855247" y="144690"/>
                  <a:pt x="5124450" y="2504191"/>
                  <a:pt x="5124450" y="5393690"/>
                </a:cubicBezTo>
                <a:cubicBezTo>
                  <a:pt x="5124450" y="5483987"/>
                  <a:pt x="5122234" y="5573767"/>
                  <a:pt x="5117854" y="5662977"/>
                </a:cubicBezTo>
                <a:lnTo>
                  <a:pt x="5103853" y="5853041"/>
                </a:lnTo>
                <a:lnTo>
                  <a:pt x="0" y="58530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254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圖片版面配置區 1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11730" cy="6858000"/>
          </a:xfrm>
          <a:custGeom>
            <a:avLst/>
            <a:gdLst>
              <a:gd name="connsiteX0" fmla="*/ 0 w 6411730"/>
              <a:gd name="connsiteY0" fmla="*/ 0 h 6858000"/>
              <a:gd name="connsiteX1" fmla="*/ 2448698 w 6411730"/>
              <a:gd name="connsiteY1" fmla="*/ 0 h 6858000"/>
              <a:gd name="connsiteX2" fmla="*/ 6411730 w 6411730"/>
              <a:gd name="connsiteY2" fmla="*/ 6858000 h 6858000"/>
              <a:gd name="connsiteX3" fmla="*/ 0 w 641173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1730" h="6858000">
                <a:moveTo>
                  <a:pt x="0" y="0"/>
                </a:moveTo>
                <a:lnTo>
                  <a:pt x="2448698" y="0"/>
                </a:lnTo>
                <a:lnTo>
                  <a:pt x="641173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9842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圖片版面配置區 5"/>
          <p:cNvSpPr>
            <a:spLocks noGrp="1"/>
          </p:cNvSpPr>
          <p:nvPr>
            <p:ph type="pic" sz="quarter" idx="10"/>
          </p:nvPr>
        </p:nvSpPr>
        <p:spPr>
          <a:xfrm>
            <a:off x="2525760" y="0"/>
            <a:ext cx="6618241" cy="6858000"/>
          </a:xfrm>
          <a:custGeom>
            <a:avLst/>
            <a:gdLst>
              <a:gd name="connsiteX0" fmla="*/ 0 w 6618241"/>
              <a:gd name="connsiteY0" fmla="*/ 0 h 6858000"/>
              <a:gd name="connsiteX1" fmla="*/ 6618241 w 6618241"/>
              <a:gd name="connsiteY1" fmla="*/ 0 h 6858000"/>
              <a:gd name="connsiteX2" fmla="*/ 6618241 w 6618241"/>
              <a:gd name="connsiteY2" fmla="*/ 6858000 h 6858000"/>
              <a:gd name="connsiteX3" fmla="*/ 3963032 w 661824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8241" h="6858000">
                <a:moveTo>
                  <a:pt x="0" y="0"/>
                </a:moveTo>
                <a:lnTo>
                  <a:pt x="6618241" y="0"/>
                </a:lnTo>
                <a:lnTo>
                  <a:pt x="6618241" y="6858000"/>
                </a:lnTo>
                <a:lnTo>
                  <a:pt x="3963032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518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圖片版面配置區 15"/>
          <p:cNvSpPr>
            <a:spLocks noGrp="1"/>
          </p:cNvSpPr>
          <p:nvPr>
            <p:ph type="pic" sz="quarter" idx="14"/>
          </p:nvPr>
        </p:nvSpPr>
        <p:spPr>
          <a:xfrm>
            <a:off x="5102708" y="1592878"/>
            <a:ext cx="4041293" cy="4171125"/>
          </a:xfrm>
          <a:custGeom>
            <a:avLst/>
            <a:gdLst>
              <a:gd name="connsiteX0" fmla="*/ 949940 w 4041293"/>
              <a:gd name="connsiteY0" fmla="*/ 3451125 h 4171125"/>
              <a:gd name="connsiteX1" fmla="*/ 4041293 w 4041293"/>
              <a:gd name="connsiteY1" fmla="*/ 3451125 h 4171125"/>
              <a:gd name="connsiteX2" fmla="*/ 4041293 w 4041293"/>
              <a:gd name="connsiteY2" fmla="*/ 4171125 h 4171125"/>
              <a:gd name="connsiteX3" fmla="*/ 949940 w 4041293"/>
              <a:gd name="connsiteY3" fmla="*/ 4171125 h 4171125"/>
              <a:gd name="connsiteX4" fmla="*/ 589940 w 4041293"/>
              <a:gd name="connsiteY4" fmla="*/ 3811125 h 4171125"/>
              <a:gd name="connsiteX5" fmla="*/ 949940 w 4041293"/>
              <a:gd name="connsiteY5" fmla="*/ 3451125 h 4171125"/>
              <a:gd name="connsiteX6" fmla="*/ 1126919 w 4041293"/>
              <a:gd name="connsiteY6" fmla="*/ 2588343 h 4171125"/>
              <a:gd name="connsiteX7" fmla="*/ 4041293 w 4041293"/>
              <a:gd name="connsiteY7" fmla="*/ 2588343 h 4171125"/>
              <a:gd name="connsiteX8" fmla="*/ 4041293 w 4041293"/>
              <a:gd name="connsiteY8" fmla="*/ 3308343 h 4171125"/>
              <a:gd name="connsiteX9" fmla="*/ 1126919 w 4041293"/>
              <a:gd name="connsiteY9" fmla="*/ 3308343 h 4171125"/>
              <a:gd name="connsiteX10" fmla="*/ 766919 w 4041293"/>
              <a:gd name="connsiteY10" fmla="*/ 2948343 h 4171125"/>
              <a:gd name="connsiteX11" fmla="*/ 1126919 w 4041293"/>
              <a:gd name="connsiteY11" fmla="*/ 2588343 h 4171125"/>
              <a:gd name="connsiteX12" fmla="*/ 949940 w 4041293"/>
              <a:gd name="connsiteY12" fmla="*/ 1725562 h 4171125"/>
              <a:gd name="connsiteX13" fmla="*/ 4041293 w 4041293"/>
              <a:gd name="connsiteY13" fmla="*/ 1725562 h 4171125"/>
              <a:gd name="connsiteX14" fmla="*/ 4041293 w 4041293"/>
              <a:gd name="connsiteY14" fmla="*/ 2445562 h 4171125"/>
              <a:gd name="connsiteX15" fmla="*/ 949940 w 4041293"/>
              <a:gd name="connsiteY15" fmla="*/ 2445562 h 4171125"/>
              <a:gd name="connsiteX16" fmla="*/ 589940 w 4041293"/>
              <a:gd name="connsiteY16" fmla="*/ 2085562 h 4171125"/>
              <a:gd name="connsiteX17" fmla="*/ 949940 w 4041293"/>
              <a:gd name="connsiteY17" fmla="*/ 1725562 h 4171125"/>
              <a:gd name="connsiteX18" fmla="*/ 595976 w 4041293"/>
              <a:gd name="connsiteY18" fmla="*/ 862781 h 4171125"/>
              <a:gd name="connsiteX19" fmla="*/ 4041293 w 4041293"/>
              <a:gd name="connsiteY19" fmla="*/ 862781 h 4171125"/>
              <a:gd name="connsiteX20" fmla="*/ 4041293 w 4041293"/>
              <a:gd name="connsiteY20" fmla="*/ 1582781 h 4171125"/>
              <a:gd name="connsiteX21" fmla="*/ 595976 w 4041293"/>
              <a:gd name="connsiteY21" fmla="*/ 1582781 h 4171125"/>
              <a:gd name="connsiteX22" fmla="*/ 235976 w 4041293"/>
              <a:gd name="connsiteY22" fmla="*/ 1222781 h 4171125"/>
              <a:gd name="connsiteX23" fmla="*/ 595976 w 4041293"/>
              <a:gd name="connsiteY23" fmla="*/ 862781 h 4171125"/>
              <a:gd name="connsiteX24" fmla="*/ 360000 w 4041293"/>
              <a:gd name="connsiteY24" fmla="*/ 0 h 4171125"/>
              <a:gd name="connsiteX25" fmla="*/ 4041293 w 4041293"/>
              <a:gd name="connsiteY25" fmla="*/ 0 h 4171125"/>
              <a:gd name="connsiteX26" fmla="*/ 4041293 w 4041293"/>
              <a:gd name="connsiteY26" fmla="*/ 720000 h 4171125"/>
              <a:gd name="connsiteX27" fmla="*/ 360000 w 4041293"/>
              <a:gd name="connsiteY27" fmla="*/ 720000 h 4171125"/>
              <a:gd name="connsiteX28" fmla="*/ 0 w 4041293"/>
              <a:gd name="connsiteY28" fmla="*/ 360000 h 4171125"/>
              <a:gd name="connsiteX29" fmla="*/ 360000 w 4041293"/>
              <a:gd name="connsiteY29" fmla="*/ 0 h 417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041293" h="4171125">
                <a:moveTo>
                  <a:pt x="949940" y="3451125"/>
                </a:moveTo>
                <a:lnTo>
                  <a:pt x="4041293" y="3451125"/>
                </a:lnTo>
                <a:lnTo>
                  <a:pt x="4041293" y="4171125"/>
                </a:lnTo>
                <a:lnTo>
                  <a:pt x="949940" y="4171125"/>
                </a:lnTo>
                <a:cubicBezTo>
                  <a:pt x="751117" y="4171125"/>
                  <a:pt x="589940" y="4009948"/>
                  <a:pt x="589940" y="3811125"/>
                </a:cubicBezTo>
                <a:cubicBezTo>
                  <a:pt x="589940" y="3612302"/>
                  <a:pt x="751117" y="3451125"/>
                  <a:pt x="949940" y="3451125"/>
                </a:cubicBezTo>
                <a:close/>
                <a:moveTo>
                  <a:pt x="1126919" y="2588343"/>
                </a:moveTo>
                <a:lnTo>
                  <a:pt x="4041293" y="2588343"/>
                </a:lnTo>
                <a:lnTo>
                  <a:pt x="4041293" y="3308343"/>
                </a:lnTo>
                <a:lnTo>
                  <a:pt x="1126919" y="3308343"/>
                </a:lnTo>
                <a:cubicBezTo>
                  <a:pt x="928096" y="3308343"/>
                  <a:pt x="766919" y="3147166"/>
                  <a:pt x="766919" y="2948343"/>
                </a:cubicBezTo>
                <a:cubicBezTo>
                  <a:pt x="766919" y="2749520"/>
                  <a:pt x="928096" y="2588343"/>
                  <a:pt x="1126919" y="2588343"/>
                </a:cubicBezTo>
                <a:close/>
                <a:moveTo>
                  <a:pt x="949940" y="1725562"/>
                </a:moveTo>
                <a:lnTo>
                  <a:pt x="4041293" y="1725562"/>
                </a:lnTo>
                <a:lnTo>
                  <a:pt x="4041293" y="2445562"/>
                </a:lnTo>
                <a:lnTo>
                  <a:pt x="949940" y="2445562"/>
                </a:lnTo>
                <a:cubicBezTo>
                  <a:pt x="751117" y="2445562"/>
                  <a:pt x="589940" y="2284385"/>
                  <a:pt x="589940" y="2085562"/>
                </a:cubicBezTo>
                <a:cubicBezTo>
                  <a:pt x="589940" y="1886739"/>
                  <a:pt x="751117" y="1725562"/>
                  <a:pt x="949940" y="1725562"/>
                </a:cubicBezTo>
                <a:close/>
                <a:moveTo>
                  <a:pt x="595976" y="862781"/>
                </a:moveTo>
                <a:lnTo>
                  <a:pt x="4041293" y="862781"/>
                </a:lnTo>
                <a:lnTo>
                  <a:pt x="4041293" y="1582781"/>
                </a:lnTo>
                <a:lnTo>
                  <a:pt x="595976" y="1582781"/>
                </a:lnTo>
                <a:cubicBezTo>
                  <a:pt x="397153" y="1582781"/>
                  <a:pt x="235976" y="1421604"/>
                  <a:pt x="235976" y="1222781"/>
                </a:cubicBezTo>
                <a:cubicBezTo>
                  <a:pt x="235976" y="1023958"/>
                  <a:pt x="397153" y="862781"/>
                  <a:pt x="595976" y="862781"/>
                </a:cubicBezTo>
                <a:close/>
                <a:moveTo>
                  <a:pt x="360000" y="0"/>
                </a:moveTo>
                <a:lnTo>
                  <a:pt x="4041293" y="0"/>
                </a:lnTo>
                <a:lnTo>
                  <a:pt x="4041293" y="720000"/>
                </a:lnTo>
                <a:lnTo>
                  <a:pt x="360000" y="720000"/>
                </a:ln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850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2525760" y="-1"/>
            <a:ext cx="6618241" cy="6858000"/>
          </a:xfrm>
          <a:custGeom>
            <a:avLst/>
            <a:gdLst>
              <a:gd name="connsiteX0" fmla="*/ 3963032 w 6618241"/>
              <a:gd name="connsiteY0" fmla="*/ 0 h 6858000"/>
              <a:gd name="connsiteX1" fmla="*/ 6618241 w 6618241"/>
              <a:gd name="connsiteY1" fmla="*/ 0 h 6858000"/>
              <a:gd name="connsiteX2" fmla="*/ 6618241 w 6618241"/>
              <a:gd name="connsiteY2" fmla="*/ 6858000 h 6858000"/>
              <a:gd name="connsiteX3" fmla="*/ 0 w 661824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8241" h="6858000">
                <a:moveTo>
                  <a:pt x="3963032" y="0"/>
                </a:moveTo>
                <a:lnTo>
                  <a:pt x="6618241" y="0"/>
                </a:lnTo>
                <a:lnTo>
                  <a:pt x="661824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35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殊圖片裁剪工具0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328612" y="328608"/>
            <a:ext cx="3500438" cy="6186490"/>
          </a:xfrm>
          <a:custGeom>
            <a:avLst/>
            <a:gdLst>
              <a:gd name="connsiteX0" fmla="*/ 1814513 w 3500438"/>
              <a:gd name="connsiteY0" fmla="*/ 3157540 h 6186490"/>
              <a:gd name="connsiteX1" fmla="*/ 3500438 w 3500438"/>
              <a:gd name="connsiteY1" fmla="*/ 3157540 h 6186490"/>
              <a:gd name="connsiteX2" fmla="*/ 3500438 w 3500438"/>
              <a:gd name="connsiteY2" fmla="*/ 6186490 h 6186490"/>
              <a:gd name="connsiteX3" fmla="*/ 1814513 w 3500438"/>
              <a:gd name="connsiteY3" fmla="*/ 6186490 h 6186490"/>
              <a:gd name="connsiteX4" fmla="*/ 0 w 3500438"/>
              <a:gd name="connsiteY4" fmla="*/ 3157540 h 6186490"/>
              <a:gd name="connsiteX5" fmla="*/ 1685925 w 3500438"/>
              <a:gd name="connsiteY5" fmla="*/ 3157540 h 6186490"/>
              <a:gd name="connsiteX6" fmla="*/ 1685925 w 3500438"/>
              <a:gd name="connsiteY6" fmla="*/ 6186490 h 6186490"/>
              <a:gd name="connsiteX7" fmla="*/ 0 w 3500438"/>
              <a:gd name="connsiteY7" fmla="*/ 6186490 h 6186490"/>
              <a:gd name="connsiteX8" fmla="*/ 0 w 3500438"/>
              <a:gd name="connsiteY8" fmla="*/ 0 h 6186490"/>
              <a:gd name="connsiteX9" fmla="*/ 1685925 w 3500438"/>
              <a:gd name="connsiteY9" fmla="*/ 0 h 6186490"/>
              <a:gd name="connsiteX10" fmla="*/ 1685925 w 3500438"/>
              <a:gd name="connsiteY10" fmla="*/ 3028950 h 6186490"/>
              <a:gd name="connsiteX11" fmla="*/ 0 w 3500438"/>
              <a:gd name="connsiteY11" fmla="*/ 3028950 h 6186490"/>
              <a:gd name="connsiteX12" fmla="*/ 1814513 w 3500438"/>
              <a:gd name="connsiteY12" fmla="*/ 0 h 6186490"/>
              <a:gd name="connsiteX13" fmla="*/ 3500438 w 3500438"/>
              <a:gd name="connsiteY13" fmla="*/ 0 h 6186490"/>
              <a:gd name="connsiteX14" fmla="*/ 3500438 w 3500438"/>
              <a:gd name="connsiteY14" fmla="*/ 3028950 h 6186490"/>
              <a:gd name="connsiteX15" fmla="*/ 1814513 w 3500438"/>
              <a:gd name="connsiteY15" fmla="*/ 3028950 h 618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00438" h="6186490">
                <a:moveTo>
                  <a:pt x="1814513" y="3157540"/>
                </a:moveTo>
                <a:lnTo>
                  <a:pt x="3500438" y="3157540"/>
                </a:lnTo>
                <a:lnTo>
                  <a:pt x="3500438" y="6186490"/>
                </a:lnTo>
                <a:lnTo>
                  <a:pt x="1814513" y="6186490"/>
                </a:lnTo>
                <a:close/>
                <a:moveTo>
                  <a:pt x="0" y="3157540"/>
                </a:moveTo>
                <a:lnTo>
                  <a:pt x="1685925" y="3157540"/>
                </a:lnTo>
                <a:lnTo>
                  <a:pt x="1685925" y="6186490"/>
                </a:lnTo>
                <a:lnTo>
                  <a:pt x="0" y="6186490"/>
                </a:lnTo>
                <a:close/>
                <a:moveTo>
                  <a:pt x="0" y="0"/>
                </a:moveTo>
                <a:lnTo>
                  <a:pt x="1685925" y="0"/>
                </a:lnTo>
                <a:lnTo>
                  <a:pt x="1685925" y="3028950"/>
                </a:lnTo>
                <a:lnTo>
                  <a:pt x="0" y="3028950"/>
                </a:lnTo>
                <a:close/>
                <a:moveTo>
                  <a:pt x="1814513" y="0"/>
                </a:moveTo>
                <a:lnTo>
                  <a:pt x="3500438" y="0"/>
                </a:lnTo>
                <a:lnTo>
                  <a:pt x="3500438" y="3028950"/>
                </a:lnTo>
                <a:lnTo>
                  <a:pt x="1814513" y="3028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6601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53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156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/>
            </a:lvl1pPr>
          </a:lstStyle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170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326" r:id="rId2"/>
    <p:sldLayoutId id="2147484349" r:id="rId3"/>
    <p:sldLayoutId id="2147484328" r:id="rId4"/>
    <p:sldLayoutId id="2147484371" r:id="rId5"/>
    <p:sldLayoutId id="2147484380" r:id="rId6"/>
    <p:sldLayoutId id="2147484318" r:id="rId7"/>
    <p:sldLayoutId id="2147484320" r:id="rId8"/>
    <p:sldLayoutId id="2147484331" r:id="rId9"/>
    <p:sldLayoutId id="2147484363" r:id="rId10"/>
    <p:sldLayoutId id="2147484322" r:id="rId11"/>
    <p:sldLayoutId id="2147484381" r:id="rId12"/>
    <p:sldLayoutId id="2147484319" r:id="rId13"/>
    <p:sldLayoutId id="2147484317" r:id="rId14"/>
    <p:sldLayoutId id="2147484344" r:id="rId15"/>
    <p:sldLayoutId id="2147484341" r:id="rId16"/>
    <p:sldLayoutId id="2147484382" r:id="rId17"/>
    <p:sldLayoutId id="2147484323" r:id="rId18"/>
    <p:sldLayoutId id="2147484325" r:id="rId19"/>
    <p:sldLayoutId id="2147484329" r:id="rId20"/>
    <p:sldLayoutId id="2147484343" r:id="rId21"/>
    <p:sldLayoutId id="2147484369" r:id="rId22"/>
    <p:sldLayoutId id="2147484379" r:id="rId23"/>
    <p:sldLayoutId id="2147484345" r:id="rId24"/>
    <p:sldLayoutId id="2147484327" r:id="rId25"/>
    <p:sldLayoutId id="2147484383" r:id="rId26"/>
    <p:sldLayoutId id="2147484385" r:id="rId27"/>
    <p:sldLayoutId id="2147484334" r:id="rId28"/>
    <p:sldLayoutId id="2147484384" r:id="rId29"/>
    <p:sldLayoutId id="2147484352" r:id="rId30"/>
    <p:sldLayoutId id="2147484336" r:id="rId31"/>
    <p:sldLayoutId id="2147484350" r:id="rId32"/>
    <p:sldLayoutId id="2147484347" r:id="rId33"/>
    <p:sldLayoutId id="2147484324" r:id="rId34"/>
    <p:sldLayoutId id="2147484337" r:id="rId35"/>
    <p:sldLayoutId id="2147484338" r:id="rId36"/>
    <p:sldLayoutId id="2147484348" r:id="rId37"/>
    <p:sldLayoutId id="2147484351" r:id="rId38"/>
    <p:sldLayoutId id="2147484342" r:id="rId39"/>
    <p:sldLayoutId id="2147484339" r:id="rId40"/>
    <p:sldLayoutId id="2147484340" r:id="rId41"/>
    <p:sldLayoutId id="2147484367" r:id="rId42"/>
    <p:sldLayoutId id="2147484360" r:id="rId43"/>
    <p:sldLayoutId id="2147484356" r:id="rId44"/>
    <p:sldLayoutId id="2147484357" r:id="rId45"/>
    <p:sldLayoutId id="2147484355" r:id="rId46"/>
    <p:sldLayoutId id="2147484359" r:id="rId47"/>
    <p:sldLayoutId id="2147484368" r:id="rId48"/>
    <p:sldLayoutId id="2147484361" r:id="rId49"/>
    <p:sldLayoutId id="2147484365" r:id="rId50"/>
    <p:sldLayoutId id="2147484362" r:id="rId51"/>
    <p:sldLayoutId id="2147484358" r:id="rId52"/>
    <p:sldLayoutId id="2147484364" r:id="rId53"/>
    <p:sldLayoutId id="2147484370" r:id="rId54"/>
    <p:sldLayoutId id="2147484372" r:id="rId55"/>
    <p:sldLayoutId id="2147484373" r:id="rId56"/>
    <p:sldLayoutId id="2147484374" r:id="rId57"/>
    <p:sldLayoutId id="2147484375" r:id="rId58"/>
    <p:sldLayoutId id="2147484376" r:id="rId59"/>
    <p:sldLayoutId id="2147484377" r:id="rId60"/>
    <p:sldLayoutId id="2147484378" r:id="rId61"/>
    <p:sldLayoutId id="2147484085" r:id="rId62"/>
    <p:sldLayoutId id="2147484090" r:id="rId63"/>
    <p:sldLayoutId id="2147484091" r:id="rId64"/>
    <p:sldLayoutId id="2147483965" r:id="rId65"/>
    <p:sldLayoutId id="2147484083" r:id="rId66"/>
    <p:sldLayoutId id="2147484109" r:id="rId67"/>
    <p:sldLayoutId id="2147484082" r:id="rId68"/>
    <p:sldLayoutId id="2147484018" r:id="rId69"/>
    <p:sldLayoutId id="2147484081" r:id="rId70"/>
    <p:sldLayoutId id="2147484080" r:id="rId71"/>
    <p:sldLayoutId id="2147484086" r:id="rId72"/>
    <p:sldLayoutId id="2147484108" r:id="rId73"/>
    <p:sldLayoutId id="2147484079" r:id="rId74"/>
    <p:sldLayoutId id="2147484078" r:id="rId75"/>
    <p:sldLayoutId id="2147484105" r:id="rId76"/>
    <p:sldLayoutId id="2147484052" r:id="rId77"/>
    <p:sldLayoutId id="2147484354" r:id="rId78"/>
    <p:sldLayoutId id="2147484103" r:id="rId79"/>
    <p:sldLayoutId id="2147484077" r:id="rId80"/>
    <p:sldLayoutId id="2147484087" r:id="rId81"/>
    <p:sldLayoutId id="2147484074" r:id="rId82"/>
    <p:sldLayoutId id="2147484100" r:id="rId83"/>
    <p:sldLayoutId id="2147484073" r:id="rId84"/>
    <p:sldLayoutId id="2147484088" r:id="rId85"/>
    <p:sldLayoutId id="2147484116" r:id="rId86"/>
    <p:sldLayoutId id="2147484114" r:id="rId87"/>
    <p:sldLayoutId id="2147484072" r:id="rId88"/>
    <p:sldLayoutId id="2147484071" r:id="rId89"/>
    <p:sldLayoutId id="2147484113" r:id="rId90"/>
    <p:sldLayoutId id="2147484070" r:id="rId91"/>
    <p:sldLayoutId id="2147483789" r:id="rId92"/>
    <p:sldLayoutId id="2147483790" r:id="rId93"/>
    <p:sldLayoutId id="2147483791" r:id="rId94"/>
    <p:sldLayoutId id="2147483793" r:id="rId95"/>
    <p:sldLayoutId id="2147484089" r:id="rId96"/>
    <p:sldLayoutId id="2147483794" r:id="rId97"/>
    <p:sldLayoutId id="2147484353" r:id="rId98"/>
    <p:sldLayoutId id="2147483795" r:id="rId99"/>
    <p:sldLayoutId id="2147483796" r:id="rId100"/>
    <p:sldLayoutId id="2147483797" r:id="rId101"/>
    <p:sldLayoutId id="2147484112" r:id="rId102"/>
    <p:sldLayoutId id="2147484144" r:id="rId103"/>
    <p:sldLayoutId id="2147484145" r:id="rId104"/>
    <p:sldLayoutId id="2147484146" r:id="rId105"/>
    <p:sldLayoutId id="2147484132" r:id="rId106"/>
    <p:sldLayoutId id="2147484153" r:id="rId107"/>
    <p:sldLayoutId id="2147484176" r:id="rId108"/>
    <p:sldLayoutId id="2147484178" r:id="rId109"/>
    <p:sldLayoutId id="2147484180" r:id="rId110"/>
    <p:sldLayoutId id="2147484182" r:id="rId111"/>
    <p:sldLayoutId id="2147484184" r:id="rId112"/>
    <p:sldLayoutId id="2147484187" r:id="rId113"/>
    <p:sldLayoutId id="2147484189" r:id="rId114"/>
    <p:sldLayoutId id="2147484192" r:id="rId115"/>
    <p:sldLayoutId id="2147484194" r:id="rId116"/>
    <p:sldLayoutId id="2147484197" r:id="rId117"/>
    <p:sldLayoutId id="2147484199" r:id="rId118"/>
    <p:sldLayoutId id="2147484203" r:id="rId119"/>
    <p:sldLayoutId id="2147484204" r:id="rId120"/>
    <p:sldLayoutId id="2147484206" r:id="rId121"/>
    <p:sldLayoutId id="2147484208" r:id="rId122"/>
    <p:sldLayoutId id="2147484209" r:id="rId123"/>
    <p:sldLayoutId id="2147484211" r:id="rId124"/>
    <p:sldLayoutId id="2147484219" r:id="rId125"/>
    <p:sldLayoutId id="2147484225" r:id="rId126"/>
    <p:sldLayoutId id="2147484230" r:id="rId127"/>
    <p:sldLayoutId id="2147484231" r:id="rId128"/>
    <p:sldLayoutId id="2147484240" r:id="rId129"/>
    <p:sldLayoutId id="2147484244" r:id="rId130"/>
    <p:sldLayoutId id="2147484248" r:id="rId131"/>
    <p:sldLayoutId id="2147484253" r:id="rId132"/>
    <p:sldLayoutId id="2147484266" r:id="rId133"/>
    <p:sldLayoutId id="2147484288" r:id="rId134"/>
    <p:sldLayoutId id="2147484297" r:id="rId135"/>
    <p:sldLayoutId id="2147484299" r:id="rId136"/>
    <p:sldLayoutId id="2147484313" r:id="rId137"/>
    <p:sldLayoutId id="2147484314" r:id="rId138"/>
    <p:sldLayoutId id="2147484316" r:id="rId139"/>
    <p:sldLayoutId id="2147484330" r:id="rId140"/>
    <p:sldLayoutId id="2147484332" r:id="rId141"/>
    <p:sldLayoutId id="2147484321" r:id="rId142"/>
    <p:sldLayoutId id="2147484335" r:id="rId143"/>
    <p:sldLayoutId id="2147484333" r:id="rId144"/>
    <p:sldLayoutId id="2147484346" r:id="rId145"/>
    <p:sldLayoutId id="2147484387" r:id="rId146"/>
    <p:sldLayoutId id="2147484388" r:id="rId147"/>
    <p:sldLayoutId id="2147484386" r:id="rId148"/>
    <p:sldLayoutId id="2147484389" r:id="rId149"/>
    <p:sldLayoutId id="2147484390" r:id="rId150"/>
    <p:sldLayoutId id="2147484391" r:id="rId151"/>
    <p:sldLayoutId id="2147484392" r:id="rId152"/>
    <p:sldLayoutId id="2147484098" r:id="rId153"/>
    <p:sldLayoutId id="2147484096" r:id="rId154"/>
    <p:sldLayoutId id="2147484097" r:id="rId15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7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7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9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9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0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5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22.jpe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9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80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8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8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85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8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8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8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89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90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1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9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94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95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9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9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matterlab.taiwan" TargetMode="External"/><Relationship Id="rId2" Type="http://schemas.openxmlformats.org/officeDocument/2006/relationships/hyperlink" Target="http://www.matter-lab.com/" TargetMode="Externa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99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00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01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0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04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05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06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0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0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09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10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11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1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14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15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16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1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19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20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21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2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24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25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26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2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9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30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31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32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34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35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36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37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3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39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40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41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42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4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4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45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46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47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49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50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51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52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202.png"/><Relationship Id="rId4" Type="http://schemas.openxmlformats.org/officeDocument/2006/relationships/hyperlink" Target="https://www.facebook.com/pook.com.tw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5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5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7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791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40657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6" name="圖片版面配置區 1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8" name="圖片版面配置區 1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0" name="圖片版面配置區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652245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048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21793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51"/>
          <p:cNvSpPr txBox="1"/>
          <p:nvPr/>
        </p:nvSpPr>
        <p:spPr>
          <a:xfrm>
            <a:off x="548773" y="3282961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 rot="10800000">
            <a:off x="1241853" y="1774566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938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58850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102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049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77191" y="2253557"/>
            <a:ext cx="2208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2925157" y="1650698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19"/>
          <p:cNvSpPr txBox="1"/>
          <p:nvPr/>
        </p:nvSpPr>
        <p:spPr>
          <a:xfrm>
            <a:off x="777191" y="1650698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0" name="文字方塊 20"/>
          <p:cNvSpPr txBox="1"/>
          <p:nvPr/>
        </p:nvSpPr>
        <p:spPr>
          <a:xfrm>
            <a:off x="3155324" y="2253557"/>
            <a:ext cx="219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sp>
        <p:nvSpPr>
          <p:cNvPr id="11" name="文字方塊 21"/>
          <p:cNvSpPr txBox="1"/>
          <p:nvPr/>
        </p:nvSpPr>
        <p:spPr>
          <a:xfrm>
            <a:off x="3155324" y="1650698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3" name="文字方塊 6"/>
          <p:cNvSpPr txBox="1"/>
          <p:nvPr/>
        </p:nvSpPr>
        <p:spPr>
          <a:xfrm>
            <a:off x="777191" y="4436825"/>
            <a:ext cx="2208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cxnSp>
        <p:nvCxnSpPr>
          <p:cNvPr id="14" name="直線接點 13"/>
          <p:cNvCxnSpPr/>
          <p:nvPr/>
        </p:nvCxnSpPr>
        <p:spPr>
          <a:xfrm>
            <a:off x="2929947" y="3833966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9"/>
          <p:cNvSpPr txBox="1"/>
          <p:nvPr/>
        </p:nvSpPr>
        <p:spPr>
          <a:xfrm>
            <a:off x="777191" y="3833966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6" name="文字方塊 20"/>
          <p:cNvSpPr txBox="1"/>
          <p:nvPr/>
        </p:nvSpPr>
        <p:spPr>
          <a:xfrm>
            <a:off x="3155324" y="4436825"/>
            <a:ext cx="219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sp>
        <p:nvSpPr>
          <p:cNvPr id="17" name="文字方塊 21"/>
          <p:cNvSpPr txBox="1"/>
          <p:nvPr/>
        </p:nvSpPr>
        <p:spPr>
          <a:xfrm>
            <a:off x="3155324" y="3833966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cxnSp>
        <p:nvCxnSpPr>
          <p:cNvPr id="18" name="直線接點 17"/>
          <p:cNvCxnSpPr/>
          <p:nvPr/>
        </p:nvCxnSpPr>
        <p:spPr>
          <a:xfrm rot="5400000">
            <a:off x="1804454" y="2742332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rot="5400000">
            <a:off x="4055439" y="2742332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92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7803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1" name="圖片版面配置區 10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圖片版面配置區 1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圖片版面配置區 1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圖片版面配置區 1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圖片版面配置區 14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圖片版面配置區 15"/>
          <p:cNvPicPr>
            <a:picLocks noGrp="1" noChangeAspect="1"/>
          </p:cNvPicPr>
          <p:nvPr>
            <p:ph type="pic" sz="quarter" idx="17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矩形 9"/>
          <p:cNvSpPr/>
          <p:nvPr/>
        </p:nvSpPr>
        <p:spPr>
          <a:xfrm>
            <a:off x="44841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050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1796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134137" y="1851743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9" name="矩形 18"/>
          <p:cNvSpPr/>
          <p:nvPr/>
        </p:nvSpPr>
        <p:spPr>
          <a:xfrm>
            <a:off x="1134137" y="2903303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20" name="矩形 19"/>
          <p:cNvSpPr/>
          <p:nvPr/>
        </p:nvSpPr>
        <p:spPr>
          <a:xfrm>
            <a:off x="1134137" y="3954863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21" name="矩形 20"/>
          <p:cNvSpPr/>
          <p:nvPr/>
        </p:nvSpPr>
        <p:spPr>
          <a:xfrm>
            <a:off x="1134137" y="5006423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2" name="群組 21"/>
          <p:cNvGrpSpPr/>
          <p:nvPr/>
        </p:nvGrpSpPr>
        <p:grpSpPr>
          <a:xfrm>
            <a:off x="648171" y="3062050"/>
            <a:ext cx="421170" cy="421170"/>
            <a:chOff x="5023476" y="301926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加號 2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648171" y="2010490"/>
            <a:ext cx="421170" cy="421170"/>
            <a:chOff x="5023476" y="3019260"/>
            <a:chExt cx="421170" cy="421170"/>
          </a:xfrm>
        </p:grpSpPr>
        <p:sp>
          <p:nvSpPr>
            <p:cNvPr id="26" name="橢圓 2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7" name="加號 2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648171" y="4113610"/>
            <a:ext cx="421170" cy="421170"/>
            <a:chOff x="5023476" y="3019260"/>
            <a:chExt cx="421170" cy="421170"/>
          </a:xfrm>
        </p:grpSpPr>
        <p:sp>
          <p:nvSpPr>
            <p:cNvPr id="29" name="橢圓 28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0" name="加號 29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648171" y="5165170"/>
            <a:ext cx="421170" cy="421170"/>
            <a:chOff x="5023476" y="3019260"/>
            <a:chExt cx="421170" cy="421170"/>
          </a:xfrm>
        </p:grpSpPr>
        <p:sp>
          <p:nvSpPr>
            <p:cNvPr id="32" name="橢圓 3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3" name="加號 32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540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8" name="圖片版面配置區 7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9" name="圖片版面配置區 8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0" name="圖片版面配置區 9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323915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圖片版面配置區 1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圖片版面配置區 14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68073" y="359241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051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4416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345623" y="1702067"/>
            <a:ext cx="2791674" cy="954107"/>
            <a:chOff x="6149127" y="1804267"/>
            <a:chExt cx="2791674" cy="954107"/>
          </a:xfrm>
        </p:grpSpPr>
        <p:sp>
          <p:nvSpPr>
            <p:cNvPr id="28" name="矩形 27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9" name="群組 28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30" name="圓角矩形 29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31" name="手繪多邊形 30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群組 9"/>
          <p:cNvGrpSpPr/>
          <p:nvPr/>
        </p:nvGrpSpPr>
        <p:grpSpPr>
          <a:xfrm>
            <a:off x="345623" y="2818651"/>
            <a:ext cx="2791674" cy="954107"/>
            <a:chOff x="6149127" y="2941171"/>
            <a:chExt cx="2791674" cy="954107"/>
          </a:xfrm>
        </p:grpSpPr>
        <p:sp>
          <p:nvSpPr>
            <p:cNvPr id="24" name="矩形 23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" name="群組 10"/>
          <p:cNvGrpSpPr/>
          <p:nvPr/>
        </p:nvGrpSpPr>
        <p:grpSpPr>
          <a:xfrm>
            <a:off x="345623" y="3935235"/>
            <a:ext cx="2791674" cy="954107"/>
            <a:chOff x="6149127" y="3992731"/>
            <a:chExt cx="2791674" cy="954107"/>
          </a:xfrm>
        </p:grpSpPr>
        <p:sp>
          <p:nvSpPr>
            <p:cNvPr id="20" name="矩形 19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2" name="圓角矩形 2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3" name="手繪多邊形 2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群組 11"/>
          <p:cNvGrpSpPr/>
          <p:nvPr/>
        </p:nvGrpSpPr>
        <p:grpSpPr>
          <a:xfrm>
            <a:off x="345623" y="5051819"/>
            <a:ext cx="2791674" cy="954107"/>
            <a:chOff x="6149127" y="5044291"/>
            <a:chExt cx="2791674" cy="954107"/>
          </a:xfrm>
        </p:grpSpPr>
        <p:sp>
          <p:nvSpPr>
            <p:cNvPr id="16" name="矩形 15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18" name="圓角矩形 17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9" name="手繪多邊形 18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576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圖片版面配置區 11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85765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矩形 5"/>
          <p:cNvSpPr/>
          <p:nvPr/>
        </p:nvSpPr>
        <p:spPr>
          <a:xfrm>
            <a:off x="141517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052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11065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12"/>
          <p:cNvSpPr txBox="1"/>
          <p:nvPr/>
        </p:nvSpPr>
        <p:spPr>
          <a:xfrm>
            <a:off x="1203133" y="1884791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Agenda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203133" y="2287255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2" name="文字方塊 14"/>
          <p:cNvSpPr txBox="1"/>
          <p:nvPr/>
        </p:nvSpPr>
        <p:spPr>
          <a:xfrm>
            <a:off x="1203133" y="2782214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Process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203133" y="3184678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4" name="文字方塊 16"/>
          <p:cNvSpPr txBox="1"/>
          <p:nvPr/>
        </p:nvSpPr>
        <p:spPr>
          <a:xfrm>
            <a:off x="1208017" y="3725608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Security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1208017" y="4128072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6" name="文字方塊 18"/>
          <p:cNvSpPr txBox="1"/>
          <p:nvPr/>
        </p:nvSpPr>
        <p:spPr>
          <a:xfrm>
            <a:off x="1208017" y="4623031"/>
            <a:ext cx="16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/>
              <a:t>Success</a:t>
            </a:r>
            <a:endParaRPr lang="zh-TW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208017" y="5025495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grpSp>
        <p:nvGrpSpPr>
          <p:cNvPr id="18" name="群組 17"/>
          <p:cNvGrpSpPr/>
          <p:nvPr/>
        </p:nvGrpSpPr>
        <p:grpSpPr>
          <a:xfrm>
            <a:off x="663452" y="3014011"/>
            <a:ext cx="523644" cy="523644"/>
            <a:chOff x="5731184" y="3068960"/>
            <a:chExt cx="816070" cy="816070"/>
          </a:xfrm>
        </p:grpSpPr>
        <p:sp>
          <p:nvSpPr>
            <p:cNvPr id="19" name="橢圓 18"/>
            <p:cNvSpPr/>
            <p:nvPr/>
          </p:nvSpPr>
          <p:spPr>
            <a:xfrm>
              <a:off x="5731184" y="3068960"/>
              <a:ext cx="816070" cy="8160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5935646" y="3308966"/>
              <a:ext cx="407146" cy="336058"/>
              <a:chOff x="13079250" y="23448756"/>
              <a:chExt cx="2967819" cy="2449630"/>
            </a:xfrm>
            <a:solidFill>
              <a:schemeClr val="bg1"/>
            </a:solidFill>
          </p:grpSpPr>
          <p:sp>
            <p:nvSpPr>
              <p:cNvPr id="21" name="手繪多邊形 20"/>
              <p:cNvSpPr>
                <a:spLocks/>
              </p:cNvSpPr>
              <p:nvPr/>
            </p:nvSpPr>
            <p:spPr bwMode="auto">
              <a:xfrm>
                <a:off x="13079250" y="23448756"/>
                <a:ext cx="2967819" cy="2449630"/>
              </a:xfrm>
              <a:custGeom>
                <a:avLst/>
                <a:gdLst>
                  <a:gd name="connsiteX0" fmla="*/ 2007528 w 4024625"/>
                  <a:gd name="connsiteY0" fmla="*/ 1087436 h 3321916"/>
                  <a:gd name="connsiteX1" fmla="*/ 1840007 w 4024625"/>
                  <a:gd name="connsiteY1" fmla="*/ 1101840 h 3321916"/>
                  <a:gd name="connsiteX2" fmla="*/ 1743097 w 4024625"/>
                  <a:gd name="connsiteY2" fmla="*/ 1122724 h 3321916"/>
                  <a:gd name="connsiteX3" fmla="*/ 1609441 w 4024625"/>
                  <a:gd name="connsiteY3" fmla="*/ 1178896 h 3321916"/>
                  <a:gd name="connsiteX4" fmla="*/ 1096431 w 4024625"/>
                  <a:gd name="connsiteY4" fmla="*/ 1856928 h 3321916"/>
                  <a:gd name="connsiteX5" fmla="*/ 1116966 w 4024625"/>
                  <a:gd name="connsiteY5" fmla="*/ 2260216 h 3321916"/>
                  <a:gd name="connsiteX6" fmla="*/ 1819472 w 4024625"/>
                  <a:gd name="connsiteY6" fmla="*/ 2915204 h 3321916"/>
                  <a:gd name="connsiteX7" fmla="*/ 1895847 w 4024625"/>
                  <a:gd name="connsiteY7" fmla="*/ 2930328 h 3321916"/>
                  <a:gd name="connsiteX8" fmla="*/ 2217919 w 4024625"/>
                  <a:gd name="connsiteY8" fmla="*/ 2911604 h 3321916"/>
                  <a:gd name="connsiteX9" fmla="*/ 2875753 w 4024625"/>
                  <a:gd name="connsiteY9" fmla="*/ 2323952 h 3321916"/>
                  <a:gd name="connsiteX10" fmla="*/ 2922227 w 4024625"/>
                  <a:gd name="connsiteY10" fmla="*/ 2006360 h 3321916"/>
                  <a:gd name="connsiteX11" fmla="*/ 2861343 w 4024625"/>
                  <a:gd name="connsiteY11" fmla="*/ 1660684 h 3321916"/>
                  <a:gd name="connsiteX12" fmla="*/ 2600515 w 4024625"/>
                  <a:gd name="connsiteY12" fmla="*/ 1300604 h 3321916"/>
                  <a:gd name="connsiteX13" fmla="*/ 2271958 w 4024625"/>
                  <a:gd name="connsiteY13" fmla="*/ 1122364 h 3321916"/>
                  <a:gd name="connsiteX14" fmla="*/ 2175409 w 4024625"/>
                  <a:gd name="connsiteY14" fmla="*/ 1101840 h 3321916"/>
                  <a:gd name="connsiteX15" fmla="*/ 2007528 w 4024625"/>
                  <a:gd name="connsiteY15" fmla="*/ 1087436 h 3321916"/>
                  <a:gd name="connsiteX16" fmla="*/ 691176 w 4024625"/>
                  <a:gd name="connsiteY16" fmla="*/ 884236 h 3321916"/>
                  <a:gd name="connsiteX17" fmla="*/ 395695 w 4024625"/>
                  <a:gd name="connsiteY17" fmla="*/ 895036 h 3321916"/>
                  <a:gd name="connsiteX18" fmla="*/ 376237 w 4024625"/>
                  <a:gd name="connsiteY18" fmla="*/ 1095956 h 3321916"/>
                  <a:gd name="connsiteX19" fmla="*/ 388128 w 4024625"/>
                  <a:gd name="connsiteY19" fmla="*/ 1299032 h 3321916"/>
                  <a:gd name="connsiteX20" fmla="*/ 691176 w 4024625"/>
                  <a:gd name="connsiteY20" fmla="*/ 1311272 h 3321916"/>
                  <a:gd name="connsiteX21" fmla="*/ 994223 w 4024625"/>
                  <a:gd name="connsiteY21" fmla="*/ 1299032 h 3321916"/>
                  <a:gd name="connsiteX22" fmla="*/ 1006475 w 4024625"/>
                  <a:gd name="connsiteY22" fmla="*/ 1095956 h 3321916"/>
                  <a:gd name="connsiteX23" fmla="*/ 987017 w 4024625"/>
                  <a:gd name="connsiteY23" fmla="*/ 895036 h 3321916"/>
                  <a:gd name="connsiteX24" fmla="*/ 691176 w 4024625"/>
                  <a:gd name="connsiteY24" fmla="*/ 884236 h 3321916"/>
                  <a:gd name="connsiteX25" fmla="*/ 1504906 w 4024625"/>
                  <a:gd name="connsiteY25" fmla="*/ 0 h 3321916"/>
                  <a:gd name="connsiteX26" fmla="*/ 2007262 w 4024625"/>
                  <a:gd name="connsiteY26" fmla="*/ 0 h 3321916"/>
                  <a:gd name="connsiteX27" fmla="*/ 2509258 w 4024625"/>
                  <a:gd name="connsiteY27" fmla="*/ 0 h 3321916"/>
                  <a:gd name="connsiteX28" fmla="*/ 2657624 w 4024625"/>
                  <a:gd name="connsiteY28" fmla="*/ 247692 h 3321916"/>
                  <a:gd name="connsiteX29" fmla="*/ 2828316 w 4024625"/>
                  <a:gd name="connsiteY29" fmla="*/ 501868 h 3321916"/>
                  <a:gd name="connsiteX30" fmla="*/ 3367404 w 4024625"/>
                  <a:gd name="connsiteY30" fmla="*/ 507988 h 3321916"/>
                  <a:gd name="connsiteX31" fmla="*/ 3906130 w 4024625"/>
                  <a:gd name="connsiteY31" fmla="*/ 519508 h 3321916"/>
                  <a:gd name="connsiteX32" fmla="*/ 3961588 w 4024625"/>
                  <a:gd name="connsiteY32" fmla="*/ 562352 h 3321916"/>
                  <a:gd name="connsiteX33" fmla="*/ 4024607 w 4024625"/>
                  <a:gd name="connsiteY33" fmla="*/ 1909552 h 3321916"/>
                  <a:gd name="connsiteX34" fmla="*/ 4011283 w 4024625"/>
                  <a:gd name="connsiteY34" fmla="*/ 3168188 h 3321916"/>
                  <a:gd name="connsiteX35" fmla="*/ 3887404 w 4024625"/>
                  <a:gd name="connsiteY35" fmla="*/ 3301396 h 3321916"/>
                  <a:gd name="connsiteX36" fmla="*/ 2004381 w 4024625"/>
                  <a:gd name="connsiteY36" fmla="*/ 3321556 h 3321916"/>
                  <a:gd name="connsiteX37" fmla="*/ 133601 w 4024625"/>
                  <a:gd name="connsiteY37" fmla="*/ 3306436 h 3321916"/>
                  <a:gd name="connsiteX38" fmla="*/ 28809 w 4024625"/>
                  <a:gd name="connsiteY38" fmla="*/ 3226872 h 3321916"/>
                  <a:gd name="connsiteX39" fmla="*/ 0 w 4024625"/>
                  <a:gd name="connsiteY39" fmla="*/ 3187268 h 3321916"/>
                  <a:gd name="connsiteX40" fmla="*/ 0 w 4024625"/>
                  <a:gd name="connsiteY40" fmla="*/ 1913152 h 3321916"/>
                  <a:gd name="connsiteX41" fmla="*/ 11524 w 4024625"/>
                  <a:gd name="connsiteY41" fmla="*/ 616716 h 3321916"/>
                  <a:gd name="connsiteX42" fmla="*/ 103712 w 4024625"/>
                  <a:gd name="connsiteY42" fmla="*/ 522388 h 3321916"/>
                  <a:gd name="connsiteX43" fmla="*/ 654683 w 4024625"/>
                  <a:gd name="connsiteY43" fmla="*/ 507988 h 3321916"/>
                  <a:gd name="connsiteX44" fmla="*/ 1177925 w 4024625"/>
                  <a:gd name="connsiteY44" fmla="*/ 507988 h 3321916"/>
                  <a:gd name="connsiteX45" fmla="*/ 1203853 w 4024625"/>
                  <a:gd name="connsiteY45" fmla="*/ 485308 h 3321916"/>
                  <a:gd name="connsiteX46" fmla="*/ 1367344 w 4024625"/>
                  <a:gd name="connsiteY46" fmla="*/ 231132 h 332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024625" h="3321916">
                    <a:moveTo>
                      <a:pt x="2007528" y="1087436"/>
                    </a:moveTo>
                    <a:cubicBezTo>
                      <a:pt x="1951687" y="1087436"/>
                      <a:pt x="1876033" y="1093916"/>
                      <a:pt x="1840007" y="1101840"/>
                    </a:cubicBezTo>
                    <a:cubicBezTo>
                      <a:pt x="1803621" y="1109400"/>
                      <a:pt x="1760029" y="1119124"/>
                      <a:pt x="1743097" y="1122724"/>
                    </a:cubicBezTo>
                    <a:cubicBezTo>
                      <a:pt x="1726525" y="1126324"/>
                      <a:pt x="1666362" y="1151532"/>
                      <a:pt x="1609441" y="1178896"/>
                    </a:cubicBezTo>
                    <a:cubicBezTo>
                      <a:pt x="1336724" y="1309604"/>
                      <a:pt x="1148309" y="1558780"/>
                      <a:pt x="1096431" y="1856928"/>
                    </a:cubicBezTo>
                    <a:cubicBezTo>
                      <a:pt x="1079499" y="1953788"/>
                      <a:pt x="1090667" y="2171996"/>
                      <a:pt x="1116966" y="2260216"/>
                    </a:cubicBezTo>
                    <a:cubicBezTo>
                      <a:pt x="1216398" y="2593652"/>
                      <a:pt x="1494518" y="2852908"/>
                      <a:pt x="1819472" y="2915204"/>
                    </a:cubicBezTo>
                    <a:cubicBezTo>
                      <a:pt x="1850094" y="2920964"/>
                      <a:pt x="1884679" y="2927808"/>
                      <a:pt x="1895847" y="2930328"/>
                    </a:cubicBezTo>
                    <a:cubicBezTo>
                      <a:pt x="1937277" y="2940048"/>
                      <a:pt x="2152352" y="2927448"/>
                      <a:pt x="2217919" y="2911604"/>
                    </a:cubicBezTo>
                    <a:cubicBezTo>
                      <a:pt x="2518736" y="2839588"/>
                      <a:pt x="2773079" y="2612376"/>
                      <a:pt x="2875753" y="2323952"/>
                    </a:cubicBezTo>
                    <a:cubicBezTo>
                      <a:pt x="2917183" y="2208004"/>
                      <a:pt x="2922587" y="2170916"/>
                      <a:pt x="2922227" y="2006360"/>
                    </a:cubicBezTo>
                    <a:cubicBezTo>
                      <a:pt x="2921506" y="1833164"/>
                      <a:pt x="2914301" y="1793552"/>
                      <a:pt x="2861343" y="1660684"/>
                    </a:cubicBezTo>
                    <a:cubicBezTo>
                      <a:pt x="2805503" y="1521692"/>
                      <a:pt x="2713997" y="1394944"/>
                      <a:pt x="2600515" y="1300604"/>
                    </a:cubicBezTo>
                    <a:cubicBezTo>
                      <a:pt x="2527382" y="1239748"/>
                      <a:pt x="2336084" y="1136048"/>
                      <a:pt x="2271958" y="1122364"/>
                    </a:cubicBezTo>
                    <a:cubicBezTo>
                      <a:pt x="2255026" y="1118764"/>
                      <a:pt x="2211795" y="1109400"/>
                      <a:pt x="2175409" y="1101840"/>
                    </a:cubicBezTo>
                    <a:cubicBezTo>
                      <a:pt x="2139022" y="1093916"/>
                      <a:pt x="2063368" y="1087436"/>
                      <a:pt x="2007528" y="1087436"/>
                    </a:cubicBezTo>
                    <a:close/>
                    <a:moveTo>
                      <a:pt x="691176" y="884236"/>
                    </a:moveTo>
                    <a:cubicBezTo>
                      <a:pt x="520734" y="884236"/>
                      <a:pt x="407947" y="888196"/>
                      <a:pt x="395695" y="895036"/>
                    </a:cubicBezTo>
                    <a:cubicBezTo>
                      <a:pt x="377318" y="904760"/>
                      <a:pt x="376237" y="918084"/>
                      <a:pt x="376237" y="1095956"/>
                    </a:cubicBezTo>
                    <a:cubicBezTo>
                      <a:pt x="376237" y="1230980"/>
                      <a:pt x="379480" y="1290392"/>
                      <a:pt x="388128" y="1299032"/>
                    </a:cubicBezTo>
                    <a:cubicBezTo>
                      <a:pt x="397137" y="1308032"/>
                      <a:pt x="478574" y="1311272"/>
                      <a:pt x="691176" y="1311272"/>
                    </a:cubicBezTo>
                    <a:cubicBezTo>
                      <a:pt x="904138" y="1311272"/>
                      <a:pt x="985575" y="1308032"/>
                      <a:pt x="994223" y="1299032"/>
                    </a:cubicBezTo>
                    <a:cubicBezTo>
                      <a:pt x="1002872" y="1290392"/>
                      <a:pt x="1006475" y="1230980"/>
                      <a:pt x="1006475" y="1095956"/>
                    </a:cubicBezTo>
                    <a:cubicBezTo>
                      <a:pt x="1006475" y="918084"/>
                      <a:pt x="1005394" y="904760"/>
                      <a:pt x="987017" y="895036"/>
                    </a:cubicBezTo>
                    <a:cubicBezTo>
                      <a:pt x="974765" y="888196"/>
                      <a:pt x="861978" y="884236"/>
                      <a:pt x="691176" y="884236"/>
                    </a:cubicBezTo>
                    <a:close/>
                    <a:moveTo>
                      <a:pt x="1504906" y="0"/>
                    </a:moveTo>
                    <a:lnTo>
                      <a:pt x="2007262" y="0"/>
                    </a:lnTo>
                    <a:lnTo>
                      <a:pt x="2509258" y="0"/>
                    </a:lnTo>
                    <a:lnTo>
                      <a:pt x="2657624" y="247692"/>
                    </a:lnTo>
                    <a:cubicBezTo>
                      <a:pt x="2764216" y="425904"/>
                      <a:pt x="2812112" y="497548"/>
                      <a:pt x="2828316" y="501868"/>
                    </a:cubicBezTo>
                    <a:cubicBezTo>
                      <a:pt x="2840920" y="505108"/>
                      <a:pt x="3083276" y="507988"/>
                      <a:pt x="3367404" y="507988"/>
                    </a:cubicBezTo>
                    <a:cubicBezTo>
                      <a:pt x="3728235" y="507988"/>
                      <a:pt x="3890286" y="511588"/>
                      <a:pt x="3906130" y="519508"/>
                    </a:cubicBezTo>
                    <a:cubicBezTo>
                      <a:pt x="3918014" y="525628"/>
                      <a:pt x="3943222" y="545072"/>
                      <a:pt x="3961588" y="562352"/>
                    </a:cubicBezTo>
                    <a:cubicBezTo>
                      <a:pt x="4027488" y="624636"/>
                      <a:pt x="4024607" y="568112"/>
                      <a:pt x="4024607" y="1909552"/>
                    </a:cubicBezTo>
                    <a:cubicBezTo>
                      <a:pt x="4024607" y="2872968"/>
                      <a:pt x="4021726" y="3133624"/>
                      <a:pt x="4011283" y="3168188"/>
                    </a:cubicBezTo>
                    <a:cubicBezTo>
                      <a:pt x="3991477" y="3235152"/>
                      <a:pt x="3952225" y="3277272"/>
                      <a:pt x="3887404" y="3301396"/>
                    </a:cubicBezTo>
                    <a:cubicBezTo>
                      <a:pt x="3830867" y="3322636"/>
                      <a:pt x="3830507" y="3322636"/>
                      <a:pt x="2004381" y="3321556"/>
                    </a:cubicBezTo>
                    <a:cubicBezTo>
                      <a:pt x="489032" y="3320836"/>
                      <a:pt x="170333" y="3318316"/>
                      <a:pt x="133601" y="3306436"/>
                    </a:cubicBezTo>
                    <a:cubicBezTo>
                      <a:pt x="81025" y="3290232"/>
                      <a:pt x="66981" y="3279432"/>
                      <a:pt x="28809" y="3226872"/>
                    </a:cubicBezTo>
                    <a:lnTo>
                      <a:pt x="0" y="3187268"/>
                    </a:lnTo>
                    <a:lnTo>
                      <a:pt x="0" y="1913152"/>
                    </a:lnTo>
                    <a:cubicBezTo>
                      <a:pt x="0" y="991136"/>
                      <a:pt x="3241" y="632556"/>
                      <a:pt x="11524" y="616716"/>
                    </a:cubicBezTo>
                    <a:cubicBezTo>
                      <a:pt x="28449" y="583952"/>
                      <a:pt x="72382" y="538592"/>
                      <a:pt x="103712" y="522388"/>
                    </a:cubicBezTo>
                    <a:cubicBezTo>
                      <a:pt x="126399" y="510508"/>
                      <a:pt x="223989" y="507988"/>
                      <a:pt x="654683" y="507988"/>
                    </a:cubicBezTo>
                    <a:lnTo>
                      <a:pt x="1177925" y="507988"/>
                    </a:lnTo>
                    <a:lnTo>
                      <a:pt x="1203853" y="485308"/>
                    </a:lnTo>
                    <a:cubicBezTo>
                      <a:pt x="1217897" y="472708"/>
                      <a:pt x="1291360" y="358220"/>
                      <a:pt x="1367344" y="23113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2" name="手繪多邊形 21"/>
              <p:cNvSpPr>
                <a:spLocks/>
              </p:cNvSpPr>
              <p:nvPr/>
            </p:nvSpPr>
            <p:spPr bwMode="auto">
              <a:xfrm>
                <a:off x="14046734" y="24416165"/>
                <a:ext cx="1019800" cy="1024369"/>
              </a:xfrm>
              <a:custGeom>
                <a:avLst/>
                <a:gdLst>
                  <a:gd name="connsiteX0" fmla="*/ 696901 w 1382938"/>
                  <a:gd name="connsiteY0" fmla="*/ 174564 h 1389136"/>
                  <a:gd name="connsiteX1" fmla="*/ 615103 w 1382938"/>
                  <a:gd name="connsiteY1" fmla="*/ 185584 h 1389136"/>
                  <a:gd name="connsiteX2" fmla="*/ 187732 w 1382938"/>
                  <a:gd name="connsiteY2" fmla="*/ 592580 h 1389136"/>
                  <a:gd name="connsiteX3" fmla="*/ 187732 w 1382938"/>
                  <a:gd name="connsiteY3" fmla="*/ 808496 h 1389136"/>
                  <a:gd name="connsiteX4" fmla="*/ 532584 w 1382938"/>
                  <a:gd name="connsiteY4" fmla="*/ 1189940 h 1389136"/>
                  <a:gd name="connsiteX5" fmla="*/ 850769 w 1382938"/>
                  <a:gd name="connsiteY5" fmla="*/ 1191740 h 1389136"/>
                  <a:gd name="connsiteX6" fmla="*/ 1062653 w 1382938"/>
                  <a:gd name="connsiteY6" fmla="*/ 1061472 h 1389136"/>
                  <a:gd name="connsiteX7" fmla="*/ 1208953 w 1382938"/>
                  <a:gd name="connsiteY7" fmla="*/ 698740 h 1389136"/>
                  <a:gd name="connsiteX8" fmla="*/ 1135442 w 1382938"/>
                  <a:gd name="connsiteY8" fmla="*/ 424528 h 1389136"/>
                  <a:gd name="connsiteX9" fmla="*/ 777619 w 1382938"/>
                  <a:gd name="connsiteY9" fmla="*/ 185944 h 1389136"/>
                  <a:gd name="connsiteX10" fmla="*/ 696901 w 1382938"/>
                  <a:gd name="connsiteY10" fmla="*/ 174564 h 1389136"/>
                  <a:gd name="connsiteX11" fmla="*/ 709912 w 1382938"/>
                  <a:gd name="connsiteY11" fmla="*/ 376 h 1389136"/>
                  <a:gd name="connsiteX12" fmla="*/ 908829 w 1382938"/>
                  <a:gd name="connsiteY12" fmla="*/ 35660 h 1389136"/>
                  <a:gd name="connsiteX13" fmla="*/ 1337507 w 1382938"/>
                  <a:gd name="connsiteY13" fmla="*/ 434916 h 1389136"/>
                  <a:gd name="connsiteX14" fmla="*/ 1382858 w 1382938"/>
                  <a:gd name="connsiteY14" fmla="*/ 698084 h 1389136"/>
                  <a:gd name="connsiteX15" fmla="*/ 1357663 w 1382938"/>
                  <a:gd name="connsiteY15" fmla="*/ 904012 h 1389136"/>
                  <a:gd name="connsiteX16" fmla="*/ 909909 w 1382938"/>
                  <a:gd name="connsiteY16" fmla="*/ 1358712 h 1389136"/>
                  <a:gd name="connsiteX17" fmla="*/ 688552 w 1382938"/>
                  <a:gd name="connsiteY17" fmla="*/ 1388952 h 1389136"/>
                  <a:gd name="connsiteX18" fmla="*/ 517585 w 1382938"/>
                  <a:gd name="connsiteY18" fmla="*/ 1372752 h 1389136"/>
                  <a:gd name="connsiteX19" fmla="*/ 178170 w 1382938"/>
                  <a:gd name="connsiteY19" fmla="*/ 1165384 h 1389136"/>
                  <a:gd name="connsiteX20" fmla="*/ 10443 w 1382938"/>
                  <a:gd name="connsiteY20" fmla="*/ 585760 h 1389136"/>
                  <a:gd name="connsiteX21" fmla="*/ 214163 w 1382938"/>
                  <a:gd name="connsiteY21" fmla="*/ 195868 h 1389136"/>
                  <a:gd name="connsiteX22" fmla="*/ 657958 w 1382938"/>
                  <a:gd name="connsiteY22" fmla="*/ 1820 h 1389136"/>
                  <a:gd name="connsiteX23" fmla="*/ 709912 w 1382938"/>
                  <a:gd name="connsiteY23" fmla="*/ 376 h 1389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82938" h="1389136">
                    <a:moveTo>
                      <a:pt x="696901" y="174564"/>
                    </a:moveTo>
                    <a:cubicBezTo>
                      <a:pt x="674920" y="174520"/>
                      <a:pt x="652759" y="178208"/>
                      <a:pt x="615103" y="185584"/>
                    </a:cubicBezTo>
                    <a:cubicBezTo>
                      <a:pt x="397454" y="228768"/>
                      <a:pt x="236379" y="381708"/>
                      <a:pt x="187732" y="592580"/>
                    </a:cubicBezTo>
                    <a:cubicBezTo>
                      <a:pt x="167553" y="678228"/>
                      <a:pt x="167553" y="721768"/>
                      <a:pt x="187732" y="808496"/>
                    </a:cubicBezTo>
                    <a:cubicBezTo>
                      <a:pt x="228451" y="983024"/>
                      <a:pt x="366104" y="1135604"/>
                      <a:pt x="532584" y="1189940"/>
                    </a:cubicBezTo>
                    <a:cubicBezTo>
                      <a:pt x="623030" y="1219448"/>
                      <a:pt x="766808" y="1220168"/>
                      <a:pt x="850769" y="1191740"/>
                    </a:cubicBezTo>
                    <a:cubicBezTo>
                      <a:pt x="935450" y="1163312"/>
                      <a:pt x="1000673" y="1123008"/>
                      <a:pt x="1062653" y="1061472"/>
                    </a:cubicBezTo>
                    <a:cubicBezTo>
                      <a:pt x="1166432" y="957476"/>
                      <a:pt x="1208953" y="852036"/>
                      <a:pt x="1208953" y="698740"/>
                    </a:cubicBezTo>
                    <a:cubicBezTo>
                      <a:pt x="1208953" y="591140"/>
                      <a:pt x="1188413" y="514132"/>
                      <a:pt x="1135442" y="424528"/>
                    </a:cubicBezTo>
                    <a:cubicBezTo>
                      <a:pt x="1067697" y="309016"/>
                      <a:pt x="928243" y="216172"/>
                      <a:pt x="777619" y="185944"/>
                    </a:cubicBezTo>
                    <a:cubicBezTo>
                      <a:pt x="740684" y="178388"/>
                      <a:pt x="718883" y="174612"/>
                      <a:pt x="696901" y="174564"/>
                    </a:cubicBezTo>
                    <a:close/>
                    <a:moveTo>
                      <a:pt x="709912" y="376"/>
                    </a:moveTo>
                    <a:cubicBezTo>
                      <a:pt x="769131" y="2720"/>
                      <a:pt x="846471" y="15952"/>
                      <a:pt x="908829" y="35660"/>
                    </a:cubicBezTo>
                    <a:cubicBezTo>
                      <a:pt x="1098153" y="95424"/>
                      <a:pt x="1272359" y="257788"/>
                      <a:pt x="1337507" y="434916"/>
                    </a:cubicBezTo>
                    <a:cubicBezTo>
                      <a:pt x="1380339" y="551560"/>
                      <a:pt x="1383578" y="570280"/>
                      <a:pt x="1382858" y="698084"/>
                    </a:cubicBezTo>
                    <a:cubicBezTo>
                      <a:pt x="1382138" y="803928"/>
                      <a:pt x="1377819" y="839572"/>
                      <a:pt x="1357663" y="904012"/>
                    </a:cubicBezTo>
                    <a:cubicBezTo>
                      <a:pt x="1287477" y="1127220"/>
                      <a:pt x="1129827" y="1287428"/>
                      <a:pt x="909909" y="1358712"/>
                    </a:cubicBezTo>
                    <a:cubicBezTo>
                      <a:pt x="822086" y="1387152"/>
                      <a:pt x="802290" y="1390032"/>
                      <a:pt x="688552" y="1388952"/>
                    </a:cubicBezTo>
                    <a:cubicBezTo>
                      <a:pt x="610087" y="1387872"/>
                      <a:pt x="546379" y="1382112"/>
                      <a:pt x="517585" y="1372752"/>
                    </a:cubicBezTo>
                    <a:cubicBezTo>
                      <a:pt x="367854" y="1324148"/>
                      <a:pt x="263834" y="1260788"/>
                      <a:pt x="178170" y="1165384"/>
                    </a:cubicBezTo>
                    <a:cubicBezTo>
                      <a:pt x="41037" y="1012736"/>
                      <a:pt x="-27710" y="774768"/>
                      <a:pt x="10443" y="585760"/>
                    </a:cubicBezTo>
                    <a:cubicBezTo>
                      <a:pt x="45716" y="412596"/>
                      <a:pt x="105464" y="298112"/>
                      <a:pt x="214163" y="195868"/>
                    </a:cubicBezTo>
                    <a:cubicBezTo>
                      <a:pt x="343738" y="74184"/>
                      <a:pt x="448478" y="28460"/>
                      <a:pt x="657958" y="1820"/>
                    </a:cubicBezTo>
                    <a:cubicBezTo>
                      <a:pt x="672445" y="20"/>
                      <a:pt x="690172" y="-408"/>
                      <a:pt x="709912" y="37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663452" y="2116588"/>
            <a:ext cx="523644" cy="523644"/>
            <a:chOff x="5731184" y="1981037"/>
            <a:chExt cx="816070" cy="816070"/>
          </a:xfrm>
        </p:grpSpPr>
        <p:sp>
          <p:nvSpPr>
            <p:cNvPr id="24" name="橢圓 23"/>
            <p:cNvSpPr/>
            <p:nvPr/>
          </p:nvSpPr>
          <p:spPr>
            <a:xfrm>
              <a:off x="5731184" y="1981037"/>
              <a:ext cx="816070" cy="8160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手繪多邊形 24"/>
            <p:cNvSpPr>
              <a:spLocks/>
            </p:cNvSpPr>
            <p:nvPr/>
          </p:nvSpPr>
          <p:spPr bwMode="auto">
            <a:xfrm flipV="1">
              <a:off x="6011604" y="2153374"/>
              <a:ext cx="255230" cy="471396"/>
            </a:xfrm>
            <a:custGeom>
              <a:avLst/>
              <a:gdLst>
                <a:gd name="connsiteX0" fmla="*/ 1041502 w 2397801"/>
                <a:gd name="connsiteY0" fmla="*/ 588163 h 4428623"/>
                <a:gd name="connsiteX1" fmla="*/ 299462 w 2397801"/>
                <a:gd name="connsiteY1" fmla="*/ 593899 h 4428623"/>
                <a:gd name="connsiteX2" fmla="*/ 283250 w 2397801"/>
                <a:gd name="connsiteY2" fmla="*/ 2218109 h 4428623"/>
                <a:gd name="connsiteX3" fmla="*/ 290095 w 2397801"/>
                <a:gd name="connsiteY3" fmla="*/ 3843037 h 4428623"/>
                <a:gd name="connsiteX4" fmla="*/ 1207710 w 2397801"/>
                <a:gd name="connsiteY4" fmla="*/ 3847357 h 4428623"/>
                <a:gd name="connsiteX5" fmla="*/ 2118479 w 2397801"/>
                <a:gd name="connsiteY5" fmla="*/ 3844837 h 4428623"/>
                <a:gd name="connsiteX6" fmla="*/ 2121001 w 2397801"/>
                <a:gd name="connsiteY6" fmla="*/ 2224589 h 4428623"/>
                <a:gd name="connsiteX7" fmla="*/ 2110914 w 2397801"/>
                <a:gd name="connsiteY7" fmla="*/ 596419 h 4428623"/>
                <a:gd name="connsiteX8" fmla="*/ 1041502 w 2397801"/>
                <a:gd name="connsiteY8" fmla="*/ 588163 h 4428623"/>
                <a:gd name="connsiteX9" fmla="*/ 1205249 w 2397801"/>
                <a:gd name="connsiteY9" fmla="*/ 186437 h 4428623"/>
                <a:gd name="connsiteX10" fmla="*/ 930070 w 2397801"/>
                <a:gd name="connsiteY10" fmla="*/ 210597 h 4428623"/>
                <a:gd name="connsiteX11" fmla="*/ 899455 w 2397801"/>
                <a:gd name="connsiteY11" fmla="*/ 338957 h 4428623"/>
                <a:gd name="connsiteX12" fmla="*/ 1201647 w 2397801"/>
                <a:gd name="connsiteY12" fmla="*/ 414677 h 4428623"/>
                <a:gd name="connsiteX13" fmla="*/ 1445490 w 2397801"/>
                <a:gd name="connsiteY13" fmla="*/ 398813 h 4428623"/>
                <a:gd name="connsiteX14" fmla="*/ 1513204 w 2397801"/>
                <a:gd name="connsiteY14" fmla="*/ 295689 h 4428623"/>
                <a:gd name="connsiteX15" fmla="*/ 1484029 w 2397801"/>
                <a:gd name="connsiteY15" fmla="*/ 219609 h 4428623"/>
                <a:gd name="connsiteX16" fmla="*/ 1454134 w 2397801"/>
                <a:gd name="connsiteY16" fmla="*/ 186437 h 4428623"/>
                <a:gd name="connsiteX17" fmla="*/ 813103 w 2397801"/>
                <a:gd name="connsiteY17" fmla="*/ 1 h 4428623"/>
                <a:gd name="connsiteX18" fmla="*/ 1241394 w 2397801"/>
                <a:gd name="connsiteY18" fmla="*/ 553 h 4428623"/>
                <a:gd name="connsiteX19" fmla="*/ 2335516 w 2397801"/>
                <a:gd name="connsiteY19" fmla="*/ 3793 h 4428623"/>
                <a:gd name="connsiteX20" fmla="*/ 2364318 w 2397801"/>
                <a:gd name="connsiteY20" fmla="*/ 25037 h 4428623"/>
                <a:gd name="connsiteX21" fmla="*/ 2392760 w 2397801"/>
                <a:gd name="connsiteY21" fmla="*/ 46641 h 4428623"/>
                <a:gd name="connsiteX22" fmla="*/ 2395281 w 2397801"/>
                <a:gd name="connsiteY22" fmla="*/ 2216709 h 4428623"/>
                <a:gd name="connsiteX23" fmla="*/ 2397801 w 2397801"/>
                <a:gd name="connsiteY23" fmla="*/ 4386781 h 4428623"/>
                <a:gd name="connsiteX24" fmla="*/ 2371159 w 2397801"/>
                <a:gd name="connsiteY24" fmla="*/ 4408025 h 4428623"/>
                <a:gd name="connsiteX25" fmla="*/ 1205032 w 2397801"/>
                <a:gd name="connsiteY25" fmla="*/ 4428545 h 4428623"/>
                <a:gd name="connsiteX26" fmla="*/ 48265 w 2397801"/>
                <a:gd name="connsiteY26" fmla="*/ 4418105 h 4428623"/>
                <a:gd name="connsiteX27" fmla="*/ 21 w 2397801"/>
                <a:gd name="connsiteY27" fmla="*/ 2208429 h 4428623"/>
                <a:gd name="connsiteX28" fmla="*/ 21 w 2397801"/>
                <a:gd name="connsiteY28" fmla="*/ 68245 h 4428623"/>
                <a:gd name="connsiteX29" fmla="*/ 28823 w 2397801"/>
                <a:gd name="connsiteY29" fmla="*/ 39437 h 4428623"/>
                <a:gd name="connsiteX30" fmla="*/ 102629 w 2397801"/>
                <a:gd name="connsiteY30" fmla="*/ 4153 h 4428623"/>
                <a:gd name="connsiteX31" fmla="*/ 813103 w 2397801"/>
                <a:gd name="connsiteY31" fmla="*/ 1 h 442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97801" h="4428623">
                  <a:moveTo>
                    <a:pt x="1041502" y="588163"/>
                  </a:moveTo>
                  <a:cubicBezTo>
                    <a:pt x="655239" y="588159"/>
                    <a:pt x="310023" y="589961"/>
                    <a:pt x="299462" y="593899"/>
                  </a:cubicBezTo>
                  <a:cubicBezTo>
                    <a:pt x="284691" y="599661"/>
                    <a:pt x="283250" y="752323"/>
                    <a:pt x="283250" y="2218109"/>
                  </a:cubicBezTo>
                  <a:cubicBezTo>
                    <a:pt x="283250" y="3108165"/>
                    <a:pt x="286492" y="3839437"/>
                    <a:pt x="290095" y="3843037"/>
                  </a:cubicBezTo>
                  <a:cubicBezTo>
                    <a:pt x="294058" y="3846637"/>
                    <a:pt x="706931" y="3848797"/>
                    <a:pt x="1207710" y="3847357"/>
                  </a:cubicBezTo>
                  <a:lnTo>
                    <a:pt x="2118479" y="3844837"/>
                  </a:lnTo>
                  <a:lnTo>
                    <a:pt x="2121001" y="2224589"/>
                  </a:lnTo>
                  <a:cubicBezTo>
                    <a:pt x="2123163" y="935231"/>
                    <a:pt x="2121001" y="602901"/>
                    <a:pt x="2110914" y="596419"/>
                  </a:cubicBezTo>
                  <a:cubicBezTo>
                    <a:pt x="2102605" y="591155"/>
                    <a:pt x="1538127" y="588167"/>
                    <a:pt x="1041502" y="588163"/>
                  </a:cubicBezTo>
                  <a:close/>
                  <a:moveTo>
                    <a:pt x="1205249" y="186437"/>
                  </a:moveTo>
                  <a:cubicBezTo>
                    <a:pt x="956363" y="186437"/>
                    <a:pt x="956003" y="186437"/>
                    <a:pt x="930070" y="210597"/>
                  </a:cubicBezTo>
                  <a:cubicBezTo>
                    <a:pt x="889369" y="248817"/>
                    <a:pt x="878564" y="294969"/>
                    <a:pt x="899455" y="338957"/>
                  </a:cubicBezTo>
                  <a:cubicBezTo>
                    <a:pt x="931511" y="406745"/>
                    <a:pt x="960685" y="414317"/>
                    <a:pt x="1201647" y="414677"/>
                  </a:cubicBezTo>
                  <a:cubicBezTo>
                    <a:pt x="1375975" y="415037"/>
                    <a:pt x="1418476" y="412513"/>
                    <a:pt x="1445490" y="398813"/>
                  </a:cubicBezTo>
                  <a:cubicBezTo>
                    <a:pt x="1493394" y="374653"/>
                    <a:pt x="1513204" y="345085"/>
                    <a:pt x="1513204" y="295689"/>
                  </a:cubicBezTo>
                  <a:cubicBezTo>
                    <a:pt x="1513564" y="262517"/>
                    <a:pt x="1507081" y="245209"/>
                    <a:pt x="1484029" y="219609"/>
                  </a:cubicBezTo>
                  <a:lnTo>
                    <a:pt x="1454134" y="186437"/>
                  </a:lnTo>
                  <a:close/>
                  <a:moveTo>
                    <a:pt x="813103" y="1"/>
                  </a:moveTo>
                  <a:cubicBezTo>
                    <a:pt x="946149" y="13"/>
                    <a:pt x="1090993" y="193"/>
                    <a:pt x="1241394" y="553"/>
                  </a:cubicBezTo>
                  <a:lnTo>
                    <a:pt x="2335516" y="3793"/>
                  </a:lnTo>
                  <a:lnTo>
                    <a:pt x="2364318" y="25037"/>
                  </a:lnTo>
                  <a:lnTo>
                    <a:pt x="2392760" y="46641"/>
                  </a:lnTo>
                  <a:lnTo>
                    <a:pt x="2395281" y="2216709"/>
                  </a:lnTo>
                  <a:lnTo>
                    <a:pt x="2397801" y="4386781"/>
                  </a:lnTo>
                  <a:lnTo>
                    <a:pt x="2371159" y="4408025"/>
                  </a:lnTo>
                  <a:cubicBezTo>
                    <a:pt x="2344517" y="4428905"/>
                    <a:pt x="2342717" y="4428905"/>
                    <a:pt x="1205032" y="4428545"/>
                  </a:cubicBezTo>
                  <a:cubicBezTo>
                    <a:pt x="450415" y="4428545"/>
                    <a:pt x="60146" y="4424945"/>
                    <a:pt x="48265" y="4418105"/>
                  </a:cubicBezTo>
                  <a:cubicBezTo>
                    <a:pt x="-2499" y="4388581"/>
                    <a:pt x="21" y="4509201"/>
                    <a:pt x="21" y="2208429"/>
                  </a:cubicBezTo>
                  <a:lnTo>
                    <a:pt x="21" y="68245"/>
                  </a:lnTo>
                  <a:lnTo>
                    <a:pt x="28823" y="39437"/>
                  </a:lnTo>
                  <a:cubicBezTo>
                    <a:pt x="47905" y="19997"/>
                    <a:pt x="72747" y="8473"/>
                    <a:pt x="102629" y="4153"/>
                  </a:cubicBezTo>
                  <a:cubicBezTo>
                    <a:pt x="120991" y="1453"/>
                    <a:pt x="413962" y="-31"/>
                    <a:pt x="813103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668336" y="3957405"/>
            <a:ext cx="523644" cy="523644"/>
            <a:chOff x="5731184" y="4156883"/>
            <a:chExt cx="816070" cy="816070"/>
          </a:xfrm>
        </p:grpSpPr>
        <p:sp>
          <p:nvSpPr>
            <p:cNvPr id="27" name="橢圓 26"/>
            <p:cNvSpPr/>
            <p:nvPr/>
          </p:nvSpPr>
          <p:spPr>
            <a:xfrm>
              <a:off x="5731184" y="4156883"/>
              <a:ext cx="816070" cy="8160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28" name="群組 27"/>
            <p:cNvGrpSpPr/>
            <p:nvPr/>
          </p:nvGrpSpPr>
          <p:grpSpPr>
            <a:xfrm>
              <a:off x="5939596" y="4366125"/>
              <a:ext cx="399246" cy="397586"/>
              <a:chOff x="35309818" y="13261794"/>
              <a:chExt cx="2516828" cy="2506357"/>
            </a:xfrm>
            <a:solidFill>
              <a:schemeClr val="bg1"/>
            </a:solidFill>
          </p:grpSpPr>
          <p:sp>
            <p:nvSpPr>
              <p:cNvPr id="29" name="手繪多邊形 28"/>
              <p:cNvSpPr>
                <a:spLocks/>
              </p:cNvSpPr>
              <p:nvPr/>
            </p:nvSpPr>
            <p:spPr bwMode="auto">
              <a:xfrm>
                <a:off x="35309818" y="13850431"/>
                <a:ext cx="2516828" cy="1917720"/>
              </a:xfrm>
              <a:custGeom>
                <a:avLst/>
                <a:gdLst>
                  <a:gd name="connsiteX0" fmla="*/ 2520096 w 3413041"/>
                  <a:gd name="connsiteY0" fmla="*/ 2002111 h 2600599"/>
                  <a:gd name="connsiteX1" fmla="*/ 2443148 w 3413041"/>
                  <a:gd name="connsiteY1" fmla="*/ 2036713 h 2600599"/>
                  <a:gd name="connsiteX2" fmla="*/ 2430564 w 3413041"/>
                  <a:gd name="connsiteY2" fmla="*/ 2169719 h 2600599"/>
                  <a:gd name="connsiteX3" fmla="*/ 2517576 w 3413041"/>
                  <a:gd name="connsiteY3" fmla="*/ 2225587 h 2600599"/>
                  <a:gd name="connsiteX4" fmla="*/ 2561084 w 3413041"/>
                  <a:gd name="connsiteY4" fmla="*/ 2209367 h 2600599"/>
                  <a:gd name="connsiteX5" fmla="*/ 2616816 w 3413041"/>
                  <a:gd name="connsiteY5" fmla="*/ 2052933 h 2600599"/>
                  <a:gd name="connsiteX6" fmla="*/ 2520096 w 3413041"/>
                  <a:gd name="connsiteY6" fmla="*/ 2002111 h 2600599"/>
                  <a:gd name="connsiteX7" fmla="*/ 1508300 w 3413041"/>
                  <a:gd name="connsiteY7" fmla="*/ 2002111 h 2600599"/>
                  <a:gd name="connsiteX8" fmla="*/ 1405560 w 3413041"/>
                  <a:gd name="connsiteY8" fmla="*/ 2145595 h 2600599"/>
                  <a:gd name="connsiteX9" fmla="*/ 1478740 w 3413041"/>
                  <a:gd name="connsiteY9" fmla="*/ 2211959 h 2600599"/>
                  <a:gd name="connsiteX10" fmla="*/ 1603472 w 3413041"/>
                  <a:gd name="connsiteY10" fmla="*/ 2164249 h 2600599"/>
                  <a:gd name="connsiteX11" fmla="*/ 1611040 w 3413041"/>
                  <a:gd name="connsiteY11" fmla="*/ 2063091 h 2600599"/>
                  <a:gd name="connsiteX12" fmla="*/ 1508300 w 3413041"/>
                  <a:gd name="connsiteY12" fmla="*/ 2002111 h 2600599"/>
                  <a:gd name="connsiteX13" fmla="*/ 2022368 w 3413041"/>
                  <a:gd name="connsiteY13" fmla="*/ 2000359 h 2600599"/>
                  <a:gd name="connsiteX14" fmla="*/ 1911224 w 3413041"/>
                  <a:gd name="connsiteY14" fmla="*/ 2071965 h 2600599"/>
                  <a:gd name="connsiteX15" fmla="*/ 2048404 w 3413041"/>
                  <a:gd name="connsiteY15" fmla="*/ 2212371 h 2600599"/>
                  <a:gd name="connsiteX16" fmla="*/ 2097140 w 3413041"/>
                  <a:gd name="connsiteY16" fmla="*/ 2186677 h 2600599"/>
                  <a:gd name="connsiteX17" fmla="*/ 2123492 w 3413041"/>
                  <a:gd name="connsiteY17" fmla="*/ 2077755 h 2600599"/>
                  <a:gd name="connsiteX18" fmla="*/ 2022368 w 3413041"/>
                  <a:gd name="connsiteY18" fmla="*/ 2000359 h 2600599"/>
                  <a:gd name="connsiteX19" fmla="*/ 3015036 w 3413041"/>
                  <a:gd name="connsiteY19" fmla="*/ 1999015 h 2600599"/>
                  <a:gd name="connsiteX20" fmla="*/ 2949232 w 3413041"/>
                  <a:gd name="connsiteY20" fmla="*/ 2036257 h 2600599"/>
                  <a:gd name="connsiteX21" fmla="*/ 2938388 w 3413041"/>
                  <a:gd name="connsiteY21" fmla="*/ 2169321 h 2600599"/>
                  <a:gd name="connsiteX22" fmla="*/ 3036728 w 3413041"/>
                  <a:gd name="connsiteY22" fmla="*/ 2220303 h 2600599"/>
                  <a:gd name="connsiteX23" fmla="*/ 3059144 w 3413041"/>
                  <a:gd name="connsiteY23" fmla="*/ 2215603 h 2600599"/>
                  <a:gd name="connsiteX24" fmla="*/ 3098552 w 3413041"/>
                  <a:gd name="connsiteY24" fmla="*/ 2189569 h 2600599"/>
                  <a:gd name="connsiteX25" fmla="*/ 3015036 w 3413041"/>
                  <a:gd name="connsiteY25" fmla="*/ 1999015 h 2600599"/>
                  <a:gd name="connsiteX26" fmla="*/ 510504 w 3413041"/>
                  <a:gd name="connsiteY26" fmla="*/ 1896023 h 2600599"/>
                  <a:gd name="connsiteX27" fmla="*/ 395168 w 3413041"/>
                  <a:gd name="connsiteY27" fmla="*/ 1923123 h 2600599"/>
                  <a:gd name="connsiteX28" fmla="*/ 384384 w 3413041"/>
                  <a:gd name="connsiteY28" fmla="*/ 2288055 h 2600599"/>
                  <a:gd name="connsiteX29" fmla="*/ 606156 w 3413041"/>
                  <a:gd name="connsiteY29" fmla="*/ 2291305 h 2600599"/>
                  <a:gd name="connsiteX30" fmla="*/ 676964 w 3413041"/>
                  <a:gd name="connsiteY30" fmla="*/ 2223805 h 2600599"/>
                  <a:gd name="connsiteX31" fmla="*/ 706436 w 3413041"/>
                  <a:gd name="connsiteY31" fmla="*/ 2108297 h 2600599"/>
                  <a:gd name="connsiteX32" fmla="*/ 679120 w 3413041"/>
                  <a:gd name="connsiteY32" fmla="*/ 1994593 h 2600599"/>
                  <a:gd name="connsiteX33" fmla="*/ 510504 w 3413041"/>
                  <a:gd name="connsiteY33" fmla="*/ 1896023 h 2600599"/>
                  <a:gd name="connsiteX34" fmla="*/ 1699384 w 3413041"/>
                  <a:gd name="connsiteY34" fmla="*/ 387 h 2600599"/>
                  <a:gd name="connsiteX35" fmla="*/ 1880900 w 3413041"/>
                  <a:gd name="connsiteY35" fmla="*/ 104633 h 2600599"/>
                  <a:gd name="connsiteX36" fmla="*/ 1835172 w 3413041"/>
                  <a:gd name="connsiteY36" fmla="*/ 324865 h 2600599"/>
                  <a:gd name="connsiteX37" fmla="*/ 1808528 w 3413041"/>
                  <a:gd name="connsiteY37" fmla="*/ 349695 h 2600599"/>
                  <a:gd name="connsiteX38" fmla="*/ 1808528 w 3413041"/>
                  <a:gd name="connsiteY38" fmla="*/ 976565 h 2600599"/>
                  <a:gd name="connsiteX39" fmla="*/ 1824732 w 3413041"/>
                  <a:gd name="connsiteY39" fmla="*/ 1609553 h 2600599"/>
                  <a:gd name="connsiteX40" fmla="*/ 2553832 w 3413041"/>
                  <a:gd name="connsiteY40" fmla="*/ 1615671 h 2600599"/>
                  <a:gd name="connsiteX41" fmla="*/ 3379788 w 3413041"/>
                  <a:gd name="connsiteY41" fmla="*/ 1692319 h 2600599"/>
                  <a:gd name="connsiteX42" fmla="*/ 3408952 w 3413041"/>
                  <a:gd name="connsiteY42" fmla="*/ 1730825 h 2600599"/>
                  <a:gd name="connsiteX43" fmla="*/ 3411832 w 3413041"/>
                  <a:gd name="connsiteY43" fmla="*/ 2094279 h 2600599"/>
                  <a:gd name="connsiteX44" fmla="*/ 3395268 w 3413041"/>
                  <a:gd name="connsiteY44" fmla="*/ 2496239 h 2600599"/>
                  <a:gd name="connsiteX45" fmla="*/ 3299856 w 3413041"/>
                  <a:gd name="connsiteY45" fmla="*/ 2585125 h 2600599"/>
                  <a:gd name="connsiteX46" fmla="*/ 1709876 w 3413041"/>
                  <a:gd name="connsiteY46" fmla="*/ 2600599 h 2600599"/>
                  <a:gd name="connsiteX47" fmla="*/ 115576 w 3413041"/>
                  <a:gd name="connsiteY47" fmla="*/ 2581165 h 2600599"/>
                  <a:gd name="connsiteX48" fmla="*/ 11520 w 3413041"/>
                  <a:gd name="connsiteY48" fmla="*/ 2459535 h 2600599"/>
                  <a:gd name="connsiteX49" fmla="*/ 0 w 3413041"/>
                  <a:gd name="connsiteY49" fmla="*/ 2107955 h 2600599"/>
                  <a:gd name="connsiteX50" fmla="*/ 11520 w 3413041"/>
                  <a:gd name="connsiteY50" fmla="*/ 1756735 h 2600599"/>
                  <a:gd name="connsiteX51" fmla="*/ 111976 w 3413041"/>
                  <a:gd name="connsiteY51" fmla="*/ 1635823 h 2600599"/>
                  <a:gd name="connsiteX52" fmla="*/ 876360 w 3413041"/>
                  <a:gd name="connsiteY52" fmla="*/ 1615671 h 2600599"/>
                  <a:gd name="connsiteX53" fmla="*/ 1613384 w 3413041"/>
                  <a:gd name="connsiteY53" fmla="*/ 1603435 h 2600599"/>
                  <a:gd name="connsiteX54" fmla="*/ 1625624 w 3413041"/>
                  <a:gd name="connsiteY54" fmla="*/ 975845 h 2600599"/>
                  <a:gd name="connsiteX55" fmla="*/ 1625624 w 3413041"/>
                  <a:gd name="connsiteY55" fmla="*/ 360131 h 2600599"/>
                  <a:gd name="connsiteX56" fmla="*/ 1588900 w 3413041"/>
                  <a:gd name="connsiteY56" fmla="*/ 325225 h 2600599"/>
                  <a:gd name="connsiteX57" fmla="*/ 1539572 w 3413041"/>
                  <a:gd name="connsiteY57" fmla="*/ 115069 h 2600599"/>
                  <a:gd name="connsiteX58" fmla="*/ 1627784 w 3413041"/>
                  <a:gd name="connsiteY58" fmla="*/ 20067 h 2600599"/>
                  <a:gd name="connsiteX59" fmla="*/ 1699384 w 3413041"/>
                  <a:gd name="connsiteY59" fmla="*/ 387 h 260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413041" h="2600599">
                    <a:moveTo>
                      <a:pt x="2520096" y="2002111"/>
                    </a:moveTo>
                    <a:cubicBezTo>
                      <a:pt x="2485576" y="2002111"/>
                      <a:pt x="2471552" y="2008599"/>
                      <a:pt x="2443148" y="2036713"/>
                    </a:cubicBezTo>
                    <a:cubicBezTo>
                      <a:pt x="2401440" y="2078525"/>
                      <a:pt x="2397124" y="2126825"/>
                      <a:pt x="2430564" y="2169719"/>
                    </a:cubicBezTo>
                    <a:cubicBezTo>
                      <a:pt x="2447824" y="2191345"/>
                      <a:pt x="2494924" y="2221623"/>
                      <a:pt x="2517576" y="2225587"/>
                    </a:cubicBezTo>
                    <a:cubicBezTo>
                      <a:pt x="2519016" y="2225947"/>
                      <a:pt x="2538432" y="2218379"/>
                      <a:pt x="2561084" y="2209367"/>
                    </a:cubicBezTo>
                    <a:cubicBezTo>
                      <a:pt x="2626164" y="2183415"/>
                      <a:pt x="2649536" y="2116733"/>
                      <a:pt x="2616816" y="2052933"/>
                    </a:cubicBezTo>
                    <a:cubicBezTo>
                      <a:pt x="2597040" y="2014725"/>
                      <a:pt x="2572952" y="2002111"/>
                      <a:pt x="2520096" y="2002111"/>
                    </a:cubicBezTo>
                    <a:close/>
                    <a:moveTo>
                      <a:pt x="1508300" y="2002111"/>
                    </a:moveTo>
                    <a:cubicBezTo>
                      <a:pt x="1428992" y="2002111"/>
                      <a:pt x="1376360" y="2076005"/>
                      <a:pt x="1405560" y="2145595"/>
                    </a:cubicBezTo>
                    <a:cubicBezTo>
                      <a:pt x="1421784" y="2184695"/>
                      <a:pt x="1436564" y="2198327"/>
                      <a:pt x="1478740" y="2211959"/>
                    </a:cubicBezTo>
                    <a:cubicBezTo>
                      <a:pt x="1522000" y="2225947"/>
                      <a:pt x="1574992" y="2205501"/>
                      <a:pt x="1603472" y="2164249"/>
                    </a:cubicBezTo>
                    <a:cubicBezTo>
                      <a:pt x="1630148" y="2125149"/>
                      <a:pt x="1631952" y="2102909"/>
                      <a:pt x="1611040" y="2063091"/>
                    </a:cubicBezTo>
                    <a:cubicBezTo>
                      <a:pt x="1589412" y="2021481"/>
                      <a:pt x="1556968" y="2002111"/>
                      <a:pt x="1508300" y="2002111"/>
                    </a:cubicBezTo>
                    <a:close/>
                    <a:moveTo>
                      <a:pt x="2022368" y="2000359"/>
                    </a:moveTo>
                    <a:cubicBezTo>
                      <a:pt x="1977828" y="1999137"/>
                      <a:pt x="1931620" y="2022751"/>
                      <a:pt x="1911224" y="2071965"/>
                    </a:cubicBezTo>
                    <a:cubicBezTo>
                      <a:pt x="1878012" y="2152299"/>
                      <a:pt x="1963928" y="2240235"/>
                      <a:pt x="2048404" y="2212371"/>
                    </a:cubicBezTo>
                    <a:cubicBezTo>
                      <a:pt x="2065372" y="2206943"/>
                      <a:pt x="2087392" y="2195363"/>
                      <a:pt x="2097140" y="2186677"/>
                    </a:cubicBezTo>
                    <a:cubicBezTo>
                      <a:pt x="2121328" y="2165689"/>
                      <a:pt x="2133600" y="2115027"/>
                      <a:pt x="2123492" y="2077755"/>
                    </a:cubicBezTo>
                    <a:cubicBezTo>
                      <a:pt x="2109776" y="2027635"/>
                      <a:pt x="2066904" y="2001581"/>
                      <a:pt x="2022368" y="2000359"/>
                    </a:cubicBezTo>
                    <a:close/>
                    <a:moveTo>
                      <a:pt x="3015036" y="1999015"/>
                    </a:moveTo>
                    <a:cubicBezTo>
                      <a:pt x="2991536" y="1999737"/>
                      <a:pt x="2973096" y="2010223"/>
                      <a:pt x="2949232" y="2036257"/>
                    </a:cubicBezTo>
                    <a:cubicBezTo>
                      <a:pt x="2909100" y="2080009"/>
                      <a:pt x="2905124" y="2127377"/>
                      <a:pt x="2938388" y="2169321"/>
                    </a:cubicBezTo>
                    <a:cubicBezTo>
                      <a:pt x="2962612" y="2200417"/>
                      <a:pt x="3015396" y="2227535"/>
                      <a:pt x="3036728" y="2220303"/>
                    </a:cubicBezTo>
                    <a:cubicBezTo>
                      <a:pt x="3044320" y="2217773"/>
                      <a:pt x="3054444" y="2215603"/>
                      <a:pt x="3059144" y="2215603"/>
                    </a:cubicBezTo>
                    <a:cubicBezTo>
                      <a:pt x="3063844" y="2215603"/>
                      <a:pt x="3081560" y="2203671"/>
                      <a:pt x="3098552" y="2189569"/>
                    </a:cubicBezTo>
                    <a:cubicBezTo>
                      <a:pt x="3181348" y="2119783"/>
                      <a:pt x="3126756" y="1995759"/>
                      <a:pt x="3015036" y="1999015"/>
                    </a:cubicBezTo>
                    <a:close/>
                    <a:moveTo>
                      <a:pt x="510504" y="1896023"/>
                    </a:moveTo>
                    <a:cubicBezTo>
                      <a:pt x="470936" y="1893547"/>
                      <a:pt x="430752" y="1902141"/>
                      <a:pt x="395168" y="1923123"/>
                    </a:cubicBezTo>
                    <a:cubicBezTo>
                      <a:pt x="254988" y="2005421"/>
                      <a:pt x="249236" y="2203951"/>
                      <a:pt x="384384" y="2288055"/>
                    </a:cubicBezTo>
                    <a:cubicBezTo>
                      <a:pt x="456272" y="2332815"/>
                      <a:pt x="532832" y="2333899"/>
                      <a:pt x="606156" y="2291305"/>
                    </a:cubicBezTo>
                    <a:cubicBezTo>
                      <a:pt x="628800" y="2278309"/>
                      <a:pt x="660788" y="2247627"/>
                      <a:pt x="676964" y="2223805"/>
                    </a:cubicBezTo>
                    <a:cubicBezTo>
                      <a:pt x="702844" y="2185543"/>
                      <a:pt x="706436" y="2170381"/>
                      <a:pt x="706436" y="2108297"/>
                    </a:cubicBezTo>
                    <a:cubicBezTo>
                      <a:pt x="706436" y="2048377"/>
                      <a:pt x="702124" y="2030329"/>
                      <a:pt x="679120" y="1994593"/>
                    </a:cubicBezTo>
                    <a:cubicBezTo>
                      <a:pt x="640704" y="1935035"/>
                      <a:pt x="576456" y="1900151"/>
                      <a:pt x="510504" y="1896023"/>
                    </a:cubicBezTo>
                    <a:close/>
                    <a:moveTo>
                      <a:pt x="1699384" y="387"/>
                    </a:moveTo>
                    <a:cubicBezTo>
                      <a:pt x="1772344" y="-4337"/>
                      <a:pt x="1845252" y="34461"/>
                      <a:pt x="1880900" y="104633"/>
                    </a:cubicBezTo>
                    <a:cubicBezTo>
                      <a:pt x="1916904" y="175165"/>
                      <a:pt x="1898180" y="266209"/>
                      <a:pt x="1835172" y="324865"/>
                    </a:cubicBezTo>
                    <a:lnTo>
                      <a:pt x="1808528" y="349695"/>
                    </a:lnTo>
                    <a:lnTo>
                      <a:pt x="1808528" y="976565"/>
                    </a:lnTo>
                    <a:cubicBezTo>
                      <a:pt x="1808528" y="1538661"/>
                      <a:pt x="1810328" y="1603795"/>
                      <a:pt x="1824732" y="1609553"/>
                    </a:cubicBezTo>
                    <a:cubicBezTo>
                      <a:pt x="1833372" y="1612791"/>
                      <a:pt x="2161740" y="1615671"/>
                      <a:pt x="2553832" y="1615671"/>
                    </a:cubicBezTo>
                    <a:cubicBezTo>
                      <a:pt x="3355664" y="1616031"/>
                      <a:pt x="3318940" y="1612791"/>
                      <a:pt x="3379788" y="1692319"/>
                    </a:cubicBezTo>
                    <a:lnTo>
                      <a:pt x="3408952" y="1730825"/>
                    </a:lnTo>
                    <a:lnTo>
                      <a:pt x="3411832" y="2094279"/>
                    </a:lnTo>
                    <a:cubicBezTo>
                      <a:pt x="3414712" y="2436503"/>
                      <a:pt x="3413632" y="2460255"/>
                      <a:pt x="3395268" y="2496239"/>
                    </a:cubicBezTo>
                    <a:cubicBezTo>
                      <a:pt x="3371144" y="2543381"/>
                      <a:pt x="3348104" y="2564973"/>
                      <a:pt x="3299856" y="2585125"/>
                    </a:cubicBezTo>
                    <a:cubicBezTo>
                      <a:pt x="3266732" y="2598799"/>
                      <a:pt x="3084188" y="2600599"/>
                      <a:pt x="1709876" y="2600599"/>
                    </a:cubicBezTo>
                    <a:cubicBezTo>
                      <a:pt x="215668" y="2600239"/>
                      <a:pt x="155900" y="2599519"/>
                      <a:pt x="115576" y="2581165"/>
                    </a:cubicBezTo>
                    <a:cubicBezTo>
                      <a:pt x="69848" y="2560655"/>
                      <a:pt x="29524" y="2513153"/>
                      <a:pt x="11520" y="2459535"/>
                    </a:cubicBezTo>
                    <a:cubicBezTo>
                      <a:pt x="3960" y="2436503"/>
                      <a:pt x="0" y="2318111"/>
                      <a:pt x="0" y="2107955"/>
                    </a:cubicBezTo>
                    <a:cubicBezTo>
                      <a:pt x="0" y="1898157"/>
                      <a:pt x="3960" y="1779405"/>
                      <a:pt x="11520" y="1756735"/>
                    </a:cubicBezTo>
                    <a:cubicBezTo>
                      <a:pt x="28804" y="1704915"/>
                      <a:pt x="67328" y="1658493"/>
                      <a:pt x="111976" y="1635823"/>
                    </a:cubicBezTo>
                    <a:cubicBezTo>
                      <a:pt x="150500" y="1616031"/>
                      <a:pt x="172824" y="1615671"/>
                      <a:pt x="876360" y="1615671"/>
                    </a:cubicBezTo>
                    <a:cubicBezTo>
                      <a:pt x="1426516" y="1615671"/>
                      <a:pt x="1604380" y="1612791"/>
                      <a:pt x="1613384" y="1603435"/>
                    </a:cubicBezTo>
                    <a:cubicBezTo>
                      <a:pt x="1622744" y="1594079"/>
                      <a:pt x="1625624" y="1440781"/>
                      <a:pt x="1625624" y="975845"/>
                    </a:cubicBezTo>
                    <a:lnTo>
                      <a:pt x="1625624" y="360131"/>
                    </a:lnTo>
                    <a:lnTo>
                      <a:pt x="1588900" y="325225"/>
                    </a:lnTo>
                    <a:cubicBezTo>
                      <a:pt x="1525172" y="264409"/>
                      <a:pt x="1507888" y="190999"/>
                      <a:pt x="1539572" y="115069"/>
                    </a:cubicBezTo>
                    <a:cubicBezTo>
                      <a:pt x="1559736" y="66847"/>
                      <a:pt x="1581336" y="43817"/>
                      <a:pt x="1627784" y="20067"/>
                    </a:cubicBezTo>
                    <a:cubicBezTo>
                      <a:pt x="1650736" y="8371"/>
                      <a:pt x="1675064" y="1961"/>
                      <a:pt x="1699384" y="3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0" name="Freeform 92"/>
              <p:cNvSpPr>
                <a:spLocks/>
              </p:cNvSpPr>
              <p:nvPr/>
            </p:nvSpPr>
            <p:spPr bwMode="auto">
              <a:xfrm>
                <a:off x="35512341" y="13261794"/>
                <a:ext cx="405044" cy="1443407"/>
              </a:xfrm>
              <a:custGeom>
                <a:avLst/>
                <a:gdLst>
                  <a:gd name="T0" fmla="*/ 1033 w 1527"/>
                  <a:gd name="T1" fmla="*/ 5262 h 5433"/>
                  <a:gd name="T2" fmla="*/ 125 w 1527"/>
                  <a:gd name="T3" fmla="*/ 3147 h 5433"/>
                  <a:gd name="T4" fmla="*/ 1098 w 1527"/>
                  <a:gd name="T5" fmla="*/ 127 h 5433"/>
                  <a:gd name="T6" fmla="*/ 1212 w 1527"/>
                  <a:gd name="T7" fmla="*/ 0 h 5433"/>
                  <a:gd name="T8" fmla="*/ 1369 w 1527"/>
                  <a:gd name="T9" fmla="*/ 154 h 5433"/>
                  <a:gd name="T10" fmla="*/ 1527 w 1527"/>
                  <a:gd name="T11" fmla="*/ 353 h 5433"/>
                  <a:gd name="T12" fmla="*/ 1439 w 1527"/>
                  <a:gd name="T13" fmla="*/ 481 h 5433"/>
                  <a:gd name="T14" fmla="*/ 863 w 1527"/>
                  <a:gd name="T15" fmla="*/ 1402 h 5433"/>
                  <a:gd name="T16" fmla="*/ 622 w 1527"/>
                  <a:gd name="T17" fmla="*/ 2283 h 5433"/>
                  <a:gd name="T18" fmla="*/ 1412 w 1527"/>
                  <a:gd name="T19" fmla="*/ 4958 h 5433"/>
                  <a:gd name="T20" fmla="*/ 1526 w 1527"/>
                  <a:gd name="T21" fmla="*/ 5112 h 5433"/>
                  <a:gd name="T22" fmla="*/ 1210 w 1527"/>
                  <a:gd name="T23" fmla="*/ 5432 h 5433"/>
                  <a:gd name="T24" fmla="*/ 1033 w 1527"/>
                  <a:gd name="T25" fmla="*/ 5262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7" h="5433">
                    <a:moveTo>
                      <a:pt x="1033" y="5262"/>
                    </a:moveTo>
                    <a:cubicBezTo>
                      <a:pt x="505" y="4626"/>
                      <a:pt x="222" y="3966"/>
                      <a:pt x="125" y="3147"/>
                    </a:cubicBezTo>
                    <a:cubicBezTo>
                      <a:pt x="0" y="2085"/>
                      <a:pt x="368" y="942"/>
                      <a:pt x="1098" y="127"/>
                    </a:cubicBezTo>
                    <a:lnTo>
                      <a:pt x="1212" y="0"/>
                    </a:lnTo>
                    <a:lnTo>
                      <a:pt x="1369" y="154"/>
                    </a:lnTo>
                    <a:cubicBezTo>
                      <a:pt x="1456" y="239"/>
                      <a:pt x="1527" y="329"/>
                      <a:pt x="1527" y="353"/>
                    </a:cubicBezTo>
                    <a:cubicBezTo>
                      <a:pt x="1527" y="378"/>
                      <a:pt x="1487" y="436"/>
                      <a:pt x="1439" y="481"/>
                    </a:cubicBezTo>
                    <a:cubicBezTo>
                      <a:pt x="1290" y="623"/>
                      <a:pt x="990" y="1101"/>
                      <a:pt x="863" y="1402"/>
                    </a:cubicBezTo>
                    <a:cubicBezTo>
                      <a:pt x="746" y="1677"/>
                      <a:pt x="696" y="1858"/>
                      <a:pt x="622" y="2283"/>
                    </a:cubicBezTo>
                    <a:cubicBezTo>
                      <a:pt x="471" y="3144"/>
                      <a:pt x="802" y="4265"/>
                      <a:pt x="1412" y="4958"/>
                    </a:cubicBezTo>
                    <a:cubicBezTo>
                      <a:pt x="1475" y="5030"/>
                      <a:pt x="1526" y="5099"/>
                      <a:pt x="1526" y="5112"/>
                    </a:cubicBezTo>
                    <a:cubicBezTo>
                      <a:pt x="1525" y="5152"/>
                      <a:pt x="1248" y="5433"/>
                      <a:pt x="1210" y="5432"/>
                    </a:cubicBezTo>
                    <a:cubicBezTo>
                      <a:pt x="1190" y="5432"/>
                      <a:pt x="1110" y="5356"/>
                      <a:pt x="1033" y="526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1" name="Freeform 93"/>
              <p:cNvSpPr>
                <a:spLocks/>
              </p:cNvSpPr>
              <p:nvPr/>
            </p:nvSpPr>
            <p:spPr bwMode="auto">
              <a:xfrm>
                <a:off x="37228508" y="13261794"/>
                <a:ext cx="376948" cy="1443407"/>
              </a:xfrm>
              <a:custGeom>
                <a:avLst/>
                <a:gdLst>
                  <a:gd name="T0" fmla="*/ 144 w 1421"/>
                  <a:gd name="T1" fmla="*/ 5290 h 5433"/>
                  <a:gd name="T2" fmla="*/ 0 w 1421"/>
                  <a:gd name="T3" fmla="*/ 5119 h 5433"/>
                  <a:gd name="T4" fmla="*/ 156 w 1421"/>
                  <a:gd name="T5" fmla="*/ 4897 h 5433"/>
                  <a:gd name="T6" fmla="*/ 841 w 1421"/>
                  <a:gd name="T7" fmla="*/ 3529 h 5433"/>
                  <a:gd name="T8" fmla="*/ 915 w 1421"/>
                  <a:gd name="T9" fmla="*/ 2766 h 5433"/>
                  <a:gd name="T10" fmla="*/ 756 w 1421"/>
                  <a:gd name="T11" fmla="*/ 1640 h 5433"/>
                  <a:gd name="T12" fmla="*/ 158 w 1421"/>
                  <a:gd name="T13" fmla="*/ 567 h 5433"/>
                  <a:gd name="T14" fmla="*/ 0 w 1421"/>
                  <a:gd name="T15" fmla="*/ 341 h 5433"/>
                  <a:gd name="T16" fmla="*/ 157 w 1421"/>
                  <a:gd name="T17" fmla="*/ 154 h 5433"/>
                  <a:gd name="T18" fmla="*/ 314 w 1421"/>
                  <a:gd name="T19" fmla="*/ 0 h 5433"/>
                  <a:gd name="T20" fmla="*/ 452 w 1421"/>
                  <a:gd name="T21" fmla="*/ 155 h 5433"/>
                  <a:gd name="T22" fmla="*/ 1184 w 1421"/>
                  <a:gd name="T23" fmla="*/ 1378 h 5433"/>
                  <a:gd name="T24" fmla="*/ 1380 w 1421"/>
                  <a:gd name="T25" fmla="*/ 2110 h 5433"/>
                  <a:gd name="T26" fmla="*/ 1385 w 1421"/>
                  <a:gd name="T27" fmla="*/ 3313 h 5433"/>
                  <a:gd name="T28" fmla="*/ 1311 w 1421"/>
                  <a:gd name="T29" fmla="*/ 3641 h 5433"/>
                  <a:gd name="T30" fmla="*/ 711 w 1421"/>
                  <a:gd name="T31" fmla="*/ 4981 h 5433"/>
                  <a:gd name="T32" fmla="*/ 310 w 1421"/>
                  <a:gd name="T33" fmla="*/ 5433 h 5433"/>
                  <a:gd name="T34" fmla="*/ 144 w 1421"/>
                  <a:gd name="T35" fmla="*/ 5290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21" h="5433">
                    <a:moveTo>
                      <a:pt x="144" y="5290"/>
                    </a:moveTo>
                    <a:cubicBezTo>
                      <a:pt x="65" y="5212"/>
                      <a:pt x="0" y="5135"/>
                      <a:pt x="0" y="5119"/>
                    </a:cubicBezTo>
                    <a:cubicBezTo>
                      <a:pt x="0" y="5104"/>
                      <a:pt x="70" y="5004"/>
                      <a:pt x="156" y="4897"/>
                    </a:cubicBezTo>
                    <a:cubicBezTo>
                      <a:pt x="483" y="4492"/>
                      <a:pt x="709" y="4040"/>
                      <a:pt x="841" y="3529"/>
                    </a:cubicBezTo>
                    <a:cubicBezTo>
                      <a:pt x="905" y="3280"/>
                      <a:pt x="914" y="3186"/>
                      <a:pt x="915" y="2766"/>
                    </a:cubicBezTo>
                    <a:cubicBezTo>
                      <a:pt x="917" y="2242"/>
                      <a:pt x="889" y="2047"/>
                      <a:pt x="756" y="1640"/>
                    </a:cubicBezTo>
                    <a:cubicBezTo>
                      <a:pt x="623" y="1234"/>
                      <a:pt x="449" y="922"/>
                      <a:pt x="158" y="567"/>
                    </a:cubicBezTo>
                    <a:cubicBezTo>
                      <a:pt x="71" y="461"/>
                      <a:pt x="0" y="359"/>
                      <a:pt x="0" y="341"/>
                    </a:cubicBezTo>
                    <a:cubicBezTo>
                      <a:pt x="0" y="323"/>
                      <a:pt x="70" y="239"/>
                      <a:pt x="157" y="154"/>
                    </a:cubicBezTo>
                    <a:lnTo>
                      <a:pt x="314" y="0"/>
                    </a:lnTo>
                    <a:lnTo>
                      <a:pt x="452" y="155"/>
                    </a:lnTo>
                    <a:cubicBezTo>
                      <a:pt x="731" y="467"/>
                      <a:pt x="1039" y="981"/>
                      <a:pt x="1184" y="1378"/>
                    </a:cubicBezTo>
                    <a:cubicBezTo>
                      <a:pt x="1233" y="1511"/>
                      <a:pt x="1299" y="1760"/>
                      <a:pt x="1380" y="2110"/>
                    </a:cubicBezTo>
                    <a:cubicBezTo>
                      <a:pt x="1417" y="2273"/>
                      <a:pt x="1421" y="3170"/>
                      <a:pt x="1385" y="3313"/>
                    </a:cubicBezTo>
                    <a:cubicBezTo>
                      <a:pt x="1371" y="3369"/>
                      <a:pt x="1337" y="3516"/>
                      <a:pt x="1311" y="3641"/>
                    </a:cubicBezTo>
                    <a:cubicBezTo>
                      <a:pt x="1220" y="4071"/>
                      <a:pt x="985" y="4596"/>
                      <a:pt x="711" y="4981"/>
                    </a:cubicBezTo>
                    <a:cubicBezTo>
                      <a:pt x="572" y="5176"/>
                      <a:pt x="344" y="5433"/>
                      <a:pt x="310" y="5433"/>
                    </a:cubicBezTo>
                    <a:cubicBezTo>
                      <a:pt x="299" y="5433"/>
                      <a:pt x="224" y="5368"/>
                      <a:pt x="144" y="529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2" name="Freeform 94"/>
              <p:cNvSpPr>
                <a:spLocks/>
              </p:cNvSpPr>
              <p:nvPr/>
            </p:nvSpPr>
            <p:spPr bwMode="auto">
              <a:xfrm>
                <a:off x="35835435" y="13472509"/>
                <a:ext cx="300856" cy="1021974"/>
              </a:xfrm>
              <a:custGeom>
                <a:avLst/>
                <a:gdLst>
                  <a:gd name="T0" fmla="*/ 649 w 1133"/>
                  <a:gd name="T1" fmla="*/ 3709 h 3850"/>
                  <a:gd name="T2" fmla="*/ 64 w 1133"/>
                  <a:gd name="T3" fmla="*/ 2517 h 3850"/>
                  <a:gd name="T4" fmla="*/ 50 w 1133"/>
                  <a:gd name="T5" fmla="*/ 1437 h 3850"/>
                  <a:gd name="T6" fmla="*/ 583 w 1133"/>
                  <a:gd name="T7" fmla="*/ 253 h 3850"/>
                  <a:gd name="T8" fmla="*/ 974 w 1133"/>
                  <a:gd name="T9" fmla="*/ 185 h 3850"/>
                  <a:gd name="T10" fmla="*/ 1133 w 1133"/>
                  <a:gd name="T11" fmla="*/ 344 h 3850"/>
                  <a:gd name="T12" fmla="*/ 984 w 1133"/>
                  <a:gd name="T13" fmla="*/ 538 h 3850"/>
                  <a:gd name="T14" fmla="*/ 561 w 1133"/>
                  <a:gd name="T15" fmla="*/ 1412 h 3850"/>
                  <a:gd name="T16" fmla="*/ 616 w 1133"/>
                  <a:gd name="T17" fmla="*/ 2679 h 3850"/>
                  <a:gd name="T18" fmla="*/ 966 w 1133"/>
                  <a:gd name="T19" fmla="*/ 3313 h 3850"/>
                  <a:gd name="T20" fmla="*/ 1087 w 1133"/>
                  <a:gd name="T21" fmla="*/ 3572 h 3850"/>
                  <a:gd name="T22" fmla="*/ 780 w 1133"/>
                  <a:gd name="T23" fmla="*/ 3850 h 3850"/>
                  <a:gd name="T24" fmla="*/ 649 w 1133"/>
                  <a:gd name="T25" fmla="*/ 3709 h 3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3" h="3850">
                    <a:moveTo>
                      <a:pt x="649" y="3709"/>
                    </a:moveTo>
                    <a:cubicBezTo>
                      <a:pt x="375" y="3385"/>
                      <a:pt x="157" y="2939"/>
                      <a:pt x="64" y="2517"/>
                    </a:cubicBezTo>
                    <a:cubicBezTo>
                      <a:pt x="8" y="2258"/>
                      <a:pt x="0" y="1696"/>
                      <a:pt x="50" y="1437"/>
                    </a:cubicBezTo>
                    <a:cubicBezTo>
                      <a:pt x="132" y="1013"/>
                      <a:pt x="338" y="555"/>
                      <a:pt x="583" y="253"/>
                    </a:cubicBezTo>
                    <a:cubicBezTo>
                      <a:pt x="788" y="1"/>
                      <a:pt x="789" y="0"/>
                      <a:pt x="974" y="185"/>
                    </a:cubicBezTo>
                    <a:lnTo>
                      <a:pt x="1133" y="344"/>
                    </a:lnTo>
                    <a:lnTo>
                      <a:pt x="984" y="538"/>
                    </a:lnTo>
                    <a:cubicBezTo>
                      <a:pt x="797" y="782"/>
                      <a:pt x="632" y="1122"/>
                      <a:pt x="561" y="1412"/>
                    </a:cubicBezTo>
                    <a:cubicBezTo>
                      <a:pt x="469" y="1785"/>
                      <a:pt x="494" y="2369"/>
                      <a:pt x="616" y="2679"/>
                    </a:cubicBezTo>
                    <a:cubicBezTo>
                      <a:pt x="701" y="2898"/>
                      <a:pt x="831" y="3134"/>
                      <a:pt x="966" y="3313"/>
                    </a:cubicBezTo>
                    <a:cubicBezTo>
                      <a:pt x="1102" y="3494"/>
                      <a:pt x="1118" y="3528"/>
                      <a:pt x="1087" y="3572"/>
                    </a:cubicBezTo>
                    <a:cubicBezTo>
                      <a:pt x="1050" y="3625"/>
                      <a:pt x="802" y="3850"/>
                      <a:pt x="780" y="3850"/>
                    </a:cubicBezTo>
                    <a:cubicBezTo>
                      <a:pt x="774" y="3850"/>
                      <a:pt x="715" y="3787"/>
                      <a:pt x="649" y="370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3" name="Freeform 95"/>
              <p:cNvSpPr>
                <a:spLocks/>
              </p:cNvSpPr>
              <p:nvPr/>
            </p:nvSpPr>
            <p:spPr bwMode="auto">
              <a:xfrm>
                <a:off x="37010764" y="13480709"/>
                <a:ext cx="313734" cy="1013779"/>
              </a:xfrm>
              <a:custGeom>
                <a:avLst/>
                <a:gdLst>
                  <a:gd name="T0" fmla="*/ 263 w 1183"/>
                  <a:gd name="T1" fmla="*/ 3770 h 3819"/>
                  <a:gd name="T2" fmla="*/ 103 w 1183"/>
                  <a:gd name="T3" fmla="*/ 3603 h 3819"/>
                  <a:gd name="T4" fmla="*/ 0 w 1183"/>
                  <a:gd name="T5" fmla="*/ 3485 h 3819"/>
                  <a:gd name="T6" fmla="*/ 140 w 1183"/>
                  <a:gd name="T7" fmla="*/ 3311 h 3819"/>
                  <a:gd name="T8" fmla="*/ 593 w 1183"/>
                  <a:gd name="T9" fmla="*/ 2295 h 3819"/>
                  <a:gd name="T10" fmla="*/ 620 w 1183"/>
                  <a:gd name="T11" fmla="*/ 1689 h 3819"/>
                  <a:gd name="T12" fmla="*/ 144 w 1183"/>
                  <a:gd name="T13" fmla="*/ 506 h 3819"/>
                  <a:gd name="T14" fmla="*/ 0 w 1183"/>
                  <a:gd name="T15" fmla="*/ 318 h 3819"/>
                  <a:gd name="T16" fmla="*/ 156 w 1183"/>
                  <a:gd name="T17" fmla="*/ 157 h 3819"/>
                  <a:gd name="T18" fmla="*/ 362 w 1183"/>
                  <a:gd name="T19" fmla="*/ 26 h 3819"/>
                  <a:gd name="T20" fmla="*/ 836 w 1183"/>
                  <a:gd name="T21" fmla="*/ 701 h 3819"/>
                  <a:gd name="T22" fmla="*/ 1105 w 1183"/>
                  <a:gd name="T23" fmla="*/ 1615 h 3819"/>
                  <a:gd name="T24" fmla="*/ 672 w 1183"/>
                  <a:gd name="T25" fmla="*/ 3424 h 3819"/>
                  <a:gd name="T26" fmla="*/ 342 w 1183"/>
                  <a:gd name="T27" fmla="*/ 3819 h 3819"/>
                  <a:gd name="T28" fmla="*/ 263 w 1183"/>
                  <a:gd name="T29" fmla="*/ 3770 h 3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3" h="3819">
                    <a:moveTo>
                      <a:pt x="263" y="3770"/>
                    </a:moveTo>
                    <a:cubicBezTo>
                      <a:pt x="232" y="3743"/>
                      <a:pt x="160" y="3668"/>
                      <a:pt x="103" y="3603"/>
                    </a:cubicBezTo>
                    <a:lnTo>
                      <a:pt x="0" y="3485"/>
                    </a:lnTo>
                    <a:lnTo>
                      <a:pt x="140" y="3311"/>
                    </a:lnTo>
                    <a:cubicBezTo>
                      <a:pt x="378" y="3015"/>
                      <a:pt x="537" y="2660"/>
                      <a:pt x="593" y="2295"/>
                    </a:cubicBezTo>
                    <a:cubicBezTo>
                      <a:pt x="643" y="1975"/>
                      <a:pt x="645" y="1920"/>
                      <a:pt x="620" y="1689"/>
                    </a:cubicBezTo>
                    <a:cubicBezTo>
                      <a:pt x="573" y="1255"/>
                      <a:pt x="412" y="855"/>
                      <a:pt x="144" y="506"/>
                    </a:cubicBezTo>
                    <a:lnTo>
                      <a:pt x="0" y="318"/>
                    </a:lnTo>
                    <a:lnTo>
                      <a:pt x="156" y="157"/>
                    </a:lnTo>
                    <a:cubicBezTo>
                      <a:pt x="287" y="21"/>
                      <a:pt x="319" y="0"/>
                      <a:pt x="362" y="26"/>
                    </a:cubicBezTo>
                    <a:cubicBezTo>
                      <a:pt x="473" y="94"/>
                      <a:pt x="693" y="407"/>
                      <a:pt x="836" y="701"/>
                    </a:cubicBezTo>
                    <a:cubicBezTo>
                      <a:pt x="1000" y="1038"/>
                      <a:pt x="1051" y="1210"/>
                      <a:pt x="1105" y="1615"/>
                    </a:cubicBezTo>
                    <a:cubicBezTo>
                      <a:pt x="1183" y="2193"/>
                      <a:pt x="1007" y="2927"/>
                      <a:pt x="672" y="3424"/>
                    </a:cubicBezTo>
                    <a:cubicBezTo>
                      <a:pt x="555" y="3597"/>
                      <a:pt x="370" y="3819"/>
                      <a:pt x="342" y="3819"/>
                    </a:cubicBezTo>
                    <a:cubicBezTo>
                      <a:pt x="330" y="3819"/>
                      <a:pt x="294" y="3797"/>
                      <a:pt x="263" y="377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4" name="Freeform 96"/>
              <p:cNvSpPr>
                <a:spLocks/>
              </p:cNvSpPr>
              <p:nvPr/>
            </p:nvSpPr>
            <p:spPr bwMode="auto">
              <a:xfrm>
                <a:off x="36138636" y="13684397"/>
                <a:ext cx="208374" cy="600542"/>
              </a:xfrm>
              <a:custGeom>
                <a:avLst/>
                <a:gdLst>
                  <a:gd name="T0" fmla="*/ 317 w 783"/>
                  <a:gd name="T1" fmla="*/ 2127 h 2261"/>
                  <a:gd name="T2" fmla="*/ 0 w 783"/>
                  <a:gd name="T3" fmla="*/ 1146 h 2261"/>
                  <a:gd name="T4" fmla="*/ 342 w 783"/>
                  <a:gd name="T5" fmla="*/ 122 h 2261"/>
                  <a:gd name="T6" fmla="*/ 449 w 783"/>
                  <a:gd name="T7" fmla="*/ 0 h 2261"/>
                  <a:gd name="T8" fmla="*/ 616 w 783"/>
                  <a:gd name="T9" fmla="*/ 170 h 2261"/>
                  <a:gd name="T10" fmla="*/ 783 w 783"/>
                  <a:gd name="T11" fmla="*/ 339 h 2261"/>
                  <a:gd name="T12" fmla="*/ 705 w 783"/>
                  <a:gd name="T13" fmla="*/ 451 h 2261"/>
                  <a:gd name="T14" fmla="*/ 492 w 783"/>
                  <a:gd name="T15" fmla="*/ 1139 h 2261"/>
                  <a:gd name="T16" fmla="*/ 685 w 783"/>
                  <a:gd name="T17" fmla="*/ 1795 h 2261"/>
                  <a:gd name="T18" fmla="*/ 747 w 783"/>
                  <a:gd name="T19" fmla="*/ 1975 h 2261"/>
                  <a:gd name="T20" fmla="*/ 441 w 783"/>
                  <a:gd name="T21" fmla="*/ 2261 h 2261"/>
                  <a:gd name="T22" fmla="*/ 317 w 783"/>
                  <a:gd name="T23" fmla="*/ 2127 h 2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3" h="2261">
                    <a:moveTo>
                      <a:pt x="317" y="2127"/>
                    </a:moveTo>
                    <a:cubicBezTo>
                      <a:pt x="85" y="1820"/>
                      <a:pt x="1" y="1557"/>
                      <a:pt x="0" y="1146"/>
                    </a:cubicBezTo>
                    <a:cubicBezTo>
                      <a:pt x="0" y="720"/>
                      <a:pt x="112" y="384"/>
                      <a:pt x="342" y="122"/>
                    </a:cubicBezTo>
                    <a:lnTo>
                      <a:pt x="449" y="0"/>
                    </a:lnTo>
                    <a:lnTo>
                      <a:pt x="616" y="170"/>
                    </a:lnTo>
                    <a:lnTo>
                      <a:pt x="783" y="339"/>
                    </a:lnTo>
                    <a:lnTo>
                      <a:pt x="705" y="451"/>
                    </a:lnTo>
                    <a:cubicBezTo>
                      <a:pt x="555" y="668"/>
                      <a:pt x="493" y="869"/>
                      <a:pt x="492" y="1139"/>
                    </a:cubicBezTo>
                    <a:cubicBezTo>
                      <a:pt x="491" y="1416"/>
                      <a:pt x="539" y="1578"/>
                      <a:pt x="685" y="1795"/>
                    </a:cubicBezTo>
                    <a:cubicBezTo>
                      <a:pt x="752" y="1893"/>
                      <a:pt x="767" y="1938"/>
                      <a:pt x="747" y="1975"/>
                    </a:cubicBezTo>
                    <a:cubicBezTo>
                      <a:pt x="715" y="2036"/>
                      <a:pt x="473" y="2261"/>
                      <a:pt x="441" y="2261"/>
                    </a:cubicBezTo>
                    <a:cubicBezTo>
                      <a:pt x="428" y="2261"/>
                      <a:pt x="373" y="2201"/>
                      <a:pt x="317" y="2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5" name="Freeform 97"/>
              <p:cNvSpPr>
                <a:spLocks/>
              </p:cNvSpPr>
              <p:nvPr/>
            </p:nvSpPr>
            <p:spPr bwMode="auto">
              <a:xfrm>
                <a:off x="36800046" y="13693762"/>
                <a:ext cx="234129" cy="591177"/>
              </a:xfrm>
              <a:custGeom>
                <a:avLst/>
                <a:gdLst>
                  <a:gd name="T0" fmla="*/ 149 w 881"/>
                  <a:gd name="T1" fmla="*/ 2074 h 2228"/>
                  <a:gd name="T2" fmla="*/ 0 w 881"/>
                  <a:gd name="T3" fmla="*/ 1917 h 2228"/>
                  <a:gd name="T4" fmla="*/ 50 w 881"/>
                  <a:gd name="T5" fmla="*/ 1840 h 2228"/>
                  <a:gd name="T6" fmla="*/ 276 w 881"/>
                  <a:gd name="T7" fmla="*/ 1323 h 2228"/>
                  <a:gd name="T8" fmla="*/ 97 w 881"/>
                  <a:gd name="T9" fmla="*/ 454 h 2228"/>
                  <a:gd name="T10" fmla="*/ 1 w 881"/>
                  <a:gd name="T11" fmla="*/ 302 h 2228"/>
                  <a:gd name="T12" fmla="*/ 150 w 881"/>
                  <a:gd name="T13" fmla="*/ 151 h 2228"/>
                  <a:gd name="T14" fmla="*/ 333 w 881"/>
                  <a:gd name="T15" fmla="*/ 0 h 2228"/>
                  <a:gd name="T16" fmla="*/ 628 w 881"/>
                  <a:gd name="T17" fmla="*/ 389 h 2228"/>
                  <a:gd name="T18" fmla="*/ 501 w 881"/>
                  <a:gd name="T19" fmla="*/ 2041 h 2228"/>
                  <a:gd name="T20" fmla="*/ 340 w 881"/>
                  <a:gd name="T21" fmla="*/ 2223 h 2228"/>
                  <a:gd name="T22" fmla="*/ 149 w 881"/>
                  <a:gd name="T23" fmla="*/ 2074 h 2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1" h="2228">
                    <a:moveTo>
                      <a:pt x="149" y="2074"/>
                    </a:moveTo>
                    <a:lnTo>
                      <a:pt x="0" y="1917"/>
                    </a:lnTo>
                    <a:lnTo>
                      <a:pt x="50" y="1840"/>
                    </a:lnTo>
                    <a:cubicBezTo>
                      <a:pt x="178" y="1647"/>
                      <a:pt x="236" y="1514"/>
                      <a:pt x="276" y="1323"/>
                    </a:cubicBezTo>
                    <a:cubicBezTo>
                      <a:pt x="338" y="1024"/>
                      <a:pt x="280" y="742"/>
                      <a:pt x="97" y="454"/>
                    </a:cubicBezTo>
                    <a:lnTo>
                      <a:pt x="1" y="302"/>
                    </a:lnTo>
                    <a:lnTo>
                      <a:pt x="150" y="151"/>
                    </a:lnTo>
                    <a:cubicBezTo>
                      <a:pt x="232" y="68"/>
                      <a:pt x="315" y="0"/>
                      <a:pt x="333" y="0"/>
                    </a:cubicBezTo>
                    <a:cubicBezTo>
                      <a:pt x="387" y="0"/>
                      <a:pt x="528" y="187"/>
                      <a:pt x="628" y="389"/>
                    </a:cubicBezTo>
                    <a:cubicBezTo>
                      <a:pt x="881" y="903"/>
                      <a:pt x="830" y="1560"/>
                      <a:pt x="501" y="2041"/>
                    </a:cubicBezTo>
                    <a:cubicBezTo>
                      <a:pt x="435" y="2137"/>
                      <a:pt x="363" y="2219"/>
                      <a:pt x="340" y="2223"/>
                    </a:cubicBezTo>
                    <a:cubicBezTo>
                      <a:pt x="316" y="2228"/>
                      <a:pt x="230" y="2161"/>
                      <a:pt x="149" y="207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6" name="群組 35"/>
          <p:cNvGrpSpPr/>
          <p:nvPr/>
        </p:nvGrpSpPr>
        <p:grpSpPr>
          <a:xfrm>
            <a:off x="668336" y="4854828"/>
            <a:ext cx="523644" cy="523644"/>
            <a:chOff x="5731184" y="5244806"/>
            <a:chExt cx="816070" cy="816070"/>
          </a:xfrm>
        </p:grpSpPr>
        <p:sp>
          <p:nvSpPr>
            <p:cNvPr id="37" name="橢圓 36"/>
            <p:cNvSpPr/>
            <p:nvPr/>
          </p:nvSpPr>
          <p:spPr>
            <a:xfrm>
              <a:off x="5731184" y="5244806"/>
              <a:ext cx="816070" cy="8160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8" name="手繪多邊形 37"/>
            <p:cNvSpPr>
              <a:spLocks/>
            </p:cNvSpPr>
            <p:nvPr/>
          </p:nvSpPr>
          <p:spPr bwMode="auto">
            <a:xfrm>
              <a:off x="5916458" y="5488444"/>
              <a:ext cx="445522" cy="328794"/>
            </a:xfrm>
            <a:custGeom>
              <a:avLst/>
              <a:gdLst>
                <a:gd name="connsiteX0" fmla="*/ 2313240 w 4627012"/>
                <a:gd name="connsiteY0" fmla="*/ 2906712 h 3414712"/>
                <a:gd name="connsiteX1" fmla="*/ 1912260 w 4627012"/>
                <a:gd name="connsiteY1" fmla="*/ 2918932 h 3414712"/>
                <a:gd name="connsiteX2" fmla="*/ 1906856 w 4627012"/>
                <a:gd name="connsiteY2" fmla="*/ 3234846 h 3414712"/>
                <a:gd name="connsiteX3" fmla="*/ 2311440 w 4627012"/>
                <a:gd name="connsiteY3" fmla="*/ 3241676 h 3414712"/>
                <a:gd name="connsiteX4" fmla="*/ 2721424 w 4627012"/>
                <a:gd name="connsiteY4" fmla="*/ 3229456 h 3414712"/>
                <a:gd name="connsiteX5" fmla="*/ 2733676 w 4627012"/>
                <a:gd name="connsiteY5" fmla="*/ 3078146 h 3414712"/>
                <a:gd name="connsiteX6" fmla="*/ 2717824 w 4627012"/>
                <a:gd name="connsiteY6" fmla="*/ 2922886 h 3414712"/>
                <a:gd name="connsiteX7" fmla="*/ 2313240 w 4627012"/>
                <a:gd name="connsiteY7" fmla="*/ 2906712 h 3414712"/>
                <a:gd name="connsiteX8" fmla="*/ 1584960 w 4627012"/>
                <a:gd name="connsiteY8" fmla="*/ 286972 h 3414712"/>
                <a:gd name="connsiteX9" fmla="*/ 289164 w 4627012"/>
                <a:gd name="connsiteY9" fmla="*/ 296550 h 3414712"/>
                <a:gd name="connsiteX10" fmla="*/ 287364 w 4627012"/>
                <a:gd name="connsiteY10" fmla="*/ 2620194 h 3414712"/>
                <a:gd name="connsiteX11" fmla="*/ 2319024 w 4627012"/>
                <a:gd name="connsiteY11" fmla="*/ 2632076 h 3414712"/>
                <a:gd name="connsiteX12" fmla="*/ 4338444 w 4627012"/>
                <a:gd name="connsiteY12" fmla="*/ 2632076 h 3414712"/>
                <a:gd name="connsiteX13" fmla="*/ 4343844 w 4627012"/>
                <a:gd name="connsiteY13" fmla="*/ 2609392 h 3414712"/>
                <a:gd name="connsiteX14" fmla="*/ 4346724 w 4627012"/>
                <a:gd name="connsiteY14" fmla="*/ 1438210 h 3414712"/>
                <a:gd name="connsiteX15" fmla="*/ 4343844 w 4627012"/>
                <a:gd name="connsiteY15" fmla="*/ 290070 h 3414712"/>
                <a:gd name="connsiteX16" fmla="*/ 2323344 w 4627012"/>
                <a:gd name="connsiteY16" fmla="*/ 287550 h 3414712"/>
                <a:gd name="connsiteX17" fmla="*/ 1584960 w 4627012"/>
                <a:gd name="connsiteY17" fmla="*/ 286972 h 3414712"/>
                <a:gd name="connsiteX18" fmla="*/ 4623604 w 4627012"/>
                <a:gd name="connsiteY18" fmla="*/ 0 h 3414712"/>
                <a:gd name="connsiteX19" fmla="*/ 4626124 w 4627012"/>
                <a:gd name="connsiteY19" fmla="*/ 1442872 h 3414712"/>
                <a:gd name="connsiteX20" fmla="*/ 4625404 w 4627012"/>
                <a:gd name="connsiteY20" fmla="*/ 2896186 h 3414712"/>
                <a:gd name="connsiteX21" fmla="*/ 3827856 w 4627012"/>
                <a:gd name="connsiteY21" fmla="*/ 2906628 h 3414712"/>
                <a:gd name="connsiteX22" fmla="*/ 3020592 w 4627012"/>
                <a:gd name="connsiteY22" fmla="*/ 2914912 h 3414712"/>
                <a:gd name="connsiteX23" fmla="*/ 3010148 w 4627012"/>
                <a:gd name="connsiteY23" fmla="*/ 3079832 h 3414712"/>
                <a:gd name="connsiteX24" fmla="*/ 3013028 w 4627012"/>
                <a:gd name="connsiteY24" fmla="*/ 3236830 h 3414712"/>
                <a:gd name="connsiteX25" fmla="*/ 3485796 w 4627012"/>
                <a:gd name="connsiteY25" fmla="*/ 3241870 h 3414712"/>
                <a:gd name="connsiteX26" fmla="*/ 3976204 w 4627012"/>
                <a:gd name="connsiteY26" fmla="*/ 3255554 h 3414712"/>
                <a:gd name="connsiteX27" fmla="*/ 4014012 w 4627012"/>
                <a:gd name="connsiteY27" fmla="*/ 3357820 h 3414712"/>
                <a:gd name="connsiteX28" fmla="*/ 4014012 w 4627012"/>
                <a:gd name="connsiteY28" fmla="*/ 3414712 h 3414712"/>
                <a:gd name="connsiteX29" fmla="*/ 2306940 w 4627012"/>
                <a:gd name="connsiteY29" fmla="*/ 3414712 h 3414712"/>
                <a:gd name="connsiteX30" fmla="*/ 599508 w 4627012"/>
                <a:gd name="connsiteY30" fmla="*/ 3414712 h 3414712"/>
                <a:gd name="connsiteX31" fmla="*/ 599508 w 4627012"/>
                <a:gd name="connsiteY31" fmla="*/ 3372942 h 3414712"/>
                <a:gd name="connsiteX32" fmla="*/ 656400 w 4627012"/>
                <a:gd name="connsiteY32" fmla="*/ 3253394 h 3414712"/>
                <a:gd name="connsiteX33" fmla="*/ 1136728 w 4627012"/>
                <a:gd name="connsiteY33" fmla="*/ 3241870 h 3414712"/>
                <a:gd name="connsiteX34" fmla="*/ 1603732 w 4627012"/>
                <a:gd name="connsiteY34" fmla="*/ 3229628 h 3414712"/>
                <a:gd name="connsiteX35" fmla="*/ 1615976 w 4627012"/>
                <a:gd name="connsiteY35" fmla="*/ 3078030 h 3414712"/>
                <a:gd name="connsiteX36" fmla="*/ 1599772 w 4627012"/>
                <a:gd name="connsiteY36" fmla="*/ 2922472 h 3414712"/>
                <a:gd name="connsiteX37" fmla="*/ 792144 w 4627012"/>
                <a:gd name="connsiteY37" fmla="*/ 2906268 h 3414712"/>
                <a:gd name="connsiteX38" fmla="*/ 0 w 4627012"/>
                <a:gd name="connsiteY38" fmla="*/ 2906268 h 3414712"/>
                <a:gd name="connsiteX39" fmla="*/ 2520 w 4627012"/>
                <a:gd name="connsiteY39" fmla="*/ 1455836 h 3414712"/>
                <a:gd name="connsiteX40" fmla="*/ 5040 w 4627012"/>
                <a:gd name="connsiteY40" fmla="*/ 5042 h 3414712"/>
                <a:gd name="connsiteX41" fmla="*/ 2314500 w 4627012"/>
                <a:gd name="connsiteY41" fmla="*/ 2520 h 341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27012" h="3414712">
                  <a:moveTo>
                    <a:pt x="2313240" y="2906712"/>
                  </a:moveTo>
                  <a:cubicBezTo>
                    <a:pt x="2024304" y="2906712"/>
                    <a:pt x="1921268" y="2909946"/>
                    <a:pt x="1912260" y="2918932"/>
                  </a:cubicBezTo>
                  <a:cubicBezTo>
                    <a:pt x="1898932" y="2932230"/>
                    <a:pt x="1893888" y="3222268"/>
                    <a:pt x="1906856" y="3234846"/>
                  </a:cubicBezTo>
                  <a:cubicBezTo>
                    <a:pt x="1910460" y="3238440"/>
                    <a:pt x="2092756" y="3241676"/>
                    <a:pt x="2311440" y="3241676"/>
                  </a:cubicBezTo>
                  <a:cubicBezTo>
                    <a:pt x="2607220" y="3241676"/>
                    <a:pt x="2712420" y="3238440"/>
                    <a:pt x="2721424" y="3229456"/>
                  </a:cubicBezTo>
                  <a:cubicBezTo>
                    <a:pt x="2729712" y="3221190"/>
                    <a:pt x="2733676" y="3172670"/>
                    <a:pt x="2733676" y="3078146"/>
                  </a:cubicBezTo>
                  <a:cubicBezTo>
                    <a:pt x="2733676" y="2964936"/>
                    <a:pt x="2730792" y="2935824"/>
                    <a:pt x="2717824" y="2922886"/>
                  </a:cubicBezTo>
                  <a:cubicBezTo>
                    <a:pt x="2703772" y="2908868"/>
                    <a:pt x="2652976" y="2906712"/>
                    <a:pt x="2313240" y="2906712"/>
                  </a:cubicBezTo>
                  <a:close/>
                  <a:moveTo>
                    <a:pt x="1584960" y="286972"/>
                  </a:moveTo>
                  <a:cubicBezTo>
                    <a:pt x="654628" y="286788"/>
                    <a:pt x="297356" y="289530"/>
                    <a:pt x="289164" y="296550"/>
                  </a:cubicBezTo>
                  <a:cubicBezTo>
                    <a:pt x="269728" y="312392"/>
                    <a:pt x="268288" y="2601112"/>
                    <a:pt x="287364" y="2620194"/>
                  </a:cubicBezTo>
                  <a:cubicBezTo>
                    <a:pt x="296724" y="2629554"/>
                    <a:pt x="761804" y="2632076"/>
                    <a:pt x="2319024" y="2632076"/>
                  </a:cubicBezTo>
                  <a:lnTo>
                    <a:pt x="4338444" y="2632076"/>
                  </a:lnTo>
                  <a:lnTo>
                    <a:pt x="4343844" y="2609392"/>
                  </a:lnTo>
                  <a:cubicBezTo>
                    <a:pt x="4347080" y="2596792"/>
                    <a:pt x="4348160" y="2069706"/>
                    <a:pt x="4346724" y="1438210"/>
                  </a:cubicBezTo>
                  <a:lnTo>
                    <a:pt x="4343844" y="290070"/>
                  </a:lnTo>
                  <a:lnTo>
                    <a:pt x="2323344" y="287550"/>
                  </a:lnTo>
                  <a:cubicBezTo>
                    <a:pt x="2044864" y="287212"/>
                    <a:pt x="1799652" y="287014"/>
                    <a:pt x="1584960" y="286972"/>
                  </a:cubicBezTo>
                  <a:close/>
                  <a:moveTo>
                    <a:pt x="4623604" y="0"/>
                  </a:moveTo>
                  <a:lnTo>
                    <a:pt x="4626124" y="1442872"/>
                  </a:lnTo>
                  <a:cubicBezTo>
                    <a:pt x="4627564" y="2236866"/>
                    <a:pt x="4627204" y="2890786"/>
                    <a:pt x="4625404" y="2896186"/>
                  </a:cubicBezTo>
                  <a:cubicBezTo>
                    <a:pt x="4623240" y="2903028"/>
                    <a:pt x="4347792" y="2906628"/>
                    <a:pt x="3827856" y="2906628"/>
                  </a:cubicBezTo>
                  <a:cubicBezTo>
                    <a:pt x="3390736" y="2906628"/>
                    <a:pt x="3027432" y="2910590"/>
                    <a:pt x="3020592" y="2914912"/>
                  </a:cubicBezTo>
                  <a:cubicBezTo>
                    <a:pt x="3010508" y="2921392"/>
                    <a:pt x="3007988" y="2961362"/>
                    <a:pt x="3010148" y="3079832"/>
                  </a:cubicBezTo>
                  <a:lnTo>
                    <a:pt x="3013028" y="3236830"/>
                  </a:lnTo>
                  <a:lnTo>
                    <a:pt x="3485796" y="3241870"/>
                  </a:lnTo>
                  <a:cubicBezTo>
                    <a:pt x="3745404" y="3244752"/>
                    <a:pt x="3966124" y="3250872"/>
                    <a:pt x="3976204" y="3255554"/>
                  </a:cubicBezTo>
                  <a:cubicBezTo>
                    <a:pt x="4003928" y="3269238"/>
                    <a:pt x="4014012" y="3296244"/>
                    <a:pt x="4014012" y="3357820"/>
                  </a:cubicBezTo>
                  <a:lnTo>
                    <a:pt x="4014012" y="3414712"/>
                  </a:lnTo>
                  <a:lnTo>
                    <a:pt x="2306940" y="3414712"/>
                  </a:lnTo>
                  <a:lnTo>
                    <a:pt x="599508" y="3414712"/>
                  </a:lnTo>
                  <a:lnTo>
                    <a:pt x="599508" y="3372942"/>
                  </a:lnTo>
                  <a:cubicBezTo>
                    <a:pt x="599508" y="3319650"/>
                    <a:pt x="623992" y="3268158"/>
                    <a:pt x="656400" y="3253394"/>
                  </a:cubicBezTo>
                  <a:cubicBezTo>
                    <a:pt x="674404" y="3245112"/>
                    <a:pt x="818428" y="3241870"/>
                    <a:pt x="1136728" y="3241870"/>
                  </a:cubicBezTo>
                  <a:cubicBezTo>
                    <a:pt x="1476988" y="3241870"/>
                    <a:pt x="1594372" y="3238630"/>
                    <a:pt x="1603732" y="3229628"/>
                  </a:cubicBezTo>
                  <a:cubicBezTo>
                    <a:pt x="1612012" y="3221346"/>
                    <a:pt x="1615976" y="3172734"/>
                    <a:pt x="1615976" y="3078030"/>
                  </a:cubicBezTo>
                  <a:cubicBezTo>
                    <a:pt x="1615976" y="2964604"/>
                    <a:pt x="1612732" y="2935436"/>
                    <a:pt x="1599772" y="2922472"/>
                  </a:cubicBezTo>
                  <a:cubicBezTo>
                    <a:pt x="1585728" y="2908070"/>
                    <a:pt x="1498232" y="2906268"/>
                    <a:pt x="792144" y="2906268"/>
                  </a:cubicBezTo>
                  <a:lnTo>
                    <a:pt x="0" y="2906268"/>
                  </a:lnTo>
                  <a:lnTo>
                    <a:pt x="2520" y="1455836"/>
                  </a:lnTo>
                  <a:lnTo>
                    <a:pt x="5040" y="5042"/>
                  </a:lnTo>
                  <a:lnTo>
                    <a:pt x="2314500" y="252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230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162940" y="359241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003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928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8" name="矩形 7"/>
          <p:cNvSpPr/>
          <p:nvPr/>
        </p:nvSpPr>
        <p:spPr>
          <a:xfrm>
            <a:off x="654944" y="2360722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9" name="文字方塊 11"/>
          <p:cNvSpPr txBox="1"/>
          <p:nvPr/>
        </p:nvSpPr>
        <p:spPr>
          <a:xfrm>
            <a:off x="1638596" y="2487614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654944" y="3479659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1" name="文字方塊 13"/>
          <p:cNvSpPr txBox="1"/>
          <p:nvPr/>
        </p:nvSpPr>
        <p:spPr>
          <a:xfrm>
            <a:off x="1638596" y="3606551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2640566" y="4514048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3" name="文字方塊 15"/>
          <p:cNvSpPr txBox="1"/>
          <p:nvPr/>
        </p:nvSpPr>
        <p:spPr>
          <a:xfrm>
            <a:off x="3624218" y="4640940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2640566" y="5632985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5" name="文字方塊 17"/>
          <p:cNvSpPr txBox="1"/>
          <p:nvPr/>
        </p:nvSpPr>
        <p:spPr>
          <a:xfrm>
            <a:off x="3624218" y="5759877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6876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08350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769100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053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38648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1138933" y="1829037"/>
            <a:ext cx="2791674" cy="954107"/>
            <a:chOff x="6149127" y="1804267"/>
            <a:chExt cx="2791674" cy="954107"/>
          </a:xfrm>
        </p:grpSpPr>
        <p:sp>
          <p:nvSpPr>
            <p:cNvPr id="9" name="矩形 8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1" name="圓角矩形 1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手繪多邊形 1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1138933" y="2945621"/>
            <a:ext cx="2791674" cy="954107"/>
            <a:chOff x="6149127" y="2941171"/>
            <a:chExt cx="2791674" cy="954107"/>
          </a:xfrm>
        </p:grpSpPr>
        <p:sp>
          <p:nvSpPr>
            <p:cNvPr id="14" name="矩形 13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手繪多邊形 1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1138933" y="4062205"/>
            <a:ext cx="2791674" cy="954107"/>
            <a:chOff x="6149127" y="3992731"/>
            <a:chExt cx="2791674" cy="954107"/>
          </a:xfrm>
        </p:grpSpPr>
        <p:sp>
          <p:nvSpPr>
            <p:cNvPr id="19" name="矩形 18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手繪多邊形 2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1138933" y="5178789"/>
            <a:ext cx="2791674" cy="954107"/>
            <a:chOff x="6149127" y="5044291"/>
            <a:chExt cx="2791674" cy="954107"/>
          </a:xfrm>
        </p:grpSpPr>
        <p:sp>
          <p:nvSpPr>
            <p:cNvPr id="24" name="矩形 23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10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2316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矩形 5"/>
          <p:cNvSpPr/>
          <p:nvPr/>
        </p:nvSpPr>
        <p:spPr>
          <a:xfrm>
            <a:off x="769100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054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38648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223894" y="241962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1" name="橢圓 10"/>
          <p:cNvSpPr/>
          <p:nvPr/>
        </p:nvSpPr>
        <p:spPr>
          <a:xfrm>
            <a:off x="389504" y="1924358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812414" y="234155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88"/>
          <p:cNvSpPr txBox="1"/>
          <p:nvPr/>
        </p:nvSpPr>
        <p:spPr>
          <a:xfrm>
            <a:off x="1223894" y="187668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23894" y="389409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5" name="橢圓 14"/>
          <p:cNvSpPr/>
          <p:nvPr/>
        </p:nvSpPr>
        <p:spPr>
          <a:xfrm>
            <a:off x="389504" y="3398828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6" name="直線接點 15"/>
          <p:cNvCxnSpPr/>
          <p:nvPr/>
        </p:nvCxnSpPr>
        <p:spPr>
          <a:xfrm>
            <a:off x="812414" y="381602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88"/>
          <p:cNvSpPr txBox="1"/>
          <p:nvPr/>
        </p:nvSpPr>
        <p:spPr>
          <a:xfrm>
            <a:off x="1223894" y="335115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223894" y="536856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9" name="橢圓 18"/>
          <p:cNvSpPr/>
          <p:nvPr/>
        </p:nvSpPr>
        <p:spPr>
          <a:xfrm>
            <a:off x="389504" y="487329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0" name="直線接點 19"/>
          <p:cNvCxnSpPr/>
          <p:nvPr/>
        </p:nvCxnSpPr>
        <p:spPr>
          <a:xfrm>
            <a:off x="812414" y="529049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88"/>
          <p:cNvSpPr txBox="1"/>
          <p:nvPr/>
        </p:nvSpPr>
        <p:spPr>
          <a:xfrm>
            <a:off x="1223894" y="482562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9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3503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055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51"/>
          <p:cNvSpPr txBox="1"/>
          <p:nvPr/>
        </p:nvSpPr>
        <p:spPr>
          <a:xfrm>
            <a:off x="790393" y="3172556"/>
            <a:ext cx="3723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568663" y="2269098"/>
            <a:ext cx="1241068" cy="848740"/>
            <a:chOff x="2219814" y="1947306"/>
            <a:chExt cx="354509" cy="242441"/>
          </a:xfrm>
          <a:solidFill>
            <a:schemeClr val="accent1"/>
          </a:solidFill>
        </p:grpSpPr>
        <p:sp>
          <p:nvSpPr>
            <p:cNvPr id="13" name="文字方塊 14"/>
            <p:cNvSpPr txBox="1"/>
            <p:nvPr/>
          </p:nvSpPr>
          <p:spPr>
            <a:xfrm>
              <a:off x="2219814" y="1947306"/>
              <a:ext cx="162074" cy="242441"/>
            </a:xfrm>
            <a:custGeom>
              <a:avLst/>
              <a:gdLst>
                <a:gd name="connsiteX0" fmla="*/ 162074 w 162074"/>
                <a:gd name="connsiteY0" fmla="*/ 0 h 242441"/>
                <a:gd name="connsiteX1" fmla="*/ 142868 w 162074"/>
                <a:gd name="connsiteY1" fmla="*/ 27236 h 242441"/>
                <a:gd name="connsiteX2" fmla="*/ 69610 w 162074"/>
                <a:gd name="connsiteY2" fmla="*/ 120104 h 242441"/>
                <a:gd name="connsiteX3" fmla="*/ 124569 w 162074"/>
                <a:gd name="connsiteY3" fmla="*/ 187524 h 242441"/>
                <a:gd name="connsiteX4" fmla="*/ 54067 w 162074"/>
                <a:gd name="connsiteY4" fmla="*/ 242441 h 242441"/>
                <a:gd name="connsiteX5" fmla="*/ 0 w 162074"/>
                <a:gd name="connsiteY5" fmla="*/ 170111 h 242441"/>
                <a:gd name="connsiteX6" fmla="*/ 162074 w 162074"/>
                <a:gd name="connsiteY6" fmla="*/ 0 h 2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74" h="242441">
                  <a:moveTo>
                    <a:pt x="162074" y="0"/>
                  </a:moveTo>
                  <a:lnTo>
                    <a:pt x="142868" y="27236"/>
                  </a:lnTo>
                  <a:cubicBezTo>
                    <a:pt x="99392" y="35612"/>
                    <a:pt x="74972" y="66568"/>
                    <a:pt x="69610" y="120104"/>
                  </a:cubicBezTo>
                  <a:lnTo>
                    <a:pt x="124569" y="187524"/>
                  </a:lnTo>
                  <a:lnTo>
                    <a:pt x="54067" y="242441"/>
                  </a:lnTo>
                  <a:lnTo>
                    <a:pt x="0" y="170111"/>
                  </a:lnTo>
                  <a:cubicBezTo>
                    <a:pt x="8632" y="56704"/>
                    <a:pt x="62657" y="0"/>
                    <a:pt x="16207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7200" dirty="0">
                <a:latin typeface="Arial" panose="020B0604020202020204" pitchFamily="34" charset="0"/>
              </a:endParaRPr>
            </a:p>
          </p:txBody>
        </p:sp>
        <p:sp>
          <p:nvSpPr>
            <p:cNvPr id="14" name="文字方塊 15"/>
            <p:cNvSpPr txBox="1"/>
            <p:nvPr/>
          </p:nvSpPr>
          <p:spPr>
            <a:xfrm>
              <a:off x="2412695" y="1947306"/>
              <a:ext cx="161628" cy="242441"/>
            </a:xfrm>
            <a:custGeom>
              <a:avLst/>
              <a:gdLst>
                <a:gd name="connsiteX0" fmla="*/ 161628 w 161628"/>
                <a:gd name="connsiteY0" fmla="*/ 0 h 242441"/>
                <a:gd name="connsiteX1" fmla="*/ 142868 w 161628"/>
                <a:gd name="connsiteY1" fmla="*/ 27236 h 242441"/>
                <a:gd name="connsiteX2" fmla="*/ 69164 w 161628"/>
                <a:gd name="connsiteY2" fmla="*/ 120104 h 242441"/>
                <a:gd name="connsiteX3" fmla="*/ 124569 w 161628"/>
                <a:gd name="connsiteY3" fmla="*/ 187524 h 242441"/>
                <a:gd name="connsiteX4" fmla="*/ 53620 w 161628"/>
                <a:gd name="connsiteY4" fmla="*/ 242441 h 242441"/>
                <a:gd name="connsiteX5" fmla="*/ 0 w 161628"/>
                <a:gd name="connsiteY5" fmla="*/ 170111 h 242441"/>
                <a:gd name="connsiteX6" fmla="*/ 161628 w 161628"/>
                <a:gd name="connsiteY6" fmla="*/ 0 h 2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628" h="242441">
                  <a:moveTo>
                    <a:pt x="161628" y="0"/>
                  </a:moveTo>
                  <a:lnTo>
                    <a:pt x="142868" y="27236"/>
                  </a:lnTo>
                  <a:cubicBezTo>
                    <a:pt x="99690" y="35612"/>
                    <a:pt x="75121" y="66568"/>
                    <a:pt x="69164" y="120104"/>
                  </a:cubicBezTo>
                  <a:lnTo>
                    <a:pt x="124569" y="187524"/>
                  </a:lnTo>
                  <a:lnTo>
                    <a:pt x="53620" y="242441"/>
                  </a:lnTo>
                  <a:lnTo>
                    <a:pt x="0" y="170111"/>
                  </a:lnTo>
                  <a:cubicBezTo>
                    <a:pt x="8632" y="56704"/>
                    <a:pt x="62508" y="0"/>
                    <a:pt x="1616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72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 rot="10800000">
            <a:off x="3410802" y="4757735"/>
            <a:ext cx="911337" cy="623244"/>
            <a:chOff x="2219814" y="1947306"/>
            <a:chExt cx="354509" cy="242441"/>
          </a:xfrm>
          <a:solidFill>
            <a:schemeClr val="accent1"/>
          </a:solidFill>
        </p:grpSpPr>
        <p:sp>
          <p:nvSpPr>
            <p:cNvPr id="11" name="文字方塊 23"/>
            <p:cNvSpPr txBox="1"/>
            <p:nvPr/>
          </p:nvSpPr>
          <p:spPr>
            <a:xfrm>
              <a:off x="2219814" y="1947306"/>
              <a:ext cx="162074" cy="242441"/>
            </a:xfrm>
            <a:custGeom>
              <a:avLst/>
              <a:gdLst>
                <a:gd name="connsiteX0" fmla="*/ 162074 w 162074"/>
                <a:gd name="connsiteY0" fmla="*/ 0 h 242441"/>
                <a:gd name="connsiteX1" fmla="*/ 142868 w 162074"/>
                <a:gd name="connsiteY1" fmla="*/ 27236 h 242441"/>
                <a:gd name="connsiteX2" fmla="*/ 69610 w 162074"/>
                <a:gd name="connsiteY2" fmla="*/ 120104 h 242441"/>
                <a:gd name="connsiteX3" fmla="*/ 124569 w 162074"/>
                <a:gd name="connsiteY3" fmla="*/ 187524 h 242441"/>
                <a:gd name="connsiteX4" fmla="*/ 54067 w 162074"/>
                <a:gd name="connsiteY4" fmla="*/ 242441 h 242441"/>
                <a:gd name="connsiteX5" fmla="*/ 0 w 162074"/>
                <a:gd name="connsiteY5" fmla="*/ 170111 h 242441"/>
                <a:gd name="connsiteX6" fmla="*/ 162074 w 162074"/>
                <a:gd name="connsiteY6" fmla="*/ 0 h 2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74" h="242441">
                  <a:moveTo>
                    <a:pt x="162074" y="0"/>
                  </a:moveTo>
                  <a:lnTo>
                    <a:pt x="142868" y="27236"/>
                  </a:lnTo>
                  <a:cubicBezTo>
                    <a:pt x="99392" y="35612"/>
                    <a:pt x="74972" y="66568"/>
                    <a:pt x="69610" y="120104"/>
                  </a:cubicBezTo>
                  <a:lnTo>
                    <a:pt x="124569" y="187524"/>
                  </a:lnTo>
                  <a:lnTo>
                    <a:pt x="54067" y="242441"/>
                  </a:lnTo>
                  <a:lnTo>
                    <a:pt x="0" y="170111"/>
                  </a:lnTo>
                  <a:cubicBezTo>
                    <a:pt x="8632" y="56704"/>
                    <a:pt x="62657" y="0"/>
                    <a:pt x="16207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7200" dirty="0">
                <a:latin typeface="Arial" panose="020B0604020202020204" pitchFamily="34" charset="0"/>
              </a:endParaRPr>
            </a:p>
          </p:txBody>
        </p:sp>
        <p:sp>
          <p:nvSpPr>
            <p:cNvPr id="12" name="文字方塊 24"/>
            <p:cNvSpPr txBox="1"/>
            <p:nvPr/>
          </p:nvSpPr>
          <p:spPr>
            <a:xfrm>
              <a:off x="2412695" y="1947306"/>
              <a:ext cx="161628" cy="242441"/>
            </a:xfrm>
            <a:custGeom>
              <a:avLst/>
              <a:gdLst>
                <a:gd name="connsiteX0" fmla="*/ 161628 w 161628"/>
                <a:gd name="connsiteY0" fmla="*/ 0 h 242441"/>
                <a:gd name="connsiteX1" fmla="*/ 142868 w 161628"/>
                <a:gd name="connsiteY1" fmla="*/ 27236 h 242441"/>
                <a:gd name="connsiteX2" fmla="*/ 69164 w 161628"/>
                <a:gd name="connsiteY2" fmla="*/ 120104 h 242441"/>
                <a:gd name="connsiteX3" fmla="*/ 124569 w 161628"/>
                <a:gd name="connsiteY3" fmla="*/ 187524 h 242441"/>
                <a:gd name="connsiteX4" fmla="*/ 53620 w 161628"/>
                <a:gd name="connsiteY4" fmla="*/ 242441 h 242441"/>
                <a:gd name="connsiteX5" fmla="*/ 0 w 161628"/>
                <a:gd name="connsiteY5" fmla="*/ 170111 h 242441"/>
                <a:gd name="connsiteX6" fmla="*/ 161628 w 161628"/>
                <a:gd name="connsiteY6" fmla="*/ 0 h 2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628" h="242441">
                  <a:moveTo>
                    <a:pt x="161628" y="0"/>
                  </a:moveTo>
                  <a:lnTo>
                    <a:pt x="142868" y="27236"/>
                  </a:lnTo>
                  <a:cubicBezTo>
                    <a:pt x="99690" y="35612"/>
                    <a:pt x="75121" y="66568"/>
                    <a:pt x="69164" y="120104"/>
                  </a:cubicBezTo>
                  <a:lnTo>
                    <a:pt x="124569" y="187524"/>
                  </a:lnTo>
                  <a:lnTo>
                    <a:pt x="53620" y="242441"/>
                  </a:lnTo>
                  <a:lnTo>
                    <a:pt x="0" y="170111"/>
                  </a:lnTo>
                  <a:cubicBezTo>
                    <a:pt x="8632" y="56704"/>
                    <a:pt x="62508" y="0"/>
                    <a:pt x="1616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72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8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18470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矩形 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056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/>
          <p:cNvGrpSpPr/>
          <p:nvPr/>
        </p:nvGrpSpPr>
        <p:grpSpPr>
          <a:xfrm>
            <a:off x="667774" y="5238297"/>
            <a:ext cx="3352566" cy="738664"/>
            <a:chOff x="560912" y="1927819"/>
            <a:chExt cx="3352566" cy="738664"/>
          </a:xfrm>
        </p:grpSpPr>
        <p:grpSp>
          <p:nvGrpSpPr>
            <p:cNvPr id="31" name="群組 30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33" name="橢圓 32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32" name="矩形 31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4876917" y="5238297"/>
            <a:ext cx="3352566" cy="738664"/>
            <a:chOff x="560912" y="1927819"/>
            <a:chExt cx="3352566" cy="738664"/>
          </a:xfrm>
        </p:grpSpPr>
        <p:grpSp>
          <p:nvGrpSpPr>
            <p:cNvPr id="36" name="群組 3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38" name="橢圓 3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639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690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1" name="圖片版面配置區 10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圖片版面配置區 1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圖片版面配置區 1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5" name="圖片版面配置區 1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7" name="圖片版面配置區 16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矩形 8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057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400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51216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圖片版面配置區 6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189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8839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058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5794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1299622" y="1689828"/>
            <a:ext cx="2791674" cy="954107"/>
            <a:chOff x="6149127" y="1804267"/>
            <a:chExt cx="2791674" cy="954107"/>
          </a:xfrm>
        </p:grpSpPr>
        <p:sp>
          <p:nvSpPr>
            <p:cNvPr id="8" name="矩形 7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9" name="群組 8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1" name="圓角矩形 1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手繪多邊形 1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1299622" y="2806412"/>
            <a:ext cx="2791674" cy="954107"/>
            <a:chOff x="6149127" y="2941171"/>
            <a:chExt cx="2791674" cy="954107"/>
          </a:xfrm>
        </p:grpSpPr>
        <p:sp>
          <p:nvSpPr>
            <p:cNvPr id="14" name="矩形 13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手繪多邊形 1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1299622" y="3922996"/>
            <a:ext cx="2791674" cy="954107"/>
            <a:chOff x="6149127" y="3992731"/>
            <a:chExt cx="2791674" cy="954107"/>
          </a:xfrm>
        </p:grpSpPr>
        <p:sp>
          <p:nvSpPr>
            <p:cNvPr id="19" name="矩形 18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手繪多邊形 2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1299622" y="5039580"/>
            <a:ext cx="2791674" cy="954107"/>
            <a:chOff x="6149127" y="5044291"/>
            <a:chExt cx="2791674" cy="954107"/>
          </a:xfrm>
        </p:grpSpPr>
        <p:sp>
          <p:nvSpPr>
            <p:cNvPr id="24" name="矩形 23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62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55883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122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0838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059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7793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416004" y="2049739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16004" y="3025099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16004" y="4000459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16004" y="4975819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13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4387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060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87287" y="1745647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9" name="文字方塊 11"/>
          <p:cNvSpPr txBox="1"/>
          <p:nvPr/>
        </p:nvSpPr>
        <p:spPr>
          <a:xfrm>
            <a:off x="1470939" y="1872539"/>
            <a:ext cx="285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487287" y="2864584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1" name="文字方塊 13"/>
          <p:cNvSpPr txBox="1"/>
          <p:nvPr/>
        </p:nvSpPr>
        <p:spPr>
          <a:xfrm>
            <a:off x="1470939" y="2991476"/>
            <a:ext cx="285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487287" y="3983521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3" name="文字方塊 15"/>
          <p:cNvSpPr txBox="1"/>
          <p:nvPr/>
        </p:nvSpPr>
        <p:spPr>
          <a:xfrm>
            <a:off x="1470939" y="4110413"/>
            <a:ext cx="285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487287" y="5102458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5" name="文字方塊 17"/>
          <p:cNvSpPr txBox="1"/>
          <p:nvPr/>
        </p:nvSpPr>
        <p:spPr>
          <a:xfrm>
            <a:off x="1470939" y="5229350"/>
            <a:ext cx="285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98517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54510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126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061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904059" y="2023348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321129" y="2181225"/>
            <a:ext cx="582930" cy="422910"/>
            <a:chOff x="2068830" y="3314700"/>
            <a:chExt cx="582930" cy="422910"/>
          </a:xfrm>
        </p:grpSpPr>
        <p:sp>
          <p:nvSpPr>
            <p:cNvPr id="10" name="矩形 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904059" y="3071860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321129" y="3229737"/>
            <a:ext cx="582930" cy="422910"/>
            <a:chOff x="2068830" y="3314700"/>
            <a:chExt cx="582930" cy="422910"/>
          </a:xfrm>
        </p:grpSpPr>
        <p:sp>
          <p:nvSpPr>
            <p:cNvPr id="14" name="矩形 13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904059" y="4120372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321129" y="4278249"/>
            <a:ext cx="582930" cy="422910"/>
            <a:chOff x="2068830" y="3314700"/>
            <a:chExt cx="582930" cy="422910"/>
          </a:xfrm>
        </p:grpSpPr>
        <p:sp>
          <p:nvSpPr>
            <p:cNvPr id="18" name="矩形 17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904059" y="516888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1" name="群組 20"/>
          <p:cNvGrpSpPr/>
          <p:nvPr/>
        </p:nvGrpSpPr>
        <p:grpSpPr>
          <a:xfrm>
            <a:off x="321129" y="5326761"/>
            <a:ext cx="582930" cy="422910"/>
            <a:chOff x="2068830" y="3314700"/>
            <a:chExt cx="582930" cy="422910"/>
          </a:xfrm>
        </p:grpSpPr>
        <p:sp>
          <p:nvSpPr>
            <p:cNvPr id="22" name="矩形 21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29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12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128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3134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062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0089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6"/>
          <p:cNvSpPr txBox="1"/>
          <p:nvPr/>
        </p:nvSpPr>
        <p:spPr>
          <a:xfrm>
            <a:off x="1357901" y="2521444"/>
            <a:ext cx="2208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cxnSp>
        <p:nvCxnSpPr>
          <p:cNvPr id="9" name="直線接點 8"/>
          <p:cNvCxnSpPr/>
          <p:nvPr/>
        </p:nvCxnSpPr>
        <p:spPr>
          <a:xfrm>
            <a:off x="3505867" y="1918585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19"/>
          <p:cNvSpPr txBox="1"/>
          <p:nvPr/>
        </p:nvSpPr>
        <p:spPr>
          <a:xfrm>
            <a:off x="1357901" y="1918585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1" name="文字方塊 20"/>
          <p:cNvSpPr txBox="1"/>
          <p:nvPr/>
        </p:nvSpPr>
        <p:spPr>
          <a:xfrm>
            <a:off x="3736034" y="2521444"/>
            <a:ext cx="219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sp>
        <p:nvSpPr>
          <p:cNvPr id="12" name="文字方塊 21"/>
          <p:cNvSpPr txBox="1"/>
          <p:nvPr/>
        </p:nvSpPr>
        <p:spPr>
          <a:xfrm>
            <a:off x="3736034" y="1918585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3" name="文字方塊 6"/>
          <p:cNvSpPr txBox="1"/>
          <p:nvPr/>
        </p:nvSpPr>
        <p:spPr>
          <a:xfrm>
            <a:off x="1357901" y="4704712"/>
            <a:ext cx="2208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cxnSp>
        <p:nvCxnSpPr>
          <p:cNvPr id="14" name="直線接點 13"/>
          <p:cNvCxnSpPr/>
          <p:nvPr/>
        </p:nvCxnSpPr>
        <p:spPr>
          <a:xfrm>
            <a:off x="3510657" y="4101853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9"/>
          <p:cNvSpPr txBox="1"/>
          <p:nvPr/>
        </p:nvSpPr>
        <p:spPr>
          <a:xfrm>
            <a:off x="1357901" y="4101853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6" name="文字方塊 20"/>
          <p:cNvSpPr txBox="1"/>
          <p:nvPr/>
        </p:nvSpPr>
        <p:spPr>
          <a:xfrm>
            <a:off x="3736034" y="4704712"/>
            <a:ext cx="219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sp>
        <p:nvSpPr>
          <p:cNvPr id="17" name="文字方塊 21"/>
          <p:cNvSpPr txBox="1"/>
          <p:nvPr/>
        </p:nvSpPr>
        <p:spPr>
          <a:xfrm>
            <a:off x="3736034" y="4101853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cxnSp>
        <p:nvCxnSpPr>
          <p:cNvPr id="18" name="直線接點 17"/>
          <p:cNvCxnSpPr/>
          <p:nvPr/>
        </p:nvCxnSpPr>
        <p:spPr>
          <a:xfrm rot="5400000">
            <a:off x="2385164" y="3010219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rot="5400000">
            <a:off x="4636149" y="3010219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8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471276" y="622131"/>
            <a:ext cx="4772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004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408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618707" y="193743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1618707" y="298899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618707" y="404055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1618707" y="509211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1132741" y="2096178"/>
            <a:ext cx="421170" cy="421170"/>
            <a:chOff x="5023476" y="196770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1132741" y="3147738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1132741" y="4199298"/>
            <a:ext cx="421170" cy="421170"/>
            <a:chOff x="5023476" y="407082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1132741" y="5250858"/>
            <a:ext cx="421170" cy="421170"/>
            <a:chOff x="5023476" y="512238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6173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139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130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063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51"/>
          <p:cNvSpPr txBox="1"/>
          <p:nvPr/>
        </p:nvSpPr>
        <p:spPr>
          <a:xfrm>
            <a:off x="868415" y="1965514"/>
            <a:ext cx="778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646685" y="1062056"/>
            <a:ext cx="1241068" cy="848740"/>
            <a:chOff x="2219814" y="1947306"/>
            <a:chExt cx="354509" cy="242441"/>
          </a:xfrm>
          <a:solidFill>
            <a:schemeClr val="accent1"/>
          </a:solidFill>
        </p:grpSpPr>
        <p:sp>
          <p:nvSpPr>
            <p:cNvPr id="33" name="文字方塊 14"/>
            <p:cNvSpPr txBox="1"/>
            <p:nvPr/>
          </p:nvSpPr>
          <p:spPr>
            <a:xfrm>
              <a:off x="2219814" y="1947306"/>
              <a:ext cx="162074" cy="242441"/>
            </a:xfrm>
            <a:custGeom>
              <a:avLst/>
              <a:gdLst>
                <a:gd name="connsiteX0" fmla="*/ 162074 w 162074"/>
                <a:gd name="connsiteY0" fmla="*/ 0 h 242441"/>
                <a:gd name="connsiteX1" fmla="*/ 142868 w 162074"/>
                <a:gd name="connsiteY1" fmla="*/ 27236 h 242441"/>
                <a:gd name="connsiteX2" fmla="*/ 69610 w 162074"/>
                <a:gd name="connsiteY2" fmla="*/ 120104 h 242441"/>
                <a:gd name="connsiteX3" fmla="*/ 124569 w 162074"/>
                <a:gd name="connsiteY3" fmla="*/ 187524 h 242441"/>
                <a:gd name="connsiteX4" fmla="*/ 54067 w 162074"/>
                <a:gd name="connsiteY4" fmla="*/ 242441 h 242441"/>
                <a:gd name="connsiteX5" fmla="*/ 0 w 162074"/>
                <a:gd name="connsiteY5" fmla="*/ 170111 h 242441"/>
                <a:gd name="connsiteX6" fmla="*/ 162074 w 162074"/>
                <a:gd name="connsiteY6" fmla="*/ 0 h 2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74" h="242441">
                  <a:moveTo>
                    <a:pt x="162074" y="0"/>
                  </a:moveTo>
                  <a:lnTo>
                    <a:pt x="142868" y="27236"/>
                  </a:lnTo>
                  <a:cubicBezTo>
                    <a:pt x="99392" y="35612"/>
                    <a:pt x="74972" y="66568"/>
                    <a:pt x="69610" y="120104"/>
                  </a:cubicBezTo>
                  <a:lnTo>
                    <a:pt x="124569" y="187524"/>
                  </a:lnTo>
                  <a:lnTo>
                    <a:pt x="54067" y="242441"/>
                  </a:lnTo>
                  <a:lnTo>
                    <a:pt x="0" y="170111"/>
                  </a:lnTo>
                  <a:cubicBezTo>
                    <a:pt x="8632" y="56704"/>
                    <a:pt x="62657" y="0"/>
                    <a:pt x="16207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7200" dirty="0">
                <a:latin typeface="Arial" panose="020B0604020202020204" pitchFamily="34" charset="0"/>
              </a:endParaRPr>
            </a:p>
          </p:txBody>
        </p:sp>
        <p:sp>
          <p:nvSpPr>
            <p:cNvPr id="34" name="文字方塊 15"/>
            <p:cNvSpPr txBox="1"/>
            <p:nvPr/>
          </p:nvSpPr>
          <p:spPr>
            <a:xfrm>
              <a:off x="2412695" y="1947306"/>
              <a:ext cx="161628" cy="242441"/>
            </a:xfrm>
            <a:custGeom>
              <a:avLst/>
              <a:gdLst>
                <a:gd name="connsiteX0" fmla="*/ 161628 w 161628"/>
                <a:gd name="connsiteY0" fmla="*/ 0 h 242441"/>
                <a:gd name="connsiteX1" fmla="*/ 142868 w 161628"/>
                <a:gd name="connsiteY1" fmla="*/ 27236 h 242441"/>
                <a:gd name="connsiteX2" fmla="*/ 69164 w 161628"/>
                <a:gd name="connsiteY2" fmla="*/ 120104 h 242441"/>
                <a:gd name="connsiteX3" fmla="*/ 124569 w 161628"/>
                <a:gd name="connsiteY3" fmla="*/ 187524 h 242441"/>
                <a:gd name="connsiteX4" fmla="*/ 53620 w 161628"/>
                <a:gd name="connsiteY4" fmla="*/ 242441 h 242441"/>
                <a:gd name="connsiteX5" fmla="*/ 0 w 161628"/>
                <a:gd name="connsiteY5" fmla="*/ 170111 h 242441"/>
                <a:gd name="connsiteX6" fmla="*/ 161628 w 161628"/>
                <a:gd name="connsiteY6" fmla="*/ 0 h 2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628" h="242441">
                  <a:moveTo>
                    <a:pt x="161628" y="0"/>
                  </a:moveTo>
                  <a:lnTo>
                    <a:pt x="142868" y="27236"/>
                  </a:lnTo>
                  <a:cubicBezTo>
                    <a:pt x="99690" y="35612"/>
                    <a:pt x="75121" y="66568"/>
                    <a:pt x="69164" y="120104"/>
                  </a:cubicBezTo>
                  <a:lnTo>
                    <a:pt x="124569" y="187524"/>
                  </a:lnTo>
                  <a:lnTo>
                    <a:pt x="53620" y="242441"/>
                  </a:lnTo>
                  <a:lnTo>
                    <a:pt x="0" y="170111"/>
                  </a:lnTo>
                  <a:cubicBezTo>
                    <a:pt x="8632" y="56704"/>
                    <a:pt x="62508" y="0"/>
                    <a:pt x="1616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72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 rot="10800000">
            <a:off x="7568398" y="2577842"/>
            <a:ext cx="911337" cy="623244"/>
            <a:chOff x="2219814" y="1947306"/>
            <a:chExt cx="354509" cy="242441"/>
          </a:xfrm>
          <a:solidFill>
            <a:schemeClr val="accent1"/>
          </a:solidFill>
        </p:grpSpPr>
        <p:sp>
          <p:nvSpPr>
            <p:cNvPr id="31" name="文字方塊 23"/>
            <p:cNvSpPr txBox="1"/>
            <p:nvPr/>
          </p:nvSpPr>
          <p:spPr>
            <a:xfrm>
              <a:off x="2219814" y="1947306"/>
              <a:ext cx="162074" cy="242441"/>
            </a:xfrm>
            <a:custGeom>
              <a:avLst/>
              <a:gdLst>
                <a:gd name="connsiteX0" fmla="*/ 162074 w 162074"/>
                <a:gd name="connsiteY0" fmla="*/ 0 h 242441"/>
                <a:gd name="connsiteX1" fmla="*/ 142868 w 162074"/>
                <a:gd name="connsiteY1" fmla="*/ 27236 h 242441"/>
                <a:gd name="connsiteX2" fmla="*/ 69610 w 162074"/>
                <a:gd name="connsiteY2" fmla="*/ 120104 h 242441"/>
                <a:gd name="connsiteX3" fmla="*/ 124569 w 162074"/>
                <a:gd name="connsiteY3" fmla="*/ 187524 h 242441"/>
                <a:gd name="connsiteX4" fmla="*/ 54067 w 162074"/>
                <a:gd name="connsiteY4" fmla="*/ 242441 h 242441"/>
                <a:gd name="connsiteX5" fmla="*/ 0 w 162074"/>
                <a:gd name="connsiteY5" fmla="*/ 170111 h 242441"/>
                <a:gd name="connsiteX6" fmla="*/ 162074 w 162074"/>
                <a:gd name="connsiteY6" fmla="*/ 0 h 2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74" h="242441">
                  <a:moveTo>
                    <a:pt x="162074" y="0"/>
                  </a:moveTo>
                  <a:lnTo>
                    <a:pt x="142868" y="27236"/>
                  </a:lnTo>
                  <a:cubicBezTo>
                    <a:pt x="99392" y="35612"/>
                    <a:pt x="74972" y="66568"/>
                    <a:pt x="69610" y="120104"/>
                  </a:cubicBezTo>
                  <a:lnTo>
                    <a:pt x="124569" y="187524"/>
                  </a:lnTo>
                  <a:lnTo>
                    <a:pt x="54067" y="242441"/>
                  </a:lnTo>
                  <a:lnTo>
                    <a:pt x="0" y="170111"/>
                  </a:lnTo>
                  <a:cubicBezTo>
                    <a:pt x="8632" y="56704"/>
                    <a:pt x="62657" y="0"/>
                    <a:pt x="16207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7200" dirty="0">
                <a:latin typeface="Arial" panose="020B0604020202020204" pitchFamily="34" charset="0"/>
              </a:endParaRPr>
            </a:p>
          </p:txBody>
        </p:sp>
        <p:sp>
          <p:nvSpPr>
            <p:cNvPr id="32" name="文字方塊 24"/>
            <p:cNvSpPr txBox="1"/>
            <p:nvPr/>
          </p:nvSpPr>
          <p:spPr>
            <a:xfrm>
              <a:off x="2412695" y="1947306"/>
              <a:ext cx="161628" cy="242441"/>
            </a:xfrm>
            <a:custGeom>
              <a:avLst/>
              <a:gdLst>
                <a:gd name="connsiteX0" fmla="*/ 161628 w 161628"/>
                <a:gd name="connsiteY0" fmla="*/ 0 h 242441"/>
                <a:gd name="connsiteX1" fmla="*/ 142868 w 161628"/>
                <a:gd name="connsiteY1" fmla="*/ 27236 h 242441"/>
                <a:gd name="connsiteX2" fmla="*/ 69164 w 161628"/>
                <a:gd name="connsiteY2" fmla="*/ 120104 h 242441"/>
                <a:gd name="connsiteX3" fmla="*/ 124569 w 161628"/>
                <a:gd name="connsiteY3" fmla="*/ 187524 h 242441"/>
                <a:gd name="connsiteX4" fmla="*/ 53620 w 161628"/>
                <a:gd name="connsiteY4" fmla="*/ 242441 h 242441"/>
                <a:gd name="connsiteX5" fmla="*/ 0 w 161628"/>
                <a:gd name="connsiteY5" fmla="*/ 170111 h 242441"/>
                <a:gd name="connsiteX6" fmla="*/ 161628 w 161628"/>
                <a:gd name="connsiteY6" fmla="*/ 0 h 2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628" h="242441">
                  <a:moveTo>
                    <a:pt x="161628" y="0"/>
                  </a:moveTo>
                  <a:lnTo>
                    <a:pt x="142868" y="27236"/>
                  </a:lnTo>
                  <a:cubicBezTo>
                    <a:pt x="99690" y="35612"/>
                    <a:pt x="75121" y="66568"/>
                    <a:pt x="69164" y="120104"/>
                  </a:cubicBezTo>
                  <a:lnTo>
                    <a:pt x="124569" y="187524"/>
                  </a:lnTo>
                  <a:lnTo>
                    <a:pt x="53620" y="242441"/>
                  </a:lnTo>
                  <a:lnTo>
                    <a:pt x="0" y="170111"/>
                  </a:lnTo>
                  <a:cubicBezTo>
                    <a:pt x="8632" y="56704"/>
                    <a:pt x="62508" y="0"/>
                    <a:pt x="1616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72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7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342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132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064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473034" y="201049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5473034" y="306205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5473034" y="411361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473034" y="516517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4987068" y="3220797"/>
            <a:ext cx="421170" cy="421170"/>
            <a:chOff x="5023476" y="301926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加號 1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987068" y="2169237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加號 1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987068" y="4272357"/>
            <a:ext cx="421170" cy="421170"/>
            <a:chOff x="5023476" y="301926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加號 19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987068" y="5323917"/>
            <a:ext cx="421170" cy="421170"/>
            <a:chOff x="5023476" y="301926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加號 22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6822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368264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134</a:t>
            </a:fld>
            <a:endParaRPr lang="zh-TW" altLang="en-US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065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729512" y="2484417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9" name="橢圓 8"/>
          <p:cNvSpPr/>
          <p:nvPr/>
        </p:nvSpPr>
        <p:spPr>
          <a:xfrm>
            <a:off x="4895122" y="1989153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5318032" y="2406348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88"/>
          <p:cNvSpPr txBox="1"/>
          <p:nvPr/>
        </p:nvSpPr>
        <p:spPr>
          <a:xfrm>
            <a:off x="5729512" y="1941476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29512" y="3958887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橢圓 12"/>
          <p:cNvSpPr/>
          <p:nvPr/>
        </p:nvSpPr>
        <p:spPr>
          <a:xfrm>
            <a:off x="4895122" y="3463623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5318032" y="3880818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88"/>
          <p:cNvSpPr txBox="1"/>
          <p:nvPr/>
        </p:nvSpPr>
        <p:spPr>
          <a:xfrm>
            <a:off x="5729512" y="3415946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29512" y="5433357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橢圓 16"/>
          <p:cNvSpPr/>
          <p:nvPr/>
        </p:nvSpPr>
        <p:spPr>
          <a:xfrm>
            <a:off x="4895122" y="4938093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5318032" y="5355288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88"/>
          <p:cNvSpPr txBox="1"/>
          <p:nvPr/>
        </p:nvSpPr>
        <p:spPr>
          <a:xfrm>
            <a:off x="5729512" y="4890416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18612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136</a:t>
            </a:fld>
            <a:endParaRPr lang="zh-TW" altLang="en-US"/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矩形 8"/>
          <p:cNvSpPr/>
          <p:nvPr/>
        </p:nvSpPr>
        <p:spPr>
          <a:xfrm>
            <a:off x="1205956" y="2023348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0" name="群組 9"/>
          <p:cNvGrpSpPr/>
          <p:nvPr/>
        </p:nvGrpSpPr>
        <p:grpSpPr>
          <a:xfrm>
            <a:off x="623026" y="2181225"/>
            <a:ext cx="582930" cy="422910"/>
            <a:chOff x="2068830" y="3314700"/>
            <a:chExt cx="582930" cy="422910"/>
          </a:xfrm>
        </p:grpSpPr>
        <p:sp>
          <p:nvSpPr>
            <p:cNvPr id="11" name="矩形 10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1205956" y="3071860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623026" y="3229737"/>
            <a:ext cx="582930" cy="422910"/>
            <a:chOff x="2068830" y="3314700"/>
            <a:chExt cx="582930" cy="422910"/>
          </a:xfrm>
        </p:grpSpPr>
        <p:sp>
          <p:nvSpPr>
            <p:cNvPr id="16" name="矩形 15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1205956" y="4120372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623026" y="4278249"/>
            <a:ext cx="582930" cy="422910"/>
            <a:chOff x="2068830" y="3314700"/>
            <a:chExt cx="582930" cy="422910"/>
          </a:xfrm>
        </p:grpSpPr>
        <p:sp>
          <p:nvSpPr>
            <p:cNvPr id="20" name="矩形 1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1205956" y="516888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3" name="群組 22"/>
          <p:cNvGrpSpPr/>
          <p:nvPr/>
        </p:nvGrpSpPr>
        <p:grpSpPr>
          <a:xfrm>
            <a:off x="623026" y="5326761"/>
            <a:ext cx="582930" cy="422910"/>
            <a:chOff x="2068830" y="3314700"/>
            <a:chExt cx="582930" cy="422910"/>
          </a:xfrm>
        </p:grpSpPr>
        <p:sp>
          <p:nvSpPr>
            <p:cNvPr id="24" name="矩形 23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066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792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945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1"/>
          <a:stretch/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138</a:t>
            </a:fld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1082988" y="1878813"/>
            <a:ext cx="2951802" cy="523220"/>
            <a:chOff x="1037268" y="1684503"/>
            <a:chExt cx="2951802" cy="523220"/>
          </a:xfrm>
        </p:grpSpPr>
        <p:sp>
          <p:nvSpPr>
            <p:cNvPr id="9" name="矩形 8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1082988" y="2736063"/>
            <a:ext cx="2951802" cy="523220"/>
            <a:chOff x="1037268" y="1684503"/>
            <a:chExt cx="2951802" cy="523220"/>
          </a:xfrm>
        </p:grpSpPr>
        <p:sp>
          <p:nvSpPr>
            <p:cNvPr id="14" name="矩形 13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16" name="橢圓 15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5094918" y="1878813"/>
            <a:ext cx="2951802" cy="523220"/>
            <a:chOff x="1037268" y="1684503"/>
            <a:chExt cx="2951802" cy="523220"/>
          </a:xfrm>
        </p:grpSpPr>
        <p:sp>
          <p:nvSpPr>
            <p:cNvPr id="19" name="矩形 18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21" name="橢圓 20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5094918" y="2736063"/>
            <a:ext cx="2951802" cy="523220"/>
            <a:chOff x="1037268" y="1684503"/>
            <a:chExt cx="2951802" cy="523220"/>
          </a:xfrm>
        </p:grpSpPr>
        <p:sp>
          <p:nvSpPr>
            <p:cNvPr id="24" name="矩形 23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26" name="橢圓 25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sp>
        <p:nvSpPr>
          <p:cNvPr id="28" name="矩形 27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067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37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47540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14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7"/>
          <a:stretch/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140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60528" y="1748550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544180" y="1875442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560528" y="2867487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544180" y="299437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560528" y="3938252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544180" y="4065144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560528" y="5057189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544180" y="5184081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6" name="矩形 1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068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38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141</a:t>
            </a:fld>
            <a:endParaRPr lang="zh-TW" altLang="en-US"/>
          </a:p>
        </p:txBody>
      </p:sp>
      <p:sp>
        <p:nvSpPr>
          <p:cNvPr id="2" name="圖片版面配置區 1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46072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頁尾版面配置區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142</a:t>
            </a:fld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223894" y="241962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0" name="橢圓 9"/>
          <p:cNvSpPr/>
          <p:nvPr/>
        </p:nvSpPr>
        <p:spPr>
          <a:xfrm>
            <a:off x="389504" y="1924358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812414" y="234155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88"/>
          <p:cNvSpPr txBox="1"/>
          <p:nvPr/>
        </p:nvSpPr>
        <p:spPr>
          <a:xfrm>
            <a:off x="1223894" y="187668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23894" y="389409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4" name="橢圓 13"/>
          <p:cNvSpPr/>
          <p:nvPr/>
        </p:nvSpPr>
        <p:spPr>
          <a:xfrm>
            <a:off x="389504" y="3398828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812414" y="381602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88"/>
          <p:cNvSpPr txBox="1"/>
          <p:nvPr/>
        </p:nvSpPr>
        <p:spPr>
          <a:xfrm>
            <a:off x="1223894" y="335115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23894" y="536856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8" name="橢圓 17"/>
          <p:cNvSpPr/>
          <p:nvPr/>
        </p:nvSpPr>
        <p:spPr>
          <a:xfrm>
            <a:off x="389504" y="487329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9" name="直線接點 18"/>
          <p:cNvCxnSpPr/>
          <p:nvPr/>
        </p:nvCxnSpPr>
        <p:spPr>
          <a:xfrm>
            <a:off x="812414" y="529049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88"/>
          <p:cNvSpPr txBox="1"/>
          <p:nvPr/>
        </p:nvSpPr>
        <p:spPr>
          <a:xfrm>
            <a:off x="1223894" y="482562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877" y="359241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069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47220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7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459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144</a:t>
            </a:fld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5334234" y="2520953"/>
            <a:ext cx="3352566" cy="738664"/>
            <a:chOff x="560912" y="1927819"/>
            <a:chExt cx="3352566" cy="738664"/>
          </a:xfrm>
        </p:grpSpPr>
        <p:grpSp>
          <p:nvGrpSpPr>
            <p:cNvPr id="11" name="群組 10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3" name="橢圓 12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334234" y="3496313"/>
            <a:ext cx="3352566" cy="738664"/>
            <a:chOff x="560912" y="1927819"/>
            <a:chExt cx="3352566" cy="738664"/>
          </a:xfrm>
        </p:grpSpPr>
        <p:grpSp>
          <p:nvGrpSpPr>
            <p:cNvPr id="16" name="群組 1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8" name="橢圓 1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334234" y="4471673"/>
            <a:ext cx="3352566" cy="738664"/>
            <a:chOff x="560912" y="1927819"/>
            <a:chExt cx="3352566" cy="738664"/>
          </a:xfrm>
        </p:grpSpPr>
        <p:grpSp>
          <p:nvGrpSpPr>
            <p:cNvPr id="21" name="群組 20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3" name="橢圓 22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5334234" y="5447033"/>
            <a:ext cx="3352566" cy="738664"/>
            <a:chOff x="560912" y="1927819"/>
            <a:chExt cx="3352566" cy="738664"/>
          </a:xfrm>
        </p:grpSpPr>
        <p:grpSp>
          <p:nvGrpSpPr>
            <p:cNvPr id="26" name="群組 2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8" name="橢圓 2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sp>
        <p:nvSpPr>
          <p:cNvPr id="30" name="矩形 29"/>
          <p:cNvSpPr/>
          <p:nvPr/>
        </p:nvSpPr>
        <p:spPr>
          <a:xfrm>
            <a:off x="5602333" y="1103524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070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88676" y="1967484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9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909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版面配置區 12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847" y="4583200"/>
            <a:ext cx="4548600" cy="2274800"/>
          </a:xfrm>
        </p:spPr>
      </p:pic>
      <p:pic>
        <p:nvPicPr>
          <p:cNvPr id="10" name="圖片版面配置區 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頁尾版面配置區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146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474160" y="1748550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457812" y="1875442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4474160" y="2867487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457812" y="299437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6" name="矩形 15"/>
          <p:cNvSpPr/>
          <p:nvPr/>
        </p:nvSpPr>
        <p:spPr>
          <a:xfrm>
            <a:off x="4474160" y="3938252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457812" y="4065144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8" name="矩形 17"/>
          <p:cNvSpPr/>
          <p:nvPr/>
        </p:nvSpPr>
        <p:spPr>
          <a:xfrm>
            <a:off x="4474160" y="5057189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5457812" y="5184081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1206391" y="2699748"/>
            <a:ext cx="2585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The quick brown fox jumps over the lazy dog. The quick brown fox jumps over the lazy dog. </a:t>
            </a:r>
          </a:p>
        </p:txBody>
      </p:sp>
      <p:sp>
        <p:nvSpPr>
          <p:cNvPr id="21" name="矩形 20"/>
          <p:cNvSpPr/>
          <p:nvPr/>
        </p:nvSpPr>
        <p:spPr>
          <a:xfrm>
            <a:off x="422031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071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8986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20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圖片版面配置區 2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頁尾版面配置區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57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頁尾版面配置區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148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473034" y="201049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8" name="矩形 7"/>
          <p:cNvSpPr/>
          <p:nvPr/>
        </p:nvSpPr>
        <p:spPr>
          <a:xfrm>
            <a:off x="5473034" y="306205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473034" y="411361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5473034" y="516517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4987068" y="3220797"/>
            <a:ext cx="421170" cy="421170"/>
            <a:chOff x="5023476" y="3019260"/>
            <a:chExt cx="421170" cy="421170"/>
          </a:xfrm>
        </p:grpSpPr>
        <p:sp>
          <p:nvSpPr>
            <p:cNvPr id="15" name="橢圓 14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加號 15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987068" y="2169237"/>
            <a:ext cx="421170" cy="421170"/>
            <a:chOff x="5023476" y="301926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加號 18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987068" y="4272357"/>
            <a:ext cx="421170" cy="421170"/>
            <a:chOff x="5023476" y="301926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加號 21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987068" y="5323917"/>
            <a:ext cx="421170" cy="421170"/>
            <a:chOff x="5023476" y="3019260"/>
            <a:chExt cx="421170" cy="421170"/>
          </a:xfrm>
        </p:grpSpPr>
        <p:sp>
          <p:nvSpPr>
            <p:cNvPr id="24" name="橢圓 23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加號 24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072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26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4" name="圖片版面配置區 13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矩形 14"/>
          <p:cNvSpPr/>
          <p:nvPr/>
        </p:nvSpPr>
        <p:spPr>
          <a:xfrm>
            <a:off x="2185776" y="622131"/>
            <a:ext cx="4772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005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1138933" y="1755499"/>
            <a:ext cx="2791674" cy="954107"/>
            <a:chOff x="6149127" y="1804267"/>
            <a:chExt cx="2791674" cy="954107"/>
          </a:xfrm>
        </p:grpSpPr>
        <p:sp>
          <p:nvSpPr>
            <p:cNvPr id="8" name="矩形 7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9" name="群組 8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0" name="圓角矩形 9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1" name="手繪多邊形 10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群組 11"/>
          <p:cNvGrpSpPr/>
          <p:nvPr/>
        </p:nvGrpSpPr>
        <p:grpSpPr>
          <a:xfrm>
            <a:off x="1138933" y="2872083"/>
            <a:ext cx="2791674" cy="954107"/>
            <a:chOff x="6149127" y="2941171"/>
            <a:chExt cx="2791674" cy="954107"/>
          </a:xfrm>
        </p:grpSpPr>
        <p:sp>
          <p:nvSpPr>
            <p:cNvPr id="13" name="矩形 12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8" name="圓角矩形 17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9" name="手繪多邊形 18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群組 19"/>
          <p:cNvGrpSpPr/>
          <p:nvPr/>
        </p:nvGrpSpPr>
        <p:grpSpPr>
          <a:xfrm>
            <a:off x="1138933" y="3988667"/>
            <a:ext cx="2791674" cy="954107"/>
            <a:chOff x="6149127" y="3992731"/>
            <a:chExt cx="2791674" cy="954107"/>
          </a:xfrm>
        </p:grpSpPr>
        <p:sp>
          <p:nvSpPr>
            <p:cNvPr id="21" name="矩形 20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2" name="群組 21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3" name="圓角矩形 22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4" name="手繪多邊形 23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1138933" y="5105251"/>
            <a:ext cx="2791674" cy="954107"/>
            <a:chOff x="6149127" y="5044291"/>
            <a:chExt cx="2791674" cy="954107"/>
          </a:xfrm>
        </p:grpSpPr>
        <p:sp>
          <p:nvSpPr>
            <p:cNvPr id="26" name="矩形 25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7" name="群組 26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8" name="圓角矩形 27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9" name="手繪多邊形 28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61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168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頁尾版面配置區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150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113526" y="2616810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1" name="橢圓 10"/>
          <p:cNvSpPr/>
          <p:nvPr/>
        </p:nvSpPr>
        <p:spPr>
          <a:xfrm>
            <a:off x="5279136" y="2121546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5702046" y="2538741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88"/>
          <p:cNvSpPr txBox="1"/>
          <p:nvPr/>
        </p:nvSpPr>
        <p:spPr>
          <a:xfrm>
            <a:off x="6113526" y="2073869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13526" y="4091280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5" name="橢圓 14"/>
          <p:cNvSpPr/>
          <p:nvPr/>
        </p:nvSpPr>
        <p:spPr>
          <a:xfrm>
            <a:off x="5279136" y="3596016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6" name="直線接點 15"/>
          <p:cNvCxnSpPr/>
          <p:nvPr/>
        </p:nvCxnSpPr>
        <p:spPr>
          <a:xfrm>
            <a:off x="5702046" y="4013211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88"/>
          <p:cNvSpPr txBox="1"/>
          <p:nvPr/>
        </p:nvSpPr>
        <p:spPr>
          <a:xfrm>
            <a:off x="6113526" y="3548339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113526" y="5565750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9" name="橢圓 18"/>
          <p:cNvSpPr/>
          <p:nvPr/>
        </p:nvSpPr>
        <p:spPr>
          <a:xfrm>
            <a:off x="5279136" y="5070486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0" name="直線接點 19"/>
          <p:cNvCxnSpPr/>
          <p:nvPr/>
        </p:nvCxnSpPr>
        <p:spPr>
          <a:xfrm>
            <a:off x="5702046" y="5487681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88"/>
          <p:cNvSpPr txBox="1"/>
          <p:nvPr/>
        </p:nvSpPr>
        <p:spPr>
          <a:xfrm>
            <a:off x="6113526" y="5022809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073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462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1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頁尾版面配置區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152</a:t>
            </a:fld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534116" y="2023348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0" name="群組 9"/>
          <p:cNvGrpSpPr/>
          <p:nvPr/>
        </p:nvGrpSpPr>
        <p:grpSpPr>
          <a:xfrm>
            <a:off x="4951186" y="2181225"/>
            <a:ext cx="582930" cy="422910"/>
            <a:chOff x="2068830" y="3314700"/>
            <a:chExt cx="582930" cy="422910"/>
          </a:xfrm>
        </p:grpSpPr>
        <p:sp>
          <p:nvSpPr>
            <p:cNvPr id="11" name="矩形 10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5534116" y="3071860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4951186" y="3229737"/>
            <a:ext cx="582930" cy="422910"/>
            <a:chOff x="2068830" y="3314700"/>
            <a:chExt cx="582930" cy="422910"/>
          </a:xfrm>
        </p:grpSpPr>
        <p:sp>
          <p:nvSpPr>
            <p:cNvPr id="15" name="矩形 14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5534116" y="4120372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8" name="群組 17"/>
          <p:cNvGrpSpPr/>
          <p:nvPr/>
        </p:nvGrpSpPr>
        <p:grpSpPr>
          <a:xfrm>
            <a:off x="4951186" y="4278249"/>
            <a:ext cx="582930" cy="422910"/>
            <a:chOff x="2068830" y="3314700"/>
            <a:chExt cx="582930" cy="422910"/>
          </a:xfrm>
        </p:grpSpPr>
        <p:sp>
          <p:nvSpPr>
            <p:cNvPr id="19" name="矩形 18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5534116" y="516888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2" name="群組 21"/>
          <p:cNvGrpSpPr/>
          <p:nvPr/>
        </p:nvGrpSpPr>
        <p:grpSpPr>
          <a:xfrm>
            <a:off x="4951186" y="5326761"/>
            <a:ext cx="582930" cy="422910"/>
            <a:chOff x="2068830" y="3314700"/>
            <a:chExt cx="582930" cy="422910"/>
          </a:xfrm>
        </p:grpSpPr>
        <p:sp>
          <p:nvSpPr>
            <p:cNvPr id="23" name="矩形 22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074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32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13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154</a:t>
            </a:fld>
            <a:endParaRPr lang="zh-TW" altLang="en-US"/>
          </a:p>
        </p:txBody>
      </p:sp>
      <p:pic>
        <p:nvPicPr>
          <p:cNvPr id="16" name="圖片版面配置區 1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矩形 8"/>
          <p:cNvSpPr/>
          <p:nvPr/>
        </p:nvSpPr>
        <p:spPr>
          <a:xfrm>
            <a:off x="654944" y="4125990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0" name="文字方塊 11"/>
          <p:cNvSpPr txBox="1"/>
          <p:nvPr/>
        </p:nvSpPr>
        <p:spPr>
          <a:xfrm>
            <a:off x="1638596" y="4252882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654944" y="5244927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2" name="文字方塊 13"/>
          <p:cNvSpPr txBox="1"/>
          <p:nvPr/>
        </p:nvSpPr>
        <p:spPr>
          <a:xfrm>
            <a:off x="1638596" y="537181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4854489" y="4126719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4" name="文字方塊 15"/>
          <p:cNvSpPr txBox="1"/>
          <p:nvPr/>
        </p:nvSpPr>
        <p:spPr>
          <a:xfrm>
            <a:off x="5838141" y="4253611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5" name="矩形 14"/>
          <p:cNvSpPr/>
          <p:nvPr/>
        </p:nvSpPr>
        <p:spPr>
          <a:xfrm>
            <a:off x="4854489" y="5245656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7" name="文字方塊 17"/>
          <p:cNvSpPr txBox="1"/>
          <p:nvPr/>
        </p:nvSpPr>
        <p:spPr>
          <a:xfrm>
            <a:off x="5838141" y="5372548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8" name="矩形 17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075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34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62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版面配置區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圖片版面配置區 1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圖片版面配置區 12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頁尾版面配置區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156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0" name="文字方塊 51"/>
          <p:cNvSpPr txBox="1"/>
          <p:nvPr/>
        </p:nvSpPr>
        <p:spPr>
          <a:xfrm>
            <a:off x="679528" y="1533014"/>
            <a:ext cx="778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076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435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圖片版面配置區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頁尾版面配置區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535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頁尾版面配置區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158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077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51"/>
          <p:cNvSpPr txBox="1"/>
          <p:nvPr/>
        </p:nvSpPr>
        <p:spPr>
          <a:xfrm>
            <a:off x="790393" y="1709912"/>
            <a:ext cx="778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568663" y="806454"/>
            <a:ext cx="1241068" cy="848740"/>
            <a:chOff x="2219814" y="1947306"/>
            <a:chExt cx="354509" cy="242441"/>
          </a:xfrm>
          <a:solidFill>
            <a:schemeClr val="accent1"/>
          </a:solidFill>
        </p:grpSpPr>
        <p:sp>
          <p:nvSpPr>
            <p:cNvPr id="15" name="文字方塊 14"/>
            <p:cNvSpPr txBox="1"/>
            <p:nvPr/>
          </p:nvSpPr>
          <p:spPr>
            <a:xfrm>
              <a:off x="2219814" y="1947306"/>
              <a:ext cx="162074" cy="242441"/>
            </a:xfrm>
            <a:custGeom>
              <a:avLst/>
              <a:gdLst>
                <a:gd name="connsiteX0" fmla="*/ 162074 w 162074"/>
                <a:gd name="connsiteY0" fmla="*/ 0 h 242441"/>
                <a:gd name="connsiteX1" fmla="*/ 142868 w 162074"/>
                <a:gd name="connsiteY1" fmla="*/ 27236 h 242441"/>
                <a:gd name="connsiteX2" fmla="*/ 69610 w 162074"/>
                <a:gd name="connsiteY2" fmla="*/ 120104 h 242441"/>
                <a:gd name="connsiteX3" fmla="*/ 124569 w 162074"/>
                <a:gd name="connsiteY3" fmla="*/ 187524 h 242441"/>
                <a:gd name="connsiteX4" fmla="*/ 54067 w 162074"/>
                <a:gd name="connsiteY4" fmla="*/ 242441 h 242441"/>
                <a:gd name="connsiteX5" fmla="*/ 0 w 162074"/>
                <a:gd name="connsiteY5" fmla="*/ 170111 h 242441"/>
                <a:gd name="connsiteX6" fmla="*/ 162074 w 162074"/>
                <a:gd name="connsiteY6" fmla="*/ 0 h 2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74" h="242441">
                  <a:moveTo>
                    <a:pt x="162074" y="0"/>
                  </a:moveTo>
                  <a:lnTo>
                    <a:pt x="142868" y="27236"/>
                  </a:lnTo>
                  <a:cubicBezTo>
                    <a:pt x="99392" y="35612"/>
                    <a:pt x="74972" y="66568"/>
                    <a:pt x="69610" y="120104"/>
                  </a:cubicBezTo>
                  <a:lnTo>
                    <a:pt x="124569" y="187524"/>
                  </a:lnTo>
                  <a:lnTo>
                    <a:pt x="54067" y="242441"/>
                  </a:lnTo>
                  <a:lnTo>
                    <a:pt x="0" y="170111"/>
                  </a:lnTo>
                  <a:cubicBezTo>
                    <a:pt x="8632" y="56704"/>
                    <a:pt x="62657" y="0"/>
                    <a:pt x="16207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7200" dirty="0">
                <a:latin typeface="Arial" panose="020B0604020202020204" pitchFamily="34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2412695" y="1947306"/>
              <a:ext cx="161628" cy="242441"/>
            </a:xfrm>
            <a:custGeom>
              <a:avLst/>
              <a:gdLst>
                <a:gd name="connsiteX0" fmla="*/ 161628 w 161628"/>
                <a:gd name="connsiteY0" fmla="*/ 0 h 242441"/>
                <a:gd name="connsiteX1" fmla="*/ 142868 w 161628"/>
                <a:gd name="connsiteY1" fmla="*/ 27236 h 242441"/>
                <a:gd name="connsiteX2" fmla="*/ 69164 w 161628"/>
                <a:gd name="connsiteY2" fmla="*/ 120104 h 242441"/>
                <a:gd name="connsiteX3" fmla="*/ 124569 w 161628"/>
                <a:gd name="connsiteY3" fmla="*/ 187524 h 242441"/>
                <a:gd name="connsiteX4" fmla="*/ 53620 w 161628"/>
                <a:gd name="connsiteY4" fmla="*/ 242441 h 242441"/>
                <a:gd name="connsiteX5" fmla="*/ 0 w 161628"/>
                <a:gd name="connsiteY5" fmla="*/ 170111 h 242441"/>
                <a:gd name="connsiteX6" fmla="*/ 161628 w 161628"/>
                <a:gd name="connsiteY6" fmla="*/ 0 h 2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628" h="242441">
                  <a:moveTo>
                    <a:pt x="161628" y="0"/>
                  </a:moveTo>
                  <a:lnTo>
                    <a:pt x="142868" y="27236"/>
                  </a:lnTo>
                  <a:cubicBezTo>
                    <a:pt x="99690" y="35612"/>
                    <a:pt x="75121" y="66568"/>
                    <a:pt x="69164" y="120104"/>
                  </a:cubicBezTo>
                  <a:lnTo>
                    <a:pt x="124569" y="187524"/>
                  </a:lnTo>
                  <a:lnTo>
                    <a:pt x="53620" y="242441"/>
                  </a:lnTo>
                  <a:lnTo>
                    <a:pt x="0" y="170111"/>
                  </a:lnTo>
                  <a:cubicBezTo>
                    <a:pt x="8632" y="56704"/>
                    <a:pt x="62508" y="0"/>
                    <a:pt x="1616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72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91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44540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6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頁尾版面配置區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064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160</a:t>
            </a:fld>
            <a:endParaRPr lang="zh-TW" altLang="en-US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078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51"/>
          <p:cNvSpPr txBox="1"/>
          <p:nvPr/>
        </p:nvSpPr>
        <p:spPr>
          <a:xfrm>
            <a:off x="679528" y="5176129"/>
            <a:ext cx="778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2259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頁尾版面配置區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1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頁尾版面配置區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162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418966" y="241962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1" name="橢圓 10"/>
          <p:cNvSpPr/>
          <p:nvPr/>
        </p:nvSpPr>
        <p:spPr>
          <a:xfrm>
            <a:off x="584576" y="1924358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1007486" y="234155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88"/>
          <p:cNvSpPr txBox="1"/>
          <p:nvPr/>
        </p:nvSpPr>
        <p:spPr>
          <a:xfrm>
            <a:off x="1418966" y="187668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18966" y="389409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5" name="橢圓 14"/>
          <p:cNvSpPr/>
          <p:nvPr/>
        </p:nvSpPr>
        <p:spPr>
          <a:xfrm>
            <a:off x="584576" y="3398828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6" name="直線接點 15"/>
          <p:cNvCxnSpPr/>
          <p:nvPr/>
        </p:nvCxnSpPr>
        <p:spPr>
          <a:xfrm>
            <a:off x="1007486" y="381602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88"/>
          <p:cNvSpPr txBox="1"/>
          <p:nvPr/>
        </p:nvSpPr>
        <p:spPr>
          <a:xfrm>
            <a:off x="1418966" y="335115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18966" y="536856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9" name="橢圓 18"/>
          <p:cNvSpPr/>
          <p:nvPr/>
        </p:nvSpPr>
        <p:spPr>
          <a:xfrm>
            <a:off x="584576" y="487329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0" name="直線接點 19"/>
          <p:cNvCxnSpPr/>
          <p:nvPr/>
        </p:nvCxnSpPr>
        <p:spPr>
          <a:xfrm>
            <a:off x="1007486" y="529049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88"/>
          <p:cNvSpPr txBox="1"/>
          <p:nvPr/>
        </p:nvSpPr>
        <p:spPr>
          <a:xfrm>
            <a:off x="1418966" y="482562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83205" y="350599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079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69548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76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963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頁尾版面配置區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164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534116" y="2023348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4951186" y="2181225"/>
            <a:ext cx="582930" cy="422910"/>
            <a:chOff x="2068830" y="3314700"/>
            <a:chExt cx="582930" cy="422910"/>
          </a:xfrm>
        </p:grpSpPr>
        <p:sp>
          <p:nvSpPr>
            <p:cNvPr id="12" name="矩形 11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5534116" y="3071860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4951186" y="3229737"/>
            <a:ext cx="582930" cy="422910"/>
            <a:chOff x="2068830" y="3314700"/>
            <a:chExt cx="582930" cy="422910"/>
          </a:xfrm>
        </p:grpSpPr>
        <p:sp>
          <p:nvSpPr>
            <p:cNvPr id="16" name="矩形 15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5534116" y="4120372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4951186" y="4278249"/>
            <a:ext cx="582930" cy="422910"/>
            <a:chOff x="2068830" y="3314700"/>
            <a:chExt cx="582930" cy="422910"/>
          </a:xfrm>
        </p:grpSpPr>
        <p:sp>
          <p:nvSpPr>
            <p:cNvPr id="20" name="矩形 1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5534116" y="516888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3" name="群組 22"/>
          <p:cNvGrpSpPr/>
          <p:nvPr/>
        </p:nvGrpSpPr>
        <p:grpSpPr>
          <a:xfrm>
            <a:off x="4951186" y="5326761"/>
            <a:ext cx="582930" cy="422910"/>
            <a:chOff x="2068830" y="3314700"/>
            <a:chExt cx="582930" cy="422910"/>
          </a:xfrm>
        </p:grpSpPr>
        <p:sp>
          <p:nvSpPr>
            <p:cNvPr id="24" name="矩形 23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080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10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43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頁尾版面配置區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166</a:t>
            </a:fld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560912" y="2049739"/>
            <a:ext cx="3352566" cy="738664"/>
            <a:chOff x="560912" y="1927819"/>
            <a:chExt cx="3352566" cy="738664"/>
          </a:xfrm>
        </p:grpSpPr>
        <p:grpSp>
          <p:nvGrpSpPr>
            <p:cNvPr id="11" name="群組 10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3" name="橢圓 12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60912" y="3025099"/>
            <a:ext cx="3352566" cy="738664"/>
            <a:chOff x="560912" y="1927819"/>
            <a:chExt cx="3352566" cy="738664"/>
          </a:xfrm>
        </p:grpSpPr>
        <p:grpSp>
          <p:nvGrpSpPr>
            <p:cNvPr id="16" name="群組 1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8" name="橢圓 1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60912" y="4000459"/>
            <a:ext cx="3352566" cy="738664"/>
            <a:chOff x="560912" y="1927819"/>
            <a:chExt cx="3352566" cy="738664"/>
          </a:xfrm>
        </p:grpSpPr>
        <p:grpSp>
          <p:nvGrpSpPr>
            <p:cNvPr id="21" name="群組 20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3" name="橢圓 22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560912" y="4975819"/>
            <a:ext cx="3352566" cy="738664"/>
            <a:chOff x="560912" y="1927819"/>
            <a:chExt cx="3352566" cy="738664"/>
          </a:xfrm>
        </p:grpSpPr>
        <p:grpSp>
          <p:nvGrpSpPr>
            <p:cNvPr id="26" name="群組 2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8" name="橢圓 2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sp>
        <p:nvSpPr>
          <p:cNvPr id="30" name="矩形 29"/>
          <p:cNvSpPr/>
          <p:nvPr/>
        </p:nvSpPr>
        <p:spPr>
          <a:xfrm>
            <a:off x="530943" y="576411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081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17286" y="144037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8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665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頁尾版面配置區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168</a:t>
            </a:fld>
            <a:endParaRPr lang="zh-TW" altLang="en-US"/>
          </a:p>
        </p:txBody>
      </p:sp>
      <p:pic>
        <p:nvPicPr>
          <p:cNvPr id="14" name="圖片版面配置區 13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矩形 8"/>
          <p:cNvSpPr/>
          <p:nvPr/>
        </p:nvSpPr>
        <p:spPr>
          <a:xfrm>
            <a:off x="5796703" y="201049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5796703" y="306205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796703" y="411361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5796703" y="516517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5310737" y="3220797"/>
            <a:ext cx="421170" cy="421170"/>
            <a:chOff x="5023476" y="3019260"/>
            <a:chExt cx="421170" cy="421170"/>
          </a:xfrm>
        </p:grpSpPr>
        <p:sp>
          <p:nvSpPr>
            <p:cNvPr id="15" name="橢圓 14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加號 15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5310737" y="2169237"/>
            <a:ext cx="421170" cy="421170"/>
            <a:chOff x="5023476" y="301926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加號 18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310737" y="4272357"/>
            <a:ext cx="421170" cy="421170"/>
            <a:chOff x="5023476" y="301926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加號 21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310737" y="5323917"/>
            <a:ext cx="421170" cy="421170"/>
            <a:chOff x="5023476" y="3019260"/>
            <a:chExt cx="421170" cy="421170"/>
          </a:xfrm>
        </p:grpSpPr>
        <p:sp>
          <p:nvSpPr>
            <p:cNvPr id="24" name="橢圓 23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加號 24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082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81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4952110" y="370671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006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845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5338454" y="2104301"/>
            <a:ext cx="2951802" cy="523220"/>
            <a:chOff x="1037268" y="1684503"/>
            <a:chExt cx="2951802" cy="523220"/>
          </a:xfrm>
        </p:grpSpPr>
        <p:sp>
          <p:nvSpPr>
            <p:cNvPr id="9" name="矩形 8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4952110" y="3192873"/>
            <a:ext cx="2951802" cy="523220"/>
            <a:chOff x="1037268" y="1684503"/>
            <a:chExt cx="2951802" cy="523220"/>
          </a:xfrm>
        </p:grpSpPr>
        <p:sp>
          <p:nvSpPr>
            <p:cNvPr id="14" name="矩形 13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16" name="橢圓 15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4565766" y="4281445"/>
            <a:ext cx="2951802" cy="523220"/>
            <a:chOff x="1037268" y="1684503"/>
            <a:chExt cx="2951802" cy="523220"/>
          </a:xfrm>
        </p:grpSpPr>
        <p:sp>
          <p:nvSpPr>
            <p:cNvPr id="19" name="矩形 18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21" name="橢圓 20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4179422" y="5370017"/>
            <a:ext cx="2951802" cy="523220"/>
            <a:chOff x="1037268" y="1684503"/>
            <a:chExt cx="2951802" cy="523220"/>
          </a:xfrm>
        </p:grpSpPr>
        <p:sp>
          <p:nvSpPr>
            <p:cNvPr id="24" name="矩形 23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26" name="橢圓 25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784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612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頁尾版面配置區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170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970702" y="201049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970702" y="306205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970702" y="411361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970702" y="516517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484736" y="3220797"/>
            <a:ext cx="421170" cy="421170"/>
            <a:chOff x="5023476" y="3019260"/>
            <a:chExt cx="421170" cy="421170"/>
          </a:xfrm>
        </p:grpSpPr>
        <p:sp>
          <p:nvSpPr>
            <p:cNvPr id="15" name="橢圓 14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加號 15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84736" y="2169237"/>
            <a:ext cx="421170" cy="421170"/>
            <a:chOff x="5023476" y="301926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加號 18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84736" y="4272357"/>
            <a:ext cx="421170" cy="421170"/>
            <a:chOff x="5023476" y="301926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加號 21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84736" y="5323917"/>
            <a:ext cx="421170" cy="421170"/>
            <a:chOff x="5023476" y="3019260"/>
            <a:chExt cx="421170" cy="421170"/>
          </a:xfrm>
        </p:grpSpPr>
        <p:sp>
          <p:nvSpPr>
            <p:cNvPr id="24" name="橢圓 23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加號 24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083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0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680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172</a:t>
            </a:fld>
            <a:endParaRPr lang="zh-TW" altLang="en-US"/>
          </a:p>
        </p:txBody>
      </p:sp>
      <p:pic>
        <p:nvPicPr>
          <p:cNvPr id="16" name="圖片版面配置區 1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矩形 8"/>
          <p:cNvSpPr/>
          <p:nvPr/>
        </p:nvSpPr>
        <p:spPr>
          <a:xfrm>
            <a:off x="5593622" y="197754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5593622" y="302910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593622" y="408066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5593622" y="513222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5107656" y="2136293"/>
            <a:ext cx="421170" cy="421170"/>
            <a:chOff x="5023476" y="1967700"/>
            <a:chExt cx="421170" cy="421170"/>
          </a:xfrm>
        </p:grpSpPr>
        <p:sp>
          <p:nvSpPr>
            <p:cNvPr id="14" name="橢圓 13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5107656" y="3187853"/>
            <a:ext cx="421170" cy="421170"/>
            <a:chOff x="5023476" y="301926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107656" y="4239413"/>
            <a:ext cx="421170" cy="421170"/>
            <a:chOff x="5023476" y="407082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107656" y="5290973"/>
            <a:ext cx="421170" cy="421170"/>
            <a:chOff x="5023476" y="5122380"/>
            <a:chExt cx="421170" cy="421170"/>
          </a:xfrm>
        </p:grpSpPr>
        <p:sp>
          <p:nvSpPr>
            <p:cNvPr id="24" name="橢圓 23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084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79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312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頁尾版面配置區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174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658817" y="201049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658817" y="306205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5658817" y="411361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5658817" y="516517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5172851" y="3220797"/>
            <a:ext cx="421170" cy="421170"/>
            <a:chOff x="5023476" y="3019260"/>
            <a:chExt cx="421170" cy="421170"/>
          </a:xfrm>
        </p:grpSpPr>
        <p:sp>
          <p:nvSpPr>
            <p:cNvPr id="15" name="橢圓 14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加號 15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5172851" y="2169237"/>
            <a:ext cx="421170" cy="421170"/>
            <a:chOff x="5023476" y="301926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加號 18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172851" y="4272357"/>
            <a:ext cx="421170" cy="421170"/>
            <a:chOff x="5023476" y="301926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加號 21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172851" y="5323917"/>
            <a:ext cx="421170" cy="421170"/>
            <a:chOff x="5023476" y="3019260"/>
            <a:chExt cx="421170" cy="421170"/>
          </a:xfrm>
        </p:grpSpPr>
        <p:sp>
          <p:nvSpPr>
            <p:cNvPr id="24" name="橢圓 23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加號 24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085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8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5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176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086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87287" y="1794010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9" name="文字方塊 11"/>
          <p:cNvSpPr txBox="1"/>
          <p:nvPr/>
        </p:nvSpPr>
        <p:spPr>
          <a:xfrm>
            <a:off x="1470939" y="1920902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487287" y="2912947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1" name="文字方塊 13"/>
          <p:cNvSpPr txBox="1"/>
          <p:nvPr/>
        </p:nvSpPr>
        <p:spPr>
          <a:xfrm>
            <a:off x="1470939" y="303983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487287" y="4008601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3" name="文字方塊 15"/>
          <p:cNvSpPr txBox="1"/>
          <p:nvPr/>
        </p:nvSpPr>
        <p:spPr>
          <a:xfrm>
            <a:off x="1470939" y="4135493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487287" y="5127538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5" name="文字方塊 17"/>
          <p:cNvSpPr txBox="1"/>
          <p:nvPr/>
        </p:nvSpPr>
        <p:spPr>
          <a:xfrm>
            <a:off x="1470939" y="5254430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85118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177</a:t>
            </a:fld>
            <a:endParaRPr lang="zh-TW" altLang="en-US"/>
          </a:p>
        </p:txBody>
      </p:sp>
      <p:sp>
        <p:nvSpPr>
          <p:cNvPr id="2" name="圖片版面配置區 1"/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74089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頁尾版面配置區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178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223894" y="241962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1" name="橢圓 10"/>
          <p:cNvSpPr/>
          <p:nvPr/>
        </p:nvSpPr>
        <p:spPr>
          <a:xfrm>
            <a:off x="389504" y="1924358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812414" y="234155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88"/>
          <p:cNvSpPr txBox="1"/>
          <p:nvPr/>
        </p:nvSpPr>
        <p:spPr>
          <a:xfrm>
            <a:off x="1223894" y="187668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23894" y="389409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5" name="橢圓 14"/>
          <p:cNvSpPr/>
          <p:nvPr/>
        </p:nvSpPr>
        <p:spPr>
          <a:xfrm>
            <a:off x="389504" y="3398828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6" name="直線接點 15"/>
          <p:cNvCxnSpPr/>
          <p:nvPr/>
        </p:nvCxnSpPr>
        <p:spPr>
          <a:xfrm>
            <a:off x="812414" y="381602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88"/>
          <p:cNvSpPr txBox="1"/>
          <p:nvPr/>
        </p:nvSpPr>
        <p:spPr>
          <a:xfrm>
            <a:off x="1223894" y="335115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223894" y="536856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9" name="橢圓 18"/>
          <p:cNvSpPr/>
          <p:nvPr/>
        </p:nvSpPr>
        <p:spPr>
          <a:xfrm>
            <a:off x="389504" y="487329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0" name="直線接點 19"/>
          <p:cNvCxnSpPr/>
          <p:nvPr/>
        </p:nvCxnSpPr>
        <p:spPr>
          <a:xfrm>
            <a:off x="812414" y="529049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88"/>
          <p:cNvSpPr txBox="1"/>
          <p:nvPr/>
        </p:nvSpPr>
        <p:spPr>
          <a:xfrm>
            <a:off x="1223894" y="482562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087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66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3707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912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頁尾版面配置區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180</a:t>
            </a:fld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6923022" y="1894362"/>
            <a:ext cx="1821289" cy="1847265"/>
            <a:chOff x="6563886" y="1726115"/>
            <a:chExt cx="1821289" cy="1847265"/>
          </a:xfrm>
        </p:grpSpPr>
        <p:sp>
          <p:nvSpPr>
            <p:cNvPr id="11" name="文字方塊 18"/>
            <p:cNvSpPr txBox="1"/>
            <p:nvPr/>
          </p:nvSpPr>
          <p:spPr>
            <a:xfrm>
              <a:off x="6563887" y="2317530"/>
              <a:ext cx="1821288" cy="12558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12" name="文字方塊 19"/>
            <p:cNvSpPr txBox="1"/>
            <p:nvPr/>
          </p:nvSpPr>
          <p:spPr>
            <a:xfrm>
              <a:off x="6563886" y="172611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2"/>
                  </a:solidFill>
                </a:rPr>
                <a:t>Title</a:t>
              </a:r>
            </a:p>
          </p:txBody>
        </p:sp>
        <p:cxnSp>
          <p:nvCxnSpPr>
            <p:cNvPr id="13" name="直線接點 12"/>
            <p:cNvCxnSpPr/>
            <p:nvPr/>
          </p:nvCxnSpPr>
          <p:spPr>
            <a:xfrm>
              <a:off x="6652911" y="229885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528211" y="4070980"/>
            <a:ext cx="1821289" cy="1842383"/>
            <a:chOff x="2466757" y="4025798"/>
            <a:chExt cx="1821289" cy="1842383"/>
          </a:xfrm>
        </p:grpSpPr>
        <p:sp>
          <p:nvSpPr>
            <p:cNvPr id="15" name="文字方塊 20"/>
            <p:cNvSpPr txBox="1"/>
            <p:nvPr/>
          </p:nvSpPr>
          <p:spPr>
            <a:xfrm>
              <a:off x="2466758" y="4617212"/>
              <a:ext cx="1821288" cy="12509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16" name="文字方塊 21"/>
            <p:cNvSpPr txBox="1"/>
            <p:nvPr/>
          </p:nvSpPr>
          <p:spPr>
            <a:xfrm>
              <a:off x="2466757" y="4025798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3"/>
                  </a:solidFill>
                </a:rPr>
                <a:t>Title</a:t>
              </a:r>
            </a:p>
          </p:txBody>
        </p:sp>
        <p:cxnSp>
          <p:nvCxnSpPr>
            <p:cNvPr id="17" name="直線接點 16"/>
            <p:cNvCxnSpPr/>
            <p:nvPr/>
          </p:nvCxnSpPr>
          <p:spPr>
            <a:xfrm>
              <a:off x="2555782" y="4598541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群組 17"/>
          <p:cNvGrpSpPr/>
          <p:nvPr/>
        </p:nvGrpSpPr>
        <p:grpSpPr>
          <a:xfrm>
            <a:off x="524990" y="1894362"/>
            <a:ext cx="1821289" cy="1847265"/>
            <a:chOff x="2377732" y="1726115"/>
            <a:chExt cx="1821289" cy="1847265"/>
          </a:xfrm>
        </p:grpSpPr>
        <p:sp>
          <p:nvSpPr>
            <p:cNvPr id="19" name="文字方塊 18"/>
            <p:cNvSpPr txBox="1"/>
            <p:nvPr/>
          </p:nvSpPr>
          <p:spPr>
            <a:xfrm>
              <a:off x="2377733" y="2317530"/>
              <a:ext cx="1821288" cy="12558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2377732" y="172611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1"/>
                  </a:solidFill>
                </a:rPr>
                <a:t>Title</a:t>
              </a:r>
            </a:p>
          </p:txBody>
        </p:sp>
        <p:cxnSp>
          <p:nvCxnSpPr>
            <p:cNvPr id="21" name="直線接點 20"/>
            <p:cNvCxnSpPr/>
            <p:nvPr/>
          </p:nvCxnSpPr>
          <p:spPr>
            <a:xfrm>
              <a:off x="2466757" y="229885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群組 21"/>
          <p:cNvGrpSpPr/>
          <p:nvPr/>
        </p:nvGrpSpPr>
        <p:grpSpPr>
          <a:xfrm>
            <a:off x="6923022" y="4070980"/>
            <a:ext cx="1821288" cy="1842383"/>
            <a:chOff x="4742598" y="6028675"/>
            <a:chExt cx="1821288" cy="1842383"/>
          </a:xfrm>
        </p:grpSpPr>
        <p:sp>
          <p:nvSpPr>
            <p:cNvPr id="23" name="文字方塊 20"/>
            <p:cNvSpPr txBox="1"/>
            <p:nvPr/>
          </p:nvSpPr>
          <p:spPr>
            <a:xfrm>
              <a:off x="4742598" y="6620089"/>
              <a:ext cx="1821288" cy="12509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24" name="文字方塊 21"/>
            <p:cNvSpPr txBox="1"/>
            <p:nvPr/>
          </p:nvSpPr>
          <p:spPr>
            <a:xfrm>
              <a:off x="4742598" y="602867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4"/>
                  </a:solidFill>
                </a:rPr>
                <a:t>Title</a:t>
              </a:r>
            </a:p>
          </p:txBody>
        </p:sp>
        <p:cxnSp>
          <p:nvCxnSpPr>
            <p:cNvPr id="25" name="直線接點 24"/>
            <p:cNvCxnSpPr/>
            <p:nvPr/>
          </p:nvCxnSpPr>
          <p:spPr>
            <a:xfrm>
              <a:off x="4742598" y="660141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2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088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29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67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版面配置區 10"/>
          <p:cNvPicPr>
            <a:picLocks noGrp="1" noChangeAspect="1"/>
          </p:cNvPicPr>
          <p:nvPr>
            <p:ph type="pic" sz="quarter" idx="2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頁尾版面配置區 7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182</a:t>
            </a:fld>
            <a:endParaRPr lang="zh-TW" altLang="en-US"/>
          </a:p>
        </p:txBody>
      </p:sp>
      <p:sp>
        <p:nvSpPr>
          <p:cNvPr id="39" name="文字方塊 12"/>
          <p:cNvSpPr txBox="1"/>
          <p:nvPr/>
        </p:nvSpPr>
        <p:spPr>
          <a:xfrm>
            <a:off x="1011017" y="1899124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Agenda</a:t>
            </a:r>
            <a:endParaRPr lang="zh-TW" altLang="en-US" sz="2400" dirty="0"/>
          </a:p>
        </p:txBody>
      </p:sp>
      <p:sp>
        <p:nvSpPr>
          <p:cNvPr id="40" name="矩形 39"/>
          <p:cNvSpPr/>
          <p:nvPr/>
        </p:nvSpPr>
        <p:spPr>
          <a:xfrm>
            <a:off x="1011017" y="2301588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41" name="文字方塊 14"/>
          <p:cNvSpPr txBox="1"/>
          <p:nvPr/>
        </p:nvSpPr>
        <p:spPr>
          <a:xfrm>
            <a:off x="1011017" y="2796547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Process</a:t>
            </a:r>
            <a:endParaRPr lang="zh-TW" altLang="en-US" sz="2400" dirty="0"/>
          </a:p>
        </p:txBody>
      </p:sp>
      <p:sp>
        <p:nvSpPr>
          <p:cNvPr id="42" name="矩形 41"/>
          <p:cNvSpPr/>
          <p:nvPr/>
        </p:nvSpPr>
        <p:spPr>
          <a:xfrm>
            <a:off x="1011017" y="3199011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43" name="文字方塊 16"/>
          <p:cNvSpPr txBox="1"/>
          <p:nvPr/>
        </p:nvSpPr>
        <p:spPr>
          <a:xfrm>
            <a:off x="1015901" y="3739941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Security</a:t>
            </a:r>
            <a:endParaRPr lang="zh-TW" altLang="en-US" sz="2400" dirty="0"/>
          </a:p>
        </p:txBody>
      </p:sp>
      <p:sp>
        <p:nvSpPr>
          <p:cNvPr id="44" name="矩形 43"/>
          <p:cNvSpPr/>
          <p:nvPr/>
        </p:nvSpPr>
        <p:spPr>
          <a:xfrm>
            <a:off x="1015901" y="4142405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45" name="文字方塊 18"/>
          <p:cNvSpPr txBox="1"/>
          <p:nvPr/>
        </p:nvSpPr>
        <p:spPr>
          <a:xfrm>
            <a:off x="1015901" y="4637364"/>
            <a:ext cx="16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/>
              <a:t>Success</a:t>
            </a:r>
            <a:endParaRPr lang="zh-TW" altLang="en-US" sz="2400" dirty="0"/>
          </a:p>
        </p:txBody>
      </p:sp>
      <p:sp>
        <p:nvSpPr>
          <p:cNvPr id="46" name="矩形 45"/>
          <p:cNvSpPr/>
          <p:nvPr/>
        </p:nvSpPr>
        <p:spPr>
          <a:xfrm>
            <a:off x="1015901" y="5039828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grpSp>
        <p:nvGrpSpPr>
          <p:cNvPr id="47" name="群組 46"/>
          <p:cNvGrpSpPr/>
          <p:nvPr/>
        </p:nvGrpSpPr>
        <p:grpSpPr>
          <a:xfrm>
            <a:off x="471336" y="3028344"/>
            <a:ext cx="523644" cy="523644"/>
            <a:chOff x="5731184" y="3068960"/>
            <a:chExt cx="816070" cy="816070"/>
          </a:xfrm>
        </p:grpSpPr>
        <p:sp>
          <p:nvSpPr>
            <p:cNvPr id="48" name="橢圓 47"/>
            <p:cNvSpPr/>
            <p:nvPr/>
          </p:nvSpPr>
          <p:spPr>
            <a:xfrm>
              <a:off x="5731184" y="3068960"/>
              <a:ext cx="816070" cy="8160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49" name="群組 48"/>
            <p:cNvGrpSpPr/>
            <p:nvPr/>
          </p:nvGrpSpPr>
          <p:grpSpPr>
            <a:xfrm>
              <a:off x="5935646" y="3308966"/>
              <a:ext cx="407146" cy="336058"/>
              <a:chOff x="13079250" y="23448756"/>
              <a:chExt cx="2967819" cy="2449630"/>
            </a:xfrm>
            <a:solidFill>
              <a:schemeClr val="bg1"/>
            </a:solidFill>
          </p:grpSpPr>
          <p:sp>
            <p:nvSpPr>
              <p:cNvPr id="50" name="手繪多邊形 49"/>
              <p:cNvSpPr>
                <a:spLocks/>
              </p:cNvSpPr>
              <p:nvPr/>
            </p:nvSpPr>
            <p:spPr bwMode="auto">
              <a:xfrm>
                <a:off x="13079250" y="23448756"/>
                <a:ext cx="2967819" cy="2449630"/>
              </a:xfrm>
              <a:custGeom>
                <a:avLst/>
                <a:gdLst>
                  <a:gd name="connsiteX0" fmla="*/ 2007528 w 4024625"/>
                  <a:gd name="connsiteY0" fmla="*/ 1087436 h 3321916"/>
                  <a:gd name="connsiteX1" fmla="*/ 1840007 w 4024625"/>
                  <a:gd name="connsiteY1" fmla="*/ 1101840 h 3321916"/>
                  <a:gd name="connsiteX2" fmla="*/ 1743097 w 4024625"/>
                  <a:gd name="connsiteY2" fmla="*/ 1122724 h 3321916"/>
                  <a:gd name="connsiteX3" fmla="*/ 1609441 w 4024625"/>
                  <a:gd name="connsiteY3" fmla="*/ 1178896 h 3321916"/>
                  <a:gd name="connsiteX4" fmla="*/ 1096431 w 4024625"/>
                  <a:gd name="connsiteY4" fmla="*/ 1856928 h 3321916"/>
                  <a:gd name="connsiteX5" fmla="*/ 1116966 w 4024625"/>
                  <a:gd name="connsiteY5" fmla="*/ 2260216 h 3321916"/>
                  <a:gd name="connsiteX6" fmla="*/ 1819472 w 4024625"/>
                  <a:gd name="connsiteY6" fmla="*/ 2915204 h 3321916"/>
                  <a:gd name="connsiteX7" fmla="*/ 1895847 w 4024625"/>
                  <a:gd name="connsiteY7" fmla="*/ 2930328 h 3321916"/>
                  <a:gd name="connsiteX8" fmla="*/ 2217919 w 4024625"/>
                  <a:gd name="connsiteY8" fmla="*/ 2911604 h 3321916"/>
                  <a:gd name="connsiteX9" fmla="*/ 2875753 w 4024625"/>
                  <a:gd name="connsiteY9" fmla="*/ 2323952 h 3321916"/>
                  <a:gd name="connsiteX10" fmla="*/ 2922227 w 4024625"/>
                  <a:gd name="connsiteY10" fmla="*/ 2006360 h 3321916"/>
                  <a:gd name="connsiteX11" fmla="*/ 2861343 w 4024625"/>
                  <a:gd name="connsiteY11" fmla="*/ 1660684 h 3321916"/>
                  <a:gd name="connsiteX12" fmla="*/ 2600515 w 4024625"/>
                  <a:gd name="connsiteY12" fmla="*/ 1300604 h 3321916"/>
                  <a:gd name="connsiteX13" fmla="*/ 2271958 w 4024625"/>
                  <a:gd name="connsiteY13" fmla="*/ 1122364 h 3321916"/>
                  <a:gd name="connsiteX14" fmla="*/ 2175409 w 4024625"/>
                  <a:gd name="connsiteY14" fmla="*/ 1101840 h 3321916"/>
                  <a:gd name="connsiteX15" fmla="*/ 2007528 w 4024625"/>
                  <a:gd name="connsiteY15" fmla="*/ 1087436 h 3321916"/>
                  <a:gd name="connsiteX16" fmla="*/ 691176 w 4024625"/>
                  <a:gd name="connsiteY16" fmla="*/ 884236 h 3321916"/>
                  <a:gd name="connsiteX17" fmla="*/ 395695 w 4024625"/>
                  <a:gd name="connsiteY17" fmla="*/ 895036 h 3321916"/>
                  <a:gd name="connsiteX18" fmla="*/ 376237 w 4024625"/>
                  <a:gd name="connsiteY18" fmla="*/ 1095956 h 3321916"/>
                  <a:gd name="connsiteX19" fmla="*/ 388128 w 4024625"/>
                  <a:gd name="connsiteY19" fmla="*/ 1299032 h 3321916"/>
                  <a:gd name="connsiteX20" fmla="*/ 691176 w 4024625"/>
                  <a:gd name="connsiteY20" fmla="*/ 1311272 h 3321916"/>
                  <a:gd name="connsiteX21" fmla="*/ 994223 w 4024625"/>
                  <a:gd name="connsiteY21" fmla="*/ 1299032 h 3321916"/>
                  <a:gd name="connsiteX22" fmla="*/ 1006475 w 4024625"/>
                  <a:gd name="connsiteY22" fmla="*/ 1095956 h 3321916"/>
                  <a:gd name="connsiteX23" fmla="*/ 987017 w 4024625"/>
                  <a:gd name="connsiteY23" fmla="*/ 895036 h 3321916"/>
                  <a:gd name="connsiteX24" fmla="*/ 691176 w 4024625"/>
                  <a:gd name="connsiteY24" fmla="*/ 884236 h 3321916"/>
                  <a:gd name="connsiteX25" fmla="*/ 1504906 w 4024625"/>
                  <a:gd name="connsiteY25" fmla="*/ 0 h 3321916"/>
                  <a:gd name="connsiteX26" fmla="*/ 2007262 w 4024625"/>
                  <a:gd name="connsiteY26" fmla="*/ 0 h 3321916"/>
                  <a:gd name="connsiteX27" fmla="*/ 2509258 w 4024625"/>
                  <a:gd name="connsiteY27" fmla="*/ 0 h 3321916"/>
                  <a:gd name="connsiteX28" fmla="*/ 2657624 w 4024625"/>
                  <a:gd name="connsiteY28" fmla="*/ 247692 h 3321916"/>
                  <a:gd name="connsiteX29" fmla="*/ 2828316 w 4024625"/>
                  <a:gd name="connsiteY29" fmla="*/ 501868 h 3321916"/>
                  <a:gd name="connsiteX30" fmla="*/ 3367404 w 4024625"/>
                  <a:gd name="connsiteY30" fmla="*/ 507988 h 3321916"/>
                  <a:gd name="connsiteX31" fmla="*/ 3906130 w 4024625"/>
                  <a:gd name="connsiteY31" fmla="*/ 519508 h 3321916"/>
                  <a:gd name="connsiteX32" fmla="*/ 3961588 w 4024625"/>
                  <a:gd name="connsiteY32" fmla="*/ 562352 h 3321916"/>
                  <a:gd name="connsiteX33" fmla="*/ 4024607 w 4024625"/>
                  <a:gd name="connsiteY33" fmla="*/ 1909552 h 3321916"/>
                  <a:gd name="connsiteX34" fmla="*/ 4011283 w 4024625"/>
                  <a:gd name="connsiteY34" fmla="*/ 3168188 h 3321916"/>
                  <a:gd name="connsiteX35" fmla="*/ 3887404 w 4024625"/>
                  <a:gd name="connsiteY35" fmla="*/ 3301396 h 3321916"/>
                  <a:gd name="connsiteX36" fmla="*/ 2004381 w 4024625"/>
                  <a:gd name="connsiteY36" fmla="*/ 3321556 h 3321916"/>
                  <a:gd name="connsiteX37" fmla="*/ 133601 w 4024625"/>
                  <a:gd name="connsiteY37" fmla="*/ 3306436 h 3321916"/>
                  <a:gd name="connsiteX38" fmla="*/ 28809 w 4024625"/>
                  <a:gd name="connsiteY38" fmla="*/ 3226872 h 3321916"/>
                  <a:gd name="connsiteX39" fmla="*/ 0 w 4024625"/>
                  <a:gd name="connsiteY39" fmla="*/ 3187268 h 3321916"/>
                  <a:gd name="connsiteX40" fmla="*/ 0 w 4024625"/>
                  <a:gd name="connsiteY40" fmla="*/ 1913152 h 3321916"/>
                  <a:gd name="connsiteX41" fmla="*/ 11524 w 4024625"/>
                  <a:gd name="connsiteY41" fmla="*/ 616716 h 3321916"/>
                  <a:gd name="connsiteX42" fmla="*/ 103712 w 4024625"/>
                  <a:gd name="connsiteY42" fmla="*/ 522388 h 3321916"/>
                  <a:gd name="connsiteX43" fmla="*/ 654683 w 4024625"/>
                  <a:gd name="connsiteY43" fmla="*/ 507988 h 3321916"/>
                  <a:gd name="connsiteX44" fmla="*/ 1177925 w 4024625"/>
                  <a:gd name="connsiteY44" fmla="*/ 507988 h 3321916"/>
                  <a:gd name="connsiteX45" fmla="*/ 1203853 w 4024625"/>
                  <a:gd name="connsiteY45" fmla="*/ 485308 h 3321916"/>
                  <a:gd name="connsiteX46" fmla="*/ 1367344 w 4024625"/>
                  <a:gd name="connsiteY46" fmla="*/ 231132 h 332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024625" h="3321916">
                    <a:moveTo>
                      <a:pt x="2007528" y="1087436"/>
                    </a:moveTo>
                    <a:cubicBezTo>
                      <a:pt x="1951687" y="1087436"/>
                      <a:pt x="1876033" y="1093916"/>
                      <a:pt x="1840007" y="1101840"/>
                    </a:cubicBezTo>
                    <a:cubicBezTo>
                      <a:pt x="1803621" y="1109400"/>
                      <a:pt x="1760029" y="1119124"/>
                      <a:pt x="1743097" y="1122724"/>
                    </a:cubicBezTo>
                    <a:cubicBezTo>
                      <a:pt x="1726525" y="1126324"/>
                      <a:pt x="1666362" y="1151532"/>
                      <a:pt x="1609441" y="1178896"/>
                    </a:cubicBezTo>
                    <a:cubicBezTo>
                      <a:pt x="1336724" y="1309604"/>
                      <a:pt x="1148309" y="1558780"/>
                      <a:pt x="1096431" y="1856928"/>
                    </a:cubicBezTo>
                    <a:cubicBezTo>
                      <a:pt x="1079499" y="1953788"/>
                      <a:pt x="1090667" y="2171996"/>
                      <a:pt x="1116966" y="2260216"/>
                    </a:cubicBezTo>
                    <a:cubicBezTo>
                      <a:pt x="1216398" y="2593652"/>
                      <a:pt x="1494518" y="2852908"/>
                      <a:pt x="1819472" y="2915204"/>
                    </a:cubicBezTo>
                    <a:cubicBezTo>
                      <a:pt x="1850094" y="2920964"/>
                      <a:pt x="1884679" y="2927808"/>
                      <a:pt x="1895847" y="2930328"/>
                    </a:cubicBezTo>
                    <a:cubicBezTo>
                      <a:pt x="1937277" y="2940048"/>
                      <a:pt x="2152352" y="2927448"/>
                      <a:pt x="2217919" y="2911604"/>
                    </a:cubicBezTo>
                    <a:cubicBezTo>
                      <a:pt x="2518736" y="2839588"/>
                      <a:pt x="2773079" y="2612376"/>
                      <a:pt x="2875753" y="2323952"/>
                    </a:cubicBezTo>
                    <a:cubicBezTo>
                      <a:pt x="2917183" y="2208004"/>
                      <a:pt x="2922587" y="2170916"/>
                      <a:pt x="2922227" y="2006360"/>
                    </a:cubicBezTo>
                    <a:cubicBezTo>
                      <a:pt x="2921506" y="1833164"/>
                      <a:pt x="2914301" y="1793552"/>
                      <a:pt x="2861343" y="1660684"/>
                    </a:cubicBezTo>
                    <a:cubicBezTo>
                      <a:pt x="2805503" y="1521692"/>
                      <a:pt x="2713997" y="1394944"/>
                      <a:pt x="2600515" y="1300604"/>
                    </a:cubicBezTo>
                    <a:cubicBezTo>
                      <a:pt x="2527382" y="1239748"/>
                      <a:pt x="2336084" y="1136048"/>
                      <a:pt x="2271958" y="1122364"/>
                    </a:cubicBezTo>
                    <a:cubicBezTo>
                      <a:pt x="2255026" y="1118764"/>
                      <a:pt x="2211795" y="1109400"/>
                      <a:pt x="2175409" y="1101840"/>
                    </a:cubicBezTo>
                    <a:cubicBezTo>
                      <a:pt x="2139022" y="1093916"/>
                      <a:pt x="2063368" y="1087436"/>
                      <a:pt x="2007528" y="1087436"/>
                    </a:cubicBezTo>
                    <a:close/>
                    <a:moveTo>
                      <a:pt x="691176" y="884236"/>
                    </a:moveTo>
                    <a:cubicBezTo>
                      <a:pt x="520734" y="884236"/>
                      <a:pt x="407947" y="888196"/>
                      <a:pt x="395695" y="895036"/>
                    </a:cubicBezTo>
                    <a:cubicBezTo>
                      <a:pt x="377318" y="904760"/>
                      <a:pt x="376237" y="918084"/>
                      <a:pt x="376237" y="1095956"/>
                    </a:cubicBezTo>
                    <a:cubicBezTo>
                      <a:pt x="376237" y="1230980"/>
                      <a:pt x="379480" y="1290392"/>
                      <a:pt x="388128" y="1299032"/>
                    </a:cubicBezTo>
                    <a:cubicBezTo>
                      <a:pt x="397137" y="1308032"/>
                      <a:pt x="478574" y="1311272"/>
                      <a:pt x="691176" y="1311272"/>
                    </a:cubicBezTo>
                    <a:cubicBezTo>
                      <a:pt x="904138" y="1311272"/>
                      <a:pt x="985575" y="1308032"/>
                      <a:pt x="994223" y="1299032"/>
                    </a:cubicBezTo>
                    <a:cubicBezTo>
                      <a:pt x="1002872" y="1290392"/>
                      <a:pt x="1006475" y="1230980"/>
                      <a:pt x="1006475" y="1095956"/>
                    </a:cubicBezTo>
                    <a:cubicBezTo>
                      <a:pt x="1006475" y="918084"/>
                      <a:pt x="1005394" y="904760"/>
                      <a:pt x="987017" y="895036"/>
                    </a:cubicBezTo>
                    <a:cubicBezTo>
                      <a:pt x="974765" y="888196"/>
                      <a:pt x="861978" y="884236"/>
                      <a:pt x="691176" y="884236"/>
                    </a:cubicBezTo>
                    <a:close/>
                    <a:moveTo>
                      <a:pt x="1504906" y="0"/>
                    </a:moveTo>
                    <a:lnTo>
                      <a:pt x="2007262" y="0"/>
                    </a:lnTo>
                    <a:lnTo>
                      <a:pt x="2509258" y="0"/>
                    </a:lnTo>
                    <a:lnTo>
                      <a:pt x="2657624" y="247692"/>
                    </a:lnTo>
                    <a:cubicBezTo>
                      <a:pt x="2764216" y="425904"/>
                      <a:pt x="2812112" y="497548"/>
                      <a:pt x="2828316" y="501868"/>
                    </a:cubicBezTo>
                    <a:cubicBezTo>
                      <a:pt x="2840920" y="505108"/>
                      <a:pt x="3083276" y="507988"/>
                      <a:pt x="3367404" y="507988"/>
                    </a:cubicBezTo>
                    <a:cubicBezTo>
                      <a:pt x="3728235" y="507988"/>
                      <a:pt x="3890286" y="511588"/>
                      <a:pt x="3906130" y="519508"/>
                    </a:cubicBezTo>
                    <a:cubicBezTo>
                      <a:pt x="3918014" y="525628"/>
                      <a:pt x="3943222" y="545072"/>
                      <a:pt x="3961588" y="562352"/>
                    </a:cubicBezTo>
                    <a:cubicBezTo>
                      <a:pt x="4027488" y="624636"/>
                      <a:pt x="4024607" y="568112"/>
                      <a:pt x="4024607" y="1909552"/>
                    </a:cubicBezTo>
                    <a:cubicBezTo>
                      <a:pt x="4024607" y="2872968"/>
                      <a:pt x="4021726" y="3133624"/>
                      <a:pt x="4011283" y="3168188"/>
                    </a:cubicBezTo>
                    <a:cubicBezTo>
                      <a:pt x="3991477" y="3235152"/>
                      <a:pt x="3952225" y="3277272"/>
                      <a:pt x="3887404" y="3301396"/>
                    </a:cubicBezTo>
                    <a:cubicBezTo>
                      <a:pt x="3830867" y="3322636"/>
                      <a:pt x="3830507" y="3322636"/>
                      <a:pt x="2004381" y="3321556"/>
                    </a:cubicBezTo>
                    <a:cubicBezTo>
                      <a:pt x="489032" y="3320836"/>
                      <a:pt x="170333" y="3318316"/>
                      <a:pt x="133601" y="3306436"/>
                    </a:cubicBezTo>
                    <a:cubicBezTo>
                      <a:pt x="81025" y="3290232"/>
                      <a:pt x="66981" y="3279432"/>
                      <a:pt x="28809" y="3226872"/>
                    </a:cubicBezTo>
                    <a:lnTo>
                      <a:pt x="0" y="3187268"/>
                    </a:lnTo>
                    <a:lnTo>
                      <a:pt x="0" y="1913152"/>
                    </a:lnTo>
                    <a:cubicBezTo>
                      <a:pt x="0" y="991136"/>
                      <a:pt x="3241" y="632556"/>
                      <a:pt x="11524" y="616716"/>
                    </a:cubicBezTo>
                    <a:cubicBezTo>
                      <a:pt x="28449" y="583952"/>
                      <a:pt x="72382" y="538592"/>
                      <a:pt x="103712" y="522388"/>
                    </a:cubicBezTo>
                    <a:cubicBezTo>
                      <a:pt x="126399" y="510508"/>
                      <a:pt x="223989" y="507988"/>
                      <a:pt x="654683" y="507988"/>
                    </a:cubicBezTo>
                    <a:lnTo>
                      <a:pt x="1177925" y="507988"/>
                    </a:lnTo>
                    <a:lnTo>
                      <a:pt x="1203853" y="485308"/>
                    </a:lnTo>
                    <a:cubicBezTo>
                      <a:pt x="1217897" y="472708"/>
                      <a:pt x="1291360" y="358220"/>
                      <a:pt x="1367344" y="23113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51" name="手繪多邊形 50"/>
              <p:cNvSpPr>
                <a:spLocks/>
              </p:cNvSpPr>
              <p:nvPr/>
            </p:nvSpPr>
            <p:spPr bwMode="auto">
              <a:xfrm>
                <a:off x="14046734" y="24416165"/>
                <a:ext cx="1019800" cy="1024369"/>
              </a:xfrm>
              <a:custGeom>
                <a:avLst/>
                <a:gdLst>
                  <a:gd name="connsiteX0" fmla="*/ 696901 w 1382938"/>
                  <a:gd name="connsiteY0" fmla="*/ 174564 h 1389136"/>
                  <a:gd name="connsiteX1" fmla="*/ 615103 w 1382938"/>
                  <a:gd name="connsiteY1" fmla="*/ 185584 h 1389136"/>
                  <a:gd name="connsiteX2" fmla="*/ 187732 w 1382938"/>
                  <a:gd name="connsiteY2" fmla="*/ 592580 h 1389136"/>
                  <a:gd name="connsiteX3" fmla="*/ 187732 w 1382938"/>
                  <a:gd name="connsiteY3" fmla="*/ 808496 h 1389136"/>
                  <a:gd name="connsiteX4" fmla="*/ 532584 w 1382938"/>
                  <a:gd name="connsiteY4" fmla="*/ 1189940 h 1389136"/>
                  <a:gd name="connsiteX5" fmla="*/ 850769 w 1382938"/>
                  <a:gd name="connsiteY5" fmla="*/ 1191740 h 1389136"/>
                  <a:gd name="connsiteX6" fmla="*/ 1062653 w 1382938"/>
                  <a:gd name="connsiteY6" fmla="*/ 1061472 h 1389136"/>
                  <a:gd name="connsiteX7" fmla="*/ 1208953 w 1382938"/>
                  <a:gd name="connsiteY7" fmla="*/ 698740 h 1389136"/>
                  <a:gd name="connsiteX8" fmla="*/ 1135442 w 1382938"/>
                  <a:gd name="connsiteY8" fmla="*/ 424528 h 1389136"/>
                  <a:gd name="connsiteX9" fmla="*/ 777619 w 1382938"/>
                  <a:gd name="connsiteY9" fmla="*/ 185944 h 1389136"/>
                  <a:gd name="connsiteX10" fmla="*/ 696901 w 1382938"/>
                  <a:gd name="connsiteY10" fmla="*/ 174564 h 1389136"/>
                  <a:gd name="connsiteX11" fmla="*/ 709912 w 1382938"/>
                  <a:gd name="connsiteY11" fmla="*/ 376 h 1389136"/>
                  <a:gd name="connsiteX12" fmla="*/ 908829 w 1382938"/>
                  <a:gd name="connsiteY12" fmla="*/ 35660 h 1389136"/>
                  <a:gd name="connsiteX13" fmla="*/ 1337507 w 1382938"/>
                  <a:gd name="connsiteY13" fmla="*/ 434916 h 1389136"/>
                  <a:gd name="connsiteX14" fmla="*/ 1382858 w 1382938"/>
                  <a:gd name="connsiteY14" fmla="*/ 698084 h 1389136"/>
                  <a:gd name="connsiteX15" fmla="*/ 1357663 w 1382938"/>
                  <a:gd name="connsiteY15" fmla="*/ 904012 h 1389136"/>
                  <a:gd name="connsiteX16" fmla="*/ 909909 w 1382938"/>
                  <a:gd name="connsiteY16" fmla="*/ 1358712 h 1389136"/>
                  <a:gd name="connsiteX17" fmla="*/ 688552 w 1382938"/>
                  <a:gd name="connsiteY17" fmla="*/ 1388952 h 1389136"/>
                  <a:gd name="connsiteX18" fmla="*/ 517585 w 1382938"/>
                  <a:gd name="connsiteY18" fmla="*/ 1372752 h 1389136"/>
                  <a:gd name="connsiteX19" fmla="*/ 178170 w 1382938"/>
                  <a:gd name="connsiteY19" fmla="*/ 1165384 h 1389136"/>
                  <a:gd name="connsiteX20" fmla="*/ 10443 w 1382938"/>
                  <a:gd name="connsiteY20" fmla="*/ 585760 h 1389136"/>
                  <a:gd name="connsiteX21" fmla="*/ 214163 w 1382938"/>
                  <a:gd name="connsiteY21" fmla="*/ 195868 h 1389136"/>
                  <a:gd name="connsiteX22" fmla="*/ 657958 w 1382938"/>
                  <a:gd name="connsiteY22" fmla="*/ 1820 h 1389136"/>
                  <a:gd name="connsiteX23" fmla="*/ 709912 w 1382938"/>
                  <a:gd name="connsiteY23" fmla="*/ 376 h 1389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82938" h="1389136">
                    <a:moveTo>
                      <a:pt x="696901" y="174564"/>
                    </a:moveTo>
                    <a:cubicBezTo>
                      <a:pt x="674920" y="174520"/>
                      <a:pt x="652759" y="178208"/>
                      <a:pt x="615103" y="185584"/>
                    </a:cubicBezTo>
                    <a:cubicBezTo>
                      <a:pt x="397454" y="228768"/>
                      <a:pt x="236379" y="381708"/>
                      <a:pt x="187732" y="592580"/>
                    </a:cubicBezTo>
                    <a:cubicBezTo>
                      <a:pt x="167553" y="678228"/>
                      <a:pt x="167553" y="721768"/>
                      <a:pt x="187732" y="808496"/>
                    </a:cubicBezTo>
                    <a:cubicBezTo>
                      <a:pt x="228451" y="983024"/>
                      <a:pt x="366104" y="1135604"/>
                      <a:pt x="532584" y="1189940"/>
                    </a:cubicBezTo>
                    <a:cubicBezTo>
                      <a:pt x="623030" y="1219448"/>
                      <a:pt x="766808" y="1220168"/>
                      <a:pt x="850769" y="1191740"/>
                    </a:cubicBezTo>
                    <a:cubicBezTo>
                      <a:pt x="935450" y="1163312"/>
                      <a:pt x="1000673" y="1123008"/>
                      <a:pt x="1062653" y="1061472"/>
                    </a:cubicBezTo>
                    <a:cubicBezTo>
                      <a:pt x="1166432" y="957476"/>
                      <a:pt x="1208953" y="852036"/>
                      <a:pt x="1208953" y="698740"/>
                    </a:cubicBezTo>
                    <a:cubicBezTo>
                      <a:pt x="1208953" y="591140"/>
                      <a:pt x="1188413" y="514132"/>
                      <a:pt x="1135442" y="424528"/>
                    </a:cubicBezTo>
                    <a:cubicBezTo>
                      <a:pt x="1067697" y="309016"/>
                      <a:pt x="928243" y="216172"/>
                      <a:pt x="777619" y="185944"/>
                    </a:cubicBezTo>
                    <a:cubicBezTo>
                      <a:pt x="740684" y="178388"/>
                      <a:pt x="718883" y="174612"/>
                      <a:pt x="696901" y="174564"/>
                    </a:cubicBezTo>
                    <a:close/>
                    <a:moveTo>
                      <a:pt x="709912" y="376"/>
                    </a:moveTo>
                    <a:cubicBezTo>
                      <a:pt x="769131" y="2720"/>
                      <a:pt x="846471" y="15952"/>
                      <a:pt x="908829" y="35660"/>
                    </a:cubicBezTo>
                    <a:cubicBezTo>
                      <a:pt x="1098153" y="95424"/>
                      <a:pt x="1272359" y="257788"/>
                      <a:pt x="1337507" y="434916"/>
                    </a:cubicBezTo>
                    <a:cubicBezTo>
                      <a:pt x="1380339" y="551560"/>
                      <a:pt x="1383578" y="570280"/>
                      <a:pt x="1382858" y="698084"/>
                    </a:cubicBezTo>
                    <a:cubicBezTo>
                      <a:pt x="1382138" y="803928"/>
                      <a:pt x="1377819" y="839572"/>
                      <a:pt x="1357663" y="904012"/>
                    </a:cubicBezTo>
                    <a:cubicBezTo>
                      <a:pt x="1287477" y="1127220"/>
                      <a:pt x="1129827" y="1287428"/>
                      <a:pt x="909909" y="1358712"/>
                    </a:cubicBezTo>
                    <a:cubicBezTo>
                      <a:pt x="822086" y="1387152"/>
                      <a:pt x="802290" y="1390032"/>
                      <a:pt x="688552" y="1388952"/>
                    </a:cubicBezTo>
                    <a:cubicBezTo>
                      <a:pt x="610087" y="1387872"/>
                      <a:pt x="546379" y="1382112"/>
                      <a:pt x="517585" y="1372752"/>
                    </a:cubicBezTo>
                    <a:cubicBezTo>
                      <a:pt x="367854" y="1324148"/>
                      <a:pt x="263834" y="1260788"/>
                      <a:pt x="178170" y="1165384"/>
                    </a:cubicBezTo>
                    <a:cubicBezTo>
                      <a:pt x="41037" y="1012736"/>
                      <a:pt x="-27710" y="774768"/>
                      <a:pt x="10443" y="585760"/>
                    </a:cubicBezTo>
                    <a:cubicBezTo>
                      <a:pt x="45716" y="412596"/>
                      <a:pt x="105464" y="298112"/>
                      <a:pt x="214163" y="195868"/>
                    </a:cubicBezTo>
                    <a:cubicBezTo>
                      <a:pt x="343738" y="74184"/>
                      <a:pt x="448478" y="28460"/>
                      <a:pt x="657958" y="1820"/>
                    </a:cubicBezTo>
                    <a:cubicBezTo>
                      <a:pt x="672445" y="20"/>
                      <a:pt x="690172" y="-408"/>
                      <a:pt x="709912" y="37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52" name="群組 51"/>
          <p:cNvGrpSpPr/>
          <p:nvPr/>
        </p:nvGrpSpPr>
        <p:grpSpPr>
          <a:xfrm>
            <a:off x="471336" y="2130921"/>
            <a:ext cx="523644" cy="523644"/>
            <a:chOff x="5731184" y="1981037"/>
            <a:chExt cx="816070" cy="816070"/>
          </a:xfrm>
        </p:grpSpPr>
        <p:sp>
          <p:nvSpPr>
            <p:cNvPr id="53" name="橢圓 52"/>
            <p:cNvSpPr/>
            <p:nvPr/>
          </p:nvSpPr>
          <p:spPr>
            <a:xfrm>
              <a:off x="5731184" y="1981037"/>
              <a:ext cx="816070" cy="8160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54" name="手繪多邊形 53"/>
            <p:cNvSpPr>
              <a:spLocks/>
            </p:cNvSpPr>
            <p:nvPr/>
          </p:nvSpPr>
          <p:spPr bwMode="auto">
            <a:xfrm flipV="1">
              <a:off x="6011604" y="2153374"/>
              <a:ext cx="255230" cy="471396"/>
            </a:xfrm>
            <a:custGeom>
              <a:avLst/>
              <a:gdLst>
                <a:gd name="connsiteX0" fmla="*/ 1041502 w 2397801"/>
                <a:gd name="connsiteY0" fmla="*/ 588163 h 4428623"/>
                <a:gd name="connsiteX1" fmla="*/ 299462 w 2397801"/>
                <a:gd name="connsiteY1" fmla="*/ 593899 h 4428623"/>
                <a:gd name="connsiteX2" fmla="*/ 283250 w 2397801"/>
                <a:gd name="connsiteY2" fmla="*/ 2218109 h 4428623"/>
                <a:gd name="connsiteX3" fmla="*/ 290095 w 2397801"/>
                <a:gd name="connsiteY3" fmla="*/ 3843037 h 4428623"/>
                <a:gd name="connsiteX4" fmla="*/ 1207710 w 2397801"/>
                <a:gd name="connsiteY4" fmla="*/ 3847357 h 4428623"/>
                <a:gd name="connsiteX5" fmla="*/ 2118479 w 2397801"/>
                <a:gd name="connsiteY5" fmla="*/ 3844837 h 4428623"/>
                <a:gd name="connsiteX6" fmla="*/ 2121001 w 2397801"/>
                <a:gd name="connsiteY6" fmla="*/ 2224589 h 4428623"/>
                <a:gd name="connsiteX7" fmla="*/ 2110914 w 2397801"/>
                <a:gd name="connsiteY7" fmla="*/ 596419 h 4428623"/>
                <a:gd name="connsiteX8" fmla="*/ 1041502 w 2397801"/>
                <a:gd name="connsiteY8" fmla="*/ 588163 h 4428623"/>
                <a:gd name="connsiteX9" fmla="*/ 1205249 w 2397801"/>
                <a:gd name="connsiteY9" fmla="*/ 186437 h 4428623"/>
                <a:gd name="connsiteX10" fmla="*/ 930070 w 2397801"/>
                <a:gd name="connsiteY10" fmla="*/ 210597 h 4428623"/>
                <a:gd name="connsiteX11" fmla="*/ 899455 w 2397801"/>
                <a:gd name="connsiteY11" fmla="*/ 338957 h 4428623"/>
                <a:gd name="connsiteX12" fmla="*/ 1201647 w 2397801"/>
                <a:gd name="connsiteY12" fmla="*/ 414677 h 4428623"/>
                <a:gd name="connsiteX13" fmla="*/ 1445490 w 2397801"/>
                <a:gd name="connsiteY13" fmla="*/ 398813 h 4428623"/>
                <a:gd name="connsiteX14" fmla="*/ 1513204 w 2397801"/>
                <a:gd name="connsiteY14" fmla="*/ 295689 h 4428623"/>
                <a:gd name="connsiteX15" fmla="*/ 1484029 w 2397801"/>
                <a:gd name="connsiteY15" fmla="*/ 219609 h 4428623"/>
                <a:gd name="connsiteX16" fmla="*/ 1454134 w 2397801"/>
                <a:gd name="connsiteY16" fmla="*/ 186437 h 4428623"/>
                <a:gd name="connsiteX17" fmla="*/ 813103 w 2397801"/>
                <a:gd name="connsiteY17" fmla="*/ 1 h 4428623"/>
                <a:gd name="connsiteX18" fmla="*/ 1241394 w 2397801"/>
                <a:gd name="connsiteY18" fmla="*/ 553 h 4428623"/>
                <a:gd name="connsiteX19" fmla="*/ 2335516 w 2397801"/>
                <a:gd name="connsiteY19" fmla="*/ 3793 h 4428623"/>
                <a:gd name="connsiteX20" fmla="*/ 2364318 w 2397801"/>
                <a:gd name="connsiteY20" fmla="*/ 25037 h 4428623"/>
                <a:gd name="connsiteX21" fmla="*/ 2392760 w 2397801"/>
                <a:gd name="connsiteY21" fmla="*/ 46641 h 4428623"/>
                <a:gd name="connsiteX22" fmla="*/ 2395281 w 2397801"/>
                <a:gd name="connsiteY22" fmla="*/ 2216709 h 4428623"/>
                <a:gd name="connsiteX23" fmla="*/ 2397801 w 2397801"/>
                <a:gd name="connsiteY23" fmla="*/ 4386781 h 4428623"/>
                <a:gd name="connsiteX24" fmla="*/ 2371159 w 2397801"/>
                <a:gd name="connsiteY24" fmla="*/ 4408025 h 4428623"/>
                <a:gd name="connsiteX25" fmla="*/ 1205032 w 2397801"/>
                <a:gd name="connsiteY25" fmla="*/ 4428545 h 4428623"/>
                <a:gd name="connsiteX26" fmla="*/ 48265 w 2397801"/>
                <a:gd name="connsiteY26" fmla="*/ 4418105 h 4428623"/>
                <a:gd name="connsiteX27" fmla="*/ 21 w 2397801"/>
                <a:gd name="connsiteY27" fmla="*/ 2208429 h 4428623"/>
                <a:gd name="connsiteX28" fmla="*/ 21 w 2397801"/>
                <a:gd name="connsiteY28" fmla="*/ 68245 h 4428623"/>
                <a:gd name="connsiteX29" fmla="*/ 28823 w 2397801"/>
                <a:gd name="connsiteY29" fmla="*/ 39437 h 4428623"/>
                <a:gd name="connsiteX30" fmla="*/ 102629 w 2397801"/>
                <a:gd name="connsiteY30" fmla="*/ 4153 h 4428623"/>
                <a:gd name="connsiteX31" fmla="*/ 813103 w 2397801"/>
                <a:gd name="connsiteY31" fmla="*/ 1 h 442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97801" h="4428623">
                  <a:moveTo>
                    <a:pt x="1041502" y="588163"/>
                  </a:moveTo>
                  <a:cubicBezTo>
                    <a:pt x="655239" y="588159"/>
                    <a:pt x="310023" y="589961"/>
                    <a:pt x="299462" y="593899"/>
                  </a:cubicBezTo>
                  <a:cubicBezTo>
                    <a:pt x="284691" y="599661"/>
                    <a:pt x="283250" y="752323"/>
                    <a:pt x="283250" y="2218109"/>
                  </a:cubicBezTo>
                  <a:cubicBezTo>
                    <a:pt x="283250" y="3108165"/>
                    <a:pt x="286492" y="3839437"/>
                    <a:pt x="290095" y="3843037"/>
                  </a:cubicBezTo>
                  <a:cubicBezTo>
                    <a:pt x="294058" y="3846637"/>
                    <a:pt x="706931" y="3848797"/>
                    <a:pt x="1207710" y="3847357"/>
                  </a:cubicBezTo>
                  <a:lnTo>
                    <a:pt x="2118479" y="3844837"/>
                  </a:lnTo>
                  <a:lnTo>
                    <a:pt x="2121001" y="2224589"/>
                  </a:lnTo>
                  <a:cubicBezTo>
                    <a:pt x="2123163" y="935231"/>
                    <a:pt x="2121001" y="602901"/>
                    <a:pt x="2110914" y="596419"/>
                  </a:cubicBezTo>
                  <a:cubicBezTo>
                    <a:pt x="2102605" y="591155"/>
                    <a:pt x="1538127" y="588167"/>
                    <a:pt x="1041502" y="588163"/>
                  </a:cubicBezTo>
                  <a:close/>
                  <a:moveTo>
                    <a:pt x="1205249" y="186437"/>
                  </a:moveTo>
                  <a:cubicBezTo>
                    <a:pt x="956363" y="186437"/>
                    <a:pt x="956003" y="186437"/>
                    <a:pt x="930070" y="210597"/>
                  </a:cubicBezTo>
                  <a:cubicBezTo>
                    <a:pt x="889369" y="248817"/>
                    <a:pt x="878564" y="294969"/>
                    <a:pt x="899455" y="338957"/>
                  </a:cubicBezTo>
                  <a:cubicBezTo>
                    <a:pt x="931511" y="406745"/>
                    <a:pt x="960685" y="414317"/>
                    <a:pt x="1201647" y="414677"/>
                  </a:cubicBezTo>
                  <a:cubicBezTo>
                    <a:pt x="1375975" y="415037"/>
                    <a:pt x="1418476" y="412513"/>
                    <a:pt x="1445490" y="398813"/>
                  </a:cubicBezTo>
                  <a:cubicBezTo>
                    <a:pt x="1493394" y="374653"/>
                    <a:pt x="1513204" y="345085"/>
                    <a:pt x="1513204" y="295689"/>
                  </a:cubicBezTo>
                  <a:cubicBezTo>
                    <a:pt x="1513564" y="262517"/>
                    <a:pt x="1507081" y="245209"/>
                    <a:pt x="1484029" y="219609"/>
                  </a:cubicBezTo>
                  <a:lnTo>
                    <a:pt x="1454134" y="186437"/>
                  </a:lnTo>
                  <a:close/>
                  <a:moveTo>
                    <a:pt x="813103" y="1"/>
                  </a:moveTo>
                  <a:cubicBezTo>
                    <a:pt x="946149" y="13"/>
                    <a:pt x="1090993" y="193"/>
                    <a:pt x="1241394" y="553"/>
                  </a:cubicBezTo>
                  <a:lnTo>
                    <a:pt x="2335516" y="3793"/>
                  </a:lnTo>
                  <a:lnTo>
                    <a:pt x="2364318" y="25037"/>
                  </a:lnTo>
                  <a:lnTo>
                    <a:pt x="2392760" y="46641"/>
                  </a:lnTo>
                  <a:lnTo>
                    <a:pt x="2395281" y="2216709"/>
                  </a:lnTo>
                  <a:lnTo>
                    <a:pt x="2397801" y="4386781"/>
                  </a:lnTo>
                  <a:lnTo>
                    <a:pt x="2371159" y="4408025"/>
                  </a:lnTo>
                  <a:cubicBezTo>
                    <a:pt x="2344517" y="4428905"/>
                    <a:pt x="2342717" y="4428905"/>
                    <a:pt x="1205032" y="4428545"/>
                  </a:cubicBezTo>
                  <a:cubicBezTo>
                    <a:pt x="450415" y="4428545"/>
                    <a:pt x="60146" y="4424945"/>
                    <a:pt x="48265" y="4418105"/>
                  </a:cubicBezTo>
                  <a:cubicBezTo>
                    <a:pt x="-2499" y="4388581"/>
                    <a:pt x="21" y="4509201"/>
                    <a:pt x="21" y="2208429"/>
                  </a:cubicBezTo>
                  <a:lnTo>
                    <a:pt x="21" y="68245"/>
                  </a:lnTo>
                  <a:lnTo>
                    <a:pt x="28823" y="39437"/>
                  </a:lnTo>
                  <a:cubicBezTo>
                    <a:pt x="47905" y="19997"/>
                    <a:pt x="72747" y="8473"/>
                    <a:pt x="102629" y="4153"/>
                  </a:cubicBezTo>
                  <a:cubicBezTo>
                    <a:pt x="120991" y="1453"/>
                    <a:pt x="413962" y="-31"/>
                    <a:pt x="813103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476220" y="3971738"/>
            <a:ext cx="523644" cy="523644"/>
            <a:chOff x="5731184" y="4156883"/>
            <a:chExt cx="816070" cy="816070"/>
          </a:xfrm>
        </p:grpSpPr>
        <p:sp>
          <p:nvSpPr>
            <p:cNvPr id="56" name="橢圓 55"/>
            <p:cNvSpPr/>
            <p:nvPr/>
          </p:nvSpPr>
          <p:spPr>
            <a:xfrm>
              <a:off x="5731184" y="4156883"/>
              <a:ext cx="816070" cy="8160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57" name="群組 56"/>
            <p:cNvGrpSpPr/>
            <p:nvPr/>
          </p:nvGrpSpPr>
          <p:grpSpPr>
            <a:xfrm>
              <a:off x="5939596" y="4366125"/>
              <a:ext cx="399246" cy="397586"/>
              <a:chOff x="35309818" y="13261794"/>
              <a:chExt cx="2516828" cy="2506357"/>
            </a:xfrm>
            <a:solidFill>
              <a:schemeClr val="bg1"/>
            </a:solidFill>
          </p:grpSpPr>
          <p:sp>
            <p:nvSpPr>
              <p:cNvPr id="58" name="手繪多邊形 57"/>
              <p:cNvSpPr>
                <a:spLocks/>
              </p:cNvSpPr>
              <p:nvPr/>
            </p:nvSpPr>
            <p:spPr bwMode="auto">
              <a:xfrm>
                <a:off x="35309818" y="13850431"/>
                <a:ext cx="2516828" cy="1917720"/>
              </a:xfrm>
              <a:custGeom>
                <a:avLst/>
                <a:gdLst>
                  <a:gd name="connsiteX0" fmla="*/ 2520096 w 3413041"/>
                  <a:gd name="connsiteY0" fmla="*/ 2002111 h 2600599"/>
                  <a:gd name="connsiteX1" fmla="*/ 2443148 w 3413041"/>
                  <a:gd name="connsiteY1" fmla="*/ 2036713 h 2600599"/>
                  <a:gd name="connsiteX2" fmla="*/ 2430564 w 3413041"/>
                  <a:gd name="connsiteY2" fmla="*/ 2169719 h 2600599"/>
                  <a:gd name="connsiteX3" fmla="*/ 2517576 w 3413041"/>
                  <a:gd name="connsiteY3" fmla="*/ 2225587 h 2600599"/>
                  <a:gd name="connsiteX4" fmla="*/ 2561084 w 3413041"/>
                  <a:gd name="connsiteY4" fmla="*/ 2209367 h 2600599"/>
                  <a:gd name="connsiteX5" fmla="*/ 2616816 w 3413041"/>
                  <a:gd name="connsiteY5" fmla="*/ 2052933 h 2600599"/>
                  <a:gd name="connsiteX6" fmla="*/ 2520096 w 3413041"/>
                  <a:gd name="connsiteY6" fmla="*/ 2002111 h 2600599"/>
                  <a:gd name="connsiteX7" fmla="*/ 1508300 w 3413041"/>
                  <a:gd name="connsiteY7" fmla="*/ 2002111 h 2600599"/>
                  <a:gd name="connsiteX8" fmla="*/ 1405560 w 3413041"/>
                  <a:gd name="connsiteY8" fmla="*/ 2145595 h 2600599"/>
                  <a:gd name="connsiteX9" fmla="*/ 1478740 w 3413041"/>
                  <a:gd name="connsiteY9" fmla="*/ 2211959 h 2600599"/>
                  <a:gd name="connsiteX10" fmla="*/ 1603472 w 3413041"/>
                  <a:gd name="connsiteY10" fmla="*/ 2164249 h 2600599"/>
                  <a:gd name="connsiteX11" fmla="*/ 1611040 w 3413041"/>
                  <a:gd name="connsiteY11" fmla="*/ 2063091 h 2600599"/>
                  <a:gd name="connsiteX12" fmla="*/ 1508300 w 3413041"/>
                  <a:gd name="connsiteY12" fmla="*/ 2002111 h 2600599"/>
                  <a:gd name="connsiteX13" fmla="*/ 2022368 w 3413041"/>
                  <a:gd name="connsiteY13" fmla="*/ 2000359 h 2600599"/>
                  <a:gd name="connsiteX14" fmla="*/ 1911224 w 3413041"/>
                  <a:gd name="connsiteY14" fmla="*/ 2071965 h 2600599"/>
                  <a:gd name="connsiteX15" fmla="*/ 2048404 w 3413041"/>
                  <a:gd name="connsiteY15" fmla="*/ 2212371 h 2600599"/>
                  <a:gd name="connsiteX16" fmla="*/ 2097140 w 3413041"/>
                  <a:gd name="connsiteY16" fmla="*/ 2186677 h 2600599"/>
                  <a:gd name="connsiteX17" fmla="*/ 2123492 w 3413041"/>
                  <a:gd name="connsiteY17" fmla="*/ 2077755 h 2600599"/>
                  <a:gd name="connsiteX18" fmla="*/ 2022368 w 3413041"/>
                  <a:gd name="connsiteY18" fmla="*/ 2000359 h 2600599"/>
                  <a:gd name="connsiteX19" fmla="*/ 3015036 w 3413041"/>
                  <a:gd name="connsiteY19" fmla="*/ 1999015 h 2600599"/>
                  <a:gd name="connsiteX20" fmla="*/ 2949232 w 3413041"/>
                  <a:gd name="connsiteY20" fmla="*/ 2036257 h 2600599"/>
                  <a:gd name="connsiteX21" fmla="*/ 2938388 w 3413041"/>
                  <a:gd name="connsiteY21" fmla="*/ 2169321 h 2600599"/>
                  <a:gd name="connsiteX22" fmla="*/ 3036728 w 3413041"/>
                  <a:gd name="connsiteY22" fmla="*/ 2220303 h 2600599"/>
                  <a:gd name="connsiteX23" fmla="*/ 3059144 w 3413041"/>
                  <a:gd name="connsiteY23" fmla="*/ 2215603 h 2600599"/>
                  <a:gd name="connsiteX24" fmla="*/ 3098552 w 3413041"/>
                  <a:gd name="connsiteY24" fmla="*/ 2189569 h 2600599"/>
                  <a:gd name="connsiteX25" fmla="*/ 3015036 w 3413041"/>
                  <a:gd name="connsiteY25" fmla="*/ 1999015 h 2600599"/>
                  <a:gd name="connsiteX26" fmla="*/ 510504 w 3413041"/>
                  <a:gd name="connsiteY26" fmla="*/ 1896023 h 2600599"/>
                  <a:gd name="connsiteX27" fmla="*/ 395168 w 3413041"/>
                  <a:gd name="connsiteY27" fmla="*/ 1923123 h 2600599"/>
                  <a:gd name="connsiteX28" fmla="*/ 384384 w 3413041"/>
                  <a:gd name="connsiteY28" fmla="*/ 2288055 h 2600599"/>
                  <a:gd name="connsiteX29" fmla="*/ 606156 w 3413041"/>
                  <a:gd name="connsiteY29" fmla="*/ 2291305 h 2600599"/>
                  <a:gd name="connsiteX30" fmla="*/ 676964 w 3413041"/>
                  <a:gd name="connsiteY30" fmla="*/ 2223805 h 2600599"/>
                  <a:gd name="connsiteX31" fmla="*/ 706436 w 3413041"/>
                  <a:gd name="connsiteY31" fmla="*/ 2108297 h 2600599"/>
                  <a:gd name="connsiteX32" fmla="*/ 679120 w 3413041"/>
                  <a:gd name="connsiteY32" fmla="*/ 1994593 h 2600599"/>
                  <a:gd name="connsiteX33" fmla="*/ 510504 w 3413041"/>
                  <a:gd name="connsiteY33" fmla="*/ 1896023 h 2600599"/>
                  <a:gd name="connsiteX34" fmla="*/ 1699384 w 3413041"/>
                  <a:gd name="connsiteY34" fmla="*/ 387 h 2600599"/>
                  <a:gd name="connsiteX35" fmla="*/ 1880900 w 3413041"/>
                  <a:gd name="connsiteY35" fmla="*/ 104633 h 2600599"/>
                  <a:gd name="connsiteX36" fmla="*/ 1835172 w 3413041"/>
                  <a:gd name="connsiteY36" fmla="*/ 324865 h 2600599"/>
                  <a:gd name="connsiteX37" fmla="*/ 1808528 w 3413041"/>
                  <a:gd name="connsiteY37" fmla="*/ 349695 h 2600599"/>
                  <a:gd name="connsiteX38" fmla="*/ 1808528 w 3413041"/>
                  <a:gd name="connsiteY38" fmla="*/ 976565 h 2600599"/>
                  <a:gd name="connsiteX39" fmla="*/ 1824732 w 3413041"/>
                  <a:gd name="connsiteY39" fmla="*/ 1609553 h 2600599"/>
                  <a:gd name="connsiteX40" fmla="*/ 2553832 w 3413041"/>
                  <a:gd name="connsiteY40" fmla="*/ 1615671 h 2600599"/>
                  <a:gd name="connsiteX41" fmla="*/ 3379788 w 3413041"/>
                  <a:gd name="connsiteY41" fmla="*/ 1692319 h 2600599"/>
                  <a:gd name="connsiteX42" fmla="*/ 3408952 w 3413041"/>
                  <a:gd name="connsiteY42" fmla="*/ 1730825 h 2600599"/>
                  <a:gd name="connsiteX43" fmla="*/ 3411832 w 3413041"/>
                  <a:gd name="connsiteY43" fmla="*/ 2094279 h 2600599"/>
                  <a:gd name="connsiteX44" fmla="*/ 3395268 w 3413041"/>
                  <a:gd name="connsiteY44" fmla="*/ 2496239 h 2600599"/>
                  <a:gd name="connsiteX45" fmla="*/ 3299856 w 3413041"/>
                  <a:gd name="connsiteY45" fmla="*/ 2585125 h 2600599"/>
                  <a:gd name="connsiteX46" fmla="*/ 1709876 w 3413041"/>
                  <a:gd name="connsiteY46" fmla="*/ 2600599 h 2600599"/>
                  <a:gd name="connsiteX47" fmla="*/ 115576 w 3413041"/>
                  <a:gd name="connsiteY47" fmla="*/ 2581165 h 2600599"/>
                  <a:gd name="connsiteX48" fmla="*/ 11520 w 3413041"/>
                  <a:gd name="connsiteY48" fmla="*/ 2459535 h 2600599"/>
                  <a:gd name="connsiteX49" fmla="*/ 0 w 3413041"/>
                  <a:gd name="connsiteY49" fmla="*/ 2107955 h 2600599"/>
                  <a:gd name="connsiteX50" fmla="*/ 11520 w 3413041"/>
                  <a:gd name="connsiteY50" fmla="*/ 1756735 h 2600599"/>
                  <a:gd name="connsiteX51" fmla="*/ 111976 w 3413041"/>
                  <a:gd name="connsiteY51" fmla="*/ 1635823 h 2600599"/>
                  <a:gd name="connsiteX52" fmla="*/ 876360 w 3413041"/>
                  <a:gd name="connsiteY52" fmla="*/ 1615671 h 2600599"/>
                  <a:gd name="connsiteX53" fmla="*/ 1613384 w 3413041"/>
                  <a:gd name="connsiteY53" fmla="*/ 1603435 h 2600599"/>
                  <a:gd name="connsiteX54" fmla="*/ 1625624 w 3413041"/>
                  <a:gd name="connsiteY54" fmla="*/ 975845 h 2600599"/>
                  <a:gd name="connsiteX55" fmla="*/ 1625624 w 3413041"/>
                  <a:gd name="connsiteY55" fmla="*/ 360131 h 2600599"/>
                  <a:gd name="connsiteX56" fmla="*/ 1588900 w 3413041"/>
                  <a:gd name="connsiteY56" fmla="*/ 325225 h 2600599"/>
                  <a:gd name="connsiteX57" fmla="*/ 1539572 w 3413041"/>
                  <a:gd name="connsiteY57" fmla="*/ 115069 h 2600599"/>
                  <a:gd name="connsiteX58" fmla="*/ 1627784 w 3413041"/>
                  <a:gd name="connsiteY58" fmla="*/ 20067 h 2600599"/>
                  <a:gd name="connsiteX59" fmla="*/ 1699384 w 3413041"/>
                  <a:gd name="connsiteY59" fmla="*/ 387 h 260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413041" h="2600599">
                    <a:moveTo>
                      <a:pt x="2520096" y="2002111"/>
                    </a:moveTo>
                    <a:cubicBezTo>
                      <a:pt x="2485576" y="2002111"/>
                      <a:pt x="2471552" y="2008599"/>
                      <a:pt x="2443148" y="2036713"/>
                    </a:cubicBezTo>
                    <a:cubicBezTo>
                      <a:pt x="2401440" y="2078525"/>
                      <a:pt x="2397124" y="2126825"/>
                      <a:pt x="2430564" y="2169719"/>
                    </a:cubicBezTo>
                    <a:cubicBezTo>
                      <a:pt x="2447824" y="2191345"/>
                      <a:pt x="2494924" y="2221623"/>
                      <a:pt x="2517576" y="2225587"/>
                    </a:cubicBezTo>
                    <a:cubicBezTo>
                      <a:pt x="2519016" y="2225947"/>
                      <a:pt x="2538432" y="2218379"/>
                      <a:pt x="2561084" y="2209367"/>
                    </a:cubicBezTo>
                    <a:cubicBezTo>
                      <a:pt x="2626164" y="2183415"/>
                      <a:pt x="2649536" y="2116733"/>
                      <a:pt x="2616816" y="2052933"/>
                    </a:cubicBezTo>
                    <a:cubicBezTo>
                      <a:pt x="2597040" y="2014725"/>
                      <a:pt x="2572952" y="2002111"/>
                      <a:pt x="2520096" y="2002111"/>
                    </a:cubicBezTo>
                    <a:close/>
                    <a:moveTo>
                      <a:pt x="1508300" y="2002111"/>
                    </a:moveTo>
                    <a:cubicBezTo>
                      <a:pt x="1428992" y="2002111"/>
                      <a:pt x="1376360" y="2076005"/>
                      <a:pt x="1405560" y="2145595"/>
                    </a:cubicBezTo>
                    <a:cubicBezTo>
                      <a:pt x="1421784" y="2184695"/>
                      <a:pt x="1436564" y="2198327"/>
                      <a:pt x="1478740" y="2211959"/>
                    </a:cubicBezTo>
                    <a:cubicBezTo>
                      <a:pt x="1522000" y="2225947"/>
                      <a:pt x="1574992" y="2205501"/>
                      <a:pt x="1603472" y="2164249"/>
                    </a:cubicBezTo>
                    <a:cubicBezTo>
                      <a:pt x="1630148" y="2125149"/>
                      <a:pt x="1631952" y="2102909"/>
                      <a:pt x="1611040" y="2063091"/>
                    </a:cubicBezTo>
                    <a:cubicBezTo>
                      <a:pt x="1589412" y="2021481"/>
                      <a:pt x="1556968" y="2002111"/>
                      <a:pt x="1508300" y="2002111"/>
                    </a:cubicBezTo>
                    <a:close/>
                    <a:moveTo>
                      <a:pt x="2022368" y="2000359"/>
                    </a:moveTo>
                    <a:cubicBezTo>
                      <a:pt x="1977828" y="1999137"/>
                      <a:pt x="1931620" y="2022751"/>
                      <a:pt x="1911224" y="2071965"/>
                    </a:cubicBezTo>
                    <a:cubicBezTo>
                      <a:pt x="1878012" y="2152299"/>
                      <a:pt x="1963928" y="2240235"/>
                      <a:pt x="2048404" y="2212371"/>
                    </a:cubicBezTo>
                    <a:cubicBezTo>
                      <a:pt x="2065372" y="2206943"/>
                      <a:pt x="2087392" y="2195363"/>
                      <a:pt x="2097140" y="2186677"/>
                    </a:cubicBezTo>
                    <a:cubicBezTo>
                      <a:pt x="2121328" y="2165689"/>
                      <a:pt x="2133600" y="2115027"/>
                      <a:pt x="2123492" y="2077755"/>
                    </a:cubicBezTo>
                    <a:cubicBezTo>
                      <a:pt x="2109776" y="2027635"/>
                      <a:pt x="2066904" y="2001581"/>
                      <a:pt x="2022368" y="2000359"/>
                    </a:cubicBezTo>
                    <a:close/>
                    <a:moveTo>
                      <a:pt x="3015036" y="1999015"/>
                    </a:moveTo>
                    <a:cubicBezTo>
                      <a:pt x="2991536" y="1999737"/>
                      <a:pt x="2973096" y="2010223"/>
                      <a:pt x="2949232" y="2036257"/>
                    </a:cubicBezTo>
                    <a:cubicBezTo>
                      <a:pt x="2909100" y="2080009"/>
                      <a:pt x="2905124" y="2127377"/>
                      <a:pt x="2938388" y="2169321"/>
                    </a:cubicBezTo>
                    <a:cubicBezTo>
                      <a:pt x="2962612" y="2200417"/>
                      <a:pt x="3015396" y="2227535"/>
                      <a:pt x="3036728" y="2220303"/>
                    </a:cubicBezTo>
                    <a:cubicBezTo>
                      <a:pt x="3044320" y="2217773"/>
                      <a:pt x="3054444" y="2215603"/>
                      <a:pt x="3059144" y="2215603"/>
                    </a:cubicBezTo>
                    <a:cubicBezTo>
                      <a:pt x="3063844" y="2215603"/>
                      <a:pt x="3081560" y="2203671"/>
                      <a:pt x="3098552" y="2189569"/>
                    </a:cubicBezTo>
                    <a:cubicBezTo>
                      <a:pt x="3181348" y="2119783"/>
                      <a:pt x="3126756" y="1995759"/>
                      <a:pt x="3015036" y="1999015"/>
                    </a:cubicBezTo>
                    <a:close/>
                    <a:moveTo>
                      <a:pt x="510504" y="1896023"/>
                    </a:moveTo>
                    <a:cubicBezTo>
                      <a:pt x="470936" y="1893547"/>
                      <a:pt x="430752" y="1902141"/>
                      <a:pt x="395168" y="1923123"/>
                    </a:cubicBezTo>
                    <a:cubicBezTo>
                      <a:pt x="254988" y="2005421"/>
                      <a:pt x="249236" y="2203951"/>
                      <a:pt x="384384" y="2288055"/>
                    </a:cubicBezTo>
                    <a:cubicBezTo>
                      <a:pt x="456272" y="2332815"/>
                      <a:pt x="532832" y="2333899"/>
                      <a:pt x="606156" y="2291305"/>
                    </a:cubicBezTo>
                    <a:cubicBezTo>
                      <a:pt x="628800" y="2278309"/>
                      <a:pt x="660788" y="2247627"/>
                      <a:pt x="676964" y="2223805"/>
                    </a:cubicBezTo>
                    <a:cubicBezTo>
                      <a:pt x="702844" y="2185543"/>
                      <a:pt x="706436" y="2170381"/>
                      <a:pt x="706436" y="2108297"/>
                    </a:cubicBezTo>
                    <a:cubicBezTo>
                      <a:pt x="706436" y="2048377"/>
                      <a:pt x="702124" y="2030329"/>
                      <a:pt x="679120" y="1994593"/>
                    </a:cubicBezTo>
                    <a:cubicBezTo>
                      <a:pt x="640704" y="1935035"/>
                      <a:pt x="576456" y="1900151"/>
                      <a:pt x="510504" y="1896023"/>
                    </a:cubicBezTo>
                    <a:close/>
                    <a:moveTo>
                      <a:pt x="1699384" y="387"/>
                    </a:moveTo>
                    <a:cubicBezTo>
                      <a:pt x="1772344" y="-4337"/>
                      <a:pt x="1845252" y="34461"/>
                      <a:pt x="1880900" y="104633"/>
                    </a:cubicBezTo>
                    <a:cubicBezTo>
                      <a:pt x="1916904" y="175165"/>
                      <a:pt x="1898180" y="266209"/>
                      <a:pt x="1835172" y="324865"/>
                    </a:cubicBezTo>
                    <a:lnTo>
                      <a:pt x="1808528" y="349695"/>
                    </a:lnTo>
                    <a:lnTo>
                      <a:pt x="1808528" y="976565"/>
                    </a:lnTo>
                    <a:cubicBezTo>
                      <a:pt x="1808528" y="1538661"/>
                      <a:pt x="1810328" y="1603795"/>
                      <a:pt x="1824732" y="1609553"/>
                    </a:cubicBezTo>
                    <a:cubicBezTo>
                      <a:pt x="1833372" y="1612791"/>
                      <a:pt x="2161740" y="1615671"/>
                      <a:pt x="2553832" y="1615671"/>
                    </a:cubicBezTo>
                    <a:cubicBezTo>
                      <a:pt x="3355664" y="1616031"/>
                      <a:pt x="3318940" y="1612791"/>
                      <a:pt x="3379788" y="1692319"/>
                    </a:cubicBezTo>
                    <a:lnTo>
                      <a:pt x="3408952" y="1730825"/>
                    </a:lnTo>
                    <a:lnTo>
                      <a:pt x="3411832" y="2094279"/>
                    </a:lnTo>
                    <a:cubicBezTo>
                      <a:pt x="3414712" y="2436503"/>
                      <a:pt x="3413632" y="2460255"/>
                      <a:pt x="3395268" y="2496239"/>
                    </a:cubicBezTo>
                    <a:cubicBezTo>
                      <a:pt x="3371144" y="2543381"/>
                      <a:pt x="3348104" y="2564973"/>
                      <a:pt x="3299856" y="2585125"/>
                    </a:cubicBezTo>
                    <a:cubicBezTo>
                      <a:pt x="3266732" y="2598799"/>
                      <a:pt x="3084188" y="2600599"/>
                      <a:pt x="1709876" y="2600599"/>
                    </a:cubicBezTo>
                    <a:cubicBezTo>
                      <a:pt x="215668" y="2600239"/>
                      <a:pt x="155900" y="2599519"/>
                      <a:pt x="115576" y="2581165"/>
                    </a:cubicBezTo>
                    <a:cubicBezTo>
                      <a:pt x="69848" y="2560655"/>
                      <a:pt x="29524" y="2513153"/>
                      <a:pt x="11520" y="2459535"/>
                    </a:cubicBezTo>
                    <a:cubicBezTo>
                      <a:pt x="3960" y="2436503"/>
                      <a:pt x="0" y="2318111"/>
                      <a:pt x="0" y="2107955"/>
                    </a:cubicBezTo>
                    <a:cubicBezTo>
                      <a:pt x="0" y="1898157"/>
                      <a:pt x="3960" y="1779405"/>
                      <a:pt x="11520" y="1756735"/>
                    </a:cubicBezTo>
                    <a:cubicBezTo>
                      <a:pt x="28804" y="1704915"/>
                      <a:pt x="67328" y="1658493"/>
                      <a:pt x="111976" y="1635823"/>
                    </a:cubicBezTo>
                    <a:cubicBezTo>
                      <a:pt x="150500" y="1616031"/>
                      <a:pt x="172824" y="1615671"/>
                      <a:pt x="876360" y="1615671"/>
                    </a:cubicBezTo>
                    <a:cubicBezTo>
                      <a:pt x="1426516" y="1615671"/>
                      <a:pt x="1604380" y="1612791"/>
                      <a:pt x="1613384" y="1603435"/>
                    </a:cubicBezTo>
                    <a:cubicBezTo>
                      <a:pt x="1622744" y="1594079"/>
                      <a:pt x="1625624" y="1440781"/>
                      <a:pt x="1625624" y="975845"/>
                    </a:cubicBezTo>
                    <a:lnTo>
                      <a:pt x="1625624" y="360131"/>
                    </a:lnTo>
                    <a:lnTo>
                      <a:pt x="1588900" y="325225"/>
                    </a:lnTo>
                    <a:cubicBezTo>
                      <a:pt x="1525172" y="264409"/>
                      <a:pt x="1507888" y="190999"/>
                      <a:pt x="1539572" y="115069"/>
                    </a:cubicBezTo>
                    <a:cubicBezTo>
                      <a:pt x="1559736" y="66847"/>
                      <a:pt x="1581336" y="43817"/>
                      <a:pt x="1627784" y="20067"/>
                    </a:cubicBezTo>
                    <a:cubicBezTo>
                      <a:pt x="1650736" y="8371"/>
                      <a:pt x="1675064" y="1961"/>
                      <a:pt x="1699384" y="3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59" name="Freeform 92"/>
              <p:cNvSpPr>
                <a:spLocks/>
              </p:cNvSpPr>
              <p:nvPr/>
            </p:nvSpPr>
            <p:spPr bwMode="auto">
              <a:xfrm>
                <a:off x="35512341" y="13261794"/>
                <a:ext cx="405044" cy="1443407"/>
              </a:xfrm>
              <a:custGeom>
                <a:avLst/>
                <a:gdLst>
                  <a:gd name="T0" fmla="*/ 1033 w 1527"/>
                  <a:gd name="T1" fmla="*/ 5262 h 5433"/>
                  <a:gd name="T2" fmla="*/ 125 w 1527"/>
                  <a:gd name="T3" fmla="*/ 3147 h 5433"/>
                  <a:gd name="T4" fmla="*/ 1098 w 1527"/>
                  <a:gd name="T5" fmla="*/ 127 h 5433"/>
                  <a:gd name="T6" fmla="*/ 1212 w 1527"/>
                  <a:gd name="T7" fmla="*/ 0 h 5433"/>
                  <a:gd name="T8" fmla="*/ 1369 w 1527"/>
                  <a:gd name="T9" fmla="*/ 154 h 5433"/>
                  <a:gd name="T10" fmla="*/ 1527 w 1527"/>
                  <a:gd name="T11" fmla="*/ 353 h 5433"/>
                  <a:gd name="T12" fmla="*/ 1439 w 1527"/>
                  <a:gd name="T13" fmla="*/ 481 h 5433"/>
                  <a:gd name="T14" fmla="*/ 863 w 1527"/>
                  <a:gd name="T15" fmla="*/ 1402 h 5433"/>
                  <a:gd name="T16" fmla="*/ 622 w 1527"/>
                  <a:gd name="T17" fmla="*/ 2283 h 5433"/>
                  <a:gd name="T18" fmla="*/ 1412 w 1527"/>
                  <a:gd name="T19" fmla="*/ 4958 h 5433"/>
                  <a:gd name="T20" fmla="*/ 1526 w 1527"/>
                  <a:gd name="T21" fmla="*/ 5112 h 5433"/>
                  <a:gd name="T22" fmla="*/ 1210 w 1527"/>
                  <a:gd name="T23" fmla="*/ 5432 h 5433"/>
                  <a:gd name="T24" fmla="*/ 1033 w 1527"/>
                  <a:gd name="T25" fmla="*/ 5262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7" h="5433">
                    <a:moveTo>
                      <a:pt x="1033" y="5262"/>
                    </a:moveTo>
                    <a:cubicBezTo>
                      <a:pt x="505" y="4626"/>
                      <a:pt x="222" y="3966"/>
                      <a:pt x="125" y="3147"/>
                    </a:cubicBezTo>
                    <a:cubicBezTo>
                      <a:pt x="0" y="2085"/>
                      <a:pt x="368" y="942"/>
                      <a:pt x="1098" y="127"/>
                    </a:cubicBezTo>
                    <a:lnTo>
                      <a:pt x="1212" y="0"/>
                    </a:lnTo>
                    <a:lnTo>
                      <a:pt x="1369" y="154"/>
                    </a:lnTo>
                    <a:cubicBezTo>
                      <a:pt x="1456" y="239"/>
                      <a:pt x="1527" y="329"/>
                      <a:pt x="1527" y="353"/>
                    </a:cubicBezTo>
                    <a:cubicBezTo>
                      <a:pt x="1527" y="378"/>
                      <a:pt x="1487" y="436"/>
                      <a:pt x="1439" y="481"/>
                    </a:cubicBezTo>
                    <a:cubicBezTo>
                      <a:pt x="1290" y="623"/>
                      <a:pt x="990" y="1101"/>
                      <a:pt x="863" y="1402"/>
                    </a:cubicBezTo>
                    <a:cubicBezTo>
                      <a:pt x="746" y="1677"/>
                      <a:pt x="696" y="1858"/>
                      <a:pt x="622" y="2283"/>
                    </a:cubicBezTo>
                    <a:cubicBezTo>
                      <a:pt x="471" y="3144"/>
                      <a:pt x="802" y="4265"/>
                      <a:pt x="1412" y="4958"/>
                    </a:cubicBezTo>
                    <a:cubicBezTo>
                      <a:pt x="1475" y="5030"/>
                      <a:pt x="1526" y="5099"/>
                      <a:pt x="1526" y="5112"/>
                    </a:cubicBezTo>
                    <a:cubicBezTo>
                      <a:pt x="1525" y="5152"/>
                      <a:pt x="1248" y="5433"/>
                      <a:pt x="1210" y="5432"/>
                    </a:cubicBezTo>
                    <a:cubicBezTo>
                      <a:pt x="1190" y="5432"/>
                      <a:pt x="1110" y="5356"/>
                      <a:pt x="1033" y="526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0" name="Freeform 93"/>
              <p:cNvSpPr>
                <a:spLocks/>
              </p:cNvSpPr>
              <p:nvPr/>
            </p:nvSpPr>
            <p:spPr bwMode="auto">
              <a:xfrm>
                <a:off x="37228508" y="13261794"/>
                <a:ext cx="376948" cy="1443407"/>
              </a:xfrm>
              <a:custGeom>
                <a:avLst/>
                <a:gdLst>
                  <a:gd name="T0" fmla="*/ 144 w 1421"/>
                  <a:gd name="T1" fmla="*/ 5290 h 5433"/>
                  <a:gd name="T2" fmla="*/ 0 w 1421"/>
                  <a:gd name="T3" fmla="*/ 5119 h 5433"/>
                  <a:gd name="T4" fmla="*/ 156 w 1421"/>
                  <a:gd name="T5" fmla="*/ 4897 h 5433"/>
                  <a:gd name="T6" fmla="*/ 841 w 1421"/>
                  <a:gd name="T7" fmla="*/ 3529 h 5433"/>
                  <a:gd name="T8" fmla="*/ 915 w 1421"/>
                  <a:gd name="T9" fmla="*/ 2766 h 5433"/>
                  <a:gd name="T10" fmla="*/ 756 w 1421"/>
                  <a:gd name="T11" fmla="*/ 1640 h 5433"/>
                  <a:gd name="T12" fmla="*/ 158 w 1421"/>
                  <a:gd name="T13" fmla="*/ 567 h 5433"/>
                  <a:gd name="T14" fmla="*/ 0 w 1421"/>
                  <a:gd name="T15" fmla="*/ 341 h 5433"/>
                  <a:gd name="T16" fmla="*/ 157 w 1421"/>
                  <a:gd name="T17" fmla="*/ 154 h 5433"/>
                  <a:gd name="T18" fmla="*/ 314 w 1421"/>
                  <a:gd name="T19" fmla="*/ 0 h 5433"/>
                  <a:gd name="T20" fmla="*/ 452 w 1421"/>
                  <a:gd name="T21" fmla="*/ 155 h 5433"/>
                  <a:gd name="T22" fmla="*/ 1184 w 1421"/>
                  <a:gd name="T23" fmla="*/ 1378 h 5433"/>
                  <a:gd name="T24" fmla="*/ 1380 w 1421"/>
                  <a:gd name="T25" fmla="*/ 2110 h 5433"/>
                  <a:gd name="T26" fmla="*/ 1385 w 1421"/>
                  <a:gd name="T27" fmla="*/ 3313 h 5433"/>
                  <a:gd name="T28" fmla="*/ 1311 w 1421"/>
                  <a:gd name="T29" fmla="*/ 3641 h 5433"/>
                  <a:gd name="T30" fmla="*/ 711 w 1421"/>
                  <a:gd name="T31" fmla="*/ 4981 h 5433"/>
                  <a:gd name="T32" fmla="*/ 310 w 1421"/>
                  <a:gd name="T33" fmla="*/ 5433 h 5433"/>
                  <a:gd name="T34" fmla="*/ 144 w 1421"/>
                  <a:gd name="T35" fmla="*/ 5290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21" h="5433">
                    <a:moveTo>
                      <a:pt x="144" y="5290"/>
                    </a:moveTo>
                    <a:cubicBezTo>
                      <a:pt x="65" y="5212"/>
                      <a:pt x="0" y="5135"/>
                      <a:pt x="0" y="5119"/>
                    </a:cubicBezTo>
                    <a:cubicBezTo>
                      <a:pt x="0" y="5104"/>
                      <a:pt x="70" y="5004"/>
                      <a:pt x="156" y="4897"/>
                    </a:cubicBezTo>
                    <a:cubicBezTo>
                      <a:pt x="483" y="4492"/>
                      <a:pt x="709" y="4040"/>
                      <a:pt x="841" y="3529"/>
                    </a:cubicBezTo>
                    <a:cubicBezTo>
                      <a:pt x="905" y="3280"/>
                      <a:pt x="914" y="3186"/>
                      <a:pt x="915" y="2766"/>
                    </a:cubicBezTo>
                    <a:cubicBezTo>
                      <a:pt x="917" y="2242"/>
                      <a:pt x="889" y="2047"/>
                      <a:pt x="756" y="1640"/>
                    </a:cubicBezTo>
                    <a:cubicBezTo>
                      <a:pt x="623" y="1234"/>
                      <a:pt x="449" y="922"/>
                      <a:pt x="158" y="567"/>
                    </a:cubicBezTo>
                    <a:cubicBezTo>
                      <a:pt x="71" y="461"/>
                      <a:pt x="0" y="359"/>
                      <a:pt x="0" y="341"/>
                    </a:cubicBezTo>
                    <a:cubicBezTo>
                      <a:pt x="0" y="323"/>
                      <a:pt x="70" y="239"/>
                      <a:pt x="157" y="154"/>
                    </a:cubicBezTo>
                    <a:lnTo>
                      <a:pt x="314" y="0"/>
                    </a:lnTo>
                    <a:lnTo>
                      <a:pt x="452" y="155"/>
                    </a:lnTo>
                    <a:cubicBezTo>
                      <a:pt x="731" y="467"/>
                      <a:pt x="1039" y="981"/>
                      <a:pt x="1184" y="1378"/>
                    </a:cubicBezTo>
                    <a:cubicBezTo>
                      <a:pt x="1233" y="1511"/>
                      <a:pt x="1299" y="1760"/>
                      <a:pt x="1380" y="2110"/>
                    </a:cubicBezTo>
                    <a:cubicBezTo>
                      <a:pt x="1417" y="2273"/>
                      <a:pt x="1421" y="3170"/>
                      <a:pt x="1385" y="3313"/>
                    </a:cubicBezTo>
                    <a:cubicBezTo>
                      <a:pt x="1371" y="3369"/>
                      <a:pt x="1337" y="3516"/>
                      <a:pt x="1311" y="3641"/>
                    </a:cubicBezTo>
                    <a:cubicBezTo>
                      <a:pt x="1220" y="4071"/>
                      <a:pt x="985" y="4596"/>
                      <a:pt x="711" y="4981"/>
                    </a:cubicBezTo>
                    <a:cubicBezTo>
                      <a:pt x="572" y="5176"/>
                      <a:pt x="344" y="5433"/>
                      <a:pt x="310" y="5433"/>
                    </a:cubicBezTo>
                    <a:cubicBezTo>
                      <a:pt x="299" y="5433"/>
                      <a:pt x="224" y="5368"/>
                      <a:pt x="144" y="529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1" name="Freeform 94"/>
              <p:cNvSpPr>
                <a:spLocks/>
              </p:cNvSpPr>
              <p:nvPr/>
            </p:nvSpPr>
            <p:spPr bwMode="auto">
              <a:xfrm>
                <a:off x="35835435" y="13472509"/>
                <a:ext cx="300856" cy="1021974"/>
              </a:xfrm>
              <a:custGeom>
                <a:avLst/>
                <a:gdLst>
                  <a:gd name="T0" fmla="*/ 649 w 1133"/>
                  <a:gd name="T1" fmla="*/ 3709 h 3850"/>
                  <a:gd name="T2" fmla="*/ 64 w 1133"/>
                  <a:gd name="T3" fmla="*/ 2517 h 3850"/>
                  <a:gd name="T4" fmla="*/ 50 w 1133"/>
                  <a:gd name="T5" fmla="*/ 1437 h 3850"/>
                  <a:gd name="T6" fmla="*/ 583 w 1133"/>
                  <a:gd name="T7" fmla="*/ 253 h 3850"/>
                  <a:gd name="T8" fmla="*/ 974 w 1133"/>
                  <a:gd name="T9" fmla="*/ 185 h 3850"/>
                  <a:gd name="T10" fmla="*/ 1133 w 1133"/>
                  <a:gd name="T11" fmla="*/ 344 h 3850"/>
                  <a:gd name="T12" fmla="*/ 984 w 1133"/>
                  <a:gd name="T13" fmla="*/ 538 h 3850"/>
                  <a:gd name="T14" fmla="*/ 561 w 1133"/>
                  <a:gd name="T15" fmla="*/ 1412 h 3850"/>
                  <a:gd name="T16" fmla="*/ 616 w 1133"/>
                  <a:gd name="T17" fmla="*/ 2679 h 3850"/>
                  <a:gd name="T18" fmla="*/ 966 w 1133"/>
                  <a:gd name="T19" fmla="*/ 3313 h 3850"/>
                  <a:gd name="T20" fmla="*/ 1087 w 1133"/>
                  <a:gd name="T21" fmla="*/ 3572 h 3850"/>
                  <a:gd name="T22" fmla="*/ 780 w 1133"/>
                  <a:gd name="T23" fmla="*/ 3850 h 3850"/>
                  <a:gd name="T24" fmla="*/ 649 w 1133"/>
                  <a:gd name="T25" fmla="*/ 3709 h 3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3" h="3850">
                    <a:moveTo>
                      <a:pt x="649" y="3709"/>
                    </a:moveTo>
                    <a:cubicBezTo>
                      <a:pt x="375" y="3385"/>
                      <a:pt x="157" y="2939"/>
                      <a:pt x="64" y="2517"/>
                    </a:cubicBezTo>
                    <a:cubicBezTo>
                      <a:pt x="8" y="2258"/>
                      <a:pt x="0" y="1696"/>
                      <a:pt x="50" y="1437"/>
                    </a:cubicBezTo>
                    <a:cubicBezTo>
                      <a:pt x="132" y="1013"/>
                      <a:pt x="338" y="555"/>
                      <a:pt x="583" y="253"/>
                    </a:cubicBezTo>
                    <a:cubicBezTo>
                      <a:pt x="788" y="1"/>
                      <a:pt x="789" y="0"/>
                      <a:pt x="974" y="185"/>
                    </a:cubicBezTo>
                    <a:lnTo>
                      <a:pt x="1133" y="344"/>
                    </a:lnTo>
                    <a:lnTo>
                      <a:pt x="984" y="538"/>
                    </a:lnTo>
                    <a:cubicBezTo>
                      <a:pt x="797" y="782"/>
                      <a:pt x="632" y="1122"/>
                      <a:pt x="561" y="1412"/>
                    </a:cubicBezTo>
                    <a:cubicBezTo>
                      <a:pt x="469" y="1785"/>
                      <a:pt x="494" y="2369"/>
                      <a:pt x="616" y="2679"/>
                    </a:cubicBezTo>
                    <a:cubicBezTo>
                      <a:pt x="701" y="2898"/>
                      <a:pt x="831" y="3134"/>
                      <a:pt x="966" y="3313"/>
                    </a:cubicBezTo>
                    <a:cubicBezTo>
                      <a:pt x="1102" y="3494"/>
                      <a:pt x="1118" y="3528"/>
                      <a:pt x="1087" y="3572"/>
                    </a:cubicBezTo>
                    <a:cubicBezTo>
                      <a:pt x="1050" y="3625"/>
                      <a:pt x="802" y="3850"/>
                      <a:pt x="780" y="3850"/>
                    </a:cubicBezTo>
                    <a:cubicBezTo>
                      <a:pt x="774" y="3850"/>
                      <a:pt x="715" y="3787"/>
                      <a:pt x="649" y="370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2" name="Freeform 95"/>
              <p:cNvSpPr>
                <a:spLocks/>
              </p:cNvSpPr>
              <p:nvPr/>
            </p:nvSpPr>
            <p:spPr bwMode="auto">
              <a:xfrm>
                <a:off x="37010764" y="13480709"/>
                <a:ext cx="313734" cy="1013779"/>
              </a:xfrm>
              <a:custGeom>
                <a:avLst/>
                <a:gdLst>
                  <a:gd name="T0" fmla="*/ 263 w 1183"/>
                  <a:gd name="T1" fmla="*/ 3770 h 3819"/>
                  <a:gd name="T2" fmla="*/ 103 w 1183"/>
                  <a:gd name="T3" fmla="*/ 3603 h 3819"/>
                  <a:gd name="T4" fmla="*/ 0 w 1183"/>
                  <a:gd name="T5" fmla="*/ 3485 h 3819"/>
                  <a:gd name="T6" fmla="*/ 140 w 1183"/>
                  <a:gd name="T7" fmla="*/ 3311 h 3819"/>
                  <a:gd name="T8" fmla="*/ 593 w 1183"/>
                  <a:gd name="T9" fmla="*/ 2295 h 3819"/>
                  <a:gd name="T10" fmla="*/ 620 w 1183"/>
                  <a:gd name="T11" fmla="*/ 1689 h 3819"/>
                  <a:gd name="T12" fmla="*/ 144 w 1183"/>
                  <a:gd name="T13" fmla="*/ 506 h 3819"/>
                  <a:gd name="T14" fmla="*/ 0 w 1183"/>
                  <a:gd name="T15" fmla="*/ 318 h 3819"/>
                  <a:gd name="T16" fmla="*/ 156 w 1183"/>
                  <a:gd name="T17" fmla="*/ 157 h 3819"/>
                  <a:gd name="T18" fmla="*/ 362 w 1183"/>
                  <a:gd name="T19" fmla="*/ 26 h 3819"/>
                  <a:gd name="T20" fmla="*/ 836 w 1183"/>
                  <a:gd name="T21" fmla="*/ 701 h 3819"/>
                  <a:gd name="T22" fmla="*/ 1105 w 1183"/>
                  <a:gd name="T23" fmla="*/ 1615 h 3819"/>
                  <a:gd name="T24" fmla="*/ 672 w 1183"/>
                  <a:gd name="T25" fmla="*/ 3424 h 3819"/>
                  <a:gd name="T26" fmla="*/ 342 w 1183"/>
                  <a:gd name="T27" fmla="*/ 3819 h 3819"/>
                  <a:gd name="T28" fmla="*/ 263 w 1183"/>
                  <a:gd name="T29" fmla="*/ 3770 h 3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3" h="3819">
                    <a:moveTo>
                      <a:pt x="263" y="3770"/>
                    </a:moveTo>
                    <a:cubicBezTo>
                      <a:pt x="232" y="3743"/>
                      <a:pt x="160" y="3668"/>
                      <a:pt x="103" y="3603"/>
                    </a:cubicBezTo>
                    <a:lnTo>
                      <a:pt x="0" y="3485"/>
                    </a:lnTo>
                    <a:lnTo>
                      <a:pt x="140" y="3311"/>
                    </a:lnTo>
                    <a:cubicBezTo>
                      <a:pt x="378" y="3015"/>
                      <a:pt x="537" y="2660"/>
                      <a:pt x="593" y="2295"/>
                    </a:cubicBezTo>
                    <a:cubicBezTo>
                      <a:pt x="643" y="1975"/>
                      <a:pt x="645" y="1920"/>
                      <a:pt x="620" y="1689"/>
                    </a:cubicBezTo>
                    <a:cubicBezTo>
                      <a:pt x="573" y="1255"/>
                      <a:pt x="412" y="855"/>
                      <a:pt x="144" y="506"/>
                    </a:cubicBezTo>
                    <a:lnTo>
                      <a:pt x="0" y="318"/>
                    </a:lnTo>
                    <a:lnTo>
                      <a:pt x="156" y="157"/>
                    </a:lnTo>
                    <a:cubicBezTo>
                      <a:pt x="287" y="21"/>
                      <a:pt x="319" y="0"/>
                      <a:pt x="362" y="26"/>
                    </a:cubicBezTo>
                    <a:cubicBezTo>
                      <a:pt x="473" y="94"/>
                      <a:pt x="693" y="407"/>
                      <a:pt x="836" y="701"/>
                    </a:cubicBezTo>
                    <a:cubicBezTo>
                      <a:pt x="1000" y="1038"/>
                      <a:pt x="1051" y="1210"/>
                      <a:pt x="1105" y="1615"/>
                    </a:cubicBezTo>
                    <a:cubicBezTo>
                      <a:pt x="1183" y="2193"/>
                      <a:pt x="1007" y="2927"/>
                      <a:pt x="672" y="3424"/>
                    </a:cubicBezTo>
                    <a:cubicBezTo>
                      <a:pt x="555" y="3597"/>
                      <a:pt x="370" y="3819"/>
                      <a:pt x="342" y="3819"/>
                    </a:cubicBezTo>
                    <a:cubicBezTo>
                      <a:pt x="330" y="3819"/>
                      <a:pt x="294" y="3797"/>
                      <a:pt x="263" y="377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3" name="Freeform 96"/>
              <p:cNvSpPr>
                <a:spLocks/>
              </p:cNvSpPr>
              <p:nvPr/>
            </p:nvSpPr>
            <p:spPr bwMode="auto">
              <a:xfrm>
                <a:off x="36138636" y="13684397"/>
                <a:ext cx="208374" cy="600542"/>
              </a:xfrm>
              <a:custGeom>
                <a:avLst/>
                <a:gdLst>
                  <a:gd name="T0" fmla="*/ 317 w 783"/>
                  <a:gd name="T1" fmla="*/ 2127 h 2261"/>
                  <a:gd name="T2" fmla="*/ 0 w 783"/>
                  <a:gd name="T3" fmla="*/ 1146 h 2261"/>
                  <a:gd name="T4" fmla="*/ 342 w 783"/>
                  <a:gd name="T5" fmla="*/ 122 h 2261"/>
                  <a:gd name="T6" fmla="*/ 449 w 783"/>
                  <a:gd name="T7" fmla="*/ 0 h 2261"/>
                  <a:gd name="T8" fmla="*/ 616 w 783"/>
                  <a:gd name="T9" fmla="*/ 170 h 2261"/>
                  <a:gd name="T10" fmla="*/ 783 w 783"/>
                  <a:gd name="T11" fmla="*/ 339 h 2261"/>
                  <a:gd name="T12" fmla="*/ 705 w 783"/>
                  <a:gd name="T13" fmla="*/ 451 h 2261"/>
                  <a:gd name="T14" fmla="*/ 492 w 783"/>
                  <a:gd name="T15" fmla="*/ 1139 h 2261"/>
                  <a:gd name="T16" fmla="*/ 685 w 783"/>
                  <a:gd name="T17" fmla="*/ 1795 h 2261"/>
                  <a:gd name="T18" fmla="*/ 747 w 783"/>
                  <a:gd name="T19" fmla="*/ 1975 h 2261"/>
                  <a:gd name="T20" fmla="*/ 441 w 783"/>
                  <a:gd name="T21" fmla="*/ 2261 h 2261"/>
                  <a:gd name="T22" fmla="*/ 317 w 783"/>
                  <a:gd name="T23" fmla="*/ 2127 h 2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3" h="2261">
                    <a:moveTo>
                      <a:pt x="317" y="2127"/>
                    </a:moveTo>
                    <a:cubicBezTo>
                      <a:pt x="85" y="1820"/>
                      <a:pt x="1" y="1557"/>
                      <a:pt x="0" y="1146"/>
                    </a:cubicBezTo>
                    <a:cubicBezTo>
                      <a:pt x="0" y="720"/>
                      <a:pt x="112" y="384"/>
                      <a:pt x="342" y="122"/>
                    </a:cubicBezTo>
                    <a:lnTo>
                      <a:pt x="449" y="0"/>
                    </a:lnTo>
                    <a:lnTo>
                      <a:pt x="616" y="170"/>
                    </a:lnTo>
                    <a:lnTo>
                      <a:pt x="783" y="339"/>
                    </a:lnTo>
                    <a:lnTo>
                      <a:pt x="705" y="451"/>
                    </a:lnTo>
                    <a:cubicBezTo>
                      <a:pt x="555" y="668"/>
                      <a:pt x="493" y="869"/>
                      <a:pt x="492" y="1139"/>
                    </a:cubicBezTo>
                    <a:cubicBezTo>
                      <a:pt x="491" y="1416"/>
                      <a:pt x="539" y="1578"/>
                      <a:pt x="685" y="1795"/>
                    </a:cubicBezTo>
                    <a:cubicBezTo>
                      <a:pt x="752" y="1893"/>
                      <a:pt x="767" y="1938"/>
                      <a:pt x="747" y="1975"/>
                    </a:cubicBezTo>
                    <a:cubicBezTo>
                      <a:pt x="715" y="2036"/>
                      <a:pt x="473" y="2261"/>
                      <a:pt x="441" y="2261"/>
                    </a:cubicBezTo>
                    <a:cubicBezTo>
                      <a:pt x="428" y="2261"/>
                      <a:pt x="373" y="2201"/>
                      <a:pt x="317" y="2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4" name="Freeform 97"/>
              <p:cNvSpPr>
                <a:spLocks/>
              </p:cNvSpPr>
              <p:nvPr/>
            </p:nvSpPr>
            <p:spPr bwMode="auto">
              <a:xfrm>
                <a:off x="36800046" y="13693762"/>
                <a:ext cx="234129" cy="591177"/>
              </a:xfrm>
              <a:custGeom>
                <a:avLst/>
                <a:gdLst>
                  <a:gd name="T0" fmla="*/ 149 w 881"/>
                  <a:gd name="T1" fmla="*/ 2074 h 2228"/>
                  <a:gd name="T2" fmla="*/ 0 w 881"/>
                  <a:gd name="T3" fmla="*/ 1917 h 2228"/>
                  <a:gd name="T4" fmla="*/ 50 w 881"/>
                  <a:gd name="T5" fmla="*/ 1840 h 2228"/>
                  <a:gd name="T6" fmla="*/ 276 w 881"/>
                  <a:gd name="T7" fmla="*/ 1323 h 2228"/>
                  <a:gd name="T8" fmla="*/ 97 w 881"/>
                  <a:gd name="T9" fmla="*/ 454 h 2228"/>
                  <a:gd name="T10" fmla="*/ 1 w 881"/>
                  <a:gd name="T11" fmla="*/ 302 h 2228"/>
                  <a:gd name="T12" fmla="*/ 150 w 881"/>
                  <a:gd name="T13" fmla="*/ 151 h 2228"/>
                  <a:gd name="T14" fmla="*/ 333 w 881"/>
                  <a:gd name="T15" fmla="*/ 0 h 2228"/>
                  <a:gd name="T16" fmla="*/ 628 w 881"/>
                  <a:gd name="T17" fmla="*/ 389 h 2228"/>
                  <a:gd name="T18" fmla="*/ 501 w 881"/>
                  <a:gd name="T19" fmla="*/ 2041 h 2228"/>
                  <a:gd name="T20" fmla="*/ 340 w 881"/>
                  <a:gd name="T21" fmla="*/ 2223 h 2228"/>
                  <a:gd name="T22" fmla="*/ 149 w 881"/>
                  <a:gd name="T23" fmla="*/ 2074 h 2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1" h="2228">
                    <a:moveTo>
                      <a:pt x="149" y="2074"/>
                    </a:moveTo>
                    <a:lnTo>
                      <a:pt x="0" y="1917"/>
                    </a:lnTo>
                    <a:lnTo>
                      <a:pt x="50" y="1840"/>
                    </a:lnTo>
                    <a:cubicBezTo>
                      <a:pt x="178" y="1647"/>
                      <a:pt x="236" y="1514"/>
                      <a:pt x="276" y="1323"/>
                    </a:cubicBezTo>
                    <a:cubicBezTo>
                      <a:pt x="338" y="1024"/>
                      <a:pt x="280" y="742"/>
                      <a:pt x="97" y="454"/>
                    </a:cubicBezTo>
                    <a:lnTo>
                      <a:pt x="1" y="302"/>
                    </a:lnTo>
                    <a:lnTo>
                      <a:pt x="150" y="151"/>
                    </a:lnTo>
                    <a:cubicBezTo>
                      <a:pt x="232" y="68"/>
                      <a:pt x="315" y="0"/>
                      <a:pt x="333" y="0"/>
                    </a:cubicBezTo>
                    <a:cubicBezTo>
                      <a:pt x="387" y="0"/>
                      <a:pt x="528" y="187"/>
                      <a:pt x="628" y="389"/>
                    </a:cubicBezTo>
                    <a:cubicBezTo>
                      <a:pt x="881" y="903"/>
                      <a:pt x="830" y="1560"/>
                      <a:pt x="501" y="2041"/>
                    </a:cubicBezTo>
                    <a:cubicBezTo>
                      <a:pt x="435" y="2137"/>
                      <a:pt x="363" y="2219"/>
                      <a:pt x="340" y="2223"/>
                    </a:cubicBezTo>
                    <a:cubicBezTo>
                      <a:pt x="316" y="2228"/>
                      <a:pt x="230" y="2161"/>
                      <a:pt x="149" y="207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65" name="群組 64"/>
          <p:cNvGrpSpPr/>
          <p:nvPr/>
        </p:nvGrpSpPr>
        <p:grpSpPr>
          <a:xfrm>
            <a:off x="476220" y="4869161"/>
            <a:ext cx="523644" cy="523644"/>
            <a:chOff x="5731184" y="5244806"/>
            <a:chExt cx="816070" cy="816070"/>
          </a:xfrm>
        </p:grpSpPr>
        <p:sp>
          <p:nvSpPr>
            <p:cNvPr id="66" name="橢圓 65"/>
            <p:cNvSpPr/>
            <p:nvPr/>
          </p:nvSpPr>
          <p:spPr>
            <a:xfrm>
              <a:off x="5731184" y="5244806"/>
              <a:ext cx="816070" cy="8160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7" name="手繪多邊形 66"/>
            <p:cNvSpPr>
              <a:spLocks/>
            </p:cNvSpPr>
            <p:nvPr/>
          </p:nvSpPr>
          <p:spPr bwMode="auto">
            <a:xfrm>
              <a:off x="5916458" y="5488444"/>
              <a:ext cx="445522" cy="328794"/>
            </a:xfrm>
            <a:custGeom>
              <a:avLst/>
              <a:gdLst>
                <a:gd name="connsiteX0" fmla="*/ 2313240 w 4627012"/>
                <a:gd name="connsiteY0" fmla="*/ 2906712 h 3414712"/>
                <a:gd name="connsiteX1" fmla="*/ 1912260 w 4627012"/>
                <a:gd name="connsiteY1" fmla="*/ 2918932 h 3414712"/>
                <a:gd name="connsiteX2" fmla="*/ 1906856 w 4627012"/>
                <a:gd name="connsiteY2" fmla="*/ 3234846 h 3414712"/>
                <a:gd name="connsiteX3" fmla="*/ 2311440 w 4627012"/>
                <a:gd name="connsiteY3" fmla="*/ 3241676 h 3414712"/>
                <a:gd name="connsiteX4" fmla="*/ 2721424 w 4627012"/>
                <a:gd name="connsiteY4" fmla="*/ 3229456 h 3414712"/>
                <a:gd name="connsiteX5" fmla="*/ 2733676 w 4627012"/>
                <a:gd name="connsiteY5" fmla="*/ 3078146 h 3414712"/>
                <a:gd name="connsiteX6" fmla="*/ 2717824 w 4627012"/>
                <a:gd name="connsiteY6" fmla="*/ 2922886 h 3414712"/>
                <a:gd name="connsiteX7" fmla="*/ 2313240 w 4627012"/>
                <a:gd name="connsiteY7" fmla="*/ 2906712 h 3414712"/>
                <a:gd name="connsiteX8" fmla="*/ 1584960 w 4627012"/>
                <a:gd name="connsiteY8" fmla="*/ 286972 h 3414712"/>
                <a:gd name="connsiteX9" fmla="*/ 289164 w 4627012"/>
                <a:gd name="connsiteY9" fmla="*/ 296550 h 3414712"/>
                <a:gd name="connsiteX10" fmla="*/ 287364 w 4627012"/>
                <a:gd name="connsiteY10" fmla="*/ 2620194 h 3414712"/>
                <a:gd name="connsiteX11" fmla="*/ 2319024 w 4627012"/>
                <a:gd name="connsiteY11" fmla="*/ 2632076 h 3414712"/>
                <a:gd name="connsiteX12" fmla="*/ 4338444 w 4627012"/>
                <a:gd name="connsiteY12" fmla="*/ 2632076 h 3414712"/>
                <a:gd name="connsiteX13" fmla="*/ 4343844 w 4627012"/>
                <a:gd name="connsiteY13" fmla="*/ 2609392 h 3414712"/>
                <a:gd name="connsiteX14" fmla="*/ 4346724 w 4627012"/>
                <a:gd name="connsiteY14" fmla="*/ 1438210 h 3414712"/>
                <a:gd name="connsiteX15" fmla="*/ 4343844 w 4627012"/>
                <a:gd name="connsiteY15" fmla="*/ 290070 h 3414712"/>
                <a:gd name="connsiteX16" fmla="*/ 2323344 w 4627012"/>
                <a:gd name="connsiteY16" fmla="*/ 287550 h 3414712"/>
                <a:gd name="connsiteX17" fmla="*/ 1584960 w 4627012"/>
                <a:gd name="connsiteY17" fmla="*/ 286972 h 3414712"/>
                <a:gd name="connsiteX18" fmla="*/ 4623604 w 4627012"/>
                <a:gd name="connsiteY18" fmla="*/ 0 h 3414712"/>
                <a:gd name="connsiteX19" fmla="*/ 4626124 w 4627012"/>
                <a:gd name="connsiteY19" fmla="*/ 1442872 h 3414712"/>
                <a:gd name="connsiteX20" fmla="*/ 4625404 w 4627012"/>
                <a:gd name="connsiteY20" fmla="*/ 2896186 h 3414712"/>
                <a:gd name="connsiteX21" fmla="*/ 3827856 w 4627012"/>
                <a:gd name="connsiteY21" fmla="*/ 2906628 h 3414712"/>
                <a:gd name="connsiteX22" fmla="*/ 3020592 w 4627012"/>
                <a:gd name="connsiteY22" fmla="*/ 2914912 h 3414712"/>
                <a:gd name="connsiteX23" fmla="*/ 3010148 w 4627012"/>
                <a:gd name="connsiteY23" fmla="*/ 3079832 h 3414712"/>
                <a:gd name="connsiteX24" fmla="*/ 3013028 w 4627012"/>
                <a:gd name="connsiteY24" fmla="*/ 3236830 h 3414712"/>
                <a:gd name="connsiteX25" fmla="*/ 3485796 w 4627012"/>
                <a:gd name="connsiteY25" fmla="*/ 3241870 h 3414712"/>
                <a:gd name="connsiteX26" fmla="*/ 3976204 w 4627012"/>
                <a:gd name="connsiteY26" fmla="*/ 3255554 h 3414712"/>
                <a:gd name="connsiteX27" fmla="*/ 4014012 w 4627012"/>
                <a:gd name="connsiteY27" fmla="*/ 3357820 h 3414712"/>
                <a:gd name="connsiteX28" fmla="*/ 4014012 w 4627012"/>
                <a:gd name="connsiteY28" fmla="*/ 3414712 h 3414712"/>
                <a:gd name="connsiteX29" fmla="*/ 2306940 w 4627012"/>
                <a:gd name="connsiteY29" fmla="*/ 3414712 h 3414712"/>
                <a:gd name="connsiteX30" fmla="*/ 599508 w 4627012"/>
                <a:gd name="connsiteY30" fmla="*/ 3414712 h 3414712"/>
                <a:gd name="connsiteX31" fmla="*/ 599508 w 4627012"/>
                <a:gd name="connsiteY31" fmla="*/ 3372942 h 3414712"/>
                <a:gd name="connsiteX32" fmla="*/ 656400 w 4627012"/>
                <a:gd name="connsiteY32" fmla="*/ 3253394 h 3414712"/>
                <a:gd name="connsiteX33" fmla="*/ 1136728 w 4627012"/>
                <a:gd name="connsiteY33" fmla="*/ 3241870 h 3414712"/>
                <a:gd name="connsiteX34" fmla="*/ 1603732 w 4627012"/>
                <a:gd name="connsiteY34" fmla="*/ 3229628 h 3414712"/>
                <a:gd name="connsiteX35" fmla="*/ 1615976 w 4627012"/>
                <a:gd name="connsiteY35" fmla="*/ 3078030 h 3414712"/>
                <a:gd name="connsiteX36" fmla="*/ 1599772 w 4627012"/>
                <a:gd name="connsiteY36" fmla="*/ 2922472 h 3414712"/>
                <a:gd name="connsiteX37" fmla="*/ 792144 w 4627012"/>
                <a:gd name="connsiteY37" fmla="*/ 2906268 h 3414712"/>
                <a:gd name="connsiteX38" fmla="*/ 0 w 4627012"/>
                <a:gd name="connsiteY38" fmla="*/ 2906268 h 3414712"/>
                <a:gd name="connsiteX39" fmla="*/ 2520 w 4627012"/>
                <a:gd name="connsiteY39" fmla="*/ 1455836 h 3414712"/>
                <a:gd name="connsiteX40" fmla="*/ 5040 w 4627012"/>
                <a:gd name="connsiteY40" fmla="*/ 5042 h 3414712"/>
                <a:gd name="connsiteX41" fmla="*/ 2314500 w 4627012"/>
                <a:gd name="connsiteY41" fmla="*/ 2520 h 341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27012" h="3414712">
                  <a:moveTo>
                    <a:pt x="2313240" y="2906712"/>
                  </a:moveTo>
                  <a:cubicBezTo>
                    <a:pt x="2024304" y="2906712"/>
                    <a:pt x="1921268" y="2909946"/>
                    <a:pt x="1912260" y="2918932"/>
                  </a:cubicBezTo>
                  <a:cubicBezTo>
                    <a:pt x="1898932" y="2932230"/>
                    <a:pt x="1893888" y="3222268"/>
                    <a:pt x="1906856" y="3234846"/>
                  </a:cubicBezTo>
                  <a:cubicBezTo>
                    <a:pt x="1910460" y="3238440"/>
                    <a:pt x="2092756" y="3241676"/>
                    <a:pt x="2311440" y="3241676"/>
                  </a:cubicBezTo>
                  <a:cubicBezTo>
                    <a:pt x="2607220" y="3241676"/>
                    <a:pt x="2712420" y="3238440"/>
                    <a:pt x="2721424" y="3229456"/>
                  </a:cubicBezTo>
                  <a:cubicBezTo>
                    <a:pt x="2729712" y="3221190"/>
                    <a:pt x="2733676" y="3172670"/>
                    <a:pt x="2733676" y="3078146"/>
                  </a:cubicBezTo>
                  <a:cubicBezTo>
                    <a:pt x="2733676" y="2964936"/>
                    <a:pt x="2730792" y="2935824"/>
                    <a:pt x="2717824" y="2922886"/>
                  </a:cubicBezTo>
                  <a:cubicBezTo>
                    <a:pt x="2703772" y="2908868"/>
                    <a:pt x="2652976" y="2906712"/>
                    <a:pt x="2313240" y="2906712"/>
                  </a:cubicBezTo>
                  <a:close/>
                  <a:moveTo>
                    <a:pt x="1584960" y="286972"/>
                  </a:moveTo>
                  <a:cubicBezTo>
                    <a:pt x="654628" y="286788"/>
                    <a:pt x="297356" y="289530"/>
                    <a:pt x="289164" y="296550"/>
                  </a:cubicBezTo>
                  <a:cubicBezTo>
                    <a:pt x="269728" y="312392"/>
                    <a:pt x="268288" y="2601112"/>
                    <a:pt x="287364" y="2620194"/>
                  </a:cubicBezTo>
                  <a:cubicBezTo>
                    <a:pt x="296724" y="2629554"/>
                    <a:pt x="761804" y="2632076"/>
                    <a:pt x="2319024" y="2632076"/>
                  </a:cubicBezTo>
                  <a:lnTo>
                    <a:pt x="4338444" y="2632076"/>
                  </a:lnTo>
                  <a:lnTo>
                    <a:pt x="4343844" y="2609392"/>
                  </a:lnTo>
                  <a:cubicBezTo>
                    <a:pt x="4347080" y="2596792"/>
                    <a:pt x="4348160" y="2069706"/>
                    <a:pt x="4346724" y="1438210"/>
                  </a:cubicBezTo>
                  <a:lnTo>
                    <a:pt x="4343844" y="290070"/>
                  </a:lnTo>
                  <a:lnTo>
                    <a:pt x="2323344" y="287550"/>
                  </a:lnTo>
                  <a:cubicBezTo>
                    <a:pt x="2044864" y="287212"/>
                    <a:pt x="1799652" y="287014"/>
                    <a:pt x="1584960" y="286972"/>
                  </a:cubicBezTo>
                  <a:close/>
                  <a:moveTo>
                    <a:pt x="4623604" y="0"/>
                  </a:moveTo>
                  <a:lnTo>
                    <a:pt x="4626124" y="1442872"/>
                  </a:lnTo>
                  <a:cubicBezTo>
                    <a:pt x="4627564" y="2236866"/>
                    <a:pt x="4627204" y="2890786"/>
                    <a:pt x="4625404" y="2896186"/>
                  </a:cubicBezTo>
                  <a:cubicBezTo>
                    <a:pt x="4623240" y="2903028"/>
                    <a:pt x="4347792" y="2906628"/>
                    <a:pt x="3827856" y="2906628"/>
                  </a:cubicBezTo>
                  <a:cubicBezTo>
                    <a:pt x="3390736" y="2906628"/>
                    <a:pt x="3027432" y="2910590"/>
                    <a:pt x="3020592" y="2914912"/>
                  </a:cubicBezTo>
                  <a:cubicBezTo>
                    <a:pt x="3010508" y="2921392"/>
                    <a:pt x="3007988" y="2961362"/>
                    <a:pt x="3010148" y="3079832"/>
                  </a:cubicBezTo>
                  <a:lnTo>
                    <a:pt x="3013028" y="3236830"/>
                  </a:lnTo>
                  <a:lnTo>
                    <a:pt x="3485796" y="3241870"/>
                  </a:lnTo>
                  <a:cubicBezTo>
                    <a:pt x="3745404" y="3244752"/>
                    <a:pt x="3966124" y="3250872"/>
                    <a:pt x="3976204" y="3255554"/>
                  </a:cubicBezTo>
                  <a:cubicBezTo>
                    <a:pt x="4003928" y="3269238"/>
                    <a:pt x="4014012" y="3296244"/>
                    <a:pt x="4014012" y="3357820"/>
                  </a:cubicBezTo>
                  <a:lnTo>
                    <a:pt x="4014012" y="3414712"/>
                  </a:lnTo>
                  <a:lnTo>
                    <a:pt x="2306940" y="3414712"/>
                  </a:lnTo>
                  <a:lnTo>
                    <a:pt x="599508" y="3414712"/>
                  </a:lnTo>
                  <a:lnTo>
                    <a:pt x="599508" y="3372942"/>
                  </a:lnTo>
                  <a:cubicBezTo>
                    <a:pt x="599508" y="3319650"/>
                    <a:pt x="623992" y="3268158"/>
                    <a:pt x="656400" y="3253394"/>
                  </a:cubicBezTo>
                  <a:cubicBezTo>
                    <a:pt x="674404" y="3245112"/>
                    <a:pt x="818428" y="3241870"/>
                    <a:pt x="1136728" y="3241870"/>
                  </a:cubicBezTo>
                  <a:cubicBezTo>
                    <a:pt x="1476988" y="3241870"/>
                    <a:pt x="1594372" y="3238630"/>
                    <a:pt x="1603732" y="3229628"/>
                  </a:cubicBezTo>
                  <a:cubicBezTo>
                    <a:pt x="1612012" y="3221346"/>
                    <a:pt x="1615976" y="3172734"/>
                    <a:pt x="1615976" y="3078030"/>
                  </a:cubicBezTo>
                  <a:cubicBezTo>
                    <a:pt x="1615976" y="2964604"/>
                    <a:pt x="1612732" y="2935436"/>
                    <a:pt x="1599772" y="2922472"/>
                  </a:cubicBezTo>
                  <a:cubicBezTo>
                    <a:pt x="1585728" y="2908070"/>
                    <a:pt x="1498232" y="2906268"/>
                    <a:pt x="792144" y="2906268"/>
                  </a:cubicBezTo>
                  <a:lnTo>
                    <a:pt x="0" y="2906268"/>
                  </a:lnTo>
                  <a:lnTo>
                    <a:pt x="2520" y="1455836"/>
                  </a:lnTo>
                  <a:lnTo>
                    <a:pt x="5040" y="5042"/>
                  </a:lnTo>
                  <a:lnTo>
                    <a:pt x="2314500" y="252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36" name="矩形 3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089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215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581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頁尾版面配置區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184</a:t>
            </a:fld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923022" y="1894362"/>
            <a:ext cx="1821289" cy="1847265"/>
            <a:chOff x="6563886" y="1726115"/>
            <a:chExt cx="1821289" cy="1847265"/>
          </a:xfrm>
        </p:grpSpPr>
        <p:sp>
          <p:nvSpPr>
            <p:cNvPr id="11" name="文字方塊 18"/>
            <p:cNvSpPr txBox="1"/>
            <p:nvPr/>
          </p:nvSpPr>
          <p:spPr>
            <a:xfrm>
              <a:off x="6563887" y="2317530"/>
              <a:ext cx="1821288" cy="12558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12" name="文字方塊 19"/>
            <p:cNvSpPr txBox="1"/>
            <p:nvPr/>
          </p:nvSpPr>
          <p:spPr>
            <a:xfrm>
              <a:off x="6563886" y="172611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2"/>
                  </a:solidFill>
                </a:rPr>
                <a:t>Title</a:t>
              </a:r>
            </a:p>
          </p:txBody>
        </p:sp>
        <p:cxnSp>
          <p:nvCxnSpPr>
            <p:cNvPr id="13" name="直線接點 12"/>
            <p:cNvCxnSpPr/>
            <p:nvPr/>
          </p:nvCxnSpPr>
          <p:spPr>
            <a:xfrm>
              <a:off x="6652911" y="229885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528211" y="4070980"/>
            <a:ext cx="1821289" cy="1842383"/>
            <a:chOff x="2466757" y="4025798"/>
            <a:chExt cx="1821289" cy="1842383"/>
          </a:xfrm>
        </p:grpSpPr>
        <p:sp>
          <p:nvSpPr>
            <p:cNvPr id="15" name="文字方塊 20"/>
            <p:cNvSpPr txBox="1"/>
            <p:nvPr/>
          </p:nvSpPr>
          <p:spPr>
            <a:xfrm>
              <a:off x="2466758" y="4617212"/>
              <a:ext cx="1821288" cy="12509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16" name="文字方塊 21"/>
            <p:cNvSpPr txBox="1"/>
            <p:nvPr/>
          </p:nvSpPr>
          <p:spPr>
            <a:xfrm>
              <a:off x="2466757" y="4025798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3"/>
                  </a:solidFill>
                </a:rPr>
                <a:t>Title</a:t>
              </a:r>
            </a:p>
          </p:txBody>
        </p:sp>
        <p:cxnSp>
          <p:nvCxnSpPr>
            <p:cNvPr id="17" name="直線接點 16"/>
            <p:cNvCxnSpPr/>
            <p:nvPr/>
          </p:nvCxnSpPr>
          <p:spPr>
            <a:xfrm>
              <a:off x="2555782" y="4598541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群組 17"/>
          <p:cNvGrpSpPr/>
          <p:nvPr/>
        </p:nvGrpSpPr>
        <p:grpSpPr>
          <a:xfrm>
            <a:off x="524990" y="1894362"/>
            <a:ext cx="1821289" cy="1847265"/>
            <a:chOff x="2377732" y="1726115"/>
            <a:chExt cx="1821289" cy="1847265"/>
          </a:xfrm>
        </p:grpSpPr>
        <p:sp>
          <p:nvSpPr>
            <p:cNvPr id="19" name="文字方塊 18"/>
            <p:cNvSpPr txBox="1"/>
            <p:nvPr/>
          </p:nvSpPr>
          <p:spPr>
            <a:xfrm>
              <a:off x="2377733" y="2317530"/>
              <a:ext cx="1821288" cy="12558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2377732" y="172611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1"/>
                  </a:solidFill>
                </a:rPr>
                <a:t>Title</a:t>
              </a:r>
            </a:p>
          </p:txBody>
        </p:sp>
        <p:cxnSp>
          <p:nvCxnSpPr>
            <p:cNvPr id="21" name="直線接點 20"/>
            <p:cNvCxnSpPr/>
            <p:nvPr/>
          </p:nvCxnSpPr>
          <p:spPr>
            <a:xfrm>
              <a:off x="2466757" y="229885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群組 21"/>
          <p:cNvGrpSpPr/>
          <p:nvPr/>
        </p:nvGrpSpPr>
        <p:grpSpPr>
          <a:xfrm>
            <a:off x="6923022" y="4070980"/>
            <a:ext cx="1821288" cy="1842383"/>
            <a:chOff x="4742598" y="6028675"/>
            <a:chExt cx="1821288" cy="1842383"/>
          </a:xfrm>
        </p:grpSpPr>
        <p:sp>
          <p:nvSpPr>
            <p:cNvPr id="23" name="文字方塊 20"/>
            <p:cNvSpPr txBox="1"/>
            <p:nvPr/>
          </p:nvSpPr>
          <p:spPr>
            <a:xfrm>
              <a:off x="4742598" y="6620089"/>
              <a:ext cx="1821288" cy="12509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24" name="文字方塊 21"/>
            <p:cNvSpPr txBox="1"/>
            <p:nvPr/>
          </p:nvSpPr>
          <p:spPr>
            <a:xfrm>
              <a:off x="4742598" y="602867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4"/>
                  </a:solidFill>
                </a:rPr>
                <a:t>Title</a:t>
              </a:r>
            </a:p>
          </p:txBody>
        </p:sp>
        <p:cxnSp>
          <p:nvCxnSpPr>
            <p:cNvPr id="25" name="直線接點 24"/>
            <p:cNvCxnSpPr/>
            <p:nvPr/>
          </p:nvCxnSpPr>
          <p:spPr>
            <a:xfrm>
              <a:off x="4742598" y="660141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2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090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8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813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186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13566" y="2100128"/>
            <a:ext cx="3155324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dog. </a:t>
            </a:r>
            <a:endParaRPr lang="zh-TW" altLang="en-US" sz="1400" dirty="0"/>
          </a:p>
        </p:txBody>
      </p:sp>
      <p:sp>
        <p:nvSpPr>
          <p:cNvPr id="9" name="Freeform 21"/>
          <p:cNvSpPr>
            <a:spLocks/>
          </p:cNvSpPr>
          <p:nvPr/>
        </p:nvSpPr>
        <p:spPr bwMode="auto">
          <a:xfrm rot="10800000" flipH="1">
            <a:off x="172697" y="2348888"/>
            <a:ext cx="187695" cy="241143"/>
          </a:xfrm>
          <a:custGeom>
            <a:avLst/>
            <a:gdLst>
              <a:gd name="T0" fmla="*/ 0 w 7925"/>
              <a:gd name="T1" fmla="*/ 5094 h 10188"/>
              <a:gd name="T2" fmla="*/ 33 w 7925"/>
              <a:gd name="T3" fmla="*/ 0 h 10188"/>
              <a:gd name="T4" fmla="*/ 1648 w 7925"/>
              <a:gd name="T5" fmla="*/ 1021 h 10188"/>
              <a:gd name="T6" fmla="*/ 7132 w 7925"/>
              <a:gd name="T7" fmla="*/ 4554 h 10188"/>
              <a:gd name="T8" fmla="*/ 7921 w 7925"/>
              <a:gd name="T9" fmla="*/ 5094 h 10188"/>
              <a:gd name="T10" fmla="*/ 1320 w 7925"/>
              <a:gd name="T11" fmla="*/ 9375 h 10188"/>
              <a:gd name="T12" fmla="*/ 29 w 7925"/>
              <a:gd name="T13" fmla="*/ 10188 h 10188"/>
              <a:gd name="T14" fmla="*/ 0 w 7925"/>
              <a:gd name="T15" fmla="*/ 5094 h 10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925" h="10188">
                <a:moveTo>
                  <a:pt x="0" y="5094"/>
                </a:moveTo>
                <a:cubicBezTo>
                  <a:pt x="0" y="1287"/>
                  <a:pt x="8" y="0"/>
                  <a:pt x="33" y="0"/>
                </a:cubicBezTo>
                <a:cubicBezTo>
                  <a:pt x="50" y="0"/>
                  <a:pt x="777" y="460"/>
                  <a:pt x="1648" y="1021"/>
                </a:cubicBezTo>
                <a:cubicBezTo>
                  <a:pt x="3732" y="2365"/>
                  <a:pt x="6142" y="3917"/>
                  <a:pt x="7132" y="4554"/>
                </a:cubicBezTo>
                <a:cubicBezTo>
                  <a:pt x="7570" y="4836"/>
                  <a:pt x="7925" y="5079"/>
                  <a:pt x="7921" y="5094"/>
                </a:cubicBezTo>
                <a:cubicBezTo>
                  <a:pt x="7912" y="5124"/>
                  <a:pt x="7006" y="5712"/>
                  <a:pt x="1320" y="9375"/>
                </a:cubicBezTo>
                <a:cubicBezTo>
                  <a:pt x="626" y="9822"/>
                  <a:pt x="45" y="10188"/>
                  <a:pt x="29" y="10188"/>
                </a:cubicBezTo>
                <a:cubicBezTo>
                  <a:pt x="10" y="10188"/>
                  <a:pt x="0" y="8528"/>
                  <a:pt x="0" y="509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13566" y="2986042"/>
            <a:ext cx="3155324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dog. </a:t>
            </a:r>
            <a:endParaRPr lang="zh-TW" altLang="en-US" sz="1400" dirty="0"/>
          </a:p>
        </p:txBody>
      </p:sp>
      <p:sp>
        <p:nvSpPr>
          <p:cNvPr id="11" name="Freeform 21"/>
          <p:cNvSpPr>
            <a:spLocks/>
          </p:cNvSpPr>
          <p:nvPr/>
        </p:nvSpPr>
        <p:spPr bwMode="auto">
          <a:xfrm rot="10800000" flipH="1">
            <a:off x="172697" y="3234802"/>
            <a:ext cx="187695" cy="241143"/>
          </a:xfrm>
          <a:custGeom>
            <a:avLst/>
            <a:gdLst>
              <a:gd name="T0" fmla="*/ 0 w 7925"/>
              <a:gd name="T1" fmla="*/ 5094 h 10188"/>
              <a:gd name="T2" fmla="*/ 33 w 7925"/>
              <a:gd name="T3" fmla="*/ 0 h 10188"/>
              <a:gd name="T4" fmla="*/ 1648 w 7925"/>
              <a:gd name="T5" fmla="*/ 1021 h 10188"/>
              <a:gd name="T6" fmla="*/ 7132 w 7925"/>
              <a:gd name="T7" fmla="*/ 4554 h 10188"/>
              <a:gd name="T8" fmla="*/ 7921 w 7925"/>
              <a:gd name="T9" fmla="*/ 5094 h 10188"/>
              <a:gd name="T10" fmla="*/ 1320 w 7925"/>
              <a:gd name="T11" fmla="*/ 9375 h 10188"/>
              <a:gd name="T12" fmla="*/ 29 w 7925"/>
              <a:gd name="T13" fmla="*/ 10188 h 10188"/>
              <a:gd name="T14" fmla="*/ 0 w 7925"/>
              <a:gd name="T15" fmla="*/ 5094 h 10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925" h="10188">
                <a:moveTo>
                  <a:pt x="0" y="5094"/>
                </a:moveTo>
                <a:cubicBezTo>
                  <a:pt x="0" y="1287"/>
                  <a:pt x="8" y="0"/>
                  <a:pt x="33" y="0"/>
                </a:cubicBezTo>
                <a:cubicBezTo>
                  <a:pt x="50" y="0"/>
                  <a:pt x="777" y="460"/>
                  <a:pt x="1648" y="1021"/>
                </a:cubicBezTo>
                <a:cubicBezTo>
                  <a:pt x="3732" y="2365"/>
                  <a:pt x="6142" y="3917"/>
                  <a:pt x="7132" y="4554"/>
                </a:cubicBezTo>
                <a:cubicBezTo>
                  <a:pt x="7570" y="4836"/>
                  <a:pt x="7925" y="5079"/>
                  <a:pt x="7921" y="5094"/>
                </a:cubicBezTo>
                <a:cubicBezTo>
                  <a:pt x="7912" y="5124"/>
                  <a:pt x="7006" y="5712"/>
                  <a:pt x="1320" y="9375"/>
                </a:cubicBezTo>
                <a:cubicBezTo>
                  <a:pt x="626" y="9822"/>
                  <a:pt x="45" y="10188"/>
                  <a:pt x="29" y="10188"/>
                </a:cubicBezTo>
                <a:cubicBezTo>
                  <a:pt x="10" y="10188"/>
                  <a:pt x="0" y="8528"/>
                  <a:pt x="0" y="509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13566" y="3871957"/>
            <a:ext cx="3155324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dog. </a:t>
            </a:r>
            <a:endParaRPr lang="zh-TW" altLang="en-US" sz="1400" dirty="0"/>
          </a:p>
        </p:txBody>
      </p:sp>
      <p:sp>
        <p:nvSpPr>
          <p:cNvPr id="13" name="Freeform 21"/>
          <p:cNvSpPr>
            <a:spLocks/>
          </p:cNvSpPr>
          <p:nvPr/>
        </p:nvSpPr>
        <p:spPr bwMode="auto">
          <a:xfrm rot="10800000" flipH="1">
            <a:off x="172697" y="4120717"/>
            <a:ext cx="187695" cy="241143"/>
          </a:xfrm>
          <a:custGeom>
            <a:avLst/>
            <a:gdLst>
              <a:gd name="T0" fmla="*/ 0 w 7925"/>
              <a:gd name="T1" fmla="*/ 5094 h 10188"/>
              <a:gd name="T2" fmla="*/ 33 w 7925"/>
              <a:gd name="T3" fmla="*/ 0 h 10188"/>
              <a:gd name="T4" fmla="*/ 1648 w 7925"/>
              <a:gd name="T5" fmla="*/ 1021 h 10188"/>
              <a:gd name="T6" fmla="*/ 7132 w 7925"/>
              <a:gd name="T7" fmla="*/ 4554 h 10188"/>
              <a:gd name="T8" fmla="*/ 7921 w 7925"/>
              <a:gd name="T9" fmla="*/ 5094 h 10188"/>
              <a:gd name="T10" fmla="*/ 1320 w 7925"/>
              <a:gd name="T11" fmla="*/ 9375 h 10188"/>
              <a:gd name="T12" fmla="*/ 29 w 7925"/>
              <a:gd name="T13" fmla="*/ 10188 h 10188"/>
              <a:gd name="T14" fmla="*/ 0 w 7925"/>
              <a:gd name="T15" fmla="*/ 5094 h 10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925" h="10188">
                <a:moveTo>
                  <a:pt x="0" y="5094"/>
                </a:moveTo>
                <a:cubicBezTo>
                  <a:pt x="0" y="1287"/>
                  <a:pt x="8" y="0"/>
                  <a:pt x="33" y="0"/>
                </a:cubicBezTo>
                <a:cubicBezTo>
                  <a:pt x="50" y="0"/>
                  <a:pt x="777" y="460"/>
                  <a:pt x="1648" y="1021"/>
                </a:cubicBezTo>
                <a:cubicBezTo>
                  <a:pt x="3732" y="2365"/>
                  <a:pt x="6142" y="3917"/>
                  <a:pt x="7132" y="4554"/>
                </a:cubicBezTo>
                <a:cubicBezTo>
                  <a:pt x="7570" y="4836"/>
                  <a:pt x="7925" y="5079"/>
                  <a:pt x="7921" y="5094"/>
                </a:cubicBezTo>
                <a:cubicBezTo>
                  <a:pt x="7912" y="5124"/>
                  <a:pt x="7006" y="5712"/>
                  <a:pt x="1320" y="9375"/>
                </a:cubicBezTo>
                <a:cubicBezTo>
                  <a:pt x="626" y="9822"/>
                  <a:pt x="45" y="10188"/>
                  <a:pt x="29" y="10188"/>
                </a:cubicBezTo>
                <a:cubicBezTo>
                  <a:pt x="10" y="10188"/>
                  <a:pt x="0" y="8528"/>
                  <a:pt x="0" y="5094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13566" y="4757872"/>
            <a:ext cx="3155324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dog. </a:t>
            </a:r>
            <a:endParaRPr lang="zh-TW" altLang="en-US" sz="1400" dirty="0"/>
          </a:p>
        </p:txBody>
      </p:sp>
      <p:sp>
        <p:nvSpPr>
          <p:cNvPr id="15" name="Freeform 21"/>
          <p:cNvSpPr>
            <a:spLocks/>
          </p:cNvSpPr>
          <p:nvPr/>
        </p:nvSpPr>
        <p:spPr bwMode="auto">
          <a:xfrm rot="10800000" flipH="1">
            <a:off x="172697" y="5006632"/>
            <a:ext cx="187695" cy="241143"/>
          </a:xfrm>
          <a:custGeom>
            <a:avLst/>
            <a:gdLst>
              <a:gd name="T0" fmla="*/ 0 w 7925"/>
              <a:gd name="T1" fmla="*/ 5094 h 10188"/>
              <a:gd name="T2" fmla="*/ 33 w 7925"/>
              <a:gd name="T3" fmla="*/ 0 h 10188"/>
              <a:gd name="T4" fmla="*/ 1648 w 7925"/>
              <a:gd name="T5" fmla="*/ 1021 h 10188"/>
              <a:gd name="T6" fmla="*/ 7132 w 7925"/>
              <a:gd name="T7" fmla="*/ 4554 h 10188"/>
              <a:gd name="T8" fmla="*/ 7921 w 7925"/>
              <a:gd name="T9" fmla="*/ 5094 h 10188"/>
              <a:gd name="T10" fmla="*/ 1320 w 7925"/>
              <a:gd name="T11" fmla="*/ 9375 h 10188"/>
              <a:gd name="T12" fmla="*/ 29 w 7925"/>
              <a:gd name="T13" fmla="*/ 10188 h 10188"/>
              <a:gd name="T14" fmla="*/ 0 w 7925"/>
              <a:gd name="T15" fmla="*/ 5094 h 10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925" h="10188">
                <a:moveTo>
                  <a:pt x="0" y="5094"/>
                </a:moveTo>
                <a:cubicBezTo>
                  <a:pt x="0" y="1287"/>
                  <a:pt x="8" y="0"/>
                  <a:pt x="33" y="0"/>
                </a:cubicBezTo>
                <a:cubicBezTo>
                  <a:pt x="50" y="0"/>
                  <a:pt x="777" y="460"/>
                  <a:pt x="1648" y="1021"/>
                </a:cubicBezTo>
                <a:cubicBezTo>
                  <a:pt x="3732" y="2365"/>
                  <a:pt x="6142" y="3917"/>
                  <a:pt x="7132" y="4554"/>
                </a:cubicBezTo>
                <a:cubicBezTo>
                  <a:pt x="7570" y="4836"/>
                  <a:pt x="7925" y="5079"/>
                  <a:pt x="7921" y="5094"/>
                </a:cubicBezTo>
                <a:cubicBezTo>
                  <a:pt x="7912" y="5124"/>
                  <a:pt x="7006" y="5712"/>
                  <a:pt x="1320" y="9375"/>
                </a:cubicBezTo>
                <a:cubicBezTo>
                  <a:pt x="626" y="9822"/>
                  <a:pt x="45" y="10188"/>
                  <a:pt x="29" y="10188"/>
                </a:cubicBezTo>
                <a:cubicBezTo>
                  <a:pt x="10" y="10188"/>
                  <a:pt x="0" y="8528"/>
                  <a:pt x="0" y="5094"/>
                </a:cubicBez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6" name="手繪多邊形 15"/>
          <p:cNvSpPr/>
          <p:nvPr/>
        </p:nvSpPr>
        <p:spPr>
          <a:xfrm>
            <a:off x="1321116" y="4515847"/>
            <a:ext cx="1681222" cy="903882"/>
          </a:xfrm>
          <a:custGeom>
            <a:avLst/>
            <a:gdLst>
              <a:gd name="connsiteX0" fmla="*/ 0 w 1681222"/>
              <a:gd name="connsiteY0" fmla="*/ 0 h 903882"/>
              <a:gd name="connsiteX1" fmla="*/ 1681222 w 1681222"/>
              <a:gd name="connsiteY1" fmla="*/ 0 h 903882"/>
              <a:gd name="connsiteX2" fmla="*/ 1681222 w 1681222"/>
              <a:gd name="connsiteY2" fmla="*/ 903882 h 903882"/>
              <a:gd name="connsiteX3" fmla="*/ 0 w 1681222"/>
              <a:gd name="connsiteY3" fmla="*/ 903882 h 903882"/>
              <a:gd name="connsiteX4" fmla="*/ 0 w 1681222"/>
              <a:gd name="connsiteY4" fmla="*/ 0 h 90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222" h="903882">
                <a:moveTo>
                  <a:pt x="0" y="0"/>
                </a:moveTo>
                <a:lnTo>
                  <a:pt x="1681222" y="0"/>
                </a:lnTo>
                <a:lnTo>
                  <a:pt x="1681222" y="903882"/>
                </a:lnTo>
                <a:lnTo>
                  <a:pt x="0" y="90388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3200" kern="1200"/>
          </a:p>
        </p:txBody>
      </p:sp>
      <p:sp>
        <p:nvSpPr>
          <p:cNvPr id="17" name="矩形 16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091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90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524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188</a:t>
            </a:fld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560912" y="2049739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60912" y="3025099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60912" y="4000459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60912" y="4975819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sp>
        <p:nvSpPr>
          <p:cNvPr id="28" name="矩形 27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092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98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106016" y="622131"/>
            <a:ext cx="4772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007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7556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12"/>
          <p:cNvSpPr txBox="1"/>
          <p:nvPr/>
        </p:nvSpPr>
        <p:spPr>
          <a:xfrm>
            <a:off x="6064629" y="1990491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Agenda</a:t>
            </a:r>
            <a:endParaRPr lang="zh-TW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6064629" y="2392955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0" name="文字方塊 14"/>
          <p:cNvSpPr txBox="1"/>
          <p:nvPr/>
        </p:nvSpPr>
        <p:spPr>
          <a:xfrm>
            <a:off x="6064629" y="2887914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Process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064629" y="3290378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2" name="文字方塊 16"/>
          <p:cNvSpPr txBox="1"/>
          <p:nvPr/>
        </p:nvSpPr>
        <p:spPr>
          <a:xfrm>
            <a:off x="6069513" y="3831308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Security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069513" y="4233772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4" name="文字方塊 18"/>
          <p:cNvSpPr txBox="1"/>
          <p:nvPr/>
        </p:nvSpPr>
        <p:spPr>
          <a:xfrm>
            <a:off x="6069513" y="4728731"/>
            <a:ext cx="16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/>
              <a:t>Success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069513" y="5131195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5524948" y="3119711"/>
            <a:ext cx="523644" cy="523644"/>
            <a:chOff x="5731184" y="3068960"/>
            <a:chExt cx="816070" cy="816070"/>
          </a:xfrm>
        </p:grpSpPr>
        <p:sp>
          <p:nvSpPr>
            <p:cNvPr id="17" name="橢圓 16"/>
            <p:cNvSpPr/>
            <p:nvPr/>
          </p:nvSpPr>
          <p:spPr>
            <a:xfrm>
              <a:off x="5731184" y="3068960"/>
              <a:ext cx="816070" cy="8160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5935646" y="3308966"/>
              <a:ext cx="407146" cy="336058"/>
              <a:chOff x="13079250" y="23448756"/>
              <a:chExt cx="2967819" cy="2449630"/>
            </a:xfrm>
            <a:solidFill>
              <a:schemeClr val="bg1"/>
            </a:solidFill>
          </p:grpSpPr>
          <p:sp>
            <p:nvSpPr>
              <p:cNvPr id="19" name="手繪多邊形 18"/>
              <p:cNvSpPr>
                <a:spLocks/>
              </p:cNvSpPr>
              <p:nvPr/>
            </p:nvSpPr>
            <p:spPr bwMode="auto">
              <a:xfrm>
                <a:off x="13079250" y="23448756"/>
                <a:ext cx="2967819" cy="2449630"/>
              </a:xfrm>
              <a:custGeom>
                <a:avLst/>
                <a:gdLst>
                  <a:gd name="connsiteX0" fmla="*/ 2007528 w 4024625"/>
                  <a:gd name="connsiteY0" fmla="*/ 1087436 h 3321916"/>
                  <a:gd name="connsiteX1" fmla="*/ 1840007 w 4024625"/>
                  <a:gd name="connsiteY1" fmla="*/ 1101840 h 3321916"/>
                  <a:gd name="connsiteX2" fmla="*/ 1743097 w 4024625"/>
                  <a:gd name="connsiteY2" fmla="*/ 1122724 h 3321916"/>
                  <a:gd name="connsiteX3" fmla="*/ 1609441 w 4024625"/>
                  <a:gd name="connsiteY3" fmla="*/ 1178896 h 3321916"/>
                  <a:gd name="connsiteX4" fmla="*/ 1096431 w 4024625"/>
                  <a:gd name="connsiteY4" fmla="*/ 1856928 h 3321916"/>
                  <a:gd name="connsiteX5" fmla="*/ 1116966 w 4024625"/>
                  <a:gd name="connsiteY5" fmla="*/ 2260216 h 3321916"/>
                  <a:gd name="connsiteX6" fmla="*/ 1819472 w 4024625"/>
                  <a:gd name="connsiteY6" fmla="*/ 2915204 h 3321916"/>
                  <a:gd name="connsiteX7" fmla="*/ 1895847 w 4024625"/>
                  <a:gd name="connsiteY7" fmla="*/ 2930328 h 3321916"/>
                  <a:gd name="connsiteX8" fmla="*/ 2217919 w 4024625"/>
                  <a:gd name="connsiteY8" fmla="*/ 2911604 h 3321916"/>
                  <a:gd name="connsiteX9" fmla="*/ 2875753 w 4024625"/>
                  <a:gd name="connsiteY9" fmla="*/ 2323952 h 3321916"/>
                  <a:gd name="connsiteX10" fmla="*/ 2922227 w 4024625"/>
                  <a:gd name="connsiteY10" fmla="*/ 2006360 h 3321916"/>
                  <a:gd name="connsiteX11" fmla="*/ 2861343 w 4024625"/>
                  <a:gd name="connsiteY11" fmla="*/ 1660684 h 3321916"/>
                  <a:gd name="connsiteX12" fmla="*/ 2600515 w 4024625"/>
                  <a:gd name="connsiteY12" fmla="*/ 1300604 h 3321916"/>
                  <a:gd name="connsiteX13" fmla="*/ 2271958 w 4024625"/>
                  <a:gd name="connsiteY13" fmla="*/ 1122364 h 3321916"/>
                  <a:gd name="connsiteX14" fmla="*/ 2175409 w 4024625"/>
                  <a:gd name="connsiteY14" fmla="*/ 1101840 h 3321916"/>
                  <a:gd name="connsiteX15" fmla="*/ 2007528 w 4024625"/>
                  <a:gd name="connsiteY15" fmla="*/ 1087436 h 3321916"/>
                  <a:gd name="connsiteX16" fmla="*/ 691176 w 4024625"/>
                  <a:gd name="connsiteY16" fmla="*/ 884236 h 3321916"/>
                  <a:gd name="connsiteX17" fmla="*/ 395695 w 4024625"/>
                  <a:gd name="connsiteY17" fmla="*/ 895036 h 3321916"/>
                  <a:gd name="connsiteX18" fmla="*/ 376237 w 4024625"/>
                  <a:gd name="connsiteY18" fmla="*/ 1095956 h 3321916"/>
                  <a:gd name="connsiteX19" fmla="*/ 388128 w 4024625"/>
                  <a:gd name="connsiteY19" fmla="*/ 1299032 h 3321916"/>
                  <a:gd name="connsiteX20" fmla="*/ 691176 w 4024625"/>
                  <a:gd name="connsiteY20" fmla="*/ 1311272 h 3321916"/>
                  <a:gd name="connsiteX21" fmla="*/ 994223 w 4024625"/>
                  <a:gd name="connsiteY21" fmla="*/ 1299032 h 3321916"/>
                  <a:gd name="connsiteX22" fmla="*/ 1006475 w 4024625"/>
                  <a:gd name="connsiteY22" fmla="*/ 1095956 h 3321916"/>
                  <a:gd name="connsiteX23" fmla="*/ 987017 w 4024625"/>
                  <a:gd name="connsiteY23" fmla="*/ 895036 h 3321916"/>
                  <a:gd name="connsiteX24" fmla="*/ 691176 w 4024625"/>
                  <a:gd name="connsiteY24" fmla="*/ 884236 h 3321916"/>
                  <a:gd name="connsiteX25" fmla="*/ 1504906 w 4024625"/>
                  <a:gd name="connsiteY25" fmla="*/ 0 h 3321916"/>
                  <a:gd name="connsiteX26" fmla="*/ 2007262 w 4024625"/>
                  <a:gd name="connsiteY26" fmla="*/ 0 h 3321916"/>
                  <a:gd name="connsiteX27" fmla="*/ 2509258 w 4024625"/>
                  <a:gd name="connsiteY27" fmla="*/ 0 h 3321916"/>
                  <a:gd name="connsiteX28" fmla="*/ 2657624 w 4024625"/>
                  <a:gd name="connsiteY28" fmla="*/ 247692 h 3321916"/>
                  <a:gd name="connsiteX29" fmla="*/ 2828316 w 4024625"/>
                  <a:gd name="connsiteY29" fmla="*/ 501868 h 3321916"/>
                  <a:gd name="connsiteX30" fmla="*/ 3367404 w 4024625"/>
                  <a:gd name="connsiteY30" fmla="*/ 507988 h 3321916"/>
                  <a:gd name="connsiteX31" fmla="*/ 3906130 w 4024625"/>
                  <a:gd name="connsiteY31" fmla="*/ 519508 h 3321916"/>
                  <a:gd name="connsiteX32" fmla="*/ 3961588 w 4024625"/>
                  <a:gd name="connsiteY32" fmla="*/ 562352 h 3321916"/>
                  <a:gd name="connsiteX33" fmla="*/ 4024607 w 4024625"/>
                  <a:gd name="connsiteY33" fmla="*/ 1909552 h 3321916"/>
                  <a:gd name="connsiteX34" fmla="*/ 4011283 w 4024625"/>
                  <a:gd name="connsiteY34" fmla="*/ 3168188 h 3321916"/>
                  <a:gd name="connsiteX35" fmla="*/ 3887404 w 4024625"/>
                  <a:gd name="connsiteY35" fmla="*/ 3301396 h 3321916"/>
                  <a:gd name="connsiteX36" fmla="*/ 2004381 w 4024625"/>
                  <a:gd name="connsiteY36" fmla="*/ 3321556 h 3321916"/>
                  <a:gd name="connsiteX37" fmla="*/ 133601 w 4024625"/>
                  <a:gd name="connsiteY37" fmla="*/ 3306436 h 3321916"/>
                  <a:gd name="connsiteX38" fmla="*/ 28809 w 4024625"/>
                  <a:gd name="connsiteY38" fmla="*/ 3226872 h 3321916"/>
                  <a:gd name="connsiteX39" fmla="*/ 0 w 4024625"/>
                  <a:gd name="connsiteY39" fmla="*/ 3187268 h 3321916"/>
                  <a:gd name="connsiteX40" fmla="*/ 0 w 4024625"/>
                  <a:gd name="connsiteY40" fmla="*/ 1913152 h 3321916"/>
                  <a:gd name="connsiteX41" fmla="*/ 11524 w 4024625"/>
                  <a:gd name="connsiteY41" fmla="*/ 616716 h 3321916"/>
                  <a:gd name="connsiteX42" fmla="*/ 103712 w 4024625"/>
                  <a:gd name="connsiteY42" fmla="*/ 522388 h 3321916"/>
                  <a:gd name="connsiteX43" fmla="*/ 654683 w 4024625"/>
                  <a:gd name="connsiteY43" fmla="*/ 507988 h 3321916"/>
                  <a:gd name="connsiteX44" fmla="*/ 1177925 w 4024625"/>
                  <a:gd name="connsiteY44" fmla="*/ 507988 h 3321916"/>
                  <a:gd name="connsiteX45" fmla="*/ 1203853 w 4024625"/>
                  <a:gd name="connsiteY45" fmla="*/ 485308 h 3321916"/>
                  <a:gd name="connsiteX46" fmla="*/ 1367344 w 4024625"/>
                  <a:gd name="connsiteY46" fmla="*/ 231132 h 332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024625" h="3321916">
                    <a:moveTo>
                      <a:pt x="2007528" y="1087436"/>
                    </a:moveTo>
                    <a:cubicBezTo>
                      <a:pt x="1951687" y="1087436"/>
                      <a:pt x="1876033" y="1093916"/>
                      <a:pt x="1840007" y="1101840"/>
                    </a:cubicBezTo>
                    <a:cubicBezTo>
                      <a:pt x="1803621" y="1109400"/>
                      <a:pt x="1760029" y="1119124"/>
                      <a:pt x="1743097" y="1122724"/>
                    </a:cubicBezTo>
                    <a:cubicBezTo>
                      <a:pt x="1726525" y="1126324"/>
                      <a:pt x="1666362" y="1151532"/>
                      <a:pt x="1609441" y="1178896"/>
                    </a:cubicBezTo>
                    <a:cubicBezTo>
                      <a:pt x="1336724" y="1309604"/>
                      <a:pt x="1148309" y="1558780"/>
                      <a:pt x="1096431" y="1856928"/>
                    </a:cubicBezTo>
                    <a:cubicBezTo>
                      <a:pt x="1079499" y="1953788"/>
                      <a:pt x="1090667" y="2171996"/>
                      <a:pt x="1116966" y="2260216"/>
                    </a:cubicBezTo>
                    <a:cubicBezTo>
                      <a:pt x="1216398" y="2593652"/>
                      <a:pt x="1494518" y="2852908"/>
                      <a:pt x="1819472" y="2915204"/>
                    </a:cubicBezTo>
                    <a:cubicBezTo>
                      <a:pt x="1850094" y="2920964"/>
                      <a:pt x="1884679" y="2927808"/>
                      <a:pt x="1895847" y="2930328"/>
                    </a:cubicBezTo>
                    <a:cubicBezTo>
                      <a:pt x="1937277" y="2940048"/>
                      <a:pt x="2152352" y="2927448"/>
                      <a:pt x="2217919" y="2911604"/>
                    </a:cubicBezTo>
                    <a:cubicBezTo>
                      <a:pt x="2518736" y="2839588"/>
                      <a:pt x="2773079" y="2612376"/>
                      <a:pt x="2875753" y="2323952"/>
                    </a:cubicBezTo>
                    <a:cubicBezTo>
                      <a:pt x="2917183" y="2208004"/>
                      <a:pt x="2922587" y="2170916"/>
                      <a:pt x="2922227" y="2006360"/>
                    </a:cubicBezTo>
                    <a:cubicBezTo>
                      <a:pt x="2921506" y="1833164"/>
                      <a:pt x="2914301" y="1793552"/>
                      <a:pt x="2861343" y="1660684"/>
                    </a:cubicBezTo>
                    <a:cubicBezTo>
                      <a:pt x="2805503" y="1521692"/>
                      <a:pt x="2713997" y="1394944"/>
                      <a:pt x="2600515" y="1300604"/>
                    </a:cubicBezTo>
                    <a:cubicBezTo>
                      <a:pt x="2527382" y="1239748"/>
                      <a:pt x="2336084" y="1136048"/>
                      <a:pt x="2271958" y="1122364"/>
                    </a:cubicBezTo>
                    <a:cubicBezTo>
                      <a:pt x="2255026" y="1118764"/>
                      <a:pt x="2211795" y="1109400"/>
                      <a:pt x="2175409" y="1101840"/>
                    </a:cubicBezTo>
                    <a:cubicBezTo>
                      <a:pt x="2139022" y="1093916"/>
                      <a:pt x="2063368" y="1087436"/>
                      <a:pt x="2007528" y="1087436"/>
                    </a:cubicBezTo>
                    <a:close/>
                    <a:moveTo>
                      <a:pt x="691176" y="884236"/>
                    </a:moveTo>
                    <a:cubicBezTo>
                      <a:pt x="520734" y="884236"/>
                      <a:pt x="407947" y="888196"/>
                      <a:pt x="395695" y="895036"/>
                    </a:cubicBezTo>
                    <a:cubicBezTo>
                      <a:pt x="377318" y="904760"/>
                      <a:pt x="376237" y="918084"/>
                      <a:pt x="376237" y="1095956"/>
                    </a:cubicBezTo>
                    <a:cubicBezTo>
                      <a:pt x="376237" y="1230980"/>
                      <a:pt x="379480" y="1290392"/>
                      <a:pt x="388128" y="1299032"/>
                    </a:cubicBezTo>
                    <a:cubicBezTo>
                      <a:pt x="397137" y="1308032"/>
                      <a:pt x="478574" y="1311272"/>
                      <a:pt x="691176" y="1311272"/>
                    </a:cubicBezTo>
                    <a:cubicBezTo>
                      <a:pt x="904138" y="1311272"/>
                      <a:pt x="985575" y="1308032"/>
                      <a:pt x="994223" y="1299032"/>
                    </a:cubicBezTo>
                    <a:cubicBezTo>
                      <a:pt x="1002872" y="1290392"/>
                      <a:pt x="1006475" y="1230980"/>
                      <a:pt x="1006475" y="1095956"/>
                    </a:cubicBezTo>
                    <a:cubicBezTo>
                      <a:pt x="1006475" y="918084"/>
                      <a:pt x="1005394" y="904760"/>
                      <a:pt x="987017" y="895036"/>
                    </a:cubicBezTo>
                    <a:cubicBezTo>
                      <a:pt x="974765" y="888196"/>
                      <a:pt x="861978" y="884236"/>
                      <a:pt x="691176" y="884236"/>
                    </a:cubicBezTo>
                    <a:close/>
                    <a:moveTo>
                      <a:pt x="1504906" y="0"/>
                    </a:moveTo>
                    <a:lnTo>
                      <a:pt x="2007262" y="0"/>
                    </a:lnTo>
                    <a:lnTo>
                      <a:pt x="2509258" y="0"/>
                    </a:lnTo>
                    <a:lnTo>
                      <a:pt x="2657624" y="247692"/>
                    </a:lnTo>
                    <a:cubicBezTo>
                      <a:pt x="2764216" y="425904"/>
                      <a:pt x="2812112" y="497548"/>
                      <a:pt x="2828316" y="501868"/>
                    </a:cubicBezTo>
                    <a:cubicBezTo>
                      <a:pt x="2840920" y="505108"/>
                      <a:pt x="3083276" y="507988"/>
                      <a:pt x="3367404" y="507988"/>
                    </a:cubicBezTo>
                    <a:cubicBezTo>
                      <a:pt x="3728235" y="507988"/>
                      <a:pt x="3890286" y="511588"/>
                      <a:pt x="3906130" y="519508"/>
                    </a:cubicBezTo>
                    <a:cubicBezTo>
                      <a:pt x="3918014" y="525628"/>
                      <a:pt x="3943222" y="545072"/>
                      <a:pt x="3961588" y="562352"/>
                    </a:cubicBezTo>
                    <a:cubicBezTo>
                      <a:pt x="4027488" y="624636"/>
                      <a:pt x="4024607" y="568112"/>
                      <a:pt x="4024607" y="1909552"/>
                    </a:cubicBezTo>
                    <a:cubicBezTo>
                      <a:pt x="4024607" y="2872968"/>
                      <a:pt x="4021726" y="3133624"/>
                      <a:pt x="4011283" y="3168188"/>
                    </a:cubicBezTo>
                    <a:cubicBezTo>
                      <a:pt x="3991477" y="3235152"/>
                      <a:pt x="3952225" y="3277272"/>
                      <a:pt x="3887404" y="3301396"/>
                    </a:cubicBezTo>
                    <a:cubicBezTo>
                      <a:pt x="3830867" y="3322636"/>
                      <a:pt x="3830507" y="3322636"/>
                      <a:pt x="2004381" y="3321556"/>
                    </a:cubicBezTo>
                    <a:cubicBezTo>
                      <a:pt x="489032" y="3320836"/>
                      <a:pt x="170333" y="3318316"/>
                      <a:pt x="133601" y="3306436"/>
                    </a:cubicBezTo>
                    <a:cubicBezTo>
                      <a:pt x="81025" y="3290232"/>
                      <a:pt x="66981" y="3279432"/>
                      <a:pt x="28809" y="3226872"/>
                    </a:cubicBezTo>
                    <a:lnTo>
                      <a:pt x="0" y="3187268"/>
                    </a:lnTo>
                    <a:lnTo>
                      <a:pt x="0" y="1913152"/>
                    </a:lnTo>
                    <a:cubicBezTo>
                      <a:pt x="0" y="991136"/>
                      <a:pt x="3241" y="632556"/>
                      <a:pt x="11524" y="616716"/>
                    </a:cubicBezTo>
                    <a:cubicBezTo>
                      <a:pt x="28449" y="583952"/>
                      <a:pt x="72382" y="538592"/>
                      <a:pt x="103712" y="522388"/>
                    </a:cubicBezTo>
                    <a:cubicBezTo>
                      <a:pt x="126399" y="510508"/>
                      <a:pt x="223989" y="507988"/>
                      <a:pt x="654683" y="507988"/>
                    </a:cubicBezTo>
                    <a:lnTo>
                      <a:pt x="1177925" y="507988"/>
                    </a:lnTo>
                    <a:lnTo>
                      <a:pt x="1203853" y="485308"/>
                    </a:lnTo>
                    <a:cubicBezTo>
                      <a:pt x="1217897" y="472708"/>
                      <a:pt x="1291360" y="358220"/>
                      <a:pt x="1367344" y="23113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0" name="手繪多邊形 19"/>
              <p:cNvSpPr>
                <a:spLocks/>
              </p:cNvSpPr>
              <p:nvPr/>
            </p:nvSpPr>
            <p:spPr bwMode="auto">
              <a:xfrm>
                <a:off x="14046734" y="24416165"/>
                <a:ext cx="1019800" cy="1024369"/>
              </a:xfrm>
              <a:custGeom>
                <a:avLst/>
                <a:gdLst>
                  <a:gd name="connsiteX0" fmla="*/ 696901 w 1382938"/>
                  <a:gd name="connsiteY0" fmla="*/ 174564 h 1389136"/>
                  <a:gd name="connsiteX1" fmla="*/ 615103 w 1382938"/>
                  <a:gd name="connsiteY1" fmla="*/ 185584 h 1389136"/>
                  <a:gd name="connsiteX2" fmla="*/ 187732 w 1382938"/>
                  <a:gd name="connsiteY2" fmla="*/ 592580 h 1389136"/>
                  <a:gd name="connsiteX3" fmla="*/ 187732 w 1382938"/>
                  <a:gd name="connsiteY3" fmla="*/ 808496 h 1389136"/>
                  <a:gd name="connsiteX4" fmla="*/ 532584 w 1382938"/>
                  <a:gd name="connsiteY4" fmla="*/ 1189940 h 1389136"/>
                  <a:gd name="connsiteX5" fmla="*/ 850769 w 1382938"/>
                  <a:gd name="connsiteY5" fmla="*/ 1191740 h 1389136"/>
                  <a:gd name="connsiteX6" fmla="*/ 1062653 w 1382938"/>
                  <a:gd name="connsiteY6" fmla="*/ 1061472 h 1389136"/>
                  <a:gd name="connsiteX7" fmla="*/ 1208953 w 1382938"/>
                  <a:gd name="connsiteY7" fmla="*/ 698740 h 1389136"/>
                  <a:gd name="connsiteX8" fmla="*/ 1135442 w 1382938"/>
                  <a:gd name="connsiteY8" fmla="*/ 424528 h 1389136"/>
                  <a:gd name="connsiteX9" fmla="*/ 777619 w 1382938"/>
                  <a:gd name="connsiteY9" fmla="*/ 185944 h 1389136"/>
                  <a:gd name="connsiteX10" fmla="*/ 696901 w 1382938"/>
                  <a:gd name="connsiteY10" fmla="*/ 174564 h 1389136"/>
                  <a:gd name="connsiteX11" fmla="*/ 709912 w 1382938"/>
                  <a:gd name="connsiteY11" fmla="*/ 376 h 1389136"/>
                  <a:gd name="connsiteX12" fmla="*/ 908829 w 1382938"/>
                  <a:gd name="connsiteY12" fmla="*/ 35660 h 1389136"/>
                  <a:gd name="connsiteX13" fmla="*/ 1337507 w 1382938"/>
                  <a:gd name="connsiteY13" fmla="*/ 434916 h 1389136"/>
                  <a:gd name="connsiteX14" fmla="*/ 1382858 w 1382938"/>
                  <a:gd name="connsiteY14" fmla="*/ 698084 h 1389136"/>
                  <a:gd name="connsiteX15" fmla="*/ 1357663 w 1382938"/>
                  <a:gd name="connsiteY15" fmla="*/ 904012 h 1389136"/>
                  <a:gd name="connsiteX16" fmla="*/ 909909 w 1382938"/>
                  <a:gd name="connsiteY16" fmla="*/ 1358712 h 1389136"/>
                  <a:gd name="connsiteX17" fmla="*/ 688552 w 1382938"/>
                  <a:gd name="connsiteY17" fmla="*/ 1388952 h 1389136"/>
                  <a:gd name="connsiteX18" fmla="*/ 517585 w 1382938"/>
                  <a:gd name="connsiteY18" fmla="*/ 1372752 h 1389136"/>
                  <a:gd name="connsiteX19" fmla="*/ 178170 w 1382938"/>
                  <a:gd name="connsiteY19" fmla="*/ 1165384 h 1389136"/>
                  <a:gd name="connsiteX20" fmla="*/ 10443 w 1382938"/>
                  <a:gd name="connsiteY20" fmla="*/ 585760 h 1389136"/>
                  <a:gd name="connsiteX21" fmla="*/ 214163 w 1382938"/>
                  <a:gd name="connsiteY21" fmla="*/ 195868 h 1389136"/>
                  <a:gd name="connsiteX22" fmla="*/ 657958 w 1382938"/>
                  <a:gd name="connsiteY22" fmla="*/ 1820 h 1389136"/>
                  <a:gd name="connsiteX23" fmla="*/ 709912 w 1382938"/>
                  <a:gd name="connsiteY23" fmla="*/ 376 h 1389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82938" h="1389136">
                    <a:moveTo>
                      <a:pt x="696901" y="174564"/>
                    </a:moveTo>
                    <a:cubicBezTo>
                      <a:pt x="674920" y="174520"/>
                      <a:pt x="652759" y="178208"/>
                      <a:pt x="615103" y="185584"/>
                    </a:cubicBezTo>
                    <a:cubicBezTo>
                      <a:pt x="397454" y="228768"/>
                      <a:pt x="236379" y="381708"/>
                      <a:pt x="187732" y="592580"/>
                    </a:cubicBezTo>
                    <a:cubicBezTo>
                      <a:pt x="167553" y="678228"/>
                      <a:pt x="167553" y="721768"/>
                      <a:pt x="187732" y="808496"/>
                    </a:cubicBezTo>
                    <a:cubicBezTo>
                      <a:pt x="228451" y="983024"/>
                      <a:pt x="366104" y="1135604"/>
                      <a:pt x="532584" y="1189940"/>
                    </a:cubicBezTo>
                    <a:cubicBezTo>
                      <a:pt x="623030" y="1219448"/>
                      <a:pt x="766808" y="1220168"/>
                      <a:pt x="850769" y="1191740"/>
                    </a:cubicBezTo>
                    <a:cubicBezTo>
                      <a:pt x="935450" y="1163312"/>
                      <a:pt x="1000673" y="1123008"/>
                      <a:pt x="1062653" y="1061472"/>
                    </a:cubicBezTo>
                    <a:cubicBezTo>
                      <a:pt x="1166432" y="957476"/>
                      <a:pt x="1208953" y="852036"/>
                      <a:pt x="1208953" y="698740"/>
                    </a:cubicBezTo>
                    <a:cubicBezTo>
                      <a:pt x="1208953" y="591140"/>
                      <a:pt x="1188413" y="514132"/>
                      <a:pt x="1135442" y="424528"/>
                    </a:cubicBezTo>
                    <a:cubicBezTo>
                      <a:pt x="1067697" y="309016"/>
                      <a:pt x="928243" y="216172"/>
                      <a:pt x="777619" y="185944"/>
                    </a:cubicBezTo>
                    <a:cubicBezTo>
                      <a:pt x="740684" y="178388"/>
                      <a:pt x="718883" y="174612"/>
                      <a:pt x="696901" y="174564"/>
                    </a:cubicBezTo>
                    <a:close/>
                    <a:moveTo>
                      <a:pt x="709912" y="376"/>
                    </a:moveTo>
                    <a:cubicBezTo>
                      <a:pt x="769131" y="2720"/>
                      <a:pt x="846471" y="15952"/>
                      <a:pt x="908829" y="35660"/>
                    </a:cubicBezTo>
                    <a:cubicBezTo>
                      <a:pt x="1098153" y="95424"/>
                      <a:pt x="1272359" y="257788"/>
                      <a:pt x="1337507" y="434916"/>
                    </a:cubicBezTo>
                    <a:cubicBezTo>
                      <a:pt x="1380339" y="551560"/>
                      <a:pt x="1383578" y="570280"/>
                      <a:pt x="1382858" y="698084"/>
                    </a:cubicBezTo>
                    <a:cubicBezTo>
                      <a:pt x="1382138" y="803928"/>
                      <a:pt x="1377819" y="839572"/>
                      <a:pt x="1357663" y="904012"/>
                    </a:cubicBezTo>
                    <a:cubicBezTo>
                      <a:pt x="1287477" y="1127220"/>
                      <a:pt x="1129827" y="1287428"/>
                      <a:pt x="909909" y="1358712"/>
                    </a:cubicBezTo>
                    <a:cubicBezTo>
                      <a:pt x="822086" y="1387152"/>
                      <a:pt x="802290" y="1390032"/>
                      <a:pt x="688552" y="1388952"/>
                    </a:cubicBezTo>
                    <a:cubicBezTo>
                      <a:pt x="610087" y="1387872"/>
                      <a:pt x="546379" y="1382112"/>
                      <a:pt x="517585" y="1372752"/>
                    </a:cubicBezTo>
                    <a:cubicBezTo>
                      <a:pt x="367854" y="1324148"/>
                      <a:pt x="263834" y="1260788"/>
                      <a:pt x="178170" y="1165384"/>
                    </a:cubicBezTo>
                    <a:cubicBezTo>
                      <a:pt x="41037" y="1012736"/>
                      <a:pt x="-27710" y="774768"/>
                      <a:pt x="10443" y="585760"/>
                    </a:cubicBezTo>
                    <a:cubicBezTo>
                      <a:pt x="45716" y="412596"/>
                      <a:pt x="105464" y="298112"/>
                      <a:pt x="214163" y="195868"/>
                    </a:cubicBezTo>
                    <a:cubicBezTo>
                      <a:pt x="343738" y="74184"/>
                      <a:pt x="448478" y="28460"/>
                      <a:pt x="657958" y="1820"/>
                    </a:cubicBezTo>
                    <a:cubicBezTo>
                      <a:pt x="672445" y="20"/>
                      <a:pt x="690172" y="-408"/>
                      <a:pt x="709912" y="37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1" name="群組 20"/>
          <p:cNvGrpSpPr/>
          <p:nvPr/>
        </p:nvGrpSpPr>
        <p:grpSpPr>
          <a:xfrm>
            <a:off x="5524948" y="2222288"/>
            <a:ext cx="523644" cy="523644"/>
            <a:chOff x="5731184" y="1981037"/>
            <a:chExt cx="816070" cy="816070"/>
          </a:xfrm>
        </p:grpSpPr>
        <p:sp>
          <p:nvSpPr>
            <p:cNvPr id="22" name="橢圓 21"/>
            <p:cNvSpPr/>
            <p:nvPr/>
          </p:nvSpPr>
          <p:spPr>
            <a:xfrm>
              <a:off x="5731184" y="1981037"/>
              <a:ext cx="816070" cy="8160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手繪多邊形 22"/>
            <p:cNvSpPr>
              <a:spLocks/>
            </p:cNvSpPr>
            <p:nvPr/>
          </p:nvSpPr>
          <p:spPr bwMode="auto">
            <a:xfrm flipV="1">
              <a:off x="6011604" y="2153374"/>
              <a:ext cx="255230" cy="471396"/>
            </a:xfrm>
            <a:custGeom>
              <a:avLst/>
              <a:gdLst>
                <a:gd name="connsiteX0" fmla="*/ 1041502 w 2397801"/>
                <a:gd name="connsiteY0" fmla="*/ 588163 h 4428623"/>
                <a:gd name="connsiteX1" fmla="*/ 299462 w 2397801"/>
                <a:gd name="connsiteY1" fmla="*/ 593899 h 4428623"/>
                <a:gd name="connsiteX2" fmla="*/ 283250 w 2397801"/>
                <a:gd name="connsiteY2" fmla="*/ 2218109 h 4428623"/>
                <a:gd name="connsiteX3" fmla="*/ 290095 w 2397801"/>
                <a:gd name="connsiteY3" fmla="*/ 3843037 h 4428623"/>
                <a:gd name="connsiteX4" fmla="*/ 1207710 w 2397801"/>
                <a:gd name="connsiteY4" fmla="*/ 3847357 h 4428623"/>
                <a:gd name="connsiteX5" fmla="*/ 2118479 w 2397801"/>
                <a:gd name="connsiteY5" fmla="*/ 3844837 h 4428623"/>
                <a:gd name="connsiteX6" fmla="*/ 2121001 w 2397801"/>
                <a:gd name="connsiteY6" fmla="*/ 2224589 h 4428623"/>
                <a:gd name="connsiteX7" fmla="*/ 2110914 w 2397801"/>
                <a:gd name="connsiteY7" fmla="*/ 596419 h 4428623"/>
                <a:gd name="connsiteX8" fmla="*/ 1041502 w 2397801"/>
                <a:gd name="connsiteY8" fmla="*/ 588163 h 4428623"/>
                <a:gd name="connsiteX9" fmla="*/ 1205249 w 2397801"/>
                <a:gd name="connsiteY9" fmla="*/ 186437 h 4428623"/>
                <a:gd name="connsiteX10" fmla="*/ 930070 w 2397801"/>
                <a:gd name="connsiteY10" fmla="*/ 210597 h 4428623"/>
                <a:gd name="connsiteX11" fmla="*/ 899455 w 2397801"/>
                <a:gd name="connsiteY11" fmla="*/ 338957 h 4428623"/>
                <a:gd name="connsiteX12" fmla="*/ 1201647 w 2397801"/>
                <a:gd name="connsiteY12" fmla="*/ 414677 h 4428623"/>
                <a:gd name="connsiteX13" fmla="*/ 1445490 w 2397801"/>
                <a:gd name="connsiteY13" fmla="*/ 398813 h 4428623"/>
                <a:gd name="connsiteX14" fmla="*/ 1513204 w 2397801"/>
                <a:gd name="connsiteY14" fmla="*/ 295689 h 4428623"/>
                <a:gd name="connsiteX15" fmla="*/ 1484029 w 2397801"/>
                <a:gd name="connsiteY15" fmla="*/ 219609 h 4428623"/>
                <a:gd name="connsiteX16" fmla="*/ 1454134 w 2397801"/>
                <a:gd name="connsiteY16" fmla="*/ 186437 h 4428623"/>
                <a:gd name="connsiteX17" fmla="*/ 813103 w 2397801"/>
                <a:gd name="connsiteY17" fmla="*/ 1 h 4428623"/>
                <a:gd name="connsiteX18" fmla="*/ 1241394 w 2397801"/>
                <a:gd name="connsiteY18" fmla="*/ 553 h 4428623"/>
                <a:gd name="connsiteX19" fmla="*/ 2335516 w 2397801"/>
                <a:gd name="connsiteY19" fmla="*/ 3793 h 4428623"/>
                <a:gd name="connsiteX20" fmla="*/ 2364318 w 2397801"/>
                <a:gd name="connsiteY20" fmla="*/ 25037 h 4428623"/>
                <a:gd name="connsiteX21" fmla="*/ 2392760 w 2397801"/>
                <a:gd name="connsiteY21" fmla="*/ 46641 h 4428623"/>
                <a:gd name="connsiteX22" fmla="*/ 2395281 w 2397801"/>
                <a:gd name="connsiteY22" fmla="*/ 2216709 h 4428623"/>
                <a:gd name="connsiteX23" fmla="*/ 2397801 w 2397801"/>
                <a:gd name="connsiteY23" fmla="*/ 4386781 h 4428623"/>
                <a:gd name="connsiteX24" fmla="*/ 2371159 w 2397801"/>
                <a:gd name="connsiteY24" fmla="*/ 4408025 h 4428623"/>
                <a:gd name="connsiteX25" fmla="*/ 1205032 w 2397801"/>
                <a:gd name="connsiteY25" fmla="*/ 4428545 h 4428623"/>
                <a:gd name="connsiteX26" fmla="*/ 48265 w 2397801"/>
                <a:gd name="connsiteY26" fmla="*/ 4418105 h 4428623"/>
                <a:gd name="connsiteX27" fmla="*/ 21 w 2397801"/>
                <a:gd name="connsiteY27" fmla="*/ 2208429 h 4428623"/>
                <a:gd name="connsiteX28" fmla="*/ 21 w 2397801"/>
                <a:gd name="connsiteY28" fmla="*/ 68245 h 4428623"/>
                <a:gd name="connsiteX29" fmla="*/ 28823 w 2397801"/>
                <a:gd name="connsiteY29" fmla="*/ 39437 h 4428623"/>
                <a:gd name="connsiteX30" fmla="*/ 102629 w 2397801"/>
                <a:gd name="connsiteY30" fmla="*/ 4153 h 4428623"/>
                <a:gd name="connsiteX31" fmla="*/ 813103 w 2397801"/>
                <a:gd name="connsiteY31" fmla="*/ 1 h 442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97801" h="4428623">
                  <a:moveTo>
                    <a:pt x="1041502" y="588163"/>
                  </a:moveTo>
                  <a:cubicBezTo>
                    <a:pt x="655239" y="588159"/>
                    <a:pt x="310023" y="589961"/>
                    <a:pt x="299462" y="593899"/>
                  </a:cubicBezTo>
                  <a:cubicBezTo>
                    <a:pt x="284691" y="599661"/>
                    <a:pt x="283250" y="752323"/>
                    <a:pt x="283250" y="2218109"/>
                  </a:cubicBezTo>
                  <a:cubicBezTo>
                    <a:pt x="283250" y="3108165"/>
                    <a:pt x="286492" y="3839437"/>
                    <a:pt x="290095" y="3843037"/>
                  </a:cubicBezTo>
                  <a:cubicBezTo>
                    <a:pt x="294058" y="3846637"/>
                    <a:pt x="706931" y="3848797"/>
                    <a:pt x="1207710" y="3847357"/>
                  </a:cubicBezTo>
                  <a:lnTo>
                    <a:pt x="2118479" y="3844837"/>
                  </a:lnTo>
                  <a:lnTo>
                    <a:pt x="2121001" y="2224589"/>
                  </a:lnTo>
                  <a:cubicBezTo>
                    <a:pt x="2123163" y="935231"/>
                    <a:pt x="2121001" y="602901"/>
                    <a:pt x="2110914" y="596419"/>
                  </a:cubicBezTo>
                  <a:cubicBezTo>
                    <a:pt x="2102605" y="591155"/>
                    <a:pt x="1538127" y="588167"/>
                    <a:pt x="1041502" y="588163"/>
                  </a:cubicBezTo>
                  <a:close/>
                  <a:moveTo>
                    <a:pt x="1205249" y="186437"/>
                  </a:moveTo>
                  <a:cubicBezTo>
                    <a:pt x="956363" y="186437"/>
                    <a:pt x="956003" y="186437"/>
                    <a:pt x="930070" y="210597"/>
                  </a:cubicBezTo>
                  <a:cubicBezTo>
                    <a:pt x="889369" y="248817"/>
                    <a:pt x="878564" y="294969"/>
                    <a:pt x="899455" y="338957"/>
                  </a:cubicBezTo>
                  <a:cubicBezTo>
                    <a:pt x="931511" y="406745"/>
                    <a:pt x="960685" y="414317"/>
                    <a:pt x="1201647" y="414677"/>
                  </a:cubicBezTo>
                  <a:cubicBezTo>
                    <a:pt x="1375975" y="415037"/>
                    <a:pt x="1418476" y="412513"/>
                    <a:pt x="1445490" y="398813"/>
                  </a:cubicBezTo>
                  <a:cubicBezTo>
                    <a:pt x="1493394" y="374653"/>
                    <a:pt x="1513204" y="345085"/>
                    <a:pt x="1513204" y="295689"/>
                  </a:cubicBezTo>
                  <a:cubicBezTo>
                    <a:pt x="1513564" y="262517"/>
                    <a:pt x="1507081" y="245209"/>
                    <a:pt x="1484029" y="219609"/>
                  </a:cubicBezTo>
                  <a:lnTo>
                    <a:pt x="1454134" y="186437"/>
                  </a:lnTo>
                  <a:close/>
                  <a:moveTo>
                    <a:pt x="813103" y="1"/>
                  </a:moveTo>
                  <a:cubicBezTo>
                    <a:pt x="946149" y="13"/>
                    <a:pt x="1090993" y="193"/>
                    <a:pt x="1241394" y="553"/>
                  </a:cubicBezTo>
                  <a:lnTo>
                    <a:pt x="2335516" y="3793"/>
                  </a:lnTo>
                  <a:lnTo>
                    <a:pt x="2364318" y="25037"/>
                  </a:lnTo>
                  <a:lnTo>
                    <a:pt x="2392760" y="46641"/>
                  </a:lnTo>
                  <a:lnTo>
                    <a:pt x="2395281" y="2216709"/>
                  </a:lnTo>
                  <a:lnTo>
                    <a:pt x="2397801" y="4386781"/>
                  </a:lnTo>
                  <a:lnTo>
                    <a:pt x="2371159" y="4408025"/>
                  </a:lnTo>
                  <a:cubicBezTo>
                    <a:pt x="2344517" y="4428905"/>
                    <a:pt x="2342717" y="4428905"/>
                    <a:pt x="1205032" y="4428545"/>
                  </a:cubicBezTo>
                  <a:cubicBezTo>
                    <a:pt x="450415" y="4428545"/>
                    <a:pt x="60146" y="4424945"/>
                    <a:pt x="48265" y="4418105"/>
                  </a:cubicBezTo>
                  <a:cubicBezTo>
                    <a:pt x="-2499" y="4388581"/>
                    <a:pt x="21" y="4509201"/>
                    <a:pt x="21" y="2208429"/>
                  </a:cubicBezTo>
                  <a:lnTo>
                    <a:pt x="21" y="68245"/>
                  </a:lnTo>
                  <a:lnTo>
                    <a:pt x="28823" y="39437"/>
                  </a:lnTo>
                  <a:cubicBezTo>
                    <a:pt x="47905" y="19997"/>
                    <a:pt x="72747" y="8473"/>
                    <a:pt x="102629" y="4153"/>
                  </a:cubicBezTo>
                  <a:cubicBezTo>
                    <a:pt x="120991" y="1453"/>
                    <a:pt x="413962" y="-31"/>
                    <a:pt x="813103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5529832" y="4063105"/>
            <a:ext cx="523644" cy="523644"/>
            <a:chOff x="5731184" y="4156883"/>
            <a:chExt cx="816070" cy="816070"/>
          </a:xfrm>
        </p:grpSpPr>
        <p:sp>
          <p:nvSpPr>
            <p:cNvPr id="25" name="橢圓 24"/>
            <p:cNvSpPr/>
            <p:nvPr/>
          </p:nvSpPr>
          <p:spPr>
            <a:xfrm>
              <a:off x="5731184" y="4156883"/>
              <a:ext cx="816070" cy="8160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5939596" y="4366125"/>
              <a:ext cx="399246" cy="397586"/>
              <a:chOff x="35309818" y="13261794"/>
              <a:chExt cx="2516828" cy="2506357"/>
            </a:xfrm>
            <a:solidFill>
              <a:schemeClr val="bg1"/>
            </a:solidFill>
          </p:grpSpPr>
          <p:sp>
            <p:nvSpPr>
              <p:cNvPr id="27" name="手繪多邊形 26"/>
              <p:cNvSpPr>
                <a:spLocks/>
              </p:cNvSpPr>
              <p:nvPr/>
            </p:nvSpPr>
            <p:spPr bwMode="auto">
              <a:xfrm>
                <a:off x="35309818" y="13850431"/>
                <a:ext cx="2516828" cy="1917720"/>
              </a:xfrm>
              <a:custGeom>
                <a:avLst/>
                <a:gdLst>
                  <a:gd name="connsiteX0" fmla="*/ 2520096 w 3413041"/>
                  <a:gd name="connsiteY0" fmla="*/ 2002111 h 2600599"/>
                  <a:gd name="connsiteX1" fmla="*/ 2443148 w 3413041"/>
                  <a:gd name="connsiteY1" fmla="*/ 2036713 h 2600599"/>
                  <a:gd name="connsiteX2" fmla="*/ 2430564 w 3413041"/>
                  <a:gd name="connsiteY2" fmla="*/ 2169719 h 2600599"/>
                  <a:gd name="connsiteX3" fmla="*/ 2517576 w 3413041"/>
                  <a:gd name="connsiteY3" fmla="*/ 2225587 h 2600599"/>
                  <a:gd name="connsiteX4" fmla="*/ 2561084 w 3413041"/>
                  <a:gd name="connsiteY4" fmla="*/ 2209367 h 2600599"/>
                  <a:gd name="connsiteX5" fmla="*/ 2616816 w 3413041"/>
                  <a:gd name="connsiteY5" fmla="*/ 2052933 h 2600599"/>
                  <a:gd name="connsiteX6" fmla="*/ 2520096 w 3413041"/>
                  <a:gd name="connsiteY6" fmla="*/ 2002111 h 2600599"/>
                  <a:gd name="connsiteX7" fmla="*/ 1508300 w 3413041"/>
                  <a:gd name="connsiteY7" fmla="*/ 2002111 h 2600599"/>
                  <a:gd name="connsiteX8" fmla="*/ 1405560 w 3413041"/>
                  <a:gd name="connsiteY8" fmla="*/ 2145595 h 2600599"/>
                  <a:gd name="connsiteX9" fmla="*/ 1478740 w 3413041"/>
                  <a:gd name="connsiteY9" fmla="*/ 2211959 h 2600599"/>
                  <a:gd name="connsiteX10" fmla="*/ 1603472 w 3413041"/>
                  <a:gd name="connsiteY10" fmla="*/ 2164249 h 2600599"/>
                  <a:gd name="connsiteX11" fmla="*/ 1611040 w 3413041"/>
                  <a:gd name="connsiteY11" fmla="*/ 2063091 h 2600599"/>
                  <a:gd name="connsiteX12" fmla="*/ 1508300 w 3413041"/>
                  <a:gd name="connsiteY12" fmla="*/ 2002111 h 2600599"/>
                  <a:gd name="connsiteX13" fmla="*/ 2022368 w 3413041"/>
                  <a:gd name="connsiteY13" fmla="*/ 2000359 h 2600599"/>
                  <a:gd name="connsiteX14" fmla="*/ 1911224 w 3413041"/>
                  <a:gd name="connsiteY14" fmla="*/ 2071965 h 2600599"/>
                  <a:gd name="connsiteX15" fmla="*/ 2048404 w 3413041"/>
                  <a:gd name="connsiteY15" fmla="*/ 2212371 h 2600599"/>
                  <a:gd name="connsiteX16" fmla="*/ 2097140 w 3413041"/>
                  <a:gd name="connsiteY16" fmla="*/ 2186677 h 2600599"/>
                  <a:gd name="connsiteX17" fmla="*/ 2123492 w 3413041"/>
                  <a:gd name="connsiteY17" fmla="*/ 2077755 h 2600599"/>
                  <a:gd name="connsiteX18" fmla="*/ 2022368 w 3413041"/>
                  <a:gd name="connsiteY18" fmla="*/ 2000359 h 2600599"/>
                  <a:gd name="connsiteX19" fmla="*/ 3015036 w 3413041"/>
                  <a:gd name="connsiteY19" fmla="*/ 1999015 h 2600599"/>
                  <a:gd name="connsiteX20" fmla="*/ 2949232 w 3413041"/>
                  <a:gd name="connsiteY20" fmla="*/ 2036257 h 2600599"/>
                  <a:gd name="connsiteX21" fmla="*/ 2938388 w 3413041"/>
                  <a:gd name="connsiteY21" fmla="*/ 2169321 h 2600599"/>
                  <a:gd name="connsiteX22" fmla="*/ 3036728 w 3413041"/>
                  <a:gd name="connsiteY22" fmla="*/ 2220303 h 2600599"/>
                  <a:gd name="connsiteX23" fmla="*/ 3059144 w 3413041"/>
                  <a:gd name="connsiteY23" fmla="*/ 2215603 h 2600599"/>
                  <a:gd name="connsiteX24" fmla="*/ 3098552 w 3413041"/>
                  <a:gd name="connsiteY24" fmla="*/ 2189569 h 2600599"/>
                  <a:gd name="connsiteX25" fmla="*/ 3015036 w 3413041"/>
                  <a:gd name="connsiteY25" fmla="*/ 1999015 h 2600599"/>
                  <a:gd name="connsiteX26" fmla="*/ 510504 w 3413041"/>
                  <a:gd name="connsiteY26" fmla="*/ 1896023 h 2600599"/>
                  <a:gd name="connsiteX27" fmla="*/ 395168 w 3413041"/>
                  <a:gd name="connsiteY27" fmla="*/ 1923123 h 2600599"/>
                  <a:gd name="connsiteX28" fmla="*/ 384384 w 3413041"/>
                  <a:gd name="connsiteY28" fmla="*/ 2288055 h 2600599"/>
                  <a:gd name="connsiteX29" fmla="*/ 606156 w 3413041"/>
                  <a:gd name="connsiteY29" fmla="*/ 2291305 h 2600599"/>
                  <a:gd name="connsiteX30" fmla="*/ 676964 w 3413041"/>
                  <a:gd name="connsiteY30" fmla="*/ 2223805 h 2600599"/>
                  <a:gd name="connsiteX31" fmla="*/ 706436 w 3413041"/>
                  <a:gd name="connsiteY31" fmla="*/ 2108297 h 2600599"/>
                  <a:gd name="connsiteX32" fmla="*/ 679120 w 3413041"/>
                  <a:gd name="connsiteY32" fmla="*/ 1994593 h 2600599"/>
                  <a:gd name="connsiteX33" fmla="*/ 510504 w 3413041"/>
                  <a:gd name="connsiteY33" fmla="*/ 1896023 h 2600599"/>
                  <a:gd name="connsiteX34" fmla="*/ 1699384 w 3413041"/>
                  <a:gd name="connsiteY34" fmla="*/ 387 h 2600599"/>
                  <a:gd name="connsiteX35" fmla="*/ 1880900 w 3413041"/>
                  <a:gd name="connsiteY35" fmla="*/ 104633 h 2600599"/>
                  <a:gd name="connsiteX36" fmla="*/ 1835172 w 3413041"/>
                  <a:gd name="connsiteY36" fmla="*/ 324865 h 2600599"/>
                  <a:gd name="connsiteX37" fmla="*/ 1808528 w 3413041"/>
                  <a:gd name="connsiteY37" fmla="*/ 349695 h 2600599"/>
                  <a:gd name="connsiteX38" fmla="*/ 1808528 w 3413041"/>
                  <a:gd name="connsiteY38" fmla="*/ 976565 h 2600599"/>
                  <a:gd name="connsiteX39" fmla="*/ 1824732 w 3413041"/>
                  <a:gd name="connsiteY39" fmla="*/ 1609553 h 2600599"/>
                  <a:gd name="connsiteX40" fmla="*/ 2553832 w 3413041"/>
                  <a:gd name="connsiteY40" fmla="*/ 1615671 h 2600599"/>
                  <a:gd name="connsiteX41" fmla="*/ 3379788 w 3413041"/>
                  <a:gd name="connsiteY41" fmla="*/ 1692319 h 2600599"/>
                  <a:gd name="connsiteX42" fmla="*/ 3408952 w 3413041"/>
                  <a:gd name="connsiteY42" fmla="*/ 1730825 h 2600599"/>
                  <a:gd name="connsiteX43" fmla="*/ 3411832 w 3413041"/>
                  <a:gd name="connsiteY43" fmla="*/ 2094279 h 2600599"/>
                  <a:gd name="connsiteX44" fmla="*/ 3395268 w 3413041"/>
                  <a:gd name="connsiteY44" fmla="*/ 2496239 h 2600599"/>
                  <a:gd name="connsiteX45" fmla="*/ 3299856 w 3413041"/>
                  <a:gd name="connsiteY45" fmla="*/ 2585125 h 2600599"/>
                  <a:gd name="connsiteX46" fmla="*/ 1709876 w 3413041"/>
                  <a:gd name="connsiteY46" fmla="*/ 2600599 h 2600599"/>
                  <a:gd name="connsiteX47" fmla="*/ 115576 w 3413041"/>
                  <a:gd name="connsiteY47" fmla="*/ 2581165 h 2600599"/>
                  <a:gd name="connsiteX48" fmla="*/ 11520 w 3413041"/>
                  <a:gd name="connsiteY48" fmla="*/ 2459535 h 2600599"/>
                  <a:gd name="connsiteX49" fmla="*/ 0 w 3413041"/>
                  <a:gd name="connsiteY49" fmla="*/ 2107955 h 2600599"/>
                  <a:gd name="connsiteX50" fmla="*/ 11520 w 3413041"/>
                  <a:gd name="connsiteY50" fmla="*/ 1756735 h 2600599"/>
                  <a:gd name="connsiteX51" fmla="*/ 111976 w 3413041"/>
                  <a:gd name="connsiteY51" fmla="*/ 1635823 h 2600599"/>
                  <a:gd name="connsiteX52" fmla="*/ 876360 w 3413041"/>
                  <a:gd name="connsiteY52" fmla="*/ 1615671 h 2600599"/>
                  <a:gd name="connsiteX53" fmla="*/ 1613384 w 3413041"/>
                  <a:gd name="connsiteY53" fmla="*/ 1603435 h 2600599"/>
                  <a:gd name="connsiteX54" fmla="*/ 1625624 w 3413041"/>
                  <a:gd name="connsiteY54" fmla="*/ 975845 h 2600599"/>
                  <a:gd name="connsiteX55" fmla="*/ 1625624 w 3413041"/>
                  <a:gd name="connsiteY55" fmla="*/ 360131 h 2600599"/>
                  <a:gd name="connsiteX56" fmla="*/ 1588900 w 3413041"/>
                  <a:gd name="connsiteY56" fmla="*/ 325225 h 2600599"/>
                  <a:gd name="connsiteX57" fmla="*/ 1539572 w 3413041"/>
                  <a:gd name="connsiteY57" fmla="*/ 115069 h 2600599"/>
                  <a:gd name="connsiteX58" fmla="*/ 1627784 w 3413041"/>
                  <a:gd name="connsiteY58" fmla="*/ 20067 h 2600599"/>
                  <a:gd name="connsiteX59" fmla="*/ 1699384 w 3413041"/>
                  <a:gd name="connsiteY59" fmla="*/ 387 h 260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413041" h="2600599">
                    <a:moveTo>
                      <a:pt x="2520096" y="2002111"/>
                    </a:moveTo>
                    <a:cubicBezTo>
                      <a:pt x="2485576" y="2002111"/>
                      <a:pt x="2471552" y="2008599"/>
                      <a:pt x="2443148" y="2036713"/>
                    </a:cubicBezTo>
                    <a:cubicBezTo>
                      <a:pt x="2401440" y="2078525"/>
                      <a:pt x="2397124" y="2126825"/>
                      <a:pt x="2430564" y="2169719"/>
                    </a:cubicBezTo>
                    <a:cubicBezTo>
                      <a:pt x="2447824" y="2191345"/>
                      <a:pt x="2494924" y="2221623"/>
                      <a:pt x="2517576" y="2225587"/>
                    </a:cubicBezTo>
                    <a:cubicBezTo>
                      <a:pt x="2519016" y="2225947"/>
                      <a:pt x="2538432" y="2218379"/>
                      <a:pt x="2561084" y="2209367"/>
                    </a:cubicBezTo>
                    <a:cubicBezTo>
                      <a:pt x="2626164" y="2183415"/>
                      <a:pt x="2649536" y="2116733"/>
                      <a:pt x="2616816" y="2052933"/>
                    </a:cubicBezTo>
                    <a:cubicBezTo>
                      <a:pt x="2597040" y="2014725"/>
                      <a:pt x="2572952" y="2002111"/>
                      <a:pt x="2520096" y="2002111"/>
                    </a:cubicBezTo>
                    <a:close/>
                    <a:moveTo>
                      <a:pt x="1508300" y="2002111"/>
                    </a:moveTo>
                    <a:cubicBezTo>
                      <a:pt x="1428992" y="2002111"/>
                      <a:pt x="1376360" y="2076005"/>
                      <a:pt x="1405560" y="2145595"/>
                    </a:cubicBezTo>
                    <a:cubicBezTo>
                      <a:pt x="1421784" y="2184695"/>
                      <a:pt x="1436564" y="2198327"/>
                      <a:pt x="1478740" y="2211959"/>
                    </a:cubicBezTo>
                    <a:cubicBezTo>
                      <a:pt x="1522000" y="2225947"/>
                      <a:pt x="1574992" y="2205501"/>
                      <a:pt x="1603472" y="2164249"/>
                    </a:cubicBezTo>
                    <a:cubicBezTo>
                      <a:pt x="1630148" y="2125149"/>
                      <a:pt x="1631952" y="2102909"/>
                      <a:pt x="1611040" y="2063091"/>
                    </a:cubicBezTo>
                    <a:cubicBezTo>
                      <a:pt x="1589412" y="2021481"/>
                      <a:pt x="1556968" y="2002111"/>
                      <a:pt x="1508300" y="2002111"/>
                    </a:cubicBezTo>
                    <a:close/>
                    <a:moveTo>
                      <a:pt x="2022368" y="2000359"/>
                    </a:moveTo>
                    <a:cubicBezTo>
                      <a:pt x="1977828" y="1999137"/>
                      <a:pt x="1931620" y="2022751"/>
                      <a:pt x="1911224" y="2071965"/>
                    </a:cubicBezTo>
                    <a:cubicBezTo>
                      <a:pt x="1878012" y="2152299"/>
                      <a:pt x="1963928" y="2240235"/>
                      <a:pt x="2048404" y="2212371"/>
                    </a:cubicBezTo>
                    <a:cubicBezTo>
                      <a:pt x="2065372" y="2206943"/>
                      <a:pt x="2087392" y="2195363"/>
                      <a:pt x="2097140" y="2186677"/>
                    </a:cubicBezTo>
                    <a:cubicBezTo>
                      <a:pt x="2121328" y="2165689"/>
                      <a:pt x="2133600" y="2115027"/>
                      <a:pt x="2123492" y="2077755"/>
                    </a:cubicBezTo>
                    <a:cubicBezTo>
                      <a:pt x="2109776" y="2027635"/>
                      <a:pt x="2066904" y="2001581"/>
                      <a:pt x="2022368" y="2000359"/>
                    </a:cubicBezTo>
                    <a:close/>
                    <a:moveTo>
                      <a:pt x="3015036" y="1999015"/>
                    </a:moveTo>
                    <a:cubicBezTo>
                      <a:pt x="2991536" y="1999737"/>
                      <a:pt x="2973096" y="2010223"/>
                      <a:pt x="2949232" y="2036257"/>
                    </a:cubicBezTo>
                    <a:cubicBezTo>
                      <a:pt x="2909100" y="2080009"/>
                      <a:pt x="2905124" y="2127377"/>
                      <a:pt x="2938388" y="2169321"/>
                    </a:cubicBezTo>
                    <a:cubicBezTo>
                      <a:pt x="2962612" y="2200417"/>
                      <a:pt x="3015396" y="2227535"/>
                      <a:pt x="3036728" y="2220303"/>
                    </a:cubicBezTo>
                    <a:cubicBezTo>
                      <a:pt x="3044320" y="2217773"/>
                      <a:pt x="3054444" y="2215603"/>
                      <a:pt x="3059144" y="2215603"/>
                    </a:cubicBezTo>
                    <a:cubicBezTo>
                      <a:pt x="3063844" y="2215603"/>
                      <a:pt x="3081560" y="2203671"/>
                      <a:pt x="3098552" y="2189569"/>
                    </a:cubicBezTo>
                    <a:cubicBezTo>
                      <a:pt x="3181348" y="2119783"/>
                      <a:pt x="3126756" y="1995759"/>
                      <a:pt x="3015036" y="1999015"/>
                    </a:cubicBezTo>
                    <a:close/>
                    <a:moveTo>
                      <a:pt x="510504" y="1896023"/>
                    </a:moveTo>
                    <a:cubicBezTo>
                      <a:pt x="470936" y="1893547"/>
                      <a:pt x="430752" y="1902141"/>
                      <a:pt x="395168" y="1923123"/>
                    </a:cubicBezTo>
                    <a:cubicBezTo>
                      <a:pt x="254988" y="2005421"/>
                      <a:pt x="249236" y="2203951"/>
                      <a:pt x="384384" y="2288055"/>
                    </a:cubicBezTo>
                    <a:cubicBezTo>
                      <a:pt x="456272" y="2332815"/>
                      <a:pt x="532832" y="2333899"/>
                      <a:pt x="606156" y="2291305"/>
                    </a:cubicBezTo>
                    <a:cubicBezTo>
                      <a:pt x="628800" y="2278309"/>
                      <a:pt x="660788" y="2247627"/>
                      <a:pt x="676964" y="2223805"/>
                    </a:cubicBezTo>
                    <a:cubicBezTo>
                      <a:pt x="702844" y="2185543"/>
                      <a:pt x="706436" y="2170381"/>
                      <a:pt x="706436" y="2108297"/>
                    </a:cubicBezTo>
                    <a:cubicBezTo>
                      <a:pt x="706436" y="2048377"/>
                      <a:pt x="702124" y="2030329"/>
                      <a:pt x="679120" y="1994593"/>
                    </a:cubicBezTo>
                    <a:cubicBezTo>
                      <a:pt x="640704" y="1935035"/>
                      <a:pt x="576456" y="1900151"/>
                      <a:pt x="510504" y="1896023"/>
                    </a:cubicBezTo>
                    <a:close/>
                    <a:moveTo>
                      <a:pt x="1699384" y="387"/>
                    </a:moveTo>
                    <a:cubicBezTo>
                      <a:pt x="1772344" y="-4337"/>
                      <a:pt x="1845252" y="34461"/>
                      <a:pt x="1880900" y="104633"/>
                    </a:cubicBezTo>
                    <a:cubicBezTo>
                      <a:pt x="1916904" y="175165"/>
                      <a:pt x="1898180" y="266209"/>
                      <a:pt x="1835172" y="324865"/>
                    </a:cubicBezTo>
                    <a:lnTo>
                      <a:pt x="1808528" y="349695"/>
                    </a:lnTo>
                    <a:lnTo>
                      <a:pt x="1808528" y="976565"/>
                    </a:lnTo>
                    <a:cubicBezTo>
                      <a:pt x="1808528" y="1538661"/>
                      <a:pt x="1810328" y="1603795"/>
                      <a:pt x="1824732" y="1609553"/>
                    </a:cubicBezTo>
                    <a:cubicBezTo>
                      <a:pt x="1833372" y="1612791"/>
                      <a:pt x="2161740" y="1615671"/>
                      <a:pt x="2553832" y="1615671"/>
                    </a:cubicBezTo>
                    <a:cubicBezTo>
                      <a:pt x="3355664" y="1616031"/>
                      <a:pt x="3318940" y="1612791"/>
                      <a:pt x="3379788" y="1692319"/>
                    </a:cubicBezTo>
                    <a:lnTo>
                      <a:pt x="3408952" y="1730825"/>
                    </a:lnTo>
                    <a:lnTo>
                      <a:pt x="3411832" y="2094279"/>
                    </a:lnTo>
                    <a:cubicBezTo>
                      <a:pt x="3414712" y="2436503"/>
                      <a:pt x="3413632" y="2460255"/>
                      <a:pt x="3395268" y="2496239"/>
                    </a:cubicBezTo>
                    <a:cubicBezTo>
                      <a:pt x="3371144" y="2543381"/>
                      <a:pt x="3348104" y="2564973"/>
                      <a:pt x="3299856" y="2585125"/>
                    </a:cubicBezTo>
                    <a:cubicBezTo>
                      <a:pt x="3266732" y="2598799"/>
                      <a:pt x="3084188" y="2600599"/>
                      <a:pt x="1709876" y="2600599"/>
                    </a:cubicBezTo>
                    <a:cubicBezTo>
                      <a:pt x="215668" y="2600239"/>
                      <a:pt x="155900" y="2599519"/>
                      <a:pt x="115576" y="2581165"/>
                    </a:cubicBezTo>
                    <a:cubicBezTo>
                      <a:pt x="69848" y="2560655"/>
                      <a:pt x="29524" y="2513153"/>
                      <a:pt x="11520" y="2459535"/>
                    </a:cubicBezTo>
                    <a:cubicBezTo>
                      <a:pt x="3960" y="2436503"/>
                      <a:pt x="0" y="2318111"/>
                      <a:pt x="0" y="2107955"/>
                    </a:cubicBezTo>
                    <a:cubicBezTo>
                      <a:pt x="0" y="1898157"/>
                      <a:pt x="3960" y="1779405"/>
                      <a:pt x="11520" y="1756735"/>
                    </a:cubicBezTo>
                    <a:cubicBezTo>
                      <a:pt x="28804" y="1704915"/>
                      <a:pt x="67328" y="1658493"/>
                      <a:pt x="111976" y="1635823"/>
                    </a:cubicBezTo>
                    <a:cubicBezTo>
                      <a:pt x="150500" y="1616031"/>
                      <a:pt x="172824" y="1615671"/>
                      <a:pt x="876360" y="1615671"/>
                    </a:cubicBezTo>
                    <a:cubicBezTo>
                      <a:pt x="1426516" y="1615671"/>
                      <a:pt x="1604380" y="1612791"/>
                      <a:pt x="1613384" y="1603435"/>
                    </a:cubicBezTo>
                    <a:cubicBezTo>
                      <a:pt x="1622744" y="1594079"/>
                      <a:pt x="1625624" y="1440781"/>
                      <a:pt x="1625624" y="975845"/>
                    </a:cubicBezTo>
                    <a:lnTo>
                      <a:pt x="1625624" y="360131"/>
                    </a:lnTo>
                    <a:lnTo>
                      <a:pt x="1588900" y="325225"/>
                    </a:lnTo>
                    <a:cubicBezTo>
                      <a:pt x="1525172" y="264409"/>
                      <a:pt x="1507888" y="190999"/>
                      <a:pt x="1539572" y="115069"/>
                    </a:cubicBezTo>
                    <a:cubicBezTo>
                      <a:pt x="1559736" y="66847"/>
                      <a:pt x="1581336" y="43817"/>
                      <a:pt x="1627784" y="20067"/>
                    </a:cubicBezTo>
                    <a:cubicBezTo>
                      <a:pt x="1650736" y="8371"/>
                      <a:pt x="1675064" y="1961"/>
                      <a:pt x="1699384" y="3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8" name="Freeform 92"/>
              <p:cNvSpPr>
                <a:spLocks/>
              </p:cNvSpPr>
              <p:nvPr/>
            </p:nvSpPr>
            <p:spPr bwMode="auto">
              <a:xfrm>
                <a:off x="35512341" y="13261794"/>
                <a:ext cx="405044" cy="1443407"/>
              </a:xfrm>
              <a:custGeom>
                <a:avLst/>
                <a:gdLst>
                  <a:gd name="T0" fmla="*/ 1033 w 1527"/>
                  <a:gd name="T1" fmla="*/ 5262 h 5433"/>
                  <a:gd name="T2" fmla="*/ 125 w 1527"/>
                  <a:gd name="T3" fmla="*/ 3147 h 5433"/>
                  <a:gd name="T4" fmla="*/ 1098 w 1527"/>
                  <a:gd name="T5" fmla="*/ 127 h 5433"/>
                  <a:gd name="T6" fmla="*/ 1212 w 1527"/>
                  <a:gd name="T7" fmla="*/ 0 h 5433"/>
                  <a:gd name="T8" fmla="*/ 1369 w 1527"/>
                  <a:gd name="T9" fmla="*/ 154 h 5433"/>
                  <a:gd name="T10" fmla="*/ 1527 w 1527"/>
                  <a:gd name="T11" fmla="*/ 353 h 5433"/>
                  <a:gd name="T12" fmla="*/ 1439 w 1527"/>
                  <a:gd name="T13" fmla="*/ 481 h 5433"/>
                  <a:gd name="T14" fmla="*/ 863 w 1527"/>
                  <a:gd name="T15" fmla="*/ 1402 h 5433"/>
                  <a:gd name="T16" fmla="*/ 622 w 1527"/>
                  <a:gd name="T17" fmla="*/ 2283 h 5433"/>
                  <a:gd name="T18" fmla="*/ 1412 w 1527"/>
                  <a:gd name="T19" fmla="*/ 4958 h 5433"/>
                  <a:gd name="T20" fmla="*/ 1526 w 1527"/>
                  <a:gd name="T21" fmla="*/ 5112 h 5433"/>
                  <a:gd name="T22" fmla="*/ 1210 w 1527"/>
                  <a:gd name="T23" fmla="*/ 5432 h 5433"/>
                  <a:gd name="T24" fmla="*/ 1033 w 1527"/>
                  <a:gd name="T25" fmla="*/ 5262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7" h="5433">
                    <a:moveTo>
                      <a:pt x="1033" y="5262"/>
                    </a:moveTo>
                    <a:cubicBezTo>
                      <a:pt x="505" y="4626"/>
                      <a:pt x="222" y="3966"/>
                      <a:pt x="125" y="3147"/>
                    </a:cubicBezTo>
                    <a:cubicBezTo>
                      <a:pt x="0" y="2085"/>
                      <a:pt x="368" y="942"/>
                      <a:pt x="1098" y="127"/>
                    </a:cubicBezTo>
                    <a:lnTo>
                      <a:pt x="1212" y="0"/>
                    </a:lnTo>
                    <a:lnTo>
                      <a:pt x="1369" y="154"/>
                    </a:lnTo>
                    <a:cubicBezTo>
                      <a:pt x="1456" y="239"/>
                      <a:pt x="1527" y="329"/>
                      <a:pt x="1527" y="353"/>
                    </a:cubicBezTo>
                    <a:cubicBezTo>
                      <a:pt x="1527" y="378"/>
                      <a:pt x="1487" y="436"/>
                      <a:pt x="1439" y="481"/>
                    </a:cubicBezTo>
                    <a:cubicBezTo>
                      <a:pt x="1290" y="623"/>
                      <a:pt x="990" y="1101"/>
                      <a:pt x="863" y="1402"/>
                    </a:cubicBezTo>
                    <a:cubicBezTo>
                      <a:pt x="746" y="1677"/>
                      <a:pt x="696" y="1858"/>
                      <a:pt x="622" y="2283"/>
                    </a:cubicBezTo>
                    <a:cubicBezTo>
                      <a:pt x="471" y="3144"/>
                      <a:pt x="802" y="4265"/>
                      <a:pt x="1412" y="4958"/>
                    </a:cubicBezTo>
                    <a:cubicBezTo>
                      <a:pt x="1475" y="5030"/>
                      <a:pt x="1526" y="5099"/>
                      <a:pt x="1526" y="5112"/>
                    </a:cubicBezTo>
                    <a:cubicBezTo>
                      <a:pt x="1525" y="5152"/>
                      <a:pt x="1248" y="5433"/>
                      <a:pt x="1210" y="5432"/>
                    </a:cubicBezTo>
                    <a:cubicBezTo>
                      <a:pt x="1190" y="5432"/>
                      <a:pt x="1110" y="5356"/>
                      <a:pt x="1033" y="526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9" name="Freeform 93"/>
              <p:cNvSpPr>
                <a:spLocks/>
              </p:cNvSpPr>
              <p:nvPr/>
            </p:nvSpPr>
            <p:spPr bwMode="auto">
              <a:xfrm>
                <a:off x="37228508" y="13261794"/>
                <a:ext cx="376948" cy="1443407"/>
              </a:xfrm>
              <a:custGeom>
                <a:avLst/>
                <a:gdLst>
                  <a:gd name="T0" fmla="*/ 144 w 1421"/>
                  <a:gd name="T1" fmla="*/ 5290 h 5433"/>
                  <a:gd name="T2" fmla="*/ 0 w 1421"/>
                  <a:gd name="T3" fmla="*/ 5119 h 5433"/>
                  <a:gd name="T4" fmla="*/ 156 w 1421"/>
                  <a:gd name="T5" fmla="*/ 4897 h 5433"/>
                  <a:gd name="T6" fmla="*/ 841 w 1421"/>
                  <a:gd name="T7" fmla="*/ 3529 h 5433"/>
                  <a:gd name="T8" fmla="*/ 915 w 1421"/>
                  <a:gd name="T9" fmla="*/ 2766 h 5433"/>
                  <a:gd name="T10" fmla="*/ 756 w 1421"/>
                  <a:gd name="T11" fmla="*/ 1640 h 5433"/>
                  <a:gd name="T12" fmla="*/ 158 w 1421"/>
                  <a:gd name="T13" fmla="*/ 567 h 5433"/>
                  <a:gd name="T14" fmla="*/ 0 w 1421"/>
                  <a:gd name="T15" fmla="*/ 341 h 5433"/>
                  <a:gd name="T16" fmla="*/ 157 w 1421"/>
                  <a:gd name="T17" fmla="*/ 154 h 5433"/>
                  <a:gd name="T18" fmla="*/ 314 w 1421"/>
                  <a:gd name="T19" fmla="*/ 0 h 5433"/>
                  <a:gd name="T20" fmla="*/ 452 w 1421"/>
                  <a:gd name="T21" fmla="*/ 155 h 5433"/>
                  <a:gd name="T22" fmla="*/ 1184 w 1421"/>
                  <a:gd name="T23" fmla="*/ 1378 h 5433"/>
                  <a:gd name="T24" fmla="*/ 1380 w 1421"/>
                  <a:gd name="T25" fmla="*/ 2110 h 5433"/>
                  <a:gd name="T26" fmla="*/ 1385 w 1421"/>
                  <a:gd name="T27" fmla="*/ 3313 h 5433"/>
                  <a:gd name="T28" fmla="*/ 1311 w 1421"/>
                  <a:gd name="T29" fmla="*/ 3641 h 5433"/>
                  <a:gd name="T30" fmla="*/ 711 w 1421"/>
                  <a:gd name="T31" fmla="*/ 4981 h 5433"/>
                  <a:gd name="T32" fmla="*/ 310 w 1421"/>
                  <a:gd name="T33" fmla="*/ 5433 h 5433"/>
                  <a:gd name="T34" fmla="*/ 144 w 1421"/>
                  <a:gd name="T35" fmla="*/ 5290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21" h="5433">
                    <a:moveTo>
                      <a:pt x="144" y="5290"/>
                    </a:moveTo>
                    <a:cubicBezTo>
                      <a:pt x="65" y="5212"/>
                      <a:pt x="0" y="5135"/>
                      <a:pt x="0" y="5119"/>
                    </a:cubicBezTo>
                    <a:cubicBezTo>
                      <a:pt x="0" y="5104"/>
                      <a:pt x="70" y="5004"/>
                      <a:pt x="156" y="4897"/>
                    </a:cubicBezTo>
                    <a:cubicBezTo>
                      <a:pt x="483" y="4492"/>
                      <a:pt x="709" y="4040"/>
                      <a:pt x="841" y="3529"/>
                    </a:cubicBezTo>
                    <a:cubicBezTo>
                      <a:pt x="905" y="3280"/>
                      <a:pt x="914" y="3186"/>
                      <a:pt x="915" y="2766"/>
                    </a:cubicBezTo>
                    <a:cubicBezTo>
                      <a:pt x="917" y="2242"/>
                      <a:pt x="889" y="2047"/>
                      <a:pt x="756" y="1640"/>
                    </a:cubicBezTo>
                    <a:cubicBezTo>
                      <a:pt x="623" y="1234"/>
                      <a:pt x="449" y="922"/>
                      <a:pt x="158" y="567"/>
                    </a:cubicBezTo>
                    <a:cubicBezTo>
                      <a:pt x="71" y="461"/>
                      <a:pt x="0" y="359"/>
                      <a:pt x="0" y="341"/>
                    </a:cubicBezTo>
                    <a:cubicBezTo>
                      <a:pt x="0" y="323"/>
                      <a:pt x="70" y="239"/>
                      <a:pt x="157" y="154"/>
                    </a:cubicBezTo>
                    <a:lnTo>
                      <a:pt x="314" y="0"/>
                    </a:lnTo>
                    <a:lnTo>
                      <a:pt x="452" y="155"/>
                    </a:lnTo>
                    <a:cubicBezTo>
                      <a:pt x="731" y="467"/>
                      <a:pt x="1039" y="981"/>
                      <a:pt x="1184" y="1378"/>
                    </a:cubicBezTo>
                    <a:cubicBezTo>
                      <a:pt x="1233" y="1511"/>
                      <a:pt x="1299" y="1760"/>
                      <a:pt x="1380" y="2110"/>
                    </a:cubicBezTo>
                    <a:cubicBezTo>
                      <a:pt x="1417" y="2273"/>
                      <a:pt x="1421" y="3170"/>
                      <a:pt x="1385" y="3313"/>
                    </a:cubicBezTo>
                    <a:cubicBezTo>
                      <a:pt x="1371" y="3369"/>
                      <a:pt x="1337" y="3516"/>
                      <a:pt x="1311" y="3641"/>
                    </a:cubicBezTo>
                    <a:cubicBezTo>
                      <a:pt x="1220" y="4071"/>
                      <a:pt x="985" y="4596"/>
                      <a:pt x="711" y="4981"/>
                    </a:cubicBezTo>
                    <a:cubicBezTo>
                      <a:pt x="572" y="5176"/>
                      <a:pt x="344" y="5433"/>
                      <a:pt x="310" y="5433"/>
                    </a:cubicBezTo>
                    <a:cubicBezTo>
                      <a:pt x="299" y="5433"/>
                      <a:pt x="224" y="5368"/>
                      <a:pt x="144" y="529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0" name="Freeform 94"/>
              <p:cNvSpPr>
                <a:spLocks/>
              </p:cNvSpPr>
              <p:nvPr/>
            </p:nvSpPr>
            <p:spPr bwMode="auto">
              <a:xfrm>
                <a:off x="35835435" y="13472509"/>
                <a:ext cx="300856" cy="1021974"/>
              </a:xfrm>
              <a:custGeom>
                <a:avLst/>
                <a:gdLst>
                  <a:gd name="T0" fmla="*/ 649 w 1133"/>
                  <a:gd name="T1" fmla="*/ 3709 h 3850"/>
                  <a:gd name="T2" fmla="*/ 64 w 1133"/>
                  <a:gd name="T3" fmla="*/ 2517 h 3850"/>
                  <a:gd name="T4" fmla="*/ 50 w 1133"/>
                  <a:gd name="T5" fmla="*/ 1437 h 3850"/>
                  <a:gd name="T6" fmla="*/ 583 w 1133"/>
                  <a:gd name="T7" fmla="*/ 253 h 3850"/>
                  <a:gd name="T8" fmla="*/ 974 w 1133"/>
                  <a:gd name="T9" fmla="*/ 185 h 3850"/>
                  <a:gd name="T10" fmla="*/ 1133 w 1133"/>
                  <a:gd name="T11" fmla="*/ 344 h 3850"/>
                  <a:gd name="T12" fmla="*/ 984 w 1133"/>
                  <a:gd name="T13" fmla="*/ 538 h 3850"/>
                  <a:gd name="T14" fmla="*/ 561 w 1133"/>
                  <a:gd name="T15" fmla="*/ 1412 h 3850"/>
                  <a:gd name="T16" fmla="*/ 616 w 1133"/>
                  <a:gd name="T17" fmla="*/ 2679 h 3850"/>
                  <a:gd name="T18" fmla="*/ 966 w 1133"/>
                  <a:gd name="T19" fmla="*/ 3313 h 3850"/>
                  <a:gd name="T20" fmla="*/ 1087 w 1133"/>
                  <a:gd name="T21" fmla="*/ 3572 h 3850"/>
                  <a:gd name="T22" fmla="*/ 780 w 1133"/>
                  <a:gd name="T23" fmla="*/ 3850 h 3850"/>
                  <a:gd name="T24" fmla="*/ 649 w 1133"/>
                  <a:gd name="T25" fmla="*/ 3709 h 3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3" h="3850">
                    <a:moveTo>
                      <a:pt x="649" y="3709"/>
                    </a:moveTo>
                    <a:cubicBezTo>
                      <a:pt x="375" y="3385"/>
                      <a:pt x="157" y="2939"/>
                      <a:pt x="64" y="2517"/>
                    </a:cubicBezTo>
                    <a:cubicBezTo>
                      <a:pt x="8" y="2258"/>
                      <a:pt x="0" y="1696"/>
                      <a:pt x="50" y="1437"/>
                    </a:cubicBezTo>
                    <a:cubicBezTo>
                      <a:pt x="132" y="1013"/>
                      <a:pt x="338" y="555"/>
                      <a:pt x="583" y="253"/>
                    </a:cubicBezTo>
                    <a:cubicBezTo>
                      <a:pt x="788" y="1"/>
                      <a:pt x="789" y="0"/>
                      <a:pt x="974" y="185"/>
                    </a:cubicBezTo>
                    <a:lnTo>
                      <a:pt x="1133" y="344"/>
                    </a:lnTo>
                    <a:lnTo>
                      <a:pt x="984" y="538"/>
                    </a:lnTo>
                    <a:cubicBezTo>
                      <a:pt x="797" y="782"/>
                      <a:pt x="632" y="1122"/>
                      <a:pt x="561" y="1412"/>
                    </a:cubicBezTo>
                    <a:cubicBezTo>
                      <a:pt x="469" y="1785"/>
                      <a:pt x="494" y="2369"/>
                      <a:pt x="616" y="2679"/>
                    </a:cubicBezTo>
                    <a:cubicBezTo>
                      <a:pt x="701" y="2898"/>
                      <a:pt x="831" y="3134"/>
                      <a:pt x="966" y="3313"/>
                    </a:cubicBezTo>
                    <a:cubicBezTo>
                      <a:pt x="1102" y="3494"/>
                      <a:pt x="1118" y="3528"/>
                      <a:pt x="1087" y="3572"/>
                    </a:cubicBezTo>
                    <a:cubicBezTo>
                      <a:pt x="1050" y="3625"/>
                      <a:pt x="802" y="3850"/>
                      <a:pt x="780" y="3850"/>
                    </a:cubicBezTo>
                    <a:cubicBezTo>
                      <a:pt x="774" y="3850"/>
                      <a:pt x="715" y="3787"/>
                      <a:pt x="649" y="370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1" name="Freeform 95"/>
              <p:cNvSpPr>
                <a:spLocks/>
              </p:cNvSpPr>
              <p:nvPr/>
            </p:nvSpPr>
            <p:spPr bwMode="auto">
              <a:xfrm>
                <a:off x="37010764" y="13480709"/>
                <a:ext cx="313734" cy="1013779"/>
              </a:xfrm>
              <a:custGeom>
                <a:avLst/>
                <a:gdLst>
                  <a:gd name="T0" fmla="*/ 263 w 1183"/>
                  <a:gd name="T1" fmla="*/ 3770 h 3819"/>
                  <a:gd name="T2" fmla="*/ 103 w 1183"/>
                  <a:gd name="T3" fmla="*/ 3603 h 3819"/>
                  <a:gd name="T4" fmla="*/ 0 w 1183"/>
                  <a:gd name="T5" fmla="*/ 3485 h 3819"/>
                  <a:gd name="T6" fmla="*/ 140 w 1183"/>
                  <a:gd name="T7" fmla="*/ 3311 h 3819"/>
                  <a:gd name="T8" fmla="*/ 593 w 1183"/>
                  <a:gd name="T9" fmla="*/ 2295 h 3819"/>
                  <a:gd name="T10" fmla="*/ 620 w 1183"/>
                  <a:gd name="T11" fmla="*/ 1689 h 3819"/>
                  <a:gd name="T12" fmla="*/ 144 w 1183"/>
                  <a:gd name="T13" fmla="*/ 506 h 3819"/>
                  <a:gd name="T14" fmla="*/ 0 w 1183"/>
                  <a:gd name="T15" fmla="*/ 318 h 3819"/>
                  <a:gd name="T16" fmla="*/ 156 w 1183"/>
                  <a:gd name="T17" fmla="*/ 157 h 3819"/>
                  <a:gd name="T18" fmla="*/ 362 w 1183"/>
                  <a:gd name="T19" fmla="*/ 26 h 3819"/>
                  <a:gd name="T20" fmla="*/ 836 w 1183"/>
                  <a:gd name="T21" fmla="*/ 701 h 3819"/>
                  <a:gd name="T22" fmla="*/ 1105 w 1183"/>
                  <a:gd name="T23" fmla="*/ 1615 h 3819"/>
                  <a:gd name="T24" fmla="*/ 672 w 1183"/>
                  <a:gd name="T25" fmla="*/ 3424 h 3819"/>
                  <a:gd name="T26" fmla="*/ 342 w 1183"/>
                  <a:gd name="T27" fmla="*/ 3819 h 3819"/>
                  <a:gd name="T28" fmla="*/ 263 w 1183"/>
                  <a:gd name="T29" fmla="*/ 3770 h 3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3" h="3819">
                    <a:moveTo>
                      <a:pt x="263" y="3770"/>
                    </a:moveTo>
                    <a:cubicBezTo>
                      <a:pt x="232" y="3743"/>
                      <a:pt x="160" y="3668"/>
                      <a:pt x="103" y="3603"/>
                    </a:cubicBezTo>
                    <a:lnTo>
                      <a:pt x="0" y="3485"/>
                    </a:lnTo>
                    <a:lnTo>
                      <a:pt x="140" y="3311"/>
                    </a:lnTo>
                    <a:cubicBezTo>
                      <a:pt x="378" y="3015"/>
                      <a:pt x="537" y="2660"/>
                      <a:pt x="593" y="2295"/>
                    </a:cubicBezTo>
                    <a:cubicBezTo>
                      <a:pt x="643" y="1975"/>
                      <a:pt x="645" y="1920"/>
                      <a:pt x="620" y="1689"/>
                    </a:cubicBezTo>
                    <a:cubicBezTo>
                      <a:pt x="573" y="1255"/>
                      <a:pt x="412" y="855"/>
                      <a:pt x="144" y="506"/>
                    </a:cubicBezTo>
                    <a:lnTo>
                      <a:pt x="0" y="318"/>
                    </a:lnTo>
                    <a:lnTo>
                      <a:pt x="156" y="157"/>
                    </a:lnTo>
                    <a:cubicBezTo>
                      <a:pt x="287" y="21"/>
                      <a:pt x="319" y="0"/>
                      <a:pt x="362" y="26"/>
                    </a:cubicBezTo>
                    <a:cubicBezTo>
                      <a:pt x="473" y="94"/>
                      <a:pt x="693" y="407"/>
                      <a:pt x="836" y="701"/>
                    </a:cubicBezTo>
                    <a:cubicBezTo>
                      <a:pt x="1000" y="1038"/>
                      <a:pt x="1051" y="1210"/>
                      <a:pt x="1105" y="1615"/>
                    </a:cubicBezTo>
                    <a:cubicBezTo>
                      <a:pt x="1183" y="2193"/>
                      <a:pt x="1007" y="2927"/>
                      <a:pt x="672" y="3424"/>
                    </a:cubicBezTo>
                    <a:cubicBezTo>
                      <a:pt x="555" y="3597"/>
                      <a:pt x="370" y="3819"/>
                      <a:pt x="342" y="3819"/>
                    </a:cubicBezTo>
                    <a:cubicBezTo>
                      <a:pt x="330" y="3819"/>
                      <a:pt x="294" y="3797"/>
                      <a:pt x="263" y="377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2" name="Freeform 96"/>
              <p:cNvSpPr>
                <a:spLocks/>
              </p:cNvSpPr>
              <p:nvPr/>
            </p:nvSpPr>
            <p:spPr bwMode="auto">
              <a:xfrm>
                <a:off x="36138636" y="13684397"/>
                <a:ext cx="208374" cy="600542"/>
              </a:xfrm>
              <a:custGeom>
                <a:avLst/>
                <a:gdLst>
                  <a:gd name="T0" fmla="*/ 317 w 783"/>
                  <a:gd name="T1" fmla="*/ 2127 h 2261"/>
                  <a:gd name="T2" fmla="*/ 0 w 783"/>
                  <a:gd name="T3" fmla="*/ 1146 h 2261"/>
                  <a:gd name="T4" fmla="*/ 342 w 783"/>
                  <a:gd name="T5" fmla="*/ 122 h 2261"/>
                  <a:gd name="T6" fmla="*/ 449 w 783"/>
                  <a:gd name="T7" fmla="*/ 0 h 2261"/>
                  <a:gd name="T8" fmla="*/ 616 w 783"/>
                  <a:gd name="T9" fmla="*/ 170 h 2261"/>
                  <a:gd name="T10" fmla="*/ 783 w 783"/>
                  <a:gd name="T11" fmla="*/ 339 h 2261"/>
                  <a:gd name="T12" fmla="*/ 705 w 783"/>
                  <a:gd name="T13" fmla="*/ 451 h 2261"/>
                  <a:gd name="T14" fmla="*/ 492 w 783"/>
                  <a:gd name="T15" fmla="*/ 1139 h 2261"/>
                  <a:gd name="T16" fmla="*/ 685 w 783"/>
                  <a:gd name="T17" fmla="*/ 1795 h 2261"/>
                  <a:gd name="T18" fmla="*/ 747 w 783"/>
                  <a:gd name="T19" fmla="*/ 1975 h 2261"/>
                  <a:gd name="T20" fmla="*/ 441 w 783"/>
                  <a:gd name="T21" fmla="*/ 2261 h 2261"/>
                  <a:gd name="T22" fmla="*/ 317 w 783"/>
                  <a:gd name="T23" fmla="*/ 2127 h 2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3" h="2261">
                    <a:moveTo>
                      <a:pt x="317" y="2127"/>
                    </a:moveTo>
                    <a:cubicBezTo>
                      <a:pt x="85" y="1820"/>
                      <a:pt x="1" y="1557"/>
                      <a:pt x="0" y="1146"/>
                    </a:cubicBezTo>
                    <a:cubicBezTo>
                      <a:pt x="0" y="720"/>
                      <a:pt x="112" y="384"/>
                      <a:pt x="342" y="122"/>
                    </a:cubicBezTo>
                    <a:lnTo>
                      <a:pt x="449" y="0"/>
                    </a:lnTo>
                    <a:lnTo>
                      <a:pt x="616" y="170"/>
                    </a:lnTo>
                    <a:lnTo>
                      <a:pt x="783" y="339"/>
                    </a:lnTo>
                    <a:lnTo>
                      <a:pt x="705" y="451"/>
                    </a:lnTo>
                    <a:cubicBezTo>
                      <a:pt x="555" y="668"/>
                      <a:pt x="493" y="869"/>
                      <a:pt x="492" y="1139"/>
                    </a:cubicBezTo>
                    <a:cubicBezTo>
                      <a:pt x="491" y="1416"/>
                      <a:pt x="539" y="1578"/>
                      <a:pt x="685" y="1795"/>
                    </a:cubicBezTo>
                    <a:cubicBezTo>
                      <a:pt x="752" y="1893"/>
                      <a:pt x="767" y="1938"/>
                      <a:pt x="747" y="1975"/>
                    </a:cubicBezTo>
                    <a:cubicBezTo>
                      <a:pt x="715" y="2036"/>
                      <a:pt x="473" y="2261"/>
                      <a:pt x="441" y="2261"/>
                    </a:cubicBezTo>
                    <a:cubicBezTo>
                      <a:pt x="428" y="2261"/>
                      <a:pt x="373" y="2201"/>
                      <a:pt x="317" y="2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3" name="Freeform 97"/>
              <p:cNvSpPr>
                <a:spLocks/>
              </p:cNvSpPr>
              <p:nvPr/>
            </p:nvSpPr>
            <p:spPr bwMode="auto">
              <a:xfrm>
                <a:off x="36800046" y="13693762"/>
                <a:ext cx="234129" cy="591177"/>
              </a:xfrm>
              <a:custGeom>
                <a:avLst/>
                <a:gdLst>
                  <a:gd name="T0" fmla="*/ 149 w 881"/>
                  <a:gd name="T1" fmla="*/ 2074 h 2228"/>
                  <a:gd name="T2" fmla="*/ 0 w 881"/>
                  <a:gd name="T3" fmla="*/ 1917 h 2228"/>
                  <a:gd name="T4" fmla="*/ 50 w 881"/>
                  <a:gd name="T5" fmla="*/ 1840 h 2228"/>
                  <a:gd name="T6" fmla="*/ 276 w 881"/>
                  <a:gd name="T7" fmla="*/ 1323 h 2228"/>
                  <a:gd name="T8" fmla="*/ 97 w 881"/>
                  <a:gd name="T9" fmla="*/ 454 h 2228"/>
                  <a:gd name="T10" fmla="*/ 1 w 881"/>
                  <a:gd name="T11" fmla="*/ 302 h 2228"/>
                  <a:gd name="T12" fmla="*/ 150 w 881"/>
                  <a:gd name="T13" fmla="*/ 151 h 2228"/>
                  <a:gd name="T14" fmla="*/ 333 w 881"/>
                  <a:gd name="T15" fmla="*/ 0 h 2228"/>
                  <a:gd name="T16" fmla="*/ 628 w 881"/>
                  <a:gd name="T17" fmla="*/ 389 h 2228"/>
                  <a:gd name="T18" fmla="*/ 501 w 881"/>
                  <a:gd name="T19" fmla="*/ 2041 h 2228"/>
                  <a:gd name="T20" fmla="*/ 340 w 881"/>
                  <a:gd name="T21" fmla="*/ 2223 h 2228"/>
                  <a:gd name="T22" fmla="*/ 149 w 881"/>
                  <a:gd name="T23" fmla="*/ 2074 h 2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1" h="2228">
                    <a:moveTo>
                      <a:pt x="149" y="2074"/>
                    </a:moveTo>
                    <a:lnTo>
                      <a:pt x="0" y="1917"/>
                    </a:lnTo>
                    <a:lnTo>
                      <a:pt x="50" y="1840"/>
                    </a:lnTo>
                    <a:cubicBezTo>
                      <a:pt x="178" y="1647"/>
                      <a:pt x="236" y="1514"/>
                      <a:pt x="276" y="1323"/>
                    </a:cubicBezTo>
                    <a:cubicBezTo>
                      <a:pt x="338" y="1024"/>
                      <a:pt x="280" y="742"/>
                      <a:pt x="97" y="454"/>
                    </a:cubicBezTo>
                    <a:lnTo>
                      <a:pt x="1" y="302"/>
                    </a:lnTo>
                    <a:lnTo>
                      <a:pt x="150" y="151"/>
                    </a:lnTo>
                    <a:cubicBezTo>
                      <a:pt x="232" y="68"/>
                      <a:pt x="315" y="0"/>
                      <a:pt x="333" y="0"/>
                    </a:cubicBezTo>
                    <a:cubicBezTo>
                      <a:pt x="387" y="0"/>
                      <a:pt x="528" y="187"/>
                      <a:pt x="628" y="389"/>
                    </a:cubicBezTo>
                    <a:cubicBezTo>
                      <a:pt x="881" y="903"/>
                      <a:pt x="830" y="1560"/>
                      <a:pt x="501" y="2041"/>
                    </a:cubicBezTo>
                    <a:cubicBezTo>
                      <a:pt x="435" y="2137"/>
                      <a:pt x="363" y="2219"/>
                      <a:pt x="340" y="2223"/>
                    </a:cubicBezTo>
                    <a:cubicBezTo>
                      <a:pt x="316" y="2228"/>
                      <a:pt x="230" y="2161"/>
                      <a:pt x="149" y="207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4" name="群組 33"/>
          <p:cNvGrpSpPr/>
          <p:nvPr/>
        </p:nvGrpSpPr>
        <p:grpSpPr>
          <a:xfrm>
            <a:off x="5529832" y="4960528"/>
            <a:ext cx="523644" cy="523644"/>
            <a:chOff x="5731184" y="5244806"/>
            <a:chExt cx="816070" cy="816070"/>
          </a:xfrm>
        </p:grpSpPr>
        <p:sp>
          <p:nvSpPr>
            <p:cNvPr id="35" name="橢圓 34"/>
            <p:cNvSpPr/>
            <p:nvPr/>
          </p:nvSpPr>
          <p:spPr>
            <a:xfrm>
              <a:off x="5731184" y="5244806"/>
              <a:ext cx="816070" cy="8160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6" name="手繪多邊形 35"/>
            <p:cNvSpPr>
              <a:spLocks/>
            </p:cNvSpPr>
            <p:nvPr/>
          </p:nvSpPr>
          <p:spPr bwMode="auto">
            <a:xfrm>
              <a:off x="5916458" y="5488444"/>
              <a:ext cx="445522" cy="328794"/>
            </a:xfrm>
            <a:custGeom>
              <a:avLst/>
              <a:gdLst>
                <a:gd name="connsiteX0" fmla="*/ 2313240 w 4627012"/>
                <a:gd name="connsiteY0" fmla="*/ 2906712 h 3414712"/>
                <a:gd name="connsiteX1" fmla="*/ 1912260 w 4627012"/>
                <a:gd name="connsiteY1" fmla="*/ 2918932 h 3414712"/>
                <a:gd name="connsiteX2" fmla="*/ 1906856 w 4627012"/>
                <a:gd name="connsiteY2" fmla="*/ 3234846 h 3414712"/>
                <a:gd name="connsiteX3" fmla="*/ 2311440 w 4627012"/>
                <a:gd name="connsiteY3" fmla="*/ 3241676 h 3414712"/>
                <a:gd name="connsiteX4" fmla="*/ 2721424 w 4627012"/>
                <a:gd name="connsiteY4" fmla="*/ 3229456 h 3414712"/>
                <a:gd name="connsiteX5" fmla="*/ 2733676 w 4627012"/>
                <a:gd name="connsiteY5" fmla="*/ 3078146 h 3414712"/>
                <a:gd name="connsiteX6" fmla="*/ 2717824 w 4627012"/>
                <a:gd name="connsiteY6" fmla="*/ 2922886 h 3414712"/>
                <a:gd name="connsiteX7" fmla="*/ 2313240 w 4627012"/>
                <a:gd name="connsiteY7" fmla="*/ 2906712 h 3414712"/>
                <a:gd name="connsiteX8" fmla="*/ 1584960 w 4627012"/>
                <a:gd name="connsiteY8" fmla="*/ 286972 h 3414712"/>
                <a:gd name="connsiteX9" fmla="*/ 289164 w 4627012"/>
                <a:gd name="connsiteY9" fmla="*/ 296550 h 3414712"/>
                <a:gd name="connsiteX10" fmla="*/ 287364 w 4627012"/>
                <a:gd name="connsiteY10" fmla="*/ 2620194 h 3414712"/>
                <a:gd name="connsiteX11" fmla="*/ 2319024 w 4627012"/>
                <a:gd name="connsiteY11" fmla="*/ 2632076 h 3414712"/>
                <a:gd name="connsiteX12" fmla="*/ 4338444 w 4627012"/>
                <a:gd name="connsiteY12" fmla="*/ 2632076 h 3414712"/>
                <a:gd name="connsiteX13" fmla="*/ 4343844 w 4627012"/>
                <a:gd name="connsiteY13" fmla="*/ 2609392 h 3414712"/>
                <a:gd name="connsiteX14" fmla="*/ 4346724 w 4627012"/>
                <a:gd name="connsiteY14" fmla="*/ 1438210 h 3414712"/>
                <a:gd name="connsiteX15" fmla="*/ 4343844 w 4627012"/>
                <a:gd name="connsiteY15" fmla="*/ 290070 h 3414712"/>
                <a:gd name="connsiteX16" fmla="*/ 2323344 w 4627012"/>
                <a:gd name="connsiteY16" fmla="*/ 287550 h 3414712"/>
                <a:gd name="connsiteX17" fmla="*/ 1584960 w 4627012"/>
                <a:gd name="connsiteY17" fmla="*/ 286972 h 3414712"/>
                <a:gd name="connsiteX18" fmla="*/ 4623604 w 4627012"/>
                <a:gd name="connsiteY18" fmla="*/ 0 h 3414712"/>
                <a:gd name="connsiteX19" fmla="*/ 4626124 w 4627012"/>
                <a:gd name="connsiteY19" fmla="*/ 1442872 h 3414712"/>
                <a:gd name="connsiteX20" fmla="*/ 4625404 w 4627012"/>
                <a:gd name="connsiteY20" fmla="*/ 2896186 h 3414712"/>
                <a:gd name="connsiteX21" fmla="*/ 3827856 w 4627012"/>
                <a:gd name="connsiteY21" fmla="*/ 2906628 h 3414712"/>
                <a:gd name="connsiteX22" fmla="*/ 3020592 w 4627012"/>
                <a:gd name="connsiteY22" fmla="*/ 2914912 h 3414712"/>
                <a:gd name="connsiteX23" fmla="*/ 3010148 w 4627012"/>
                <a:gd name="connsiteY23" fmla="*/ 3079832 h 3414712"/>
                <a:gd name="connsiteX24" fmla="*/ 3013028 w 4627012"/>
                <a:gd name="connsiteY24" fmla="*/ 3236830 h 3414712"/>
                <a:gd name="connsiteX25" fmla="*/ 3485796 w 4627012"/>
                <a:gd name="connsiteY25" fmla="*/ 3241870 h 3414712"/>
                <a:gd name="connsiteX26" fmla="*/ 3976204 w 4627012"/>
                <a:gd name="connsiteY26" fmla="*/ 3255554 h 3414712"/>
                <a:gd name="connsiteX27" fmla="*/ 4014012 w 4627012"/>
                <a:gd name="connsiteY27" fmla="*/ 3357820 h 3414712"/>
                <a:gd name="connsiteX28" fmla="*/ 4014012 w 4627012"/>
                <a:gd name="connsiteY28" fmla="*/ 3414712 h 3414712"/>
                <a:gd name="connsiteX29" fmla="*/ 2306940 w 4627012"/>
                <a:gd name="connsiteY29" fmla="*/ 3414712 h 3414712"/>
                <a:gd name="connsiteX30" fmla="*/ 599508 w 4627012"/>
                <a:gd name="connsiteY30" fmla="*/ 3414712 h 3414712"/>
                <a:gd name="connsiteX31" fmla="*/ 599508 w 4627012"/>
                <a:gd name="connsiteY31" fmla="*/ 3372942 h 3414712"/>
                <a:gd name="connsiteX32" fmla="*/ 656400 w 4627012"/>
                <a:gd name="connsiteY32" fmla="*/ 3253394 h 3414712"/>
                <a:gd name="connsiteX33" fmla="*/ 1136728 w 4627012"/>
                <a:gd name="connsiteY33" fmla="*/ 3241870 h 3414712"/>
                <a:gd name="connsiteX34" fmla="*/ 1603732 w 4627012"/>
                <a:gd name="connsiteY34" fmla="*/ 3229628 h 3414712"/>
                <a:gd name="connsiteX35" fmla="*/ 1615976 w 4627012"/>
                <a:gd name="connsiteY35" fmla="*/ 3078030 h 3414712"/>
                <a:gd name="connsiteX36" fmla="*/ 1599772 w 4627012"/>
                <a:gd name="connsiteY36" fmla="*/ 2922472 h 3414712"/>
                <a:gd name="connsiteX37" fmla="*/ 792144 w 4627012"/>
                <a:gd name="connsiteY37" fmla="*/ 2906268 h 3414712"/>
                <a:gd name="connsiteX38" fmla="*/ 0 w 4627012"/>
                <a:gd name="connsiteY38" fmla="*/ 2906268 h 3414712"/>
                <a:gd name="connsiteX39" fmla="*/ 2520 w 4627012"/>
                <a:gd name="connsiteY39" fmla="*/ 1455836 h 3414712"/>
                <a:gd name="connsiteX40" fmla="*/ 5040 w 4627012"/>
                <a:gd name="connsiteY40" fmla="*/ 5042 h 3414712"/>
                <a:gd name="connsiteX41" fmla="*/ 2314500 w 4627012"/>
                <a:gd name="connsiteY41" fmla="*/ 2520 h 341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27012" h="3414712">
                  <a:moveTo>
                    <a:pt x="2313240" y="2906712"/>
                  </a:moveTo>
                  <a:cubicBezTo>
                    <a:pt x="2024304" y="2906712"/>
                    <a:pt x="1921268" y="2909946"/>
                    <a:pt x="1912260" y="2918932"/>
                  </a:cubicBezTo>
                  <a:cubicBezTo>
                    <a:pt x="1898932" y="2932230"/>
                    <a:pt x="1893888" y="3222268"/>
                    <a:pt x="1906856" y="3234846"/>
                  </a:cubicBezTo>
                  <a:cubicBezTo>
                    <a:pt x="1910460" y="3238440"/>
                    <a:pt x="2092756" y="3241676"/>
                    <a:pt x="2311440" y="3241676"/>
                  </a:cubicBezTo>
                  <a:cubicBezTo>
                    <a:pt x="2607220" y="3241676"/>
                    <a:pt x="2712420" y="3238440"/>
                    <a:pt x="2721424" y="3229456"/>
                  </a:cubicBezTo>
                  <a:cubicBezTo>
                    <a:pt x="2729712" y="3221190"/>
                    <a:pt x="2733676" y="3172670"/>
                    <a:pt x="2733676" y="3078146"/>
                  </a:cubicBezTo>
                  <a:cubicBezTo>
                    <a:pt x="2733676" y="2964936"/>
                    <a:pt x="2730792" y="2935824"/>
                    <a:pt x="2717824" y="2922886"/>
                  </a:cubicBezTo>
                  <a:cubicBezTo>
                    <a:pt x="2703772" y="2908868"/>
                    <a:pt x="2652976" y="2906712"/>
                    <a:pt x="2313240" y="2906712"/>
                  </a:cubicBezTo>
                  <a:close/>
                  <a:moveTo>
                    <a:pt x="1584960" y="286972"/>
                  </a:moveTo>
                  <a:cubicBezTo>
                    <a:pt x="654628" y="286788"/>
                    <a:pt x="297356" y="289530"/>
                    <a:pt x="289164" y="296550"/>
                  </a:cubicBezTo>
                  <a:cubicBezTo>
                    <a:pt x="269728" y="312392"/>
                    <a:pt x="268288" y="2601112"/>
                    <a:pt x="287364" y="2620194"/>
                  </a:cubicBezTo>
                  <a:cubicBezTo>
                    <a:pt x="296724" y="2629554"/>
                    <a:pt x="761804" y="2632076"/>
                    <a:pt x="2319024" y="2632076"/>
                  </a:cubicBezTo>
                  <a:lnTo>
                    <a:pt x="4338444" y="2632076"/>
                  </a:lnTo>
                  <a:lnTo>
                    <a:pt x="4343844" y="2609392"/>
                  </a:lnTo>
                  <a:cubicBezTo>
                    <a:pt x="4347080" y="2596792"/>
                    <a:pt x="4348160" y="2069706"/>
                    <a:pt x="4346724" y="1438210"/>
                  </a:cubicBezTo>
                  <a:lnTo>
                    <a:pt x="4343844" y="290070"/>
                  </a:lnTo>
                  <a:lnTo>
                    <a:pt x="2323344" y="287550"/>
                  </a:lnTo>
                  <a:cubicBezTo>
                    <a:pt x="2044864" y="287212"/>
                    <a:pt x="1799652" y="287014"/>
                    <a:pt x="1584960" y="286972"/>
                  </a:cubicBezTo>
                  <a:close/>
                  <a:moveTo>
                    <a:pt x="4623604" y="0"/>
                  </a:moveTo>
                  <a:lnTo>
                    <a:pt x="4626124" y="1442872"/>
                  </a:lnTo>
                  <a:cubicBezTo>
                    <a:pt x="4627564" y="2236866"/>
                    <a:pt x="4627204" y="2890786"/>
                    <a:pt x="4625404" y="2896186"/>
                  </a:cubicBezTo>
                  <a:cubicBezTo>
                    <a:pt x="4623240" y="2903028"/>
                    <a:pt x="4347792" y="2906628"/>
                    <a:pt x="3827856" y="2906628"/>
                  </a:cubicBezTo>
                  <a:cubicBezTo>
                    <a:pt x="3390736" y="2906628"/>
                    <a:pt x="3027432" y="2910590"/>
                    <a:pt x="3020592" y="2914912"/>
                  </a:cubicBezTo>
                  <a:cubicBezTo>
                    <a:pt x="3010508" y="2921392"/>
                    <a:pt x="3007988" y="2961362"/>
                    <a:pt x="3010148" y="3079832"/>
                  </a:cubicBezTo>
                  <a:lnTo>
                    <a:pt x="3013028" y="3236830"/>
                  </a:lnTo>
                  <a:lnTo>
                    <a:pt x="3485796" y="3241870"/>
                  </a:lnTo>
                  <a:cubicBezTo>
                    <a:pt x="3745404" y="3244752"/>
                    <a:pt x="3966124" y="3250872"/>
                    <a:pt x="3976204" y="3255554"/>
                  </a:cubicBezTo>
                  <a:cubicBezTo>
                    <a:pt x="4003928" y="3269238"/>
                    <a:pt x="4014012" y="3296244"/>
                    <a:pt x="4014012" y="3357820"/>
                  </a:cubicBezTo>
                  <a:lnTo>
                    <a:pt x="4014012" y="3414712"/>
                  </a:lnTo>
                  <a:lnTo>
                    <a:pt x="2306940" y="3414712"/>
                  </a:lnTo>
                  <a:lnTo>
                    <a:pt x="599508" y="3414712"/>
                  </a:lnTo>
                  <a:lnTo>
                    <a:pt x="599508" y="3372942"/>
                  </a:lnTo>
                  <a:cubicBezTo>
                    <a:pt x="599508" y="3319650"/>
                    <a:pt x="623992" y="3268158"/>
                    <a:pt x="656400" y="3253394"/>
                  </a:cubicBezTo>
                  <a:cubicBezTo>
                    <a:pt x="674404" y="3245112"/>
                    <a:pt x="818428" y="3241870"/>
                    <a:pt x="1136728" y="3241870"/>
                  </a:cubicBezTo>
                  <a:cubicBezTo>
                    <a:pt x="1476988" y="3241870"/>
                    <a:pt x="1594372" y="3238630"/>
                    <a:pt x="1603732" y="3229628"/>
                  </a:cubicBezTo>
                  <a:cubicBezTo>
                    <a:pt x="1612012" y="3221346"/>
                    <a:pt x="1615976" y="3172734"/>
                    <a:pt x="1615976" y="3078030"/>
                  </a:cubicBezTo>
                  <a:cubicBezTo>
                    <a:pt x="1615976" y="2964604"/>
                    <a:pt x="1612732" y="2935436"/>
                    <a:pt x="1599772" y="2922472"/>
                  </a:cubicBezTo>
                  <a:cubicBezTo>
                    <a:pt x="1585728" y="2908070"/>
                    <a:pt x="1498232" y="2906268"/>
                    <a:pt x="792144" y="2906268"/>
                  </a:cubicBezTo>
                  <a:lnTo>
                    <a:pt x="0" y="2906268"/>
                  </a:lnTo>
                  <a:lnTo>
                    <a:pt x="2520" y="1455836"/>
                  </a:lnTo>
                  <a:lnTo>
                    <a:pt x="5040" y="5042"/>
                  </a:lnTo>
                  <a:lnTo>
                    <a:pt x="2314500" y="252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830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502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9"/>
          <a:stretch/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190</a:t>
            </a:fld>
            <a:endParaRPr lang="zh-TW" altLang="en-US"/>
          </a:p>
        </p:txBody>
      </p:sp>
      <p:grpSp>
        <p:nvGrpSpPr>
          <p:cNvPr id="37" name="群組 36"/>
          <p:cNvGrpSpPr/>
          <p:nvPr/>
        </p:nvGrpSpPr>
        <p:grpSpPr>
          <a:xfrm>
            <a:off x="4742761" y="2905921"/>
            <a:ext cx="3075531" cy="925684"/>
            <a:chOff x="5756883" y="3253346"/>
            <a:chExt cx="3075531" cy="925684"/>
          </a:xfrm>
        </p:grpSpPr>
        <p:sp>
          <p:nvSpPr>
            <p:cNvPr id="9" name="文字方塊 14"/>
            <p:cNvSpPr txBox="1"/>
            <p:nvPr/>
          </p:nvSpPr>
          <p:spPr>
            <a:xfrm>
              <a:off x="6296564" y="3253346"/>
              <a:ext cx="1294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2400" dirty="0"/>
                <a:t>Process</a:t>
              </a:r>
              <a:endParaRPr lang="zh-TW" altLang="en-US" sz="2400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6296564" y="3655810"/>
              <a:ext cx="253585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5756883" y="3485143"/>
              <a:ext cx="523644" cy="523644"/>
              <a:chOff x="5731184" y="3068960"/>
              <a:chExt cx="816070" cy="816070"/>
            </a:xfrm>
          </p:grpSpPr>
          <p:sp>
            <p:nvSpPr>
              <p:cNvPr id="17" name="橢圓 16"/>
              <p:cNvSpPr/>
              <p:nvPr/>
            </p:nvSpPr>
            <p:spPr>
              <a:xfrm>
                <a:off x="5731184" y="3068960"/>
                <a:ext cx="816070" cy="81607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grpSp>
            <p:nvGrpSpPr>
              <p:cNvPr id="18" name="群組 17"/>
              <p:cNvGrpSpPr/>
              <p:nvPr/>
            </p:nvGrpSpPr>
            <p:grpSpPr>
              <a:xfrm>
                <a:off x="5935646" y="3308966"/>
                <a:ext cx="407146" cy="336058"/>
                <a:chOff x="13079250" y="23448756"/>
                <a:chExt cx="2967819" cy="2449630"/>
              </a:xfrm>
              <a:solidFill>
                <a:schemeClr val="bg1"/>
              </a:solidFill>
            </p:grpSpPr>
            <p:sp>
              <p:nvSpPr>
                <p:cNvPr id="19" name="手繪多邊形 18"/>
                <p:cNvSpPr>
                  <a:spLocks/>
                </p:cNvSpPr>
                <p:nvPr/>
              </p:nvSpPr>
              <p:spPr bwMode="auto">
                <a:xfrm>
                  <a:off x="13079250" y="23448756"/>
                  <a:ext cx="2967819" cy="2449630"/>
                </a:xfrm>
                <a:custGeom>
                  <a:avLst/>
                  <a:gdLst>
                    <a:gd name="connsiteX0" fmla="*/ 2007528 w 4024625"/>
                    <a:gd name="connsiteY0" fmla="*/ 1087436 h 3321916"/>
                    <a:gd name="connsiteX1" fmla="*/ 1840007 w 4024625"/>
                    <a:gd name="connsiteY1" fmla="*/ 1101840 h 3321916"/>
                    <a:gd name="connsiteX2" fmla="*/ 1743097 w 4024625"/>
                    <a:gd name="connsiteY2" fmla="*/ 1122724 h 3321916"/>
                    <a:gd name="connsiteX3" fmla="*/ 1609441 w 4024625"/>
                    <a:gd name="connsiteY3" fmla="*/ 1178896 h 3321916"/>
                    <a:gd name="connsiteX4" fmla="*/ 1096431 w 4024625"/>
                    <a:gd name="connsiteY4" fmla="*/ 1856928 h 3321916"/>
                    <a:gd name="connsiteX5" fmla="*/ 1116966 w 4024625"/>
                    <a:gd name="connsiteY5" fmla="*/ 2260216 h 3321916"/>
                    <a:gd name="connsiteX6" fmla="*/ 1819472 w 4024625"/>
                    <a:gd name="connsiteY6" fmla="*/ 2915204 h 3321916"/>
                    <a:gd name="connsiteX7" fmla="*/ 1895847 w 4024625"/>
                    <a:gd name="connsiteY7" fmla="*/ 2930328 h 3321916"/>
                    <a:gd name="connsiteX8" fmla="*/ 2217919 w 4024625"/>
                    <a:gd name="connsiteY8" fmla="*/ 2911604 h 3321916"/>
                    <a:gd name="connsiteX9" fmla="*/ 2875753 w 4024625"/>
                    <a:gd name="connsiteY9" fmla="*/ 2323952 h 3321916"/>
                    <a:gd name="connsiteX10" fmla="*/ 2922227 w 4024625"/>
                    <a:gd name="connsiteY10" fmla="*/ 2006360 h 3321916"/>
                    <a:gd name="connsiteX11" fmla="*/ 2861343 w 4024625"/>
                    <a:gd name="connsiteY11" fmla="*/ 1660684 h 3321916"/>
                    <a:gd name="connsiteX12" fmla="*/ 2600515 w 4024625"/>
                    <a:gd name="connsiteY12" fmla="*/ 1300604 h 3321916"/>
                    <a:gd name="connsiteX13" fmla="*/ 2271958 w 4024625"/>
                    <a:gd name="connsiteY13" fmla="*/ 1122364 h 3321916"/>
                    <a:gd name="connsiteX14" fmla="*/ 2175409 w 4024625"/>
                    <a:gd name="connsiteY14" fmla="*/ 1101840 h 3321916"/>
                    <a:gd name="connsiteX15" fmla="*/ 2007528 w 4024625"/>
                    <a:gd name="connsiteY15" fmla="*/ 1087436 h 3321916"/>
                    <a:gd name="connsiteX16" fmla="*/ 691176 w 4024625"/>
                    <a:gd name="connsiteY16" fmla="*/ 884236 h 3321916"/>
                    <a:gd name="connsiteX17" fmla="*/ 395695 w 4024625"/>
                    <a:gd name="connsiteY17" fmla="*/ 895036 h 3321916"/>
                    <a:gd name="connsiteX18" fmla="*/ 376237 w 4024625"/>
                    <a:gd name="connsiteY18" fmla="*/ 1095956 h 3321916"/>
                    <a:gd name="connsiteX19" fmla="*/ 388128 w 4024625"/>
                    <a:gd name="connsiteY19" fmla="*/ 1299032 h 3321916"/>
                    <a:gd name="connsiteX20" fmla="*/ 691176 w 4024625"/>
                    <a:gd name="connsiteY20" fmla="*/ 1311272 h 3321916"/>
                    <a:gd name="connsiteX21" fmla="*/ 994223 w 4024625"/>
                    <a:gd name="connsiteY21" fmla="*/ 1299032 h 3321916"/>
                    <a:gd name="connsiteX22" fmla="*/ 1006475 w 4024625"/>
                    <a:gd name="connsiteY22" fmla="*/ 1095956 h 3321916"/>
                    <a:gd name="connsiteX23" fmla="*/ 987017 w 4024625"/>
                    <a:gd name="connsiteY23" fmla="*/ 895036 h 3321916"/>
                    <a:gd name="connsiteX24" fmla="*/ 691176 w 4024625"/>
                    <a:gd name="connsiteY24" fmla="*/ 884236 h 3321916"/>
                    <a:gd name="connsiteX25" fmla="*/ 1504906 w 4024625"/>
                    <a:gd name="connsiteY25" fmla="*/ 0 h 3321916"/>
                    <a:gd name="connsiteX26" fmla="*/ 2007262 w 4024625"/>
                    <a:gd name="connsiteY26" fmla="*/ 0 h 3321916"/>
                    <a:gd name="connsiteX27" fmla="*/ 2509258 w 4024625"/>
                    <a:gd name="connsiteY27" fmla="*/ 0 h 3321916"/>
                    <a:gd name="connsiteX28" fmla="*/ 2657624 w 4024625"/>
                    <a:gd name="connsiteY28" fmla="*/ 247692 h 3321916"/>
                    <a:gd name="connsiteX29" fmla="*/ 2828316 w 4024625"/>
                    <a:gd name="connsiteY29" fmla="*/ 501868 h 3321916"/>
                    <a:gd name="connsiteX30" fmla="*/ 3367404 w 4024625"/>
                    <a:gd name="connsiteY30" fmla="*/ 507988 h 3321916"/>
                    <a:gd name="connsiteX31" fmla="*/ 3906130 w 4024625"/>
                    <a:gd name="connsiteY31" fmla="*/ 519508 h 3321916"/>
                    <a:gd name="connsiteX32" fmla="*/ 3961588 w 4024625"/>
                    <a:gd name="connsiteY32" fmla="*/ 562352 h 3321916"/>
                    <a:gd name="connsiteX33" fmla="*/ 4024607 w 4024625"/>
                    <a:gd name="connsiteY33" fmla="*/ 1909552 h 3321916"/>
                    <a:gd name="connsiteX34" fmla="*/ 4011283 w 4024625"/>
                    <a:gd name="connsiteY34" fmla="*/ 3168188 h 3321916"/>
                    <a:gd name="connsiteX35" fmla="*/ 3887404 w 4024625"/>
                    <a:gd name="connsiteY35" fmla="*/ 3301396 h 3321916"/>
                    <a:gd name="connsiteX36" fmla="*/ 2004381 w 4024625"/>
                    <a:gd name="connsiteY36" fmla="*/ 3321556 h 3321916"/>
                    <a:gd name="connsiteX37" fmla="*/ 133601 w 4024625"/>
                    <a:gd name="connsiteY37" fmla="*/ 3306436 h 3321916"/>
                    <a:gd name="connsiteX38" fmla="*/ 28809 w 4024625"/>
                    <a:gd name="connsiteY38" fmla="*/ 3226872 h 3321916"/>
                    <a:gd name="connsiteX39" fmla="*/ 0 w 4024625"/>
                    <a:gd name="connsiteY39" fmla="*/ 3187268 h 3321916"/>
                    <a:gd name="connsiteX40" fmla="*/ 0 w 4024625"/>
                    <a:gd name="connsiteY40" fmla="*/ 1913152 h 3321916"/>
                    <a:gd name="connsiteX41" fmla="*/ 11524 w 4024625"/>
                    <a:gd name="connsiteY41" fmla="*/ 616716 h 3321916"/>
                    <a:gd name="connsiteX42" fmla="*/ 103712 w 4024625"/>
                    <a:gd name="connsiteY42" fmla="*/ 522388 h 3321916"/>
                    <a:gd name="connsiteX43" fmla="*/ 654683 w 4024625"/>
                    <a:gd name="connsiteY43" fmla="*/ 507988 h 3321916"/>
                    <a:gd name="connsiteX44" fmla="*/ 1177925 w 4024625"/>
                    <a:gd name="connsiteY44" fmla="*/ 507988 h 3321916"/>
                    <a:gd name="connsiteX45" fmla="*/ 1203853 w 4024625"/>
                    <a:gd name="connsiteY45" fmla="*/ 485308 h 3321916"/>
                    <a:gd name="connsiteX46" fmla="*/ 1367344 w 4024625"/>
                    <a:gd name="connsiteY46" fmla="*/ 231132 h 332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4024625" h="3321916">
                      <a:moveTo>
                        <a:pt x="2007528" y="1087436"/>
                      </a:moveTo>
                      <a:cubicBezTo>
                        <a:pt x="1951687" y="1087436"/>
                        <a:pt x="1876033" y="1093916"/>
                        <a:pt x="1840007" y="1101840"/>
                      </a:cubicBezTo>
                      <a:cubicBezTo>
                        <a:pt x="1803621" y="1109400"/>
                        <a:pt x="1760029" y="1119124"/>
                        <a:pt x="1743097" y="1122724"/>
                      </a:cubicBezTo>
                      <a:cubicBezTo>
                        <a:pt x="1726525" y="1126324"/>
                        <a:pt x="1666362" y="1151532"/>
                        <a:pt x="1609441" y="1178896"/>
                      </a:cubicBezTo>
                      <a:cubicBezTo>
                        <a:pt x="1336724" y="1309604"/>
                        <a:pt x="1148309" y="1558780"/>
                        <a:pt x="1096431" y="1856928"/>
                      </a:cubicBezTo>
                      <a:cubicBezTo>
                        <a:pt x="1079499" y="1953788"/>
                        <a:pt x="1090667" y="2171996"/>
                        <a:pt x="1116966" y="2260216"/>
                      </a:cubicBezTo>
                      <a:cubicBezTo>
                        <a:pt x="1216398" y="2593652"/>
                        <a:pt x="1494518" y="2852908"/>
                        <a:pt x="1819472" y="2915204"/>
                      </a:cubicBezTo>
                      <a:cubicBezTo>
                        <a:pt x="1850094" y="2920964"/>
                        <a:pt x="1884679" y="2927808"/>
                        <a:pt x="1895847" y="2930328"/>
                      </a:cubicBezTo>
                      <a:cubicBezTo>
                        <a:pt x="1937277" y="2940048"/>
                        <a:pt x="2152352" y="2927448"/>
                        <a:pt x="2217919" y="2911604"/>
                      </a:cubicBezTo>
                      <a:cubicBezTo>
                        <a:pt x="2518736" y="2839588"/>
                        <a:pt x="2773079" y="2612376"/>
                        <a:pt x="2875753" y="2323952"/>
                      </a:cubicBezTo>
                      <a:cubicBezTo>
                        <a:pt x="2917183" y="2208004"/>
                        <a:pt x="2922587" y="2170916"/>
                        <a:pt x="2922227" y="2006360"/>
                      </a:cubicBezTo>
                      <a:cubicBezTo>
                        <a:pt x="2921506" y="1833164"/>
                        <a:pt x="2914301" y="1793552"/>
                        <a:pt x="2861343" y="1660684"/>
                      </a:cubicBezTo>
                      <a:cubicBezTo>
                        <a:pt x="2805503" y="1521692"/>
                        <a:pt x="2713997" y="1394944"/>
                        <a:pt x="2600515" y="1300604"/>
                      </a:cubicBezTo>
                      <a:cubicBezTo>
                        <a:pt x="2527382" y="1239748"/>
                        <a:pt x="2336084" y="1136048"/>
                        <a:pt x="2271958" y="1122364"/>
                      </a:cubicBezTo>
                      <a:cubicBezTo>
                        <a:pt x="2255026" y="1118764"/>
                        <a:pt x="2211795" y="1109400"/>
                        <a:pt x="2175409" y="1101840"/>
                      </a:cubicBezTo>
                      <a:cubicBezTo>
                        <a:pt x="2139022" y="1093916"/>
                        <a:pt x="2063368" y="1087436"/>
                        <a:pt x="2007528" y="1087436"/>
                      </a:cubicBezTo>
                      <a:close/>
                      <a:moveTo>
                        <a:pt x="691176" y="884236"/>
                      </a:moveTo>
                      <a:cubicBezTo>
                        <a:pt x="520734" y="884236"/>
                        <a:pt x="407947" y="888196"/>
                        <a:pt x="395695" y="895036"/>
                      </a:cubicBezTo>
                      <a:cubicBezTo>
                        <a:pt x="377318" y="904760"/>
                        <a:pt x="376237" y="918084"/>
                        <a:pt x="376237" y="1095956"/>
                      </a:cubicBezTo>
                      <a:cubicBezTo>
                        <a:pt x="376237" y="1230980"/>
                        <a:pt x="379480" y="1290392"/>
                        <a:pt x="388128" y="1299032"/>
                      </a:cubicBezTo>
                      <a:cubicBezTo>
                        <a:pt x="397137" y="1308032"/>
                        <a:pt x="478574" y="1311272"/>
                        <a:pt x="691176" y="1311272"/>
                      </a:cubicBezTo>
                      <a:cubicBezTo>
                        <a:pt x="904138" y="1311272"/>
                        <a:pt x="985575" y="1308032"/>
                        <a:pt x="994223" y="1299032"/>
                      </a:cubicBezTo>
                      <a:cubicBezTo>
                        <a:pt x="1002872" y="1290392"/>
                        <a:pt x="1006475" y="1230980"/>
                        <a:pt x="1006475" y="1095956"/>
                      </a:cubicBezTo>
                      <a:cubicBezTo>
                        <a:pt x="1006475" y="918084"/>
                        <a:pt x="1005394" y="904760"/>
                        <a:pt x="987017" y="895036"/>
                      </a:cubicBezTo>
                      <a:cubicBezTo>
                        <a:pt x="974765" y="888196"/>
                        <a:pt x="861978" y="884236"/>
                        <a:pt x="691176" y="884236"/>
                      </a:cubicBezTo>
                      <a:close/>
                      <a:moveTo>
                        <a:pt x="1504906" y="0"/>
                      </a:moveTo>
                      <a:lnTo>
                        <a:pt x="2007262" y="0"/>
                      </a:lnTo>
                      <a:lnTo>
                        <a:pt x="2509258" y="0"/>
                      </a:lnTo>
                      <a:lnTo>
                        <a:pt x="2657624" y="247692"/>
                      </a:lnTo>
                      <a:cubicBezTo>
                        <a:pt x="2764216" y="425904"/>
                        <a:pt x="2812112" y="497548"/>
                        <a:pt x="2828316" y="501868"/>
                      </a:cubicBezTo>
                      <a:cubicBezTo>
                        <a:pt x="2840920" y="505108"/>
                        <a:pt x="3083276" y="507988"/>
                        <a:pt x="3367404" y="507988"/>
                      </a:cubicBezTo>
                      <a:cubicBezTo>
                        <a:pt x="3728235" y="507988"/>
                        <a:pt x="3890286" y="511588"/>
                        <a:pt x="3906130" y="519508"/>
                      </a:cubicBezTo>
                      <a:cubicBezTo>
                        <a:pt x="3918014" y="525628"/>
                        <a:pt x="3943222" y="545072"/>
                        <a:pt x="3961588" y="562352"/>
                      </a:cubicBezTo>
                      <a:cubicBezTo>
                        <a:pt x="4027488" y="624636"/>
                        <a:pt x="4024607" y="568112"/>
                        <a:pt x="4024607" y="1909552"/>
                      </a:cubicBezTo>
                      <a:cubicBezTo>
                        <a:pt x="4024607" y="2872968"/>
                        <a:pt x="4021726" y="3133624"/>
                        <a:pt x="4011283" y="3168188"/>
                      </a:cubicBezTo>
                      <a:cubicBezTo>
                        <a:pt x="3991477" y="3235152"/>
                        <a:pt x="3952225" y="3277272"/>
                        <a:pt x="3887404" y="3301396"/>
                      </a:cubicBezTo>
                      <a:cubicBezTo>
                        <a:pt x="3830867" y="3322636"/>
                        <a:pt x="3830507" y="3322636"/>
                        <a:pt x="2004381" y="3321556"/>
                      </a:cubicBezTo>
                      <a:cubicBezTo>
                        <a:pt x="489032" y="3320836"/>
                        <a:pt x="170333" y="3318316"/>
                        <a:pt x="133601" y="3306436"/>
                      </a:cubicBezTo>
                      <a:cubicBezTo>
                        <a:pt x="81025" y="3290232"/>
                        <a:pt x="66981" y="3279432"/>
                        <a:pt x="28809" y="3226872"/>
                      </a:cubicBezTo>
                      <a:lnTo>
                        <a:pt x="0" y="3187268"/>
                      </a:lnTo>
                      <a:lnTo>
                        <a:pt x="0" y="1913152"/>
                      </a:lnTo>
                      <a:cubicBezTo>
                        <a:pt x="0" y="991136"/>
                        <a:pt x="3241" y="632556"/>
                        <a:pt x="11524" y="616716"/>
                      </a:cubicBezTo>
                      <a:cubicBezTo>
                        <a:pt x="28449" y="583952"/>
                        <a:pt x="72382" y="538592"/>
                        <a:pt x="103712" y="522388"/>
                      </a:cubicBezTo>
                      <a:cubicBezTo>
                        <a:pt x="126399" y="510508"/>
                        <a:pt x="223989" y="507988"/>
                        <a:pt x="654683" y="507988"/>
                      </a:cubicBezTo>
                      <a:lnTo>
                        <a:pt x="1177925" y="507988"/>
                      </a:lnTo>
                      <a:lnTo>
                        <a:pt x="1203853" y="485308"/>
                      </a:lnTo>
                      <a:cubicBezTo>
                        <a:pt x="1217897" y="472708"/>
                        <a:pt x="1291360" y="358220"/>
                        <a:pt x="1367344" y="23113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20" name="手繪多邊形 19"/>
                <p:cNvSpPr>
                  <a:spLocks/>
                </p:cNvSpPr>
                <p:nvPr/>
              </p:nvSpPr>
              <p:spPr bwMode="auto">
                <a:xfrm>
                  <a:off x="14046734" y="24416165"/>
                  <a:ext cx="1019800" cy="1024369"/>
                </a:xfrm>
                <a:custGeom>
                  <a:avLst/>
                  <a:gdLst>
                    <a:gd name="connsiteX0" fmla="*/ 696901 w 1382938"/>
                    <a:gd name="connsiteY0" fmla="*/ 174564 h 1389136"/>
                    <a:gd name="connsiteX1" fmla="*/ 615103 w 1382938"/>
                    <a:gd name="connsiteY1" fmla="*/ 185584 h 1389136"/>
                    <a:gd name="connsiteX2" fmla="*/ 187732 w 1382938"/>
                    <a:gd name="connsiteY2" fmla="*/ 592580 h 1389136"/>
                    <a:gd name="connsiteX3" fmla="*/ 187732 w 1382938"/>
                    <a:gd name="connsiteY3" fmla="*/ 808496 h 1389136"/>
                    <a:gd name="connsiteX4" fmla="*/ 532584 w 1382938"/>
                    <a:gd name="connsiteY4" fmla="*/ 1189940 h 1389136"/>
                    <a:gd name="connsiteX5" fmla="*/ 850769 w 1382938"/>
                    <a:gd name="connsiteY5" fmla="*/ 1191740 h 1389136"/>
                    <a:gd name="connsiteX6" fmla="*/ 1062653 w 1382938"/>
                    <a:gd name="connsiteY6" fmla="*/ 1061472 h 1389136"/>
                    <a:gd name="connsiteX7" fmla="*/ 1208953 w 1382938"/>
                    <a:gd name="connsiteY7" fmla="*/ 698740 h 1389136"/>
                    <a:gd name="connsiteX8" fmla="*/ 1135442 w 1382938"/>
                    <a:gd name="connsiteY8" fmla="*/ 424528 h 1389136"/>
                    <a:gd name="connsiteX9" fmla="*/ 777619 w 1382938"/>
                    <a:gd name="connsiteY9" fmla="*/ 185944 h 1389136"/>
                    <a:gd name="connsiteX10" fmla="*/ 696901 w 1382938"/>
                    <a:gd name="connsiteY10" fmla="*/ 174564 h 1389136"/>
                    <a:gd name="connsiteX11" fmla="*/ 709912 w 1382938"/>
                    <a:gd name="connsiteY11" fmla="*/ 376 h 1389136"/>
                    <a:gd name="connsiteX12" fmla="*/ 908829 w 1382938"/>
                    <a:gd name="connsiteY12" fmla="*/ 35660 h 1389136"/>
                    <a:gd name="connsiteX13" fmla="*/ 1337507 w 1382938"/>
                    <a:gd name="connsiteY13" fmla="*/ 434916 h 1389136"/>
                    <a:gd name="connsiteX14" fmla="*/ 1382858 w 1382938"/>
                    <a:gd name="connsiteY14" fmla="*/ 698084 h 1389136"/>
                    <a:gd name="connsiteX15" fmla="*/ 1357663 w 1382938"/>
                    <a:gd name="connsiteY15" fmla="*/ 904012 h 1389136"/>
                    <a:gd name="connsiteX16" fmla="*/ 909909 w 1382938"/>
                    <a:gd name="connsiteY16" fmla="*/ 1358712 h 1389136"/>
                    <a:gd name="connsiteX17" fmla="*/ 688552 w 1382938"/>
                    <a:gd name="connsiteY17" fmla="*/ 1388952 h 1389136"/>
                    <a:gd name="connsiteX18" fmla="*/ 517585 w 1382938"/>
                    <a:gd name="connsiteY18" fmla="*/ 1372752 h 1389136"/>
                    <a:gd name="connsiteX19" fmla="*/ 178170 w 1382938"/>
                    <a:gd name="connsiteY19" fmla="*/ 1165384 h 1389136"/>
                    <a:gd name="connsiteX20" fmla="*/ 10443 w 1382938"/>
                    <a:gd name="connsiteY20" fmla="*/ 585760 h 1389136"/>
                    <a:gd name="connsiteX21" fmla="*/ 214163 w 1382938"/>
                    <a:gd name="connsiteY21" fmla="*/ 195868 h 1389136"/>
                    <a:gd name="connsiteX22" fmla="*/ 657958 w 1382938"/>
                    <a:gd name="connsiteY22" fmla="*/ 1820 h 1389136"/>
                    <a:gd name="connsiteX23" fmla="*/ 709912 w 1382938"/>
                    <a:gd name="connsiteY23" fmla="*/ 376 h 1389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82938" h="1389136">
                      <a:moveTo>
                        <a:pt x="696901" y="174564"/>
                      </a:moveTo>
                      <a:cubicBezTo>
                        <a:pt x="674920" y="174520"/>
                        <a:pt x="652759" y="178208"/>
                        <a:pt x="615103" y="185584"/>
                      </a:cubicBezTo>
                      <a:cubicBezTo>
                        <a:pt x="397454" y="228768"/>
                        <a:pt x="236379" y="381708"/>
                        <a:pt x="187732" y="592580"/>
                      </a:cubicBezTo>
                      <a:cubicBezTo>
                        <a:pt x="167553" y="678228"/>
                        <a:pt x="167553" y="721768"/>
                        <a:pt x="187732" y="808496"/>
                      </a:cubicBezTo>
                      <a:cubicBezTo>
                        <a:pt x="228451" y="983024"/>
                        <a:pt x="366104" y="1135604"/>
                        <a:pt x="532584" y="1189940"/>
                      </a:cubicBezTo>
                      <a:cubicBezTo>
                        <a:pt x="623030" y="1219448"/>
                        <a:pt x="766808" y="1220168"/>
                        <a:pt x="850769" y="1191740"/>
                      </a:cubicBezTo>
                      <a:cubicBezTo>
                        <a:pt x="935450" y="1163312"/>
                        <a:pt x="1000673" y="1123008"/>
                        <a:pt x="1062653" y="1061472"/>
                      </a:cubicBezTo>
                      <a:cubicBezTo>
                        <a:pt x="1166432" y="957476"/>
                        <a:pt x="1208953" y="852036"/>
                        <a:pt x="1208953" y="698740"/>
                      </a:cubicBezTo>
                      <a:cubicBezTo>
                        <a:pt x="1208953" y="591140"/>
                        <a:pt x="1188413" y="514132"/>
                        <a:pt x="1135442" y="424528"/>
                      </a:cubicBezTo>
                      <a:cubicBezTo>
                        <a:pt x="1067697" y="309016"/>
                        <a:pt x="928243" y="216172"/>
                        <a:pt x="777619" y="185944"/>
                      </a:cubicBezTo>
                      <a:cubicBezTo>
                        <a:pt x="740684" y="178388"/>
                        <a:pt x="718883" y="174612"/>
                        <a:pt x="696901" y="174564"/>
                      </a:cubicBezTo>
                      <a:close/>
                      <a:moveTo>
                        <a:pt x="709912" y="376"/>
                      </a:moveTo>
                      <a:cubicBezTo>
                        <a:pt x="769131" y="2720"/>
                        <a:pt x="846471" y="15952"/>
                        <a:pt x="908829" y="35660"/>
                      </a:cubicBezTo>
                      <a:cubicBezTo>
                        <a:pt x="1098153" y="95424"/>
                        <a:pt x="1272359" y="257788"/>
                        <a:pt x="1337507" y="434916"/>
                      </a:cubicBezTo>
                      <a:cubicBezTo>
                        <a:pt x="1380339" y="551560"/>
                        <a:pt x="1383578" y="570280"/>
                        <a:pt x="1382858" y="698084"/>
                      </a:cubicBezTo>
                      <a:cubicBezTo>
                        <a:pt x="1382138" y="803928"/>
                        <a:pt x="1377819" y="839572"/>
                        <a:pt x="1357663" y="904012"/>
                      </a:cubicBezTo>
                      <a:cubicBezTo>
                        <a:pt x="1287477" y="1127220"/>
                        <a:pt x="1129827" y="1287428"/>
                        <a:pt x="909909" y="1358712"/>
                      </a:cubicBezTo>
                      <a:cubicBezTo>
                        <a:pt x="822086" y="1387152"/>
                        <a:pt x="802290" y="1390032"/>
                        <a:pt x="688552" y="1388952"/>
                      </a:cubicBezTo>
                      <a:cubicBezTo>
                        <a:pt x="610087" y="1387872"/>
                        <a:pt x="546379" y="1382112"/>
                        <a:pt x="517585" y="1372752"/>
                      </a:cubicBezTo>
                      <a:cubicBezTo>
                        <a:pt x="367854" y="1324148"/>
                        <a:pt x="263834" y="1260788"/>
                        <a:pt x="178170" y="1165384"/>
                      </a:cubicBezTo>
                      <a:cubicBezTo>
                        <a:pt x="41037" y="1012736"/>
                        <a:pt x="-27710" y="774768"/>
                        <a:pt x="10443" y="585760"/>
                      </a:cubicBezTo>
                      <a:cubicBezTo>
                        <a:pt x="45716" y="412596"/>
                        <a:pt x="105464" y="298112"/>
                        <a:pt x="214163" y="195868"/>
                      </a:cubicBezTo>
                      <a:cubicBezTo>
                        <a:pt x="343738" y="74184"/>
                        <a:pt x="448478" y="28460"/>
                        <a:pt x="657958" y="1820"/>
                      </a:cubicBezTo>
                      <a:cubicBezTo>
                        <a:pt x="672445" y="20"/>
                        <a:pt x="690172" y="-408"/>
                        <a:pt x="709912" y="37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</p:grpSp>
      </p:grpSp>
      <p:grpSp>
        <p:nvGrpSpPr>
          <p:cNvPr id="38" name="群組 37"/>
          <p:cNvGrpSpPr/>
          <p:nvPr/>
        </p:nvGrpSpPr>
        <p:grpSpPr>
          <a:xfrm>
            <a:off x="4018798" y="1900185"/>
            <a:ext cx="3075531" cy="925684"/>
            <a:chOff x="5756883" y="2355923"/>
            <a:chExt cx="3075531" cy="925684"/>
          </a:xfrm>
        </p:grpSpPr>
        <p:sp>
          <p:nvSpPr>
            <p:cNvPr id="7" name="文字方塊 12"/>
            <p:cNvSpPr txBox="1"/>
            <p:nvPr/>
          </p:nvSpPr>
          <p:spPr>
            <a:xfrm>
              <a:off x="6296564" y="2355923"/>
              <a:ext cx="1294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2400" dirty="0"/>
                <a:t>Agenda</a:t>
              </a:r>
              <a:endParaRPr lang="zh-TW" altLang="en-US" sz="24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6296564" y="2758387"/>
              <a:ext cx="253585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5756883" y="2587720"/>
              <a:ext cx="523644" cy="523644"/>
              <a:chOff x="5731184" y="1981037"/>
              <a:chExt cx="816070" cy="816070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5731184" y="1981037"/>
                <a:ext cx="816070" cy="8160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3" name="手繪多邊形 22"/>
              <p:cNvSpPr>
                <a:spLocks/>
              </p:cNvSpPr>
              <p:nvPr/>
            </p:nvSpPr>
            <p:spPr bwMode="auto">
              <a:xfrm flipV="1">
                <a:off x="6011604" y="2153374"/>
                <a:ext cx="255230" cy="471396"/>
              </a:xfrm>
              <a:custGeom>
                <a:avLst/>
                <a:gdLst>
                  <a:gd name="connsiteX0" fmla="*/ 1041502 w 2397801"/>
                  <a:gd name="connsiteY0" fmla="*/ 588163 h 4428623"/>
                  <a:gd name="connsiteX1" fmla="*/ 299462 w 2397801"/>
                  <a:gd name="connsiteY1" fmla="*/ 593899 h 4428623"/>
                  <a:gd name="connsiteX2" fmla="*/ 283250 w 2397801"/>
                  <a:gd name="connsiteY2" fmla="*/ 2218109 h 4428623"/>
                  <a:gd name="connsiteX3" fmla="*/ 290095 w 2397801"/>
                  <a:gd name="connsiteY3" fmla="*/ 3843037 h 4428623"/>
                  <a:gd name="connsiteX4" fmla="*/ 1207710 w 2397801"/>
                  <a:gd name="connsiteY4" fmla="*/ 3847357 h 4428623"/>
                  <a:gd name="connsiteX5" fmla="*/ 2118479 w 2397801"/>
                  <a:gd name="connsiteY5" fmla="*/ 3844837 h 4428623"/>
                  <a:gd name="connsiteX6" fmla="*/ 2121001 w 2397801"/>
                  <a:gd name="connsiteY6" fmla="*/ 2224589 h 4428623"/>
                  <a:gd name="connsiteX7" fmla="*/ 2110914 w 2397801"/>
                  <a:gd name="connsiteY7" fmla="*/ 596419 h 4428623"/>
                  <a:gd name="connsiteX8" fmla="*/ 1041502 w 2397801"/>
                  <a:gd name="connsiteY8" fmla="*/ 588163 h 4428623"/>
                  <a:gd name="connsiteX9" fmla="*/ 1205249 w 2397801"/>
                  <a:gd name="connsiteY9" fmla="*/ 186437 h 4428623"/>
                  <a:gd name="connsiteX10" fmla="*/ 930070 w 2397801"/>
                  <a:gd name="connsiteY10" fmla="*/ 210597 h 4428623"/>
                  <a:gd name="connsiteX11" fmla="*/ 899455 w 2397801"/>
                  <a:gd name="connsiteY11" fmla="*/ 338957 h 4428623"/>
                  <a:gd name="connsiteX12" fmla="*/ 1201647 w 2397801"/>
                  <a:gd name="connsiteY12" fmla="*/ 414677 h 4428623"/>
                  <a:gd name="connsiteX13" fmla="*/ 1445490 w 2397801"/>
                  <a:gd name="connsiteY13" fmla="*/ 398813 h 4428623"/>
                  <a:gd name="connsiteX14" fmla="*/ 1513204 w 2397801"/>
                  <a:gd name="connsiteY14" fmla="*/ 295689 h 4428623"/>
                  <a:gd name="connsiteX15" fmla="*/ 1484029 w 2397801"/>
                  <a:gd name="connsiteY15" fmla="*/ 219609 h 4428623"/>
                  <a:gd name="connsiteX16" fmla="*/ 1454134 w 2397801"/>
                  <a:gd name="connsiteY16" fmla="*/ 186437 h 4428623"/>
                  <a:gd name="connsiteX17" fmla="*/ 813103 w 2397801"/>
                  <a:gd name="connsiteY17" fmla="*/ 1 h 4428623"/>
                  <a:gd name="connsiteX18" fmla="*/ 1241394 w 2397801"/>
                  <a:gd name="connsiteY18" fmla="*/ 553 h 4428623"/>
                  <a:gd name="connsiteX19" fmla="*/ 2335516 w 2397801"/>
                  <a:gd name="connsiteY19" fmla="*/ 3793 h 4428623"/>
                  <a:gd name="connsiteX20" fmla="*/ 2364318 w 2397801"/>
                  <a:gd name="connsiteY20" fmla="*/ 25037 h 4428623"/>
                  <a:gd name="connsiteX21" fmla="*/ 2392760 w 2397801"/>
                  <a:gd name="connsiteY21" fmla="*/ 46641 h 4428623"/>
                  <a:gd name="connsiteX22" fmla="*/ 2395281 w 2397801"/>
                  <a:gd name="connsiteY22" fmla="*/ 2216709 h 4428623"/>
                  <a:gd name="connsiteX23" fmla="*/ 2397801 w 2397801"/>
                  <a:gd name="connsiteY23" fmla="*/ 4386781 h 4428623"/>
                  <a:gd name="connsiteX24" fmla="*/ 2371159 w 2397801"/>
                  <a:gd name="connsiteY24" fmla="*/ 4408025 h 4428623"/>
                  <a:gd name="connsiteX25" fmla="*/ 1205032 w 2397801"/>
                  <a:gd name="connsiteY25" fmla="*/ 4428545 h 4428623"/>
                  <a:gd name="connsiteX26" fmla="*/ 48265 w 2397801"/>
                  <a:gd name="connsiteY26" fmla="*/ 4418105 h 4428623"/>
                  <a:gd name="connsiteX27" fmla="*/ 21 w 2397801"/>
                  <a:gd name="connsiteY27" fmla="*/ 2208429 h 4428623"/>
                  <a:gd name="connsiteX28" fmla="*/ 21 w 2397801"/>
                  <a:gd name="connsiteY28" fmla="*/ 68245 h 4428623"/>
                  <a:gd name="connsiteX29" fmla="*/ 28823 w 2397801"/>
                  <a:gd name="connsiteY29" fmla="*/ 39437 h 4428623"/>
                  <a:gd name="connsiteX30" fmla="*/ 102629 w 2397801"/>
                  <a:gd name="connsiteY30" fmla="*/ 4153 h 4428623"/>
                  <a:gd name="connsiteX31" fmla="*/ 813103 w 2397801"/>
                  <a:gd name="connsiteY31" fmla="*/ 1 h 4428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97801" h="4428623">
                    <a:moveTo>
                      <a:pt x="1041502" y="588163"/>
                    </a:moveTo>
                    <a:cubicBezTo>
                      <a:pt x="655239" y="588159"/>
                      <a:pt x="310023" y="589961"/>
                      <a:pt x="299462" y="593899"/>
                    </a:cubicBezTo>
                    <a:cubicBezTo>
                      <a:pt x="284691" y="599661"/>
                      <a:pt x="283250" y="752323"/>
                      <a:pt x="283250" y="2218109"/>
                    </a:cubicBezTo>
                    <a:cubicBezTo>
                      <a:pt x="283250" y="3108165"/>
                      <a:pt x="286492" y="3839437"/>
                      <a:pt x="290095" y="3843037"/>
                    </a:cubicBezTo>
                    <a:cubicBezTo>
                      <a:pt x="294058" y="3846637"/>
                      <a:pt x="706931" y="3848797"/>
                      <a:pt x="1207710" y="3847357"/>
                    </a:cubicBezTo>
                    <a:lnTo>
                      <a:pt x="2118479" y="3844837"/>
                    </a:lnTo>
                    <a:lnTo>
                      <a:pt x="2121001" y="2224589"/>
                    </a:lnTo>
                    <a:cubicBezTo>
                      <a:pt x="2123163" y="935231"/>
                      <a:pt x="2121001" y="602901"/>
                      <a:pt x="2110914" y="596419"/>
                    </a:cubicBezTo>
                    <a:cubicBezTo>
                      <a:pt x="2102605" y="591155"/>
                      <a:pt x="1538127" y="588167"/>
                      <a:pt x="1041502" y="588163"/>
                    </a:cubicBezTo>
                    <a:close/>
                    <a:moveTo>
                      <a:pt x="1205249" y="186437"/>
                    </a:moveTo>
                    <a:cubicBezTo>
                      <a:pt x="956363" y="186437"/>
                      <a:pt x="956003" y="186437"/>
                      <a:pt x="930070" y="210597"/>
                    </a:cubicBezTo>
                    <a:cubicBezTo>
                      <a:pt x="889369" y="248817"/>
                      <a:pt x="878564" y="294969"/>
                      <a:pt x="899455" y="338957"/>
                    </a:cubicBezTo>
                    <a:cubicBezTo>
                      <a:pt x="931511" y="406745"/>
                      <a:pt x="960685" y="414317"/>
                      <a:pt x="1201647" y="414677"/>
                    </a:cubicBezTo>
                    <a:cubicBezTo>
                      <a:pt x="1375975" y="415037"/>
                      <a:pt x="1418476" y="412513"/>
                      <a:pt x="1445490" y="398813"/>
                    </a:cubicBezTo>
                    <a:cubicBezTo>
                      <a:pt x="1493394" y="374653"/>
                      <a:pt x="1513204" y="345085"/>
                      <a:pt x="1513204" y="295689"/>
                    </a:cubicBezTo>
                    <a:cubicBezTo>
                      <a:pt x="1513564" y="262517"/>
                      <a:pt x="1507081" y="245209"/>
                      <a:pt x="1484029" y="219609"/>
                    </a:cubicBezTo>
                    <a:lnTo>
                      <a:pt x="1454134" y="186437"/>
                    </a:lnTo>
                    <a:close/>
                    <a:moveTo>
                      <a:pt x="813103" y="1"/>
                    </a:moveTo>
                    <a:cubicBezTo>
                      <a:pt x="946149" y="13"/>
                      <a:pt x="1090993" y="193"/>
                      <a:pt x="1241394" y="553"/>
                    </a:cubicBezTo>
                    <a:lnTo>
                      <a:pt x="2335516" y="3793"/>
                    </a:lnTo>
                    <a:lnTo>
                      <a:pt x="2364318" y="25037"/>
                    </a:lnTo>
                    <a:lnTo>
                      <a:pt x="2392760" y="46641"/>
                    </a:lnTo>
                    <a:lnTo>
                      <a:pt x="2395281" y="2216709"/>
                    </a:lnTo>
                    <a:lnTo>
                      <a:pt x="2397801" y="4386781"/>
                    </a:lnTo>
                    <a:lnTo>
                      <a:pt x="2371159" y="4408025"/>
                    </a:lnTo>
                    <a:cubicBezTo>
                      <a:pt x="2344517" y="4428905"/>
                      <a:pt x="2342717" y="4428905"/>
                      <a:pt x="1205032" y="4428545"/>
                    </a:cubicBezTo>
                    <a:cubicBezTo>
                      <a:pt x="450415" y="4428545"/>
                      <a:pt x="60146" y="4424945"/>
                      <a:pt x="48265" y="4418105"/>
                    </a:cubicBezTo>
                    <a:cubicBezTo>
                      <a:pt x="-2499" y="4388581"/>
                      <a:pt x="21" y="4509201"/>
                      <a:pt x="21" y="2208429"/>
                    </a:cubicBezTo>
                    <a:lnTo>
                      <a:pt x="21" y="68245"/>
                    </a:lnTo>
                    <a:lnTo>
                      <a:pt x="28823" y="39437"/>
                    </a:lnTo>
                    <a:cubicBezTo>
                      <a:pt x="47905" y="19997"/>
                      <a:pt x="72747" y="8473"/>
                      <a:pt x="102629" y="4153"/>
                    </a:cubicBezTo>
                    <a:cubicBezTo>
                      <a:pt x="120991" y="1453"/>
                      <a:pt x="413962" y="-31"/>
                      <a:pt x="81310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" name="群組 1"/>
          <p:cNvGrpSpPr/>
          <p:nvPr/>
        </p:nvGrpSpPr>
        <p:grpSpPr>
          <a:xfrm>
            <a:off x="5282442" y="3967247"/>
            <a:ext cx="3075531" cy="925684"/>
            <a:chOff x="5761767" y="4196740"/>
            <a:chExt cx="3075531" cy="925684"/>
          </a:xfrm>
        </p:grpSpPr>
        <p:sp>
          <p:nvSpPr>
            <p:cNvPr id="12" name="文字方塊 16"/>
            <p:cNvSpPr txBox="1"/>
            <p:nvPr/>
          </p:nvSpPr>
          <p:spPr>
            <a:xfrm>
              <a:off x="6301448" y="4196740"/>
              <a:ext cx="1294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2400" dirty="0"/>
                <a:t>Security</a:t>
              </a:r>
              <a:endParaRPr lang="zh-TW" altLang="en-US" sz="2400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6301448" y="4599204"/>
              <a:ext cx="253585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4" name="群組 23"/>
            <p:cNvGrpSpPr/>
            <p:nvPr/>
          </p:nvGrpSpPr>
          <p:grpSpPr>
            <a:xfrm>
              <a:off x="5761767" y="4428537"/>
              <a:ext cx="523644" cy="523644"/>
              <a:chOff x="5731184" y="4156883"/>
              <a:chExt cx="816070" cy="816070"/>
            </a:xfrm>
          </p:grpSpPr>
          <p:sp>
            <p:nvSpPr>
              <p:cNvPr id="25" name="橢圓 24"/>
              <p:cNvSpPr/>
              <p:nvPr/>
            </p:nvSpPr>
            <p:spPr>
              <a:xfrm>
                <a:off x="5731184" y="4156883"/>
                <a:ext cx="816070" cy="81607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grpSp>
            <p:nvGrpSpPr>
              <p:cNvPr id="26" name="群組 25"/>
              <p:cNvGrpSpPr/>
              <p:nvPr/>
            </p:nvGrpSpPr>
            <p:grpSpPr>
              <a:xfrm>
                <a:off x="5939596" y="4366125"/>
                <a:ext cx="399246" cy="397586"/>
                <a:chOff x="35309818" y="13261794"/>
                <a:chExt cx="2516828" cy="2506357"/>
              </a:xfrm>
              <a:solidFill>
                <a:schemeClr val="bg1"/>
              </a:solidFill>
            </p:grpSpPr>
            <p:sp>
              <p:nvSpPr>
                <p:cNvPr id="27" name="手繪多邊形 26"/>
                <p:cNvSpPr>
                  <a:spLocks/>
                </p:cNvSpPr>
                <p:nvPr/>
              </p:nvSpPr>
              <p:spPr bwMode="auto">
                <a:xfrm>
                  <a:off x="35309818" y="13850431"/>
                  <a:ext cx="2516828" cy="1917720"/>
                </a:xfrm>
                <a:custGeom>
                  <a:avLst/>
                  <a:gdLst>
                    <a:gd name="connsiteX0" fmla="*/ 2520096 w 3413041"/>
                    <a:gd name="connsiteY0" fmla="*/ 2002111 h 2600599"/>
                    <a:gd name="connsiteX1" fmla="*/ 2443148 w 3413041"/>
                    <a:gd name="connsiteY1" fmla="*/ 2036713 h 2600599"/>
                    <a:gd name="connsiteX2" fmla="*/ 2430564 w 3413041"/>
                    <a:gd name="connsiteY2" fmla="*/ 2169719 h 2600599"/>
                    <a:gd name="connsiteX3" fmla="*/ 2517576 w 3413041"/>
                    <a:gd name="connsiteY3" fmla="*/ 2225587 h 2600599"/>
                    <a:gd name="connsiteX4" fmla="*/ 2561084 w 3413041"/>
                    <a:gd name="connsiteY4" fmla="*/ 2209367 h 2600599"/>
                    <a:gd name="connsiteX5" fmla="*/ 2616816 w 3413041"/>
                    <a:gd name="connsiteY5" fmla="*/ 2052933 h 2600599"/>
                    <a:gd name="connsiteX6" fmla="*/ 2520096 w 3413041"/>
                    <a:gd name="connsiteY6" fmla="*/ 2002111 h 2600599"/>
                    <a:gd name="connsiteX7" fmla="*/ 1508300 w 3413041"/>
                    <a:gd name="connsiteY7" fmla="*/ 2002111 h 2600599"/>
                    <a:gd name="connsiteX8" fmla="*/ 1405560 w 3413041"/>
                    <a:gd name="connsiteY8" fmla="*/ 2145595 h 2600599"/>
                    <a:gd name="connsiteX9" fmla="*/ 1478740 w 3413041"/>
                    <a:gd name="connsiteY9" fmla="*/ 2211959 h 2600599"/>
                    <a:gd name="connsiteX10" fmla="*/ 1603472 w 3413041"/>
                    <a:gd name="connsiteY10" fmla="*/ 2164249 h 2600599"/>
                    <a:gd name="connsiteX11" fmla="*/ 1611040 w 3413041"/>
                    <a:gd name="connsiteY11" fmla="*/ 2063091 h 2600599"/>
                    <a:gd name="connsiteX12" fmla="*/ 1508300 w 3413041"/>
                    <a:gd name="connsiteY12" fmla="*/ 2002111 h 2600599"/>
                    <a:gd name="connsiteX13" fmla="*/ 2022368 w 3413041"/>
                    <a:gd name="connsiteY13" fmla="*/ 2000359 h 2600599"/>
                    <a:gd name="connsiteX14" fmla="*/ 1911224 w 3413041"/>
                    <a:gd name="connsiteY14" fmla="*/ 2071965 h 2600599"/>
                    <a:gd name="connsiteX15" fmla="*/ 2048404 w 3413041"/>
                    <a:gd name="connsiteY15" fmla="*/ 2212371 h 2600599"/>
                    <a:gd name="connsiteX16" fmla="*/ 2097140 w 3413041"/>
                    <a:gd name="connsiteY16" fmla="*/ 2186677 h 2600599"/>
                    <a:gd name="connsiteX17" fmla="*/ 2123492 w 3413041"/>
                    <a:gd name="connsiteY17" fmla="*/ 2077755 h 2600599"/>
                    <a:gd name="connsiteX18" fmla="*/ 2022368 w 3413041"/>
                    <a:gd name="connsiteY18" fmla="*/ 2000359 h 2600599"/>
                    <a:gd name="connsiteX19" fmla="*/ 3015036 w 3413041"/>
                    <a:gd name="connsiteY19" fmla="*/ 1999015 h 2600599"/>
                    <a:gd name="connsiteX20" fmla="*/ 2949232 w 3413041"/>
                    <a:gd name="connsiteY20" fmla="*/ 2036257 h 2600599"/>
                    <a:gd name="connsiteX21" fmla="*/ 2938388 w 3413041"/>
                    <a:gd name="connsiteY21" fmla="*/ 2169321 h 2600599"/>
                    <a:gd name="connsiteX22" fmla="*/ 3036728 w 3413041"/>
                    <a:gd name="connsiteY22" fmla="*/ 2220303 h 2600599"/>
                    <a:gd name="connsiteX23" fmla="*/ 3059144 w 3413041"/>
                    <a:gd name="connsiteY23" fmla="*/ 2215603 h 2600599"/>
                    <a:gd name="connsiteX24" fmla="*/ 3098552 w 3413041"/>
                    <a:gd name="connsiteY24" fmla="*/ 2189569 h 2600599"/>
                    <a:gd name="connsiteX25" fmla="*/ 3015036 w 3413041"/>
                    <a:gd name="connsiteY25" fmla="*/ 1999015 h 2600599"/>
                    <a:gd name="connsiteX26" fmla="*/ 510504 w 3413041"/>
                    <a:gd name="connsiteY26" fmla="*/ 1896023 h 2600599"/>
                    <a:gd name="connsiteX27" fmla="*/ 395168 w 3413041"/>
                    <a:gd name="connsiteY27" fmla="*/ 1923123 h 2600599"/>
                    <a:gd name="connsiteX28" fmla="*/ 384384 w 3413041"/>
                    <a:gd name="connsiteY28" fmla="*/ 2288055 h 2600599"/>
                    <a:gd name="connsiteX29" fmla="*/ 606156 w 3413041"/>
                    <a:gd name="connsiteY29" fmla="*/ 2291305 h 2600599"/>
                    <a:gd name="connsiteX30" fmla="*/ 676964 w 3413041"/>
                    <a:gd name="connsiteY30" fmla="*/ 2223805 h 2600599"/>
                    <a:gd name="connsiteX31" fmla="*/ 706436 w 3413041"/>
                    <a:gd name="connsiteY31" fmla="*/ 2108297 h 2600599"/>
                    <a:gd name="connsiteX32" fmla="*/ 679120 w 3413041"/>
                    <a:gd name="connsiteY32" fmla="*/ 1994593 h 2600599"/>
                    <a:gd name="connsiteX33" fmla="*/ 510504 w 3413041"/>
                    <a:gd name="connsiteY33" fmla="*/ 1896023 h 2600599"/>
                    <a:gd name="connsiteX34" fmla="*/ 1699384 w 3413041"/>
                    <a:gd name="connsiteY34" fmla="*/ 387 h 2600599"/>
                    <a:gd name="connsiteX35" fmla="*/ 1880900 w 3413041"/>
                    <a:gd name="connsiteY35" fmla="*/ 104633 h 2600599"/>
                    <a:gd name="connsiteX36" fmla="*/ 1835172 w 3413041"/>
                    <a:gd name="connsiteY36" fmla="*/ 324865 h 2600599"/>
                    <a:gd name="connsiteX37" fmla="*/ 1808528 w 3413041"/>
                    <a:gd name="connsiteY37" fmla="*/ 349695 h 2600599"/>
                    <a:gd name="connsiteX38" fmla="*/ 1808528 w 3413041"/>
                    <a:gd name="connsiteY38" fmla="*/ 976565 h 2600599"/>
                    <a:gd name="connsiteX39" fmla="*/ 1824732 w 3413041"/>
                    <a:gd name="connsiteY39" fmla="*/ 1609553 h 2600599"/>
                    <a:gd name="connsiteX40" fmla="*/ 2553832 w 3413041"/>
                    <a:gd name="connsiteY40" fmla="*/ 1615671 h 2600599"/>
                    <a:gd name="connsiteX41" fmla="*/ 3379788 w 3413041"/>
                    <a:gd name="connsiteY41" fmla="*/ 1692319 h 2600599"/>
                    <a:gd name="connsiteX42" fmla="*/ 3408952 w 3413041"/>
                    <a:gd name="connsiteY42" fmla="*/ 1730825 h 2600599"/>
                    <a:gd name="connsiteX43" fmla="*/ 3411832 w 3413041"/>
                    <a:gd name="connsiteY43" fmla="*/ 2094279 h 2600599"/>
                    <a:gd name="connsiteX44" fmla="*/ 3395268 w 3413041"/>
                    <a:gd name="connsiteY44" fmla="*/ 2496239 h 2600599"/>
                    <a:gd name="connsiteX45" fmla="*/ 3299856 w 3413041"/>
                    <a:gd name="connsiteY45" fmla="*/ 2585125 h 2600599"/>
                    <a:gd name="connsiteX46" fmla="*/ 1709876 w 3413041"/>
                    <a:gd name="connsiteY46" fmla="*/ 2600599 h 2600599"/>
                    <a:gd name="connsiteX47" fmla="*/ 115576 w 3413041"/>
                    <a:gd name="connsiteY47" fmla="*/ 2581165 h 2600599"/>
                    <a:gd name="connsiteX48" fmla="*/ 11520 w 3413041"/>
                    <a:gd name="connsiteY48" fmla="*/ 2459535 h 2600599"/>
                    <a:gd name="connsiteX49" fmla="*/ 0 w 3413041"/>
                    <a:gd name="connsiteY49" fmla="*/ 2107955 h 2600599"/>
                    <a:gd name="connsiteX50" fmla="*/ 11520 w 3413041"/>
                    <a:gd name="connsiteY50" fmla="*/ 1756735 h 2600599"/>
                    <a:gd name="connsiteX51" fmla="*/ 111976 w 3413041"/>
                    <a:gd name="connsiteY51" fmla="*/ 1635823 h 2600599"/>
                    <a:gd name="connsiteX52" fmla="*/ 876360 w 3413041"/>
                    <a:gd name="connsiteY52" fmla="*/ 1615671 h 2600599"/>
                    <a:gd name="connsiteX53" fmla="*/ 1613384 w 3413041"/>
                    <a:gd name="connsiteY53" fmla="*/ 1603435 h 2600599"/>
                    <a:gd name="connsiteX54" fmla="*/ 1625624 w 3413041"/>
                    <a:gd name="connsiteY54" fmla="*/ 975845 h 2600599"/>
                    <a:gd name="connsiteX55" fmla="*/ 1625624 w 3413041"/>
                    <a:gd name="connsiteY55" fmla="*/ 360131 h 2600599"/>
                    <a:gd name="connsiteX56" fmla="*/ 1588900 w 3413041"/>
                    <a:gd name="connsiteY56" fmla="*/ 325225 h 2600599"/>
                    <a:gd name="connsiteX57" fmla="*/ 1539572 w 3413041"/>
                    <a:gd name="connsiteY57" fmla="*/ 115069 h 2600599"/>
                    <a:gd name="connsiteX58" fmla="*/ 1627784 w 3413041"/>
                    <a:gd name="connsiteY58" fmla="*/ 20067 h 2600599"/>
                    <a:gd name="connsiteX59" fmla="*/ 1699384 w 3413041"/>
                    <a:gd name="connsiteY59" fmla="*/ 387 h 2600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3413041" h="2600599">
                      <a:moveTo>
                        <a:pt x="2520096" y="2002111"/>
                      </a:moveTo>
                      <a:cubicBezTo>
                        <a:pt x="2485576" y="2002111"/>
                        <a:pt x="2471552" y="2008599"/>
                        <a:pt x="2443148" y="2036713"/>
                      </a:cubicBezTo>
                      <a:cubicBezTo>
                        <a:pt x="2401440" y="2078525"/>
                        <a:pt x="2397124" y="2126825"/>
                        <a:pt x="2430564" y="2169719"/>
                      </a:cubicBezTo>
                      <a:cubicBezTo>
                        <a:pt x="2447824" y="2191345"/>
                        <a:pt x="2494924" y="2221623"/>
                        <a:pt x="2517576" y="2225587"/>
                      </a:cubicBezTo>
                      <a:cubicBezTo>
                        <a:pt x="2519016" y="2225947"/>
                        <a:pt x="2538432" y="2218379"/>
                        <a:pt x="2561084" y="2209367"/>
                      </a:cubicBezTo>
                      <a:cubicBezTo>
                        <a:pt x="2626164" y="2183415"/>
                        <a:pt x="2649536" y="2116733"/>
                        <a:pt x="2616816" y="2052933"/>
                      </a:cubicBezTo>
                      <a:cubicBezTo>
                        <a:pt x="2597040" y="2014725"/>
                        <a:pt x="2572952" y="2002111"/>
                        <a:pt x="2520096" y="2002111"/>
                      </a:cubicBezTo>
                      <a:close/>
                      <a:moveTo>
                        <a:pt x="1508300" y="2002111"/>
                      </a:moveTo>
                      <a:cubicBezTo>
                        <a:pt x="1428992" y="2002111"/>
                        <a:pt x="1376360" y="2076005"/>
                        <a:pt x="1405560" y="2145595"/>
                      </a:cubicBezTo>
                      <a:cubicBezTo>
                        <a:pt x="1421784" y="2184695"/>
                        <a:pt x="1436564" y="2198327"/>
                        <a:pt x="1478740" y="2211959"/>
                      </a:cubicBezTo>
                      <a:cubicBezTo>
                        <a:pt x="1522000" y="2225947"/>
                        <a:pt x="1574992" y="2205501"/>
                        <a:pt x="1603472" y="2164249"/>
                      </a:cubicBezTo>
                      <a:cubicBezTo>
                        <a:pt x="1630148" y="2125149"/>
                        <a:pt x="1631952" y="2102909"/>
                        <a:pt x="1611040" y="2063091"/>
                      </a:cubicBezTo>
                      <a:cubicBezTo>
                        <a:pt x="1589412" y="2021481"/>
                        <a:pt x="1556968" y="2002111"/>
                        <a:pt x="1508300" y="2002111"/>
                      </a:cubicBezTo>
                      <a:close/>
                      <a:moveTo>
                        <a:pt x="2022368" y="2000359"/>
                      </a:moveTo>
                      <a:cubicBezTo>
                        <a:pt x="1977828" y="1999137"/>
                        <a:pt x="1931620" y="2022751"/>
                        <a:pt x="1911224" y="2071965"/>
                      </a:cubicBezTo>
                      <a:cubicBezTo>
                        <a:pt x="1878012" y="2152299"/>
                        <a:pt x="1963928" y="2240235"/>
                        <a:pt x="2048404" y="2212371"/>
                      </a:cubicBezTo>
                      <a:cubicBezTo>
                        <a:pt x="2065372" y="2206943"/>
                        <a:pt x="2087392" y="2195363"/>
                        <a:pt x="2097140" y="2186677"/>
                      </a:cubicBezTo>
                      <a:cubicBezTo>
                        <a:pt x="2121328" y="2165689"/>
                        <a:pt x="2133600" y="2115027"/>
                        <a:pt x="2123492" y="2077755"/>
                      </a:cubicBezTo>
                      <a:cubicBezTo>
                        <a:pt x="2109776" y="2027635"/>
                        <a:pt x="2066904" y="2001581"/>
                        <a:pt x="2022368" y="2000359"/>
                      </a:cubicBezTo>
                      <a:close/>
                      <a:moveTo>
                        <a:pt x="3015036" y="1999015"/>
                      </a:moveTo>
                      <a:cubicBezTo>
                        <a:pt x="2991536" y="1999737"/>
                        <a:pt x="2973096" y="2010223"/>
                        <a:pt x="2949232" y="2036257"/>
                      </a:cubicBezTo>
                      <a:cubicBezTo>
                        <a:pt x="2909100" y="2080009"/>
                        <a:pt x="2905124" y="2127377"/>
                        <a:pt x="2938388" y="2169321"/>
                      </a:cubicBezTo>
                      <a:cubicBezTo>
                        <a:pt x="2962612" y="2200417"/>
                        <a:pt x="3015396" y="2227535"/>
                        <a:pt x="3036728" y="2220303"/>
                      </a:cubicBezTo>
                      <a:cubicBezTo>
                        <a:pt x="3044320" y="2217773"/>
                        <a:pt x="3054444" y="2215603"/>
                        <a:pt x="3059144" y="2215603"/>
                      </a:cubicBezTo>
                      <a:cubicBezTo>
                        <a:pt x="3063844" y="2215603"/>
                        <a:pt x="3081560" y="2203671"/>
                        <a:pt x="3098552" y="2189569"/>
                      </a:cubicBezTo>
                      <a:cubicBezTo>
                        <a:pt x="3181348" y="2119783"/>
                        <a:pt x="3126756" y="1995759"/>
                        <a:pt x="3015036" y="1999015"/>
                      </a:cubicBezTo>
                      <a:close/>
                      <a:moveTo>
                        <a:pt x="510504" y="1896023"/>
                      </a:moveTo>
                      <a:cubicBezTo>
                        <a:pt x="470936" y="1893547"/>
                        <a:pt x="430752" y="1902141"/>
                        <a:pt x="395168" y="1923123"/>
                      </a:cubicBezTo>
                      <a:cubicBezTo>
                        <a:pt x="254988" y="2005421"/>
                        <a:pt x="249236" y="2203951"/>
                        <a:pt x="384384" y="2288055"/>
                      </a:cubicBezTo>
                      <a:cubicBezTo>
                        <a:pt x="456272" y="2332815"/>
                        <a:pt x="532832" y="2333899"/>
                        <a:pt x="606156" y="2291305"/>
                      </a:cubicBezTo>
                      <a:cubicBezTo>
                        <a:pt x="628800" y="2278309"/>
                        <a:pt x="660788" y="2247627"/>
                        <a:pt x="676964" y="2223805"/>
                      </a:cubicBezTo>
                      <a:cubicBezTo>
                        <a:pt x="702844" y="2185543"/>
                        <a:pt x="706436" y="2170381"/>
                        <a:pt x="706436" y="2108297"/>
                      </a:cubicBezTo>
                      <a:cubicBezTo>
                        <a:pt x="706436" y="2048377"/>
                        <a:pt x="702124" y="2030329"/>
                        <a:pt x="679120" y="1994593"/>
                      </a:cubicBezTo>
                      <a:cubicBezTo>
                        <a:pt x="640704" y="1935035"/>
                        <a:pt x="576456" y="1900151"/>
                        <a:pt x="510504" y="1896023"/>
                      </a:cubicBezTo>
                      <a:close/>
                      <a:moveTo>
                        <a:pt x="1699384" y="387"/>
                      </a:moveTo>
                      <a:cubicBezTo>
                        <a:pt x="1772344" y="-4337"/>
                        <a:pt x="1845252" y="34461"/>
                        <a:pt x="1880900" y="104633"/>
                      </a:cubicBezTo>
                      <a:cubicBezTo>
                        <a:pt x="1916904" y="175165"/>
                        <a:pt x="1898180" y="266209"/>
                        <a:pt x="1835172" y="324865"/>
                      </a:cubicBezTo>
                      <a:lnTo>
                        <a:pt x="1808528" y="349695"/>
                      </a:lnTo>
                      <a:lnTo>
                        <a:pt x="1808528" y="976565"/>
                      </a:lnTo>
                      <a:cubicBezTo>
                        <a:pt x="1808528" y="1538661"/>
                        <a:pt x="1810328" y="1603795"/>
                        <a:pt x="1824732" y="1609553"/>
                      </a:cubicBezTo>
                      <a:cubicBezTo>
                        <a:pt x="1833372" y="1612791"/>
                        <a:pt x="2161740" y="1615671"/>
                        <a:pt x="2553832" y="1615671"/>
                      </a:cubicBezTo>
                      <a:cubicBezTo>
                        <a:pt x="3355664" y="1616031"/>
                        <a:pt x="3318940" y="1612791"/>
                        <a:pt x="3379788" y="1692319"/>
                      </a:cubicBezTo>
                      <a:lnTo>
                        <a:pt x="3408952" y="1730825"/>
                      </a:lnTo>
                      <a:lnTo>
                        <a:pt x="3411832" y="2094279"/>
                      </a:lnTo>
                      <a:cubicBezTo>
                        <a:pt x="3414712" y="2436503"/>
                        <a:pt x="3413632" y="2460255"/>
                        <a:pt x="3395268" y="2496239"/>
                      </a:cubicBezTo>
                      <a:cubicBezTo>
                        <a:pt x="3371144" y="2543381"/>
                        <a:pt x="3348104" y="2564973"/>
                        <a:pt x="3299856" y="2585125"/>
                      </a:cubicBezTo>
                      <a:cubicBezTo>
                        <a:pt x="3266732" y="2598799"/>
                        <a:pt x="3084188" y="2600599"/>
                        <a:pt x="1709876" y="2600599"/>
                      </a:cubicBezTo>
                      <a:cubicBezTo>
                        <a:pt x="215668" y="2600239"/>
                        <a:pt x="155900" y="2599519"/>
                        <a:pt x="115576" y="2581165"/>
                      </a:cubicBezTo>
                      <a:cubicBezTo>
                        <a:pt x="69848" y="2560655"/>
                        <a:pt x="29524" y="2513153"/>
                        <a:pt x="11520" y="2459535"/>
                      </a:cubicBezTo>
                      <a:cubicBezTo>
                        <a:pt x="3960" y="2436503"/>
                        <a:pt x="0" y="2318111"/>
                        <a:pt x="0" y="2107955"/>
                      </a:cubicBezTo>
                      <a:cubicBezTo>
                        <a:pt x="0" y="1898157"/>
                        <a:pt x="3960" y="1779405"/>
                        <a:pt x="11520" y="1756735"/>
                      </a:cubicBezTo>
                      <a:cubicBezTo>
                        <a:pt x="28804" y="1704915"/>
                        <a:pt x="67328" y="1658493"/>
                        <a:pt x="111976" y="1635823"/>
                      </a:cubicBezTo>
                      <a:cubicBezTo>
                        <a:pt x="150500" y="1616031"/>
                        <a:pt x="172824" y="1615671"/>
                        <a:pt x="876360" y="1615671"/>
                      </a:cubicBezTo>
                      <a:cubicBezTo>
                        <a:pt x="1426516" y="1615671"/>
                        <a:pt x="1604380" y="1612791"/>
                        <a:pt x="1613384" y="1603435"/>
                      </a:cubicBezTo>
                      <a:cubicBezTo>
                        <a:pt x="1622744" y="1594079"/>
                        <a:pt x="1625624" y="1440781"/>
                        <a:pt x="1625624" y="975845"/>
                      </a:cubicBezTo>
                      <a:lnTo>
                        <a:pt x="1625624" y="360131"/>
                      </a:lnTo>
                      <a:lnTo>
                        <a:pt x="1588900" y="325225"/>
                      </a:lnTo>
                      <a:cubicBezTo>
                        <a:pt x="1525172" y="264409"/>
                        <a:pt x="1507888" y="190999"/>
                        <a:pt x="1539572" y="115069"/>
                      </a:cubicBezTo>
                      <a:cubicBezTo>
                        <a:pt x="1559736" y="66847"/>
                        <a:pt x="1581336" y="43817"/>
                        <a:pt x="1627784" y="20067"/>
                      </a:cubicBezTo>
                      <a:cubicBezTo>
                        <a:pt x="1650736" y="8371"/>
                        <a:pt x="1675064" y="1961"/>
                        <a:pt x="1699384" y="38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28" name="Freeform 92"/>
                <p:cNvSpPr>
                  <a:spLocks/>
                </p:cNvSpPr>
                <p:nvPr/>
              </p:nvSpPr>
              <p:spPr bwMode="auto">
                <a:xfrm>
                  <a:off x="35512341" y="13261794"/>
                  <a:ext cx="405044" cy="1443407"/>
                </a:xfrm>
                <a:custGeom>
                  <a:avLst/>
                  <a:gdLst>
                    <a:gd name="T0" fmla="*/ 1033 w 1527"/>
                    <a:gd name="T1" fmla="*/ 5262 h 5433"/>
                    <a:gd name="T2" fmla="*/ 125 w 1527"/>
                    <a:gd name="T3" fmla="*/ 3147 h 5433"/>
                    <a:gd name="T4" fmla="*/ 1098 w 1527"/>
                    <a:gd name="T5" fmla="*/ 127 h 5433"/>
                    <a:gd name="T6" fmla="*/ 1212 w 1527"/>
                    <a:gd name="T7" fmla="*/ 0 h 5433"/>
                    <a:gd name="T8" fmla="*/ 1369 w 1527"/>
                    <a:gd name="T9" fmla="*/ 154 h 5433"/>
                    <a:gd name="T10" fmla="*/ 1527 w 1527"/>
                    <a:gd name="T11" fmla="*/ 353 h 5433"/>
                    <a:gd name="T12" fmla="*/ 1439 w 1527"/>
                    <a:gd name="T13" fmla="*/ 481 h 5433"/>
                    <a:gd name="T14" fmla="*/ 863 w 1527"/>
                    <a:gd name="T15" fmla="*/ 1402 h 5433"/>
                    <a:gd name="T16" fmla="*/ 622 w 1527"/>
                    <a:gd name="T17" fmla="*/ 2283 h 5433"/>
                    <a:gd name="T18" fmla="*/ 1412 w 1527"/>
                    <a:gd name="T19" fmla="*/ 4958 h 5433"/>
                    <a:gd name="T20" fmla="*/ 1526 w 1527"/>
                    <a:gd name="T21" fmla="*/ 5112 h 5433"/>
                    <a:gd name="T22" fmla="*/ 1210 w 1527"/>
                    <a:gd name="T23" fmla="*/ 5432 h 5433"/>
                    <a:gd name="T24" fmla="*/ 1033 w 1527"/>
                    <a:gd name="T25" fmla="*/ 5262 h 5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27" h="5433">
                      <a:moveTo>
                        <a:pt x="1033" y="5262"/>
                      </a:moveTo>
                      <a:cubicBezTo>
                        <a:pt x="505" y="4626"/>
                        <a:pt x="222" y="3966"/>
                        <a:pt x="125" y="3147"/>
                      </a:cubicBezTo>
                      <a:cubicBezTo>
                        <a:pt x="0" y="2085"/>
                        <a:pt x="368" y="942"/>
                        <a:pt x="1098" y="127"/>
                      </a:cubicBezTo>
                      <a:lnTo>
                        <a:pt x="1212" y="0"/>
                      </a:lnTo>
                      <a:lnTo>
                        <a:pt x="1369" y="154"/>
                      </a:lnTo>
                      <a:cubicBezTo>
                        <a:pt x="1456" y="239"/>
                        <a:pt x="1527" y="329"/>
                        <a:pt x="1527" y="353"/>
                      </a:cubicBezTo>
                      <a:cubicBezTo>
                        <a:pt x="1527" y="378"/>
                        <a:pt x="1487" y="436"/>
                        <a:pt x="1439" y="481"/>
                      </a:cubicBezTo>
                      <a:cubicBezTo>
                        <a:pt x="1290" y="623"/>
                        <a:pt x="990" y="1101"/>
                        <a:pt x="863" y="1402"/>
                      </a:cubicBezTo>
                      <a:cubicBezTo>
                        <a:pt x="746" y="1677"/>
                        <a:pt x="696" y="1858"/>
                        <a:pt x="622" y="2283"/>
                      </a:cubicBezTo>
                      <a:cubicBezTo>
                        <a:pt x="471" y="3144"/>
                        <a:pt x="802" y="4265"/>
                        <a:pt x="1412" y="4958"/>
                      </a:cubicBezTo>
                      <a:cubicBezTo>
                        <a:pt x="1475" y="5030"/>
                        <a:pt x="1526" y="5099"/>
                        <a:pt x="1526" y="5112"/>
                      </a:cubicBezTo>
                      <a:cubicBezTo>
                        <a:pt x="1525" y="5152"/>
                        <a:pt x="1248" y="5433"/>
                        <a:pt x="1210" y="5432"/>
                      </a:cubicBezTo>
                      <a:cubicBezTo>
                        <a:pt x="1190" y="5432"/>
                        <a:pt x="1110" y="5356"/>
                        <a:pt x="1033" y="526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29" name="Freeform 93"/>
                <p:cNvSpPr>
                  <a:spLocks/>
                </p:cNvSpPr>
                <p:nvPr/>
              </p:nvSpPr>
              <p:spPr bwMode="auto">
                <a:xfrm>
                  <a:off x="37228508" y="13261794"/>
                  <a:ext cx="376948" cy="1443407"/>
                </a:xfrm>
                <a:custGeom>
                  <a:avLst/>
                  <a:gdLst>
                    <a:gd name="T0" fmla="*/ 144 w 1421"/>
                    <a:gd name="T1" fmla="*/ 5290 h 5433"/>
                    <a:gd name="T2" fmla="*/ 0 w 1421"/>
                    <a:gd name="T3" fmla="*/ 5119 h 5433"/>
                    <a:gd name="T4" fmla="*/ 156 w 1421"/>
                    <a:gd name="T5" fmla="*/ 4897 h 5433"/>
                    <a:gd name="T6" fmla="*/ 841 w 1421"/>
                    <a:gd name="T7" fmla="*/ 3529 h 5433"/>
                    <a:gd name="T8" fmla="*/ 915 w 1421"/>
                    <a:gd name="T9" fmla="*/ 2766 h 5433"/>
                    <a:gd name="T10" fmla="*/ 756 w 1421"/>
                    <a:gd name="T11" fmla="*/ 1640 h 5433"/>
                    <a:gd name="T12" fmla="*/ 158 w 1421"/>
                    <a:gd name="T13" fmla="*/ 567 h 5433"/>
                    <a:gd name="T14" fmla="*/ 0 w 1421"/>
                    <a:gd name="T15" fmla="*/ 341 h 5433"/>
                    <a:gd name="T16" fmla="*/ 157 w 1421"/>
                    <a:gd name="T17" fmla="*/ 154 h 5433"/>
                    <a:gd name="T18" fmla="*/ 314 w 1421"/>
                    <a:gd name="T19" fmla="*/ 0 h 5433"/>
                    <a:gd name="T20" fmla="*/ 452 w 1421"/>
                    <a:gd name="T21" fmla="*/ 155 h 5433"/>
                    <a:gd name="T22" fmla="*/ 1184 w 1421"/>
                    <a:gd name="T23" fmla="*/ 1378 h 5433"/>
                    <a:gd name="T24" fmla="*/ 1380 w 1421"/>
                    <a:gd name="T25" fmla="*/ 2110 h 5433"/>
                    <a:gd name="T26" fmla="*/ 1385 w 1421"/>
                    <a:gd name="T27" fmla="*/ 3313 h 5433"/>
                    <a:gd name="T28" fmla="*/ 1311 w 1421"/>
                    <a:gd name="T29" fmla="*/ 3641 h 5433"/>
                    <a:gd name="T30" fmla="*/ 711 w 1421"/>
                    <a:gd name="T31" fmla="*/ 4981 h 5433"/>
                    <a:gd name="T32" fmla="*/ 310 w 1421"/>
                    <a:gd name="T33" fmla="*/ 5433 h 5433"/>
                    <a:gd name="T34" fmla="*/ 144 w 1421"/>
                    <a:gd name="T35" fmla="*/ 5290 h 5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1" h="5433">
                      <a:moveTo>
                        <a:pt x="144" y="5290"/>
                      </a:moveTo>
                      <a:cubicBezTo>
                        <a:pt x="65" y="5212"/>
                        <a:pt x="0" y="5135"/>
                        <a:pt x="0" y="5119"/>
                      </a:cubicBezTo>
                      <a:cubicBezTo>
                        <a:pt x="0" y="5104"/>
                        <a:pt x="70" y="5004"/>
                        <a:pt x="156" y="4897"/>
                      </a:cubicBezTo>
                      <a:cubicBezTo>
                        <a:pt x="483" y="4492"/>
                        <a:pt x="709" y="4040"/>
                        <a:pt x="841" y="3529"/>
                      </a:cubicBezTo>
                      <a:cubicBezTo>
                        <a:pt x="905" y="3280"/>
                        <a:pt x="914" y="3186"/>
                        <a:pt x="915" y="2766"/>
                      </a:cubicBezTo>
                      <a:cubicBezTo>
                        <a:pt x="917" y="2242"/>
                        <a:pt x="889" y="2047"/>
                        <a:pt x="756" y="1640"/>
                      </a:cubicBezTo>
                      <a:cubicBezTo>
                        <a:pt x="623" y="1234"/>
                        <a:pt x="449" y="922"/>
                        <a:pt x="158" y="567"/>
                      </a:cubicBezTo>
                      <a:cubicBezTo>
                        <a:pt x="71" y="461"/>
                        <a:pt x="0" y="359"/>
                        <a:pt x="0" y="341"/>
                      </a:cubicBezTo>
                      <a:cubicBezTo>
                        <a:pt x="0" y="323"/>
                        <a:pt x="70" y="239"/>
                        <a:pt x="157" y="154"/>
                      </a:cubicBezTo>
                      <a:lnTo>
                        <a:pt x="314" y="0"/>
                      </a:lnTo>
                      <a:lnTo>
                        <a:pt x="452" y="155"/>
                      </a:lnTo>
                      <a:cubicBezTo>
                        <a:pt x="731" y="467"/>
                        <a:pt x="1039" y="981"/>
                        <a:pt x="1184" y="1378"/>
                      </a:cubicBezTo>
                      <a:cubicBezTo>
                        <a:pt x="1233" y="1511"/>
                        <a:pt x="1299" y="1760"/>
                        <a:pt x="1380" y="2110"/>
                      </a:cubicBezTo>
                      <a:cubicBezTo>
                        <a:pt x="1417" y="2273"/>
                        <a:pt x="1421" y="3170"/>
                        <a:pt x="1385" y="3313"/>
                      </a:cubicBezTo>
                      <a:cubicBezTo>
                        <a:pt x="1371" y="3369"/>
                        <a:pt x="1337" y="3516"/>
                        <a:pt x="1311" y="3641"/>
                      </a:cubicBezTo>
                      <a:cubicBezTo>
                        <a:pt x="1220" y="4071"/>
                        <a:pt x="985" y="4596"/>
                        <a:pt x="711" y="4981"/>
                      </a:cubicBezTo>
                      <a:cubicBezTo>
                        <a:pt x="572" y="5176"/>
                        <a:pt x="344" y="5433"/>
                        <a:pt x="310" y="5433"/>
                      </a:cubicBezTo>
                      <a:cubicBezTo>
                        <a:pt x="299" y="5433"/>
                        <a:pt x="224" y="5368"/>
                        <a:pt x="144" y="529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30" name="Freeform 94"/>
                <p:cNvSpPr>
                  <a:spLocks/>
                </p:cNvSpPr>
                <p:nvPr/>
              </p:nvSpPr>
              <p:spPr bwMode="auto">
                <a:xfrm>
                  <a:off x="35835435" y="13472509"/>
                  <a:ext cx="300856" cy="1021974"/>
                </a:xfrm>
                <a:custGeom>
                  <a:avLst/>
                  <a:gdLst>
                    <a:gd name="T0" fmla="*/ 649 w 1133"/>
                    <a:gd name="T1" fmla="*/ 3709 h 3850"/>
                    <a:gd name="T2" fmla="*/ 64 w 1133"/>
                    <a:gd name="T3" fmla="*/ 2517 h 3850"/>
                    <a:gd name="T4" fmla="*/ 50 w 1133"/>
                    <a:gd name="T5" fmla="*/ 1437 h 3850"/>
                    <a:gd name="T6" fmla="*/ 583 w 1133"/>
                    <a:gd name="T7" fmla="*/ 253 h 3850"/>
                    <a:gd name="T8" fmla="*/ 974 w 1133"/>
                    <a:gd name="T9" fmla="*/ 185 h 3850"/>
                    <a:gd name="T10" fmla="*/ 1133 w 1133"/>
                    <a:gd name="T11" fmla="*/ 344 h 3850"/>
                    <a:gd name="T12" fmla="*/ 984 w 1133"/>
                    <a:gd name="T13" fmla="*/ 538 h 3850"/>
                    <a:gd name="T14" fmla="*/ 561 w 1133"/>
                    <a:gd name="T15" fmla="*/ 1412 h 3850"/>
                    <a:gd name="T16" fmla="*/ 616 w 1133"/>
                    <a:gd name="T17" fmla="*/ 2679 h 3850"/>
                    <a:gd name="T18" fmla="*/ 966 w 1133"/>
                    <a:gd name="T19" fmla="*/ 3313 h 3850"/>
                    <a:gd name="T20" fmla="*/ 1087 w 1133"/>
                    <a:gd name="T21" fmla="*/ 3572 h 3850"/>
                    <a:gd name="T22" fmla="*/ 780 w 1133"/>
                    <a:gd name="T23" fmla="*/ 3850 h 3850"/>
                    <a:gd name="T24" fmla="*/ 649 w 1133"/>
                    <a:gd name="T25" fmla="*/ 3709 h 3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33" h="3850">
                      <a:moveTo>
                        <a:pt x="649" y="3709"/>
                      </a:moveTo>
                      <a:cubicBezTo>
                        <a:pt x="375" y="3385"/>
                        <a:pt x="157" y="2939"/>
                        <a:pt x="64" y="2517"/>
                      </a:cubicBezTo>
                      <a:cubicBezTo>
                        <a:pt x="8" y="2258"/>
                        <a:pt x="0" y="1696"/>
                        <a:pt x="50" y="1437"/>
                      </a:cubicBezTo>
                      <a:cubicBezTo>
                        <a:pt x="132" y="1013"/>
                        <a:pt x="338" y="555"/>
                        <a:pt x="583" y="253"/>
                      </a:cubicBezTo>
                      <a:cubicBezTo>
                        <a:pt x="788" y="1"/>
                        <a:pt x="789" y="0"/>
                        <a:pt x="974" y="185"/>
                      </a:cubicBezTo>
                      <a:lnTo>
                        <a:pt x="1133" y="344"/>
                      </a:lnTo>
                      <a:lnTo>
                        <a:pt x="984" y="538"/>
                      </a:lnTo>
                      <a:cubicBezTo>
                        <a:pt x="797" y="782"/>
                        <a:pt x="632" y="1122"/>
                        <a:pt x="561" y="1412"/>
                      </a:cubicBezTo>
                      <a:cubicBezTo>
                        <a:pt x="469" y="1785"/>
                        <a:pt x="494" y="2369"/>
                        <a:pt x="616" y="2679"/>
                      </a:cubicBezTo>
                      <a:cubicBezTo>
                        <a:pt x="701" y="2898"/>
                        <a:pt x="831" y="3134"/>
                        <a:pt x="966" y="3313"/>
                      </a:cubicBezTo>
                      <a:cubicBezTo>
                        <a:pt x="1102" y="3494"/>
                        <a:pt x="1118" y="3528"/>
                        <a:pt x="1087" y="3572"/>
                      </a:cubicBezTo>
                      <a:cubicBezTo>
                        <a:pt x="1050" y="3625"/>
                        <a:pt x="802" y="3850"/>
                        <a:pt x="780" y="3850"/>
                      </a:cubicBezTo>
                      <a:cubicBezTo>
                        <a:pt x="774" y="3850"/>
                        <a:pt x="715" y="3787"/>
                        <a:pt x="649" y="370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31" name="Freeform 95"/>
                <p:cNvSpPr>
                  <a:spLocks/>
                </p:cNvSpPr>
                <p:nvPr/>
              </p:nvSpPr>
              <p:spPr bwMode="auto">
                <a:xfrm>
                  <a:off x="37010764" y="13480709"/>
                  <a:ext cx="313734" cy="1013779"/>
                </a:xfrm>
                <a:custGeom>
                  <a:avLst/>
                  <a:gdLst>
                    <a:gd name="T0" fmla="*/ 263 w 1183"/>
                    <a:gd name="T1" fmla="*/ 3770 h 3819"/>
                    <a:gd name="T2" fmla="*/ 103 w 1183"/>
                    <a:gd name="T3" fmla="*/ 3603 h 3819"/>
                    <a:gd name="T4" fmla="*/ 0 w 1183"/>
                    <a:gd name="T5" fmla="*/ 3485 h 3819"/>
                    <a:gd name="T6" fmla="*/ 140 w 1183"/>
                    <a:gd name="T7" fmla="*/ 3311 h 3819"/>
                    <a:gd name="T8" fmla="*/ 593 w 1183"/>
                    <a:gd name="T9" fmla="*/ 2295 h 3819"/>
                    <a:gd name="T10" fmla="*/ 620 w 1183"/>
                    <a:gd name="T11" fmla="*/ 1689 h 3819"/>
                    <a:gd name="T12" fmla="*/ 144 w 1183"/>
                    <a:gd name="T13" fmla="*/ 506 h 3819"/>
                    <a:gd name="T14" fmla="*/ 0 w 1183"/>
                    <a:gd name="T15" fmla="*/ 318 h 3819"/>
                    <a:gd name="T16" fmla="*/ 156 w 1183"/>
                    <a:gd name="T17" fmla="*/ 157 h 3819"/>
                    <a:gd name="T18" fmla="*/ 362 w 1183"/>
                    <a:gd name="T19" fmla="*/ 26 h 3819"/>
                    <a:gd name="T20" fmla="*/ 836 w 1183"/>
                    <a:gd name="T21" fmla="*/ 701 h 3819"/>
                    <a:gd name="T22" fmla="*/ 1105 w 1183"/>
                    <a:gd name="T23" fmla="*/ 1615 h 3819"/>
                    <a:gd name="T24" fmla="*/ 672 w 1183"/>
                    <a:gd name="T25" fmla="*/ 3424 h 3819"/>
                    <a:gd name="T26" fmla="*/ 342 w 1183"/>
                    <a:gd name="T27" fmla="*/ 3819 h 3819"/>
                    <a:gd name="T28" fmla="*/ 263 w 1183"/>
                    <a:gd name="T29" fmla="*/ 3770 h 38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83" h="3819">
                      <a:moveTo>
                        <a:pt x="263" y="3770"/>
                      </a:moveTo>
                      <a:cubicBezTo>
                        <a:pt x="232" y="3743"/>
                        <a:pt x="160" y="3668"/>
                        <a:pt x="103" y="3603"/>
                      </a:cubicBezTo>
                      <a:lnTo>
                        <a:pt x="0" y="3485"/>
                      </a:lnTo>
                      <a:lnTo>
                        <a:pt x="140" y="3311"/>
                      </a:lnTo>
                      <a:cubicBezTo>
                        <a:pt x="378" y="3015"/>
                        <a:pt x="537" y="2660"/>
                        <a:pt x="593" y="2295"/>
                      </a:cubicBezTo>
                      <a:cubicBezTo>
                        <a:pt x="643" y="1975"/>
                        <a:pt x="645" y="1920"/>
                        <a:pt x="620" y="1689"/>
                      </a:cubicBezTo>
                      <a:cubicBezTo>
                        <a:pt x="573" y="1255"/>
                        <a:pt x="412" y="855"/>
                        <a:pt x="144" y="506"/>
                      </a:cubicBezTo>
                      <a:lnTo>
                        <a:pt x="0" y="318"/>
                      </a:lnTo>
                      <a:lnTo>
                        <a:pt x="156" y="157"/>
                      </a:lnTo>
                      <a:cubicBezTo>
                        <a:pt x="287" y="21"/>
                        <a:pt x="319" y="0"/>
                        <a:pt x="362" y="26"/>
                      </a:cubicBezTo>
                      <a:cubicBezTo>
                        <a:pt x="473" y="94"/>
                        <a:pt x="693" y="407"/>
                        <a:pt x="836" y="701"/>
                      </a:cubicBezTo>
                      <a:cubicBezTo>
                        <a:pt x="1000" y="1038"/>
                        <a:pt x="1051" y="1210"/>
                        <a:pt x="1105" y="1615"/>
                      </a:cubicBezTo>
                      <a:cubicBezTo>
                        <a:pt x="1183" y="2193"/>
                        <a:pt x="1007" y="2927"/>
                        <a:pt x="672" y="3424"/>
                      </a:cubicBezTo>
                      <a:cubicBezTo>
                        <a:pt x="555" y="3597"/>
                        <a:pt x="370" y="3819"/>
                        <a:pt x="342" y="3819"/>
                      </a:cubicBezTo>
                      <a:cubicBezTo>
                        <a:pt x="330" y="3819"/>
                        <a:pt x="294" y="3797"/>
                        <a:pt x="263" y="377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32" name="Freeform 96"/>
                <p:cNvSpPr>
                  <a:spLocks/>
                </p:cNvSpPr>
                <p:nvPr/>
              </p:nvSpPr>
              <p:spPr bwMode="auto">
                <a:xfrm>
                  <a:off x="36138636" y="13684397"/>
                  <a:ext cx="208374" cy="600542"/>
                </a:xfrm>
                <a:custGeom>
                  <a:avLst/>
                  <a:gdLst>
                    <a:gd name="T0" fmla="*/ 317 w 783"/>
                    <a:gd name="T1" fmla="*/ 2127 h 2261"/>
                    <a:gd name="T2" fmla="*/ 0 w 783"/>
                    <a:gd name="T3" fmla="*/ 1146 h 2261"/>
                    <a:gd name="T4" fmla="*/ 342 w 783"/>
                    <a:gd name="T5" fmla="*/ 122 h 2261"/>
                    <a:gd name="T6" fmla="*/ 449 w 783"/>
                    <a:gd name="T7" fmla="*/ 0 h 2261"/>
                    <a:gd name="T8" fmla="*/ 616 w 783"/>
                    <a:gd name="T9" fmla="*/ 170 h 2261"/>
                    <a:gd name="T10" fmla="*/ 783 w 783"/>
                    <a:gd name="T11" fmla="*/ 339 h 2261"/>
                    <a:gd name="T12" fmla="*/ 705 w 783"/>
                    <a:gd name="T13" fmla="*/ 451 h 2261"/>
                    <a:gd name="T14" fmla="*/ 492 w 783"/>
                    <a:gd name="T15" fmla="*/ 1139 h 2261"/>
                    <a:gd name="T16" fmla="*/ 685 w 783"/>
                    <a:gd name="T17" fmla="*/ 1795 h 2261"/>
                    <a:gd name="T18" fmla="*/ 747 w 783"/>
                    <a:gd name="T19" fmla="*/ 1975 h 2261"/>
                    <a:gd name="T20" fmla="*/ 441 w 783"/>
                    <a:gd name="T21" fmla="*/ 2261 h 2261"/>
                    <a:gd name="T22" fmla="*/ 317 w 783"/>
                    <a:gd name="T23" fmla="*/ 2127 h 2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83" h="2261">
                      <a:moveTo>
                        <a:pt x="317" y="2127"/>
                      </a:moveTo>
                      <a:cubicBezTo>
                        <a:pt x="85" y="1820"/>
                        <a:pt x="1" y="1557"/>
                        <a:pt x="0" y="1146"/>
                      </a:cubicBezTo>
                      <a:cubicBezTo>
                        <a:pt x="0" y="720"/>
                        <a:pt x="112" y="384"/>
                        <a:pt x="342" y="122"/>
                      </a:cubicBezTo>
                      <a:lnTo>
                        <a:pt x="449" y="0"/>
                      </a:lnTo>
                      <a:lnTo>
                        <a:pt x="616" y="170"/>
                      </a:lnTo>
                      <a:lnTo>
                        <a:pt x="783" y="339"/>
                      </a:lnTo>
                      <a:lnTo>
                        <a:pt x="705" y="451"/>
                      </a:lnTo>
                      <a:cubicBezTo>
                        <a:pt x="555" y="668"/>
                        <a:pt x="493" y="869"/>
                        <a:pt x="492" y="1139"/>
                      </a:cubicBezTo>
                      <a:cubicBezTo>
                        <a:pt x="491" y="1416"/>
                        <a:pt x="539" y="1578"/>
                        <a:pt x="685" y="1795"/>
                      </a:cubicBezTo>
                      <a:cubicBezTo>
                        <a:pt x="752" y="1893"/>
                        <a:pt x="767" y="1938"/>
                        <a:pt x="747" y="1975"/>
                      </a:cubicBezTo>
                      <a:cubicBezTo>
                        <a:pt x="715" y="2036"/>
                        <a:pt x="473" y="2261"/>
                        <a:pt x="441" y="2261"/>
                      </a:cubicBezTo>
                      <a:cubicBezTo>
                        <a:pt x="428" y="2261"/>
                        <a:pt x="373" y="2201"/>
                        <a:pt x="317" y="21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33" name="Freeform 97"/>
                <p:cNvSpPr>
                  <a:spLocks/>
                </p:cNvSpPr>
                <p:nvPr/>
              </p:nvSpPr>
              <p:spPr bwMode="auto">
                <a:xfrm>
                  <a:off x="36800046" y="13693762"/>
                  <a:ext cx="234129" cy="591177"/>
                </a:xfrm>
                <a:custGeom>
                  <a:avLst/>
                  <a:gdLst>
                    <a:gd name="T0" fmla="*/ 149 w 881"/>
                    <a:gd name="T1" fmla="*/ 2074 h 2228"/>
                    <a:gd name="T2" fmla="*/ 0 w 881"/>
                    <a:gd name="T3" fmla="*/ 1917 h 2228"/>
                    <a:gd name="T4" fmla="*/ 50 w 881"/>
                    <a:gd name="T5" fmla="*/ 1840 h 2228"/>
                    <a:gd name="T6" fmla="*/ 276 w 881"/>
                    <a:gd name="T7" fmla="*/ 1323 h 2228"/>
                    <a:gd name="T8" fmla="*/ 97 w 881"/>
                    <a:gd name="T9" fmla="*/ 454 h 2228"/>
                    <a:gd name="T10" fmla="*/ 1 w 881"/>
                    <a:gd name="T11" fmla="*/ 302 h 2228"/>
                    <a:gd name="T12" fmla="*/ 150 w 881"/>
                    <a:gd name="T13" fmla="*/ 151 h 2228"/>
                    <a:gd name="T14" fmla="*/ 333 w 881"/>
                    <a:gd name="T15" fmla="*/ 0 h 2228"/>
                    <a:gd name="T16" fmla="*/ 628 w 881"/>
                    <a:gd name="T17" fmla="*/ 389 h 2228"/>
                    <a:gd name="T18" fmla="*/ 501 w 881"/>
                    <a:gd name="T19" fmla="*/ 2041 h 2228"/>
                    <a:gd name="T20" fmla="*/ 340 w 881"/>
                    <a:gd name="T21" fmla="*/ 2223 h 2228"/>
                    <a:gd name="T22" fmla="*/ 149 w 881"/>
                    <a:gd name="T23" fmla="*/ 2074 h 2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81" h="2228">
                      <a:moveTo>
                        <a:pt x="149" y="2074"/>
                      </a:moveTo>
                      <a:lnTo>
                        <a:pt x="0" y="1917"/>
                      </a:lnTo>
                      <a:lnTo>
                        <a:pt x="50" y="1840"/>
                      </a:lnTo>
                      <a:cubicBezTo>
                        <a:pt x="178" y="1647"/>
                        <a:pt x="236" y="1514"/>
                        <a:pt x="276" y="1323"/>
                      </a:cubicBezTo>
                      <a:cubicBezTo>
                        <a:pt x="338" y="1024"/>
                        <a:pt x="280" y="742"/>
                        <a:pt x="97" y="454"/>
                      </a:cubicBezTo>
                      <a:lnTo>
                        <a:pt x="1" y="302"/>
                      </a:lnTo>
                      <a:lnTo>
                        <a:pt x="150" y="151"/>
                      </a:lnTo>
                      <a:cubicBezTo>
                        <a:pt x="232" y="68"/>
                        <a:pt x="315" y="0"/>
                        <a:pt x="333" y="0"/>
                      </a:cubicBezTo>
                      <a:cubicBezTo>
                        <a:pt x="387" y="0"/>
                        <a:pt x="528" y="187"/>
                        <a:pt x="628" y="389"/>
                      </a:cubicBezTo>
                      <a:cubicBezTo>
                        <a:pt x="881" y="903"/>
                        <a:pt x="830" y="1560"/>
                        <a:pt x="501" y="2041"/>
                      </a:cubicBezTo>
                      <a:cubicBezTo>
                        <a:pt x="435" y="2137"/>
                        <a:pt x="363" y="2219"/>
                        <a:pt x="340" y="2223"/>
                      </a:cubicBezTo>
                      <a:cubicBezTo>
                        <a:pt x="316" y="2228"/>
                        <a:pt x="230" y="2161"/>
                        <a:pt x="149" y="2074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</p:grpSp>
      </p:grpSp>
      <p:grpSp>
        <p:nvGrpSpPr>
          <p:cNvPr id="39" name="群組 38"/>
          <p:cNvGrpSpPr/>
          <p:nvPr/>
        </p:nvGrpSpPr>
        <p:grpSpPr>
          <a:xfrm>
            <a:off x="5630656" y="5002036"/>
            <a:ext cx="3075531" cy="925684"/>
            <a:chOff x="5761767" y="5094163"/>
            <a:chExt cx="3075531" cy="925684"/>
          </a:xfrm>
        </p:grpSpPr>
        <p:sp>
          <p:nvSpPr>
            <p:cNvPr id="14" name="文字方塊 18"/>
            <p:cNvSpPr txBox="1"/>
            <p:nvPr/>
          </p:nvSpPr>
          <p:spPr>
            <a:xfrm>
              <a:off x="6301448" y="5094163"/>
              <a:ext cx="16858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dirty="0"/>
                <a:t>Success</a:t>
              </a:r>
              <a:endParaRPr lang="zh-TW" altLang="en-US" sz="2400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6301448" y="5496627"/>
              <a:ext cx="253585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34" name="群組 33"/>
            <p:cNvGrpSpPr/>
            <p:nvPr/>
          </p:nvGrpSpPr>
          <p:grpSpPr>
            <a:xfrm>
              <a:off x="5761767" y="5325960"/>
              <a:ext cx="523644" cy="523644"/>
              <a:chOff x="5731184" y="5244806"/>
              <a:chExt cx="816070" cy="816070"/>
            </a:xfrm>
          </p:grpSpPr>
          <p:sp>
            <p:nvSpPr>
              <p:cNvPr id="35" name="橢圓 34"/>
              <p:cNvSpPr/>
              <p:nvPr/>
            </p:nvSpPr>
            <p:spPr>
              <a:xfrm>
                <a:off x="5731184" y="5244806"/>
                <a:ext cx="816070" cy="81607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36" name="手繪多邊形 35"/>
              <p:cNvSpPr>
                <a:spLocks/>
              </p:cNvSpPr>
              <p:nvPr/>
            </p:nvSpPr>
            <p:spPr bwMode="auto">
              <a:xfrm>
                <a:off x="5916458" y="5488444"/>
                <a:ext cx="445522" cy="328794"/>
              </a:xfrm>
              <a:custGeom>
                <a:avLst/>
                <a:gdLst>
                  <a:gd name="connsiteX0" fmla="*/ 2313240 w 4627012"/>
                  <a:gd name="connsiteY0" fmla="*/ 2906712 h 3414712"/>
                  <a:gd name="connsiteX1" fmla="*/ 1912260 w 4627012"/>
                  <a:gd name="connsiteY1" fmla="*/ 2918932 h 3414712"/>
                  <a:gd name="connsiteX2" fmla="*/ 1906856 w 4627012"/>
                  <a:gd name="connsiteY2" fmla="*/ 3234846 h 3414712"/>
                  <a:gd name="connsiteX3" fmla="*/ 2311440 w 4627012"/>
                  <a:gd name="connsiteY3" fmla="*/ 3241676 h 3414712"/>
                  <a:gd name="connsiteX4" fmla="*/ 2721424 w 4627012"/>
                  <a:gd name="connsiteY4" fmla="*/ 3229456 h 3414712"/>
                  <a:gd name="connsiteX5" fmla="*/ 2733676 w 4627012"/>
                  <a:gd name="connsiteY5" fmla="*/ 3078146 h 3414712"/>
                  <a:gd name="connsiteX6" fmla="*/ 2717824 w 4627012"/>
                  <a:gd name="connsiteY6" fmla="*/ 2922886 h 3414712"/>
                  <a:gd name="connsiteX7" fmla="*/ 2313240 w 4627012"/>
                  <a:gd name="connsiteY7" fmla="*/ 2906712 h 3414712"/>
                  <a:gd name="connsiteX8" fmla="*/ 1584960 w 4627012"/>
                  <a:gd name="connsiteY8" fmla="*/ 286972 h 3414712"/>
                  <a:gd name="connsiteX9" fmla="*/ 289164 w 4627012"/>
                  <a:gd name="connsiteY9" fmla="*/ 296550 h 3414712"/>
                  <a:gd name="connsiteX10" fmla="*/ 287364 w 4627012"/>
                  <a:gd name="connsiteY10" fmla="*/ 2620194 h 3414712"/>
                  <a:gd name="connsiteX11" fmla="*/ 2319024 w 4627012"/>
                  <a:gd name="connsiteY11" fmla="*/ 2632076 h 3414712"/>
                  <a:gd name="connsiteX12" fmla="*/ 4338444 w 4627012"/>
                  <a:gd name="connsiteY12" fmla="*/ 2632076 h 3414712"/>
                  <a:gd name="connsiteX13" fmla="*/ 4343844 w 4627012"/>
                  <a:gd name="connsiteY13" fmla="*/ 2609392 h 3414712"/>
                  <a:gd name="connsiteX14" fmla="*/ 4346724 w 4627012"/>
                  <a:gd name="connsiteY14" fmla="*/ 1438210 h 3414712"/>
                  <a:gd name="connsiteX15" fmla="*/ 4343844 w 4627012"/>
                  <a:gd name="connsiteY15" fmla="*/ 290070 h 3414712"/>
                  <a:gd name="connsiteX16" fmla="*/ 2323344 w 4627012"/>
                  <a:gd name="connsiteY16" fmla="*/ 287550 h 3414712"/>
                  <a:gd name="connsiteX17" fmla="*/ 1584960 w 4627012"/>
                  <a:gd name="connsiteY17" fmla="*/ 286972 h 3414712"/>
                  <a:gd name="connsiteX18" fmla="*/ 4623604 w 4627012"/>
                  <a:gd name="connsiteY18" fmla="*/ 0 h 3414712"/>
                  <a:gd name="connsiteX19" fmla="*/ 4626124 w 4627012"/>
                  <a:gd name="connsiteY19" fmla="*/ 1442872 h 3414712"/>
                  <a:gd name="connsiteX20" fmla="*/ 4625404 w 4627012"/>
                  <a:gd name="connsiteY20" fmla="*/ 2896186 h 3414712"/>
                  <a:gd name="connsiteX21" fmla="*/ 3827856 w 4627012"/>
                  <a:gd name="connsiteY21" fmla="*/ 2906628 h 3414712"/>
                  <a:gd name="connsiteX22" fmla="*/ 3020592 w 4627012"/>
                  <a:gd name="connsiteY22" fmla="*/ 2914912 h 3414712"/>
                  <a:gd name="connsiteX23" fmla="*/ 3010148 w 4627012"/>
                  <a:gd name="connsiteY23" fmla="*/ 3079832 h 3414712"/>
                  <a:gd name="connsiteX24" fmla="*/ 3013028 w 4627012"/>
                  <a:gd name="connsiteY24" fmla="*/ 3236830 h 3414712"/>
                  <a:gd name="connsiteX25" fmla="*/ 3485796 w 4627012"/>
                  <a:gd name="connsiteY25" fmla="*/ 3241870 h 3414712"/>
                  <a:gd name="connsiteX26" fmla="*/ 3976204 w 4627012"/>
                  <a:gd name="connsiteY26" fmla="*/ 3255554 h 3414712"/>
                  <a:gd name="connsiteX27" fmla="*/ 4014012 w 4627012"/>
                  <a:gd name="connsiteY27" fmla="*/ 3357820 h 3414712"/>
                  <a:gd name="connsiteX28" fmla="*/ 4014012 w 4627012"/>
                  <a:gd name="connsiteY28" fmla="*/ 3414712 h 3414712"/>
                  <a:gd name="connsiteX29" fmla="*/ 2306940 w 4627012"/>
                  <a:gd name="connsiteY29" fmla="*/ 3414712 h 3414712"/>
                  <a:gd name="connsiteX30" fmla="*/ 599508 w 4627012"/>
                  <a:gd name="connsiteY30" fmla="*/ 3414712 h 3414712"/>
                  <a:gd name="connsiteX31" fmla="*/ 599508 w 4627012"/>
                  <a:gd name="connsiteY31" fmla="*/ 3372942 h 3414712"/>
                  <a:gd name="connsiteX32" fmla="*/ 656400 w 4627012"/>
                  <a:gd name="connsiteY32" fmla="*/ 3253394 h 3414712"/>
                  <a:gd name="connsiteX33" fmla="*/ 1136728 w 4627012"/>
                  <a:gd name="connsiteY33" fmla="*/ 3241870 h 3414712"/>
                  <a:gd name="connsiteX34" fmla="*/ 1603732 w 4627012"/>
                  <a:gd name="connsiteY34" fmla="*/ 3229628 h 3414712"/>
                  <a:gd name="connsiteX35" fmla="*/ 1615976 w 4627012"/>
                  <a:gd name="connsiteY35" fmla="*/ 3078030 h 3414712"/>
                  <a:gd name="connsiteX36" fmla="*/ 1599772 w 4627012"/>
                  <a:gd name="connsiteY36" fmla="*/ 2922472 h 3414712"/>
                  <a:gd name="connsiteX37" fmla="*/ 792144 w 4627012"/>
                  <a:gd name="connsiteY37" fmla="*/ 2906268 h 3414712"/>
                  <a:gd name="connsiteX38" fmla="*/ 0 w 4627012"/>
                  <a:gd name="connsiteY38" fmla="*/ 2906268 h 3414712"/>
                  <a:gd name="connsiteX39" fmla="*/ 2520 w 4627012"/>
                  <a:gd name="connsiteY39" fmla="*/ 1455836 h 3414712"/>
                  <a:gd name="connsiteX40" fmla="*/ 5040 w 4627012"/>
                  <a:gd name="connsiteY40" fmla="*/ 5042 h 3414712"/>
                  <a:gd name="connsiteX41" fmla="*/ 2314500 w 4627012"/>
                  <a:gd name="connsiteY41" fmla="*/ 2520 h 3414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627012" h="3414712">
                    <a:moveTo>
                      <a:pt x="2313240" y="2906712"/>
                    </a:moveTo>
                    <a:cubicBezTo>
                      <a:pt x="2024304" y="2906712"/>
                      <a:pt x="1921268" y="2909946"/>
                      <a:pt x="1912260" y="2918932"/>
                    </a:cubicBezTo>
                    <a:cubicBezTo>
                      <a:pt x="1898932" y="2932230"/>
                      <a:pt x="1893888" y="3222268"/>
                      <a:pt x="1906856" y="3234846"/>
                    </a:cubicBezTo>
                    <a:cubicBezTo>
                      <a:pt x="1910460" y="3238440"/>
                      <a:pt x="2092756" y="3241676"/>
                      <a:pt x="2311440" y="3241676"/>
                    </a:cubicBezTo>
                    <a:cubicBezTo>
                      <a:pt x="2607220" y="3241676"/>
                      <a:pt x="2712420" y="3238440"/>
                      <a:pt x="2721424" y="3229456"/>
                    </a:cubicBezTo>
                    <a:cubicBezTo>
                      <a:pt x="2729712" y="3221190"/>
                      <a:pt x="2733676" y="3172670"/>
                      <a:pt x="2733676" y="3078146"/>
                    </a:cubicBezTo>
                    <a:cubicBezTo>
                      <a:pt x="2733676" y="2964936"/>
                      <a:pt x="2730792" y="2935824"/>
                      <a:pt x="2717824" y="2922886"/>
                    </a:cubicBezTo>
                    <a:cubicBezTo>
                      <a:pt x="2703772" y="2908868"/>
                      <a:pt x="2652976" y="2906712"/>
                      <a:pt x="2313240" y="2906712"/>
                    </a:cubicBezTo>
                    <a:close/>
                    <a:moveTo>
                      <a:pt x="1584960" y="286972"/>
                    </a:moveTo>
                    <a:cubicBezTo>
                      <a:pt x="654628" y="286788"/>
                      <a:pt x="297356" y="289530"/>
                      <a:pt x="289164" y="296550"/>
                    </a:cubicBezTo>
                    <a:cubicBezTo>
                      <a:pt x="269728" y="312392"/>
                      <a:pt x="268288" y="2601112"/>
                      <a:pt x="287364" y="2620194"/>
                    </a:cubicBezTo>
                    <a:cubicBezTo>
                      <a:pt x="296724" y="2629554"/>
                      <a:pt x="761804" y="2632076"/>
                      <a:pt x="2319024" y="2632076"/>
                    </a:cubicBezTo>
                    <a:lnTo>
                      <a:pt x="4338444" y="2632076"/>
                    </a:lnTo>
                    <a:lnTo>
                      <a:pt x="4343844" y="2609392"/>
                    </a:lnTo>
                    <a:cubicBezTo>
                      <a:pt x="4347080" y="2596792"/>
                      <a:pt x="4348160" y="2069706"/>
                      <a:pt x="4346724" y="1438210"/>
                    </a:cubicBezTo>
                    <a:lnTo>
                      <a:pt x="4343844" y="290070"/>
                    </a:lnTo>
                    <a:lnTo>
                      <a:pt x="2323344" y="287550"/>
                    </a:lnTo>
                    <a:cubicBezTo>
                      <a:pt x="2044864" y="287212"/>
                      <a:pt x="1799652" y="287014"/>
                      <a:pt x="1584960" y="286972"/>
                    </a:cubicBezTo>
                    <a:close/>
                    <a:moveTo>
                      <a:pt x="4623604" y="0"/>
                    </a:moveTo>
                    <a:lnTo>
                      <a:pt x="4626124" y="1442872"/>
                    </a:lnTo>
                    <a:cubicBezTo>
                      <a:pt x="4627564" y="2236866"/>
                      <a:pt x="4627204" y="2890786"/>
                      <a:pt x="4625404" y="2896186"/>
                    </a:cubicBezTo>
                    <a:cubicBezTo>
                      <a:pt x="4623240" y="2903028"/>
                      <a:pt x="4347792" y="2906628"/>
                      <a:pt x="3827856" y="2906628"/>
                    </a:cubicBezTo>
                    <a:cubicBezTo>
                      <a:pt x="3390736" y="2906628"/>
                      <a:pt x="3027432" y="2910590"/>
                      <a:pt x="3020592" y="2914912"/>
                    </a:cubicBezTo>
                    <a:cubicBezTo>
                      <a:pt x="3010508" y="2921392"/>
                      <a:pt x="3007988" y="2961362"/>
                      <a:pt x="3010148" y="3079832"/>
                    </a:cubicBezTo>
                    <a:lnTo>
                      <a:pt x="3013028" y="3236830"/>
                    </a:lnTo>
                    <a:lnTo>
                      <a:pt x="3485796" y="3241870"/>
                    </a:lnTo>
                    <a:cubicBezTo>
                      <a:pt x="3745404" y="3244752"/>
                      <a:pt x="3966124" y="3250872"/>
                      <a:pt x="3976204" y="3255554"/>
                    </a:cubicBezTo>
                    <a:cubicBezTo>
                      <a:pt x="4003928" y="3269238"/>
                      <a:pt x="4014012" y="3296244"/>
                      <a:pt x="4014012" y="3357820"/>
                    </a:cubicBezTo>
                    <a:lnTo>
                      <a:pt x="4014012" y="3414712"/>
                    </a:lnTo>
                    <a:lnTo>
                      <a:pt x="2306940" y="3414712"/>
                    </a:lnTo>
                    <a:lnTo>
                      <a:pt x="599508" y="3414712"/>
                    </a:lnTo>
                    <a:lnTo>
                      <a:pt x="599508" y="3372942"/>
                    </a:lnTo>
                    <a:cubicBezTo>
                      <a:pt x="599508" y="3319650"/>
                      <a:pt x="623992" y="3268158"/>
                      <a:pt x="656400" y="3253394"/>
                    </a:cubicBezTo>
                    <a:cubicBezTo>
                      <a:pt x="674404" y="3245112"/>
                      <a:pt x="818428" y="3241870"/>
                      <a:pt x="1136728" y="3241870"/>
                    </a:cubicBezTo>
                    <a:cubicBezTo>
                      <a:pt x="1476988" y="3241870"/>
                      <a:pt x="1594372" y="3238630"/>
                      <a:pt x="1603732" y="3229628"/>
                    </a:cubicBezTo>
                    <a:cubicBezTo>
                      <a:pt x="1612012" y="3221346"/>
                      <a:pt x="1615976" y="3172734"/>
                      <a:pt x="1615976" y="3078030"/>
                    </a:cubicBezTo>
                    <a:cubicBezTo>
                      <a:pt x="1615976" y="2964604"/>
                      <a:pt x="1612732" y="2935436"/>
                      <a:pt x="1599772" y="2922472"/>
                    </a:cubicBezTo>
                    <a:cubicBezTo>
                      <a:pt x="1585728" y="2908070"/>
                      <a:pt x="1498232" y="2906268"/>
                      <a:pt x="792144" y="2906268"/>
                    </a:cubicBezTo>
                    <a:lnTo>
                      <a:pt x="0" y="2906268"/>
                    </a:lnTo>
                    <a:lnTo>
                      <a:pt x="2520" y="1455836"/>
                    </a:lnTo>
                    <a:lnTo>
                      <a:pt x="5040" y="5042"/>
                    </a:lnTo>
                    <a:lnTo>
                      <a:pt x="2314500" y="252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sp>
        <p:nvSpPr>
          <p:cNvPr id="40" name="矩形 39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093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36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039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192</a:t>
            </a:fld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4039214" y="1830856"/>
            <a:ext cx="2878943" cy="523220"/>
            <a:chOff x="5807857" y="2092466"/>
            <a:chExt cx="2878943" cy="523220"/>
          </a:xfrm>
        </p:grpSpPr>
        <p:sp>
          <p:nvSpPr>
            <p:cNvPr id="9" name="矩形 8"/>
            <p:cNvSpPr/>
            <p:nvPr/>
          </p:nvSpPr>
          <p:spPr>
            <a:xfrm>
              <a:off x="6293822" y="2092466"/>
              <a:ext cx="23929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sp>
          <p:nvSpPr>
            <p:cNvPr id="10" name="橢圓 9"/>
            <p:cNvSpPr/>
            <p:nvPr/>
          </p:nvSpPr>
          <p:spPr>
            <a:xfrm>
              <a:off x="5807857" y="2143491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auto">
            <a:xfrm rot="10800000" flipH="1">
              <a:off x="5950068" y="2228190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4591000" y="2745256"/>
            <a:ext cx="2878943" cy="523220"/>
            <a:chOff x="5807857" y="2092466"/>
            <a:chExt cx="2878943" cy="523220"/>
          </a:xfrm>
        </p:grpSpPr>
        <p:sp>
          <p:nvSpPr>
            <p:cNvPr id="29" name="矩形 28"/>
            <p:cNvSpPr/>
            <p:nvPr/>
          </p:nvSpPr>
          <p:spPr>
            <a:xfrm>
              <a:off x="6293822" y="2092466"/>
              <a:ext cx="23929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sp>
          <p:nvSpPr>
            <p:cNvPr id="30" name="橢圓 29"/>
            <p:cNvSpPr/>
            <p:nvPr/>
          </p:nvSpPr>
          <p:spPr>
            <a:xfrm>
              <a:off x="5807857" y="2143491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 rot="10800000" flipH="1">
              <a:off x="5950068" y="2228190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5142786" y="3659656"/>
            <a:ext cx="2878943" cy="523220"/>
            <a:chOff x="5807857" y="2092466"/>
            <a:chExt cx="2878943" cy="523220"/>
          </a:xfrm>
        </p:grpSpPr>
        <p:sp>
          <p:nvSpPr>
            <p:cNvPr id="33" name="矩形 32"/>
            <p:cNvSpPr/>
            <p:nvPr/>
          </p:nvSpPr>
          <p:spPr>
            <a:xfrm>
              <a:off x="6293822" y="2092466"/>
              <a:ext cx="23929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sp>
          <p:nvSpPr>
            <p:cNvPr id="34" name="橢圓 33"/>
            <p:cNvSpPr/>
            <p:nvPr/>
          </p:nvSpPr>
          <p:spPr>
            <a:xfrm>
              <a:off x="5807857" y="2143491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5" name="Freeform 21"/>
            <p:cNvSpPr>
              <a:spLocks/>
            </p:cNvSpPr>
            <p:nvPr/>
          </p:nvSpPr>
          <p:spPr bwMode="auto">
            <a:xfrm rot="10800000" flipH="1">
              <a:off x="5950068" y="2228190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5694572" y="4574056"/>
            <a:ext cx="2878943" cy="523220"/>
            <a:chOff x="5807857" y="2092466"/>
            <a:chExt cx="2878943" cy="523220"/>
          </a:xfrm>
        </p:grpSpPr>
        <p:sp>
          <p:nvSpPr>
            <p:cNvPr id="37" name="矩形 36"/>
            <p:cNvSpPr/>
            <p:nvPr/>
          </p:nvSpPr>
          <p:spPr>
            <a:xfrm>
              <a:off x="6293822" y="2092466"/>
              <a:ext cx="23929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sp>
          <p:nvSpPr>
            <p:cNvPr id="38" name="橢圓 37"/>
            <p:cNvSpPr/>
            <p:nvPr/>
          </p:nvSpPr>
          <p:spPr>
            <a:xfrm>
              <a:off x="5807857" y="2143491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 rot="10800000" flipH="1">
              <a:off x="5950068" y="2228190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6246360" y="5488456"/>
            <a:ext cx="2878943" cy="523220"/>
            <a:chOff x="5807857" y="2092466"/>
            <a:chExt cx="2878943" cy="523220"/>
          </a:xfrm>
        </p:grpSpPr>
        <p:sp>
          <p:nvSpPr>
            <p:cNvPr id="41" name="矩形 40"/>
            <p:cNvSpPr/>
            <p:nvPr/>
          </p:nvSpPr>
          <p:spPr>
            <a:xfrm>
              <a:off x="6293822" y="2092466"/>
              <a:ext cx="23929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sp>
          <p:nvSpPr>
            <p:cNvPr id="42" name="橢圓 41"/>
            <p:cNvSpPr/>
            <p:nvPr/>
          </p:nvSpPr>
          <p:spPr>
            <a:xfrm>
              <a:off x="5807857" y="2143491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 rot="10800000" flipH="1">
              <a:off x="5950068" y="2228190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7" name="矩形 26"/>
          <p:cNvSpPr/>
          <p:nvPr/>
        </p:nvSpPr>
        <p:spPr>
          <a:xfrm>
            <a:off x="377454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094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74409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81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75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194</a:t>
            </a:fld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687111" y="1755499"/>
            <a:ext cx="2791674" cy="954107"/>
            <a:chOff x="6149127" y="1804267"/>
            <a:chExt cx="2791674" cy="954107"/>
          </a:xfrm>
        </p:grpSpPr>
        <p:sp>
          <p:nvSpPr>
            <p:cNvPr id="9" name="矩形 8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1" name="圓角矩形 1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手繪多邊形 1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687111" y="2872083"/>
            <a:ext cx="2791674" cy="954107"/>
            <a:chOff x="6149127" y="2941171"/>
            <a:chExt cx="2791674" cy="954107"/>
          </a:xfrm>
        </p:grpSpPr>
        <p:sp>
          <p:nvSpPr>
            <p:cNvPr id="14" name="矩形 13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手繪多邊形 1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687111" y="3988667"/>
            <a:ext cx="2791674" cy="954107"/>
            <a:chOff x="6149127" y="3992731"/>
            <a:chExt cx="2791674" cy="954107"/>
          </a:xfrm>
        </p:grpSpPr>
        <p:sp>
          <p:nvSpPr>
            <p:cNvPr id="19" name="矩形 18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手繪多邊形 2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687111" y="5105251"/>
            <a:ext cx="2791674" cy="954107"/>
            <a:chOff x="6149127" y="5044291"/>
            <a:chExt cx="2791674" cy="954107"/>
          </a:xfrm>
        </p:grpSpPr>
        <p:sp>
          <p:nvSpPr>
            <p:cNvPr id="24" name="矩形 23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8" name="矩形 27"/>
          <p:cNvSpPr/>
          <p:nvPr/>
        </p:nvSpPr>
        <p:spPr>
          <a:xfrm>
            <a:off x="631296" y="622131"/>
            <a:ext cx="4772461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/>
                </a:solidFill>
              </a:rPr>
              <a:t>Picture Cropping Tool 095</a:t>
            </a:r>
            <a:endParaRPr lang="zh-TW" altLang="en-US" sz="3200" b="1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81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196</a:t>
            </a:fld>
            <a:endParaRPr lang="zh-TW" altLang="en-US"/>
          </a:p>
        </p:txBody>
      </p:sp>
      <p:pic>
        <p:nvPicPr>
          <p:cNvPr id="12" name="圖片版面配置區 1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1334138" y="197754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8" name="矩形 7"/>
          <p:cNvSpPr/>
          <p:nvPr/>
        </p:nvSpPr>
        <p:spPr>
          <a:xfrm>
            <a:off x="1334138" y="302910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1334138" y="408066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334138" y="513222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848172" y="2136293"/>
            <a:ext cx="421170" cy="421170"/>
            <a:chOff x="5023476" y="196770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848172" y="3187853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848172" y="4239413"/>
            <a:ext cx="421170" cy="421170"/>
            <a:chOff x="5023476" y="407082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848172" y="5290973"/>
            <a:ext cx="421170" cy="421170"/>
            <a:chOff x="5023476" y="512238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096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428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57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198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39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097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5794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496015" y="1531227"/>
            <a:ext cx="2791674" cy="954107"/>
            <a:chOff x="6149127" y="1804267"/>
            <a:chExt cx="2791674" cy="954107"/>
          </a:xfrm>
        </p:grpSpPr>
        <p:sp>
          <p:nvSpPr>
            <p:cNvPr id="9" name="矩形 8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1" name="圓角矩形 1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手繪多邊形 1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496015" y="2647811"/>
            <a:ext cx="2791674" cy="954107"/>
            <a:chOff x="6149127" y="2941171"/>
            <a:chExt cx="2791674" cy="954107"/>
          </a:xfrm>
        </p:grpSpPr>
        <p:sp>
          <p:nvSpPr>
            <p:cNvPr id="14" name="矩形 13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手繪多邊形 1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496015" y="3764395"/>
            <a:ext cx="2791674" cy="954107"/>
            <a:chOff x="6149127" y="3992731"/>
            <a:chExt cx="2791674" cy="954107"/>
          </a:xfrm>
        </p:grpSpPr>
        <p:sp>
          <p:nvSpPr>
            <p:cNvPr id="19" name="矩形 18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手繪多邊形 2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496015" y="4880979"/>
            <a:ext cx="2791674" cy="954107"/>
            <a:chOff x="6149127" y="5044291"/>
            <a:chExt cx="2791674" cy="954107"/>
          </a:xfrm>
        </p:grpSpPr>
        <p:sp>
          <p:nvSpPr>
            <p:cNvPr id="24" name="矩形 23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47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pPr/>
              <a:t>1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手繪多邊形 5"/>
          <p:cNvSpPr/>
          <p:nvPr/>
        </p:nvSpPr>
        <p:spPr>
          <a:xfrm rot="10800000">
            <a:off x="3243942" y="571499"/>
            <a:ext cx="5900058" cy="1905000"/>
          </a:xfrm>
          <a:custGeom>
            <a:avLst/>
            <a:gdLst>
              <a:gd name="connsiteX0" fmla="*/ 16329 w 5900058"/>
              <a:gd name="connsiteY0" fmla="*/ 0 h 1905000"/>
              <a:gd name="connsiteX1" fmla="*/ 4947558 w 5900058"/>
              <a:gd name="connsiteY1" fmla="*/ 0 h 1905000"/>
              <a:gd name="connsiteX2" fmla="*/ 5900058 w 5900058"/>
              <a:gd name="connsiteY2" fmla="*/ 952500 h 1905000"/>
              <a:gd name="connsiteX3" fmla="*/ 4947558 w 5900058"/>
              <a:gd name="connsiteY3" fmla="*/ 1905000 h 1905000"/>
              <a:gd name="connsiteX4" fmla="*/ 16329 w 5900058"/>
              <a:gd name="connsiteY4" fmla="*/ 1905000 h 1905000"/>
              <a:gd name="connsiteX5" fmla="*/ 0 w 5900058"/>
              <a:gd name="connsiteY5" fmla="*/ 1904176 h 1905000"/>
              <a:gd name="connsiteX6" fmla="*/ 0 w 5900058"/>
              <a:gd name="connsiteY6" fmla="*/ 825 h 1905000"/>
              <a:gd name="connsiteX7" fmla="*/ 16329 w 5900058"/>
              <a:gd name="connsiteY7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0058" h="1905000">
                <a:moveTo>
                  <a:pt x="16329" y="0"/>
                </a:moveTo>
                <a:lnTo>
                  <a:pt x="4947558" y="0"/>
                </a:lnTo>
                <a:cubicBezTo>
                  <a:pt x="5473609" y="0"/>
                  <a:pt x="5900058" y="426449"/>
                  <a:pt x="5900058" y="952500"/>
                </a:cubicBezTo>
                <a:cubicBezTo>
                  <a:pt x="5900058" y="1478551"/>
                  <a:pt x="5473609" y="1905000"/>
                  <a:pt x="4947558" y="1905000"/>
                </a:cubicBezTo>
                <a:lnTo>
                  <a:pt x="16329" y="1905000"/>
                </a:lnTo>
                <a:lnTo>
                  <a:pt x="0" y="1904176"/>
                </a:lnTo>
                <a:lnTo>
                  <a:pt x="0" y="825"/>
                </a:lnTo>
                <a:lnTo>
                  <a:pt x="1632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688413" y="1082748"/>
            <a:ext cx="316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chemeClr val="bg1"/>
                </a:solidFill>
              </a:rPr>
              <a:t>獨家贊助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151022" y="5563552"/>
            <a:ext cx="270707" cy="270707"/>
            <a:chOff x="5151022" y="5563552"/>
            <a:chExt cx="270707" cy="270707"/>
          </a:xfrm>
        </p:grpSpPr>
        <p:sp>
          <p:nvSpPr>
            <p:cNvPr id="26" name="橢圓 25"/>
            <p:cNvSpPr/>
            <p:nvPr/>
          </p:nvSpPr>
          <p:spPr>
            <a:xfrm>
              <a:off x="5151022" y="5563552"/>
              <a:ext cx="270707" cy="27070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5211851" y="5630585"/>
              <a:ext cx="149048" cy="149048"/>
            </a:xfrm>
            <a:custGeom>
              <a:avLst/>
              <a:gdLst>
                <a:gd name="T0" fmla="*/ 0 w 4098"/>
                <a:gd name="T1" fmla="*/ 0 h 4098"/>
                <a:gd name="T2" fmla="*/ 4098 w 4098"/>
                <a:gd name="T3" fmla="*/ 1465 h 4098"/>
                <a:gd name="T4" fmla="*/ 2843 w 4098"/>
                <a:gd name="T5" fmla="*/ 2277 h 4098"/>
                <a:gd name="T6" fmla="*/ 3722 w 4098"/>
                <a:gd name="T7" fmla="*/ 3158 h 4098"/>
                <a:gd name="T8" fmla="*/ 3755 w 4098"/>
                <a:gd name="T9" fmla="*/ 3195 h 4098"/>
                <a:gd name="T10" fmla="*/ 3783 w 4098"/>
                <a:gd name="T11" fmla="*/ 3236 h 4098"/>
                <a:gd name="T12" fmla="*/ 3805 w 4098"/>
                <a:gd name="T13" fmla="*/ 3278 h 4098"/>
                <a:gd name="T14" fmla="*/ 3821 w 4098"/>
                <a:gd name="T15" fmla="*/ 3323 h 4098"/>
                <a:gd name="T16" fmla="*/ 3832 w 4098"/>
                <a:gd name="T17" fmla="*/ 3369 h 4098"/>
                <a:gd name="T18" fmla="*/ 3838 w 4098"/>
                <a:gd name="T19" fmla="*/ 3416 h 4098"/>
                <a:gd name="T20" fmla="*/ 3838 w 4098"/>
                <a:gd name="T21" fmla="*/ 3463 h 4098"/>
                <a:gd name="T22" fmla="*/ 3832 w 4098"/>
                <a:gd name="T23" fmla="*/ 3511 h 4098"/>
                <a:gd name="T24" fmla="*/ 3821 w 4098"/>
                <a:gd name="T25" fmla="*/ 3557 h 4098"/>
                <a:gd name="T26" fmla="*/ 3805 w 4098"/>
                <a:gd name="T27" fmla="*/ 3601 h 4098"/>
                <a:gd name="T28" fmla="*/ 3783 w 4098"/>
                <a:gd name="T29" fmla="*/ 3643 h 4098"/>
                <a:gd name="T30" fmla="*/ 3755 w 4098"/>
                <a:gd name="T31" fmla="*/ 3684 h 4098"/>
                <a:gd name="T32" fmla="*/ 3722 w 4098"/>
                <a:gd name="T33" fmla="*/ 3722 h 4098"/>
                <a:gd name="T34" fmla="*/ 3684 w 4098"/>
                <a:gd name="T35" fmla="*/ 3755 h 4098"/>
                <a:gd name="T36" fmla="*/ 3643 w 4098"/>
                <a:gd name="T37" fmla="*/ 3783 h 4098"/>
                <a:gd name="T38" fmla="*/ 3601 w 4098"/>
                <a:gd name="T39" fmla="*/ 3805 h 4098"/>
                <a:gd name="T40" fmla="*/ 3557 w 4098"/>
                <a:gd name="T41" fmla="*/ 3821 h 4098"/>
                <a:gd name="T42" fmla="*/ 3511 w 4098"/>
                <a:gd name="T43" fmla="*/ 3832 h 4098"/>
                <a:gd name="T44" fmla="*/ 3463 w 4098"/>
                <a:gd name="T45" fmla="*/ 3838 h 4098"/>
                <a:gd name="T46" fmla="*/ 3416 w 4098"/>
                <a:gd name="T47" fmla="*/ 3838 h 4098"/>
                <a:gd name="T48" fmla="*/ 3369 w 4098"/>
                <a:gd name="T49" fmla="*/ 3832 h 4098"/>
                <a:gd name="T50" fmla="*/ 3323 w 4098"/>
                <a:gd name="T51" fmla="*/ 3821 h 4098"/>
                <a:gd name="T52" fmla="*/ 3278 w 4098"/>
                <a:gd name="T53" fmla="*/ 3805 h 4098"/>
                <a:gd name="T54" fmla="*/ 3236 w 4098"/>
                <a:gd name="T55" fmla="*/ 3783 h 4098"/>
                <a:gd name="T56" fmla="*/ 3195 w 4098"/>
                <a:gd name="T57" fmla="*/ 3755 h 4098"/>
                <a:gd name="T58" fmla="*/ 3158 w 4098"/>
                <a:gd name="T59" fmla="*/ 3722 h 4098"/>
                <a:gd name="T60" fmla="*/ 2277 w 4098"/>
                <a:gd name="T61" fmla="*/ 2843 h 4098"/>
                <a:gd name="T62" fmla="*/ 1465 w 4098"/>
                <a:gd name="T63" fmla="*/ 4098 h 4098"/>
                <a:gd name="T64" fmla="*/ 0 w 4098"/>
                <a:gd name="T65" fmla="*/ 0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98" h="4098">
                  <a:moveTo>
                    <a:pt x="0" y="0"/>
                  </a:moveTo>
                  <a:lnTo>
                    <a:pt x="4098" y="1465"/>
                  </a:lnTo>
                  <a:lnTo>
                    <a:pt x="2843" y="2277"/>
                  </a:lnTo>
                  <a:lnTo>
                    <a:pt x="3722" y="3158"/>
                  </a:lnTo>
                  <a:lnTo>
                    <a:pt x="3755" y="3195"/>
                  </a:lnTo>
                  <a:lnTo>
                    <a:pt x="3783" y="3236"/>
                  </a:lnTo>
                  <a:lnTo>
                    <a:pt x="3805" y="3278"/>
                  </a:lnTo>
                  <a:lnTo>
                    <a:pt x="3821" y="3323"/>
                  </a:lnTo>
                  <a:lnTo>
                    <a:pt x="3832" y="3369"/>
                  </a:lnTo>
                  <a:lnTo>
                    <a:pt x="3838" y="3416"/>
                  </a:lnTo>
                  <a:lnTo>
                    <a:pt x="3838" y="3463"/>
                  </a:lnTo>
                  <a:lnTo>
                    <a:pt x="3832" y="3511"/>
                  </a:lnTo>
                  <a:lnTo>
                    <a:pt x="3821" y="3557"/>
                  </a:lnTo>
                  <a:lnTo>
                    <a:pt x="3805" y="3601"/>
                  </a:lnTo>
                  <a:lnTo>
                    <a:pt x="3783" y="3643"/>
                  </a:lnTo>
                  <a:lnTo>
                    <a:pt x="3755" y="3684"/>
                  </a:lnTo>
                  <a:lnTo>
                    <a:pt x="3722" y="3722"/>
                  </a:lnTo>
                  <a:lnTo>
                    <a:pt x="3684" y="3755"/>
                  </a:lnTo>
                  <a:lnTo>
                    <a:pt x="3643" y="3783"/>
                  </a:lnTo>
                  <a:lnTo>
                    <a:pt x="3601" y="3805"/>
                  </a:lnTo>
                  <a:lnTo>
                    <a:pt x="3557" y="3821"/>
                  </a:lnTo>
                  <a:lnTo>
                    <a:pt x="3511" y="3832"/>
                  </a:lnTo>
                  <a:lnTo>
                    <a:pt x="3463" y="3838"/>
                  </a:lnTo>
                  <a:lnTo>
                    <a:pt x="3416" y="3838"/>
                  </a:lnTo>
                  <a:lnTo>
                    <a:pt x="3369" y="3832"/>
                  </a:lnTo>
                  <a:lnTo>
                    <a:pt x="3323" y="3821"/>
                  </a:lnTo>
                  <a:lnTo>
                    <a:pt x="3278" y="3805"/>
                  </a:lnTo>
                  <a:lnTo>
                    <a:pt x="3236" y="3783"/>
                  </a:lnTo>
                  <a:lnTo>
                    <a:pt x="3195" y="3755"/>
                  </a:lnTo>
                  <a:lnTo>
                    <a:pt x="3158" y="3722"/>
                  </a:lnTo>
                  <a:lnTo>
                    <a:pt x="2277" y="2843"/>
                  </a:lnTo>
                  <a:lnTo>
                    <a:pt x="1465" y="40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5151022" y="5887402"/>
            <a:ext cx="270707" cy="270707"/>
            <a:chOff x="5151022" y="5887402"/>
            <a:chExt cx="270707" cy="270707"/>
          </a:xfrm>
        </p:grpSpPr>
        <p:sp>
          <p:nvSpPr>
            <p:cNvPr id="29" name="橢圓 28"/>
            <p:cNvSpPr/>
            <p:nvPr/>
          </p:nvSpPr>
          <p:spPr>
            <a:xfrm>
              <a:off x="5151022" y="5887402"/>
              <a:ext cx="270707" cy="27070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5231444" y="5931646"/>
              <a:ext cx="97160" cy="179440"/>
            </a:xfrm>
            <a:custGeom>
              <a:avLst/>
              <a:gdLst>
                <a:gd name="T0" fmla="*/ 1921 w 1996"/>
                <a:gd name="T1" fmla="*/ 1 h 3691"/>
                <a:gd name="T2" fmla="*/ 1959 w 1996"/>
                <a:gd name="T3" fmla="*/ 11 h 3691"/>
                <a:gd name="T4" fmla="*/ 1985 w 1996"/>
                <a:gd name="T5" fmla="*/ 38 h 3691"/>
                <a:gd name="T6" fmla="*/ 1996 w 1996"/>
                <a:gd name="T7" fmla="*/ 76 h 3691"/>
                <a:gd name="T8" fmla="*/ 1993 w 1996"/>
                <a:gd name="T9" fmla="*/ 660 h 3691"/>
                <a:gd name="T10" fmla="*/ 1974 w 1996"/>
                <a:gd name="T11" fmla="*/ 693 h 3691"/>
                <a:gd name="T12" fmla="*/ 1941 w 1996"/>
                <a:gd name="T13" fmla="*/ 712 h 3691"/>
                <a:gd name="T14" fmla="*/ 1598 w 1996"/>
                <a:gd name="T15" fmla="*/ 714 h 3691"/>
                <a:gd name="T16" fmla="*/ 1513 w 1996"/>
                <a:gd name="T17" fmla="*/ 720 h 3691"/>
                <a:gd name="T18" fmla="*/ 1448 w 1996"/>
                <a:gd name="T19" fmla="*/ 736 h 3691"/>
                <a:gd name="T20" fmla="*/ 1401 w 1996"/>
                <a:gd name="T21" fmla="*/ 762 h 3691"/>
                <a:gd name="T22" fmla="*/ 1369 w 1996"/>
                <a:gd name="T23" fmla="*/ 799 h 3691"/>
                <a:gd name="T24" fmla="*/ 1349 w 1996"/>
                <a:gd name="T25" fmla="*/ 846 h 3691"/>
                <a:gd name="T26" fmla="*/ 1338 w 1996"/>
                <a:gd name="T27" fmla="*/ 904 h 3691"/>
                <a:gd name="T28" fmla="*/ 1335 w 1996"/>
                <a:gd name="T29" fmla="*/ 972 h 3691"/>
                <a:gd name="T30" fmla="*/ 1898 w 1996"/>
                <a:gd name="T31" fmla="*/ 1327 h 3691"/>
                <a:gd name="T32" fmla="*/ 1937 w 1996"/>
                <a:gd name="T33" fmla="*/ 1337 h 3691"/>
                <a:gd name="T34" fmla="*/ 1964 w 1996"/>
                <a:gd name="T35" fmla="*/ 1364 h 3691"/>
                <a:gd name="T36" fmla="*/ 1974 w 1996"/>
                <a:gd name="T37" fmla="*/ 1402 h 3691"/>
                <a:gd name="T38" fmla="*/ 1971 w 1996"/>
                <a:gd name="T39" fmla="*/ 2029 h 3691"/>
                <a:gd name="T40" fmla="*/ 1951 w 1996"/>
                <a:gd name="T41" fmla="*/ 2062 h 3691"/>
                <a:gd name="T42" fmla="*/ 1918 w 1996"/>
                <a:gd name="T43" fmla="*/ 2081 h 3691"/>
                <a:gd name="T44" fmla="*/ 1335 w 1996"/>
                <a:gd name="T45" fmla="*/ 2085 h 3691"/>
                <a:gd name="T46" fmla="*/ 1333 w 1996"/>
                <a:gd name="T47" fmla="*/ 3636 h 3691"/>
                <a:gd name="T48" fmla="*/ 1313 w 1996"/>
                <a:gd name="T49" fmla="*/ 3669 h 3691"/>
                <a:gd name="T50" fmla="*/ 1279 w 1996"/>
                <a:gd name="T51" fmla="*/ 3688 h 3691"/>
                <a:gd name="T52" fmla="*/ 631 w 1996"/>
                <a:gd name="T53" fmla="*/ 3691 h 3691"/>
                <a:gd name="T54" fmla="*/ 594 w 1996"/>
                <a:gd name="T55" fmla="*/ 3681 h 3691"/>
                <a:gd name="T56" fmla="*/ 566 w 1996"/>
                <a:gd name="T57" fmla="*/ 3654 h 3691"/>
                <a:gd name="T58" fmla="*/ 556 w 1996"/>
                <a:gd name="T59" fmla="*/ 3615 h 3691"/>
                <a:gd name="T60" fmla="*/ 75 w 1996"/>
                <a:gd name="T61" fmla="*/ 2085 h 3691"/>
                <a:gd name="T62" fmla="*/ 36 w 1996"/>
                <a:gd name="T63" fmla="*/ 2075 h 3691"/>
                <a:gd name="T64" fmla="*/ 10 w 1996"/>
                <a:gd name="T65" fmla="*/ 2047 h 3691"/>
                <a:gd name="T66" fmla="*/ 0 w 1996"/>
                <a:gd name="T67" fmla="*/ 2009 h 3691"/>
                <a:gd name="T68" fmla="*/ 2 w 1996"/>
                <a:gd name="T69" fmla="*/ 1383 h 3691"/>
                <a:gd name="T70" fmla="*/ 22 w 1996"/>
                <a:gd name="T71" fmla="*/ 1350 h 3691"/>
                <a:gd name="T72" fmla="*/ 54 w 1996"/>
                <a:gd name="T73" fmla="*/ 1330 h 3691"/>
                <a:gd name="T74" fmla="*/ 556 w 1996"/>
                <a:gd name="T75" fmla="*/ 1327 h 3691"/>
                <a:gd name="T76" fmla="*/ 558 w 1996"/>
                <a:gd name="T77" fmla="*/ 827 h 3691"/>
                <a:gd name="T78" fmla="*/ 579 w 1996"/>
                <a:gd name="T79" fmla="*/ 673 h 3691"/>
                <a:gd name="T80" fmla="*/ 619 w 1996"/>
                <a:gd name="T81" fmla="*/ 534 h 3691"/>
                <a:gd name="T82" fmla="*/ 678 w 1996"/>
                <a:gd name="T83" fmla="*/ 408 h 3691"/>
                <a:gd name="T84" fmla="*/ 754 w 1996"/>
                <a:gd name="T85" fmla="*/ 297 h 3691"/>
                <a:gd name="T86" fmla="*/ 846 w 1996"/>
                <a:gd name="T87" fmla="*/ 201 h 3691"/>
                <a:gd name="T88" fmla="*/ 954 w 1996"/>
                <a:gd name="T89" fmla="*/ 124 h 3691"/>
                <a:gd name="T90" fmla="*/ 1077 w 1996"/>
                <a:gd name="T91" fmla="*/ 64 h 3691"/>
                <a:gd name="T92" fmla="*/ 1213 w 1996"/>
                <a:gd name="T93" fmla="*/ 23 h 3691"/>
                <a:gd name="T94" fmla="*/ 1363 w 1996"/>
                <a:gd name="T95" fmla="*/ 3 h 3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6" h="3691">
                  <a:moveTo>
                    <a:pt x="1442" y="0"/>
                  </a:moveTo>
                  <a:lnTo>
                    <a:pt x="1921" y="1"/>
                  </a:lnTo>
                  <a:lnTo>
                    <a:pt x="1941" y="3"/>
                  </a:lnTo>
                  <a:lnTo>
                    <a:pt x="1959" y="11"/>
                  </a:lnTo>
                  <a:lnTo>
                    <a:pt x="1974" y="22"/>
                  </a:lnTo>
                  <a:lnTo>
                    <a:pt x="1985" y="38"/>
                  </a:lnTo>
                  <a:lnTo>
                    <a:pt x="1993" y="56"/>
                  </a:lnTo>
                  <a:lnTo>
                    <a:pt x="1996" y="76"/>
                  </a:lnTo>
                  <a:lnTo>
                    <a:pt x="1996" y="639"/>
                  </a:lnTo>
                  <a:lnTo>
                    <a:pt x="1993" y="660"/>
                  </a:lnTo>
                  <a:lnTo>
                    <a:pt x="1985" y="677"/>
                  </a:lnTo>
                  <a:lnTo>
                    <a:pt x="1974" y="693"/>
                  </a:lnTo>
                  <a:lnTo>
                    <a:pt x="1959" y="704"/>
                  </a:lnTo>
                  <a:lnTo>
                    <a:pt x="1941" y="712"/>
                  </a:lnTo>
                  <a:lnTo>
                    <a:pt x="1921" y="714"/>
                  </a:lnTo>
                  <a:lnTo>
                    <a:pt x="1598" y="714"/>
                  </a:lnTo>
                  <a:lnTo>
                    <a:pt x="1553" y="717"/>
                  </a:lnTo>
                  <a:lnTo>
                    <a:pt x="1513" y="720"/>
                  </a:lnTo>
                  <a:lnTo>
                    <a:pt x="1479" y="727"/>
                  </a:lnTo>
                  <a:lnTo>
                    <a:pt x="1448" y="736"/>
                  </a:lnTo>
                  <a:lnTo>
                    <a:pt x="1423" y="748"/>
                  </a:lnTo>
                  <a:lnTo>
                    <a:pt x="1401" y="762"/>
                  </a:lnTo>
                  <a:lnTo>
                    <a:pt x="1384" y="779"/>
                  </a:lnTo>
                  <a:lnTo>
                    <a:pt x="1369" y="799"/>
                  </a:lnTo>
                  <a:lnTo>
                    <a:pt x="1358" y="822"/>
                  </a:lnTo>
                  <a:lnTo>
                    <a:pt x="1349" y="846"/>
                  </a:lnTo>
                  <a:lnTo>
                    <a:pt x="1342" y="874"/>
                  </a:lnTo>
                  <a:lnTo>
                    <a:pt x="1338" y="904"/>
                  </a:lnTo>
                  <a:lnTo>
                    <a:pt x="1336" y="937"/>
                  </a:lnTo>
                  <a:lnTo>
                    <a:pt x="1335" y="972"/>
                  </a:lnTo>
                  <a:lnTo>
                    <a:pt x="1335" y="1327"/>
                  </a:lnTo>
                  <a:lnTo>
                    <a:pt x="1898" y="1327"/>
                  </a:lnTo>
                  <a:lnTo>
                    <a:pt x="1918" y="1329"/>
                  </a:lnTo>
                  <a:lnTo>
                    <a:pt x="1937" y="1337"/>
                  </a:lnTo>
                  <a:lnTo>
                    <a:pt x="1951" y="1350"/>
                  </a:lnTo>
                  <a:lnTo>
                    <a:pt x="1964" y="1364"/>
                  </a:lnTo>
                  <a:lnTo>
                    <a:pt x="1971" y="1383"/>
                  </a:lnTo>
                  <a:lnTo>
                    <a:pt x="1974" y="1402"/>
                  </a:lnTo>
                  <a:lnTo>
                    <a:pt x="1973" y="2009"/>
                  </a:lnTo>
                  <a:lnTo>
                    <a:pt x="1971" y="2029"/>
                  </a:lnTo>
                  <a:lnTo>
                    <a:pt x="1963" y="2047"/>
                  </a:lnTo>
                  <a:lnTo>
                    <a:pt x="1951" y="2062"/>
                  </a:lnTo>
                  <a:lnTo>
                    <a:pt x="1937" y="2075"/>
                  </a:lnTo>
                  <a:lnTo>
                    <a:pt x="1918" y="2081"/>
                  </a:lnTo>
                  <a:lnTo>
                    <a:pt x="1898" y="2085"/>
                  </a:lnTo>
                  <a:lnTo>
                    <a:pt x="1335" y="2085"/>
                  </a:lnTo>
                  <a:lnTo>
                    <a:pt x="1335" y="3615"/>
                  </a:lnTo>
                  <a:lnTo>
                    <a:pt x="1333" y="3636"/>
                  </a:lnTo>
                  <a:lnTo>
                    <a:pt x="1325" y="3654"/>
                  </a:lnTo>
                  <a:lnTo>
                    <a:pt x="1313" y="3669"/>
                  </a:lnTo>
                  <a:lnTo>
                    <a:pt x="1297" y="3681"/>
                  </a:lnTo>
                  <a:lnTo>
                    <a:pt x="1279" y="3688"/>
                  </a:lnTo>
                  <a:lnTo>
                    <a:pt x="1260" y="3691"/>
                  </a:lnTo>
                  <a:lnTo>
                    <a:pt x="631" y="3691"/>
                  </a:lnTo>
                  <a:lnTo>
                    <a:pt x="612" y="3688"/>
                  </a:lnTo>
                  <a:lnTo>
                    <a:pt x="594" y="3681"/>
                  </a:lnTo>
                  <a:lnTo>
                    <a:pt x="579" y="3669"/>
                  </a:lnTo>
                  <a:lnTo>
                    <a:pt x="566" y="3654"/>
                  </a:lnTo>
                  <a:lnTo>
                    <a:pt x="558" y="3636"/>
                  </a:lnTo>
                  <a:lnTo>
                    <a:pt x="556" y="3615"/>
                  </a:lnTo>
                  <a:lnTo>
                    <a:pt x="556" y="2085"/>
                  </a:lnTo>
                  <a:lnTo>
                    <a:pt x="75" y="2085"/>
                  </a:lnTo>
                  <a:lnTo>
                    <a:pt x="54" y="2081"/>
                  </a:lnTo>
                  <a:lnTo>
                    <a:pt x="36" y="2075"/>
                  </a:lnTo>
                  <a:lnTo>
                    <a:pt x="22" y="2062"/>
                  </a:lnTo>
                  <a:lnTo>
                    <a:pt x="10" y="2047"/>
                  </a:lnTo>
                  <a:lnTo>
                    <a:pt x="2" y="2029"/>
                  </a:lnTo>
                  <a:lnTo>
                    <a:pt x="0" y="2009"/>
                  </a:lnTo>
                  <a:lnTo>
                    <a:pt x="0" y="1402"/>
                  </a:lnTo>
                  <a:lnTo>
                    <a:pt x="2" y="1383"/>
                  </a:lnTo>
                  <a:lnTo>
                    <a:pt x="10" y="1364"/>
                  </a:lnTo>
                  <a:lnTo>
                    <a:pt x="22" y="1350"/>
                  </a:lnTo>
                  <a:lnTo>
                    <a:pt x="36" y="1337"/>
                  </a:lnTo>
                  <a:lnTo>
                    <a:pt x="54" y="1330"/>
                  </a:lnTo>
                  <a:lnTo>
                    <a:pt x="75" y="1327"/>
                  </a:lnTo>
                  <a:lnTo>
                    <a:pt x="556" y="1327"/>
                  </a:lnTo>
                  <a:lnTo>
                    <a:pt x="556" y="908"/>
                  </a:lnTo>
                  <a:lnTo>
                    <a:pt x="558" y="827"/>
                  </a:lnTo>
                  <a:lnTo>
                    <a:pt x="566" y="748"/>
                  </a:lnTo>
                  <a:lnTo>
                    <a:pt x="579" y="673"/>
                  </a:lnTo>
                  <a:lnTo>
                    <a:pt x="597" y="602"/>
                  </a:lnTo>
                  <a:lnTo>
                    <a:pt x="619" y="534"/>
                  </a:lnTo>
                  <a:lnTo>
                    <a:pt x="646" y="469"/>
                  </a:lnTo>
                  <a:lnTo>
                    <a:pt x="678" y="408"/>
                  </a:lnTo>
                  <a:lnTo>
                    <a:pt x="713" y="350"/>
                  </a:lnTo>
                  <a:lnTo>
                    <a:pt x="754" y="297"/>
                  </a:lnTo>
                  <a:lnTo>
                    <a:pt x="797" y="247"/>
                  </a:lnTo>
                  <a:lnTo>
                    <a:pt x="846" y="201"/>
                  </a:lnTo>
                  <a:lnTo>
                    <a:pt x="898" y="161"/>
                  </a:lnTo>
                  <a:lnTo>
                    <a:pt x="954" y="124"/>
                  </a:lnTo>
                  <a:lnTo>
                    <a:pt x="1014" y="91"/>
                  </a:lnTo>
                  <a:lnTo>
                    <a:pt x="1077" y="64"/>
                  </a:lnTo>
                  <a:lnTo>
                    <a:pt x="1143" y="42"/>
                  </a:lnTo>
                  <a:lnTo>
                    <a:pt x="1213" y="23"/>
                  </a:lnTo>
                  <a:lnTo>
                    <a:pt x="1286" y="11"/>
                  </a:lnTo>
                  <a:lnTo>
                    <a:pt x="1363" y="3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sp>
        <p:nvSpPr>
          <p:cNvPr id="34" name="矩形 33">
            <a:hlinkClick r:id="rId2"/>
          </p:cNvPr>
          <p:cNvSpPr/>
          <p:nvPr/>
        </p:nvSpPr>
        <p:spPr>
          <a:xfrm>
            <a:off x="5388464" y="5539142"/>
            <a:ext cx="2575321" cy="282129"/>
          </a:xfrm>
          <a:prstGeom prst="rect">
            <a:avLst/>
          </a:prstGeom>
        </p:spPr>
        <p:txBody>
          <a:bodyPr wrap="square" tIns="0" rIns="90000" bIns="0" anchor="ctr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400" dirty="0" smtClean="0"/>
              <a:t>www.matter-lab.com</a:t>
            </a:r>
          </a:p>
        </p:txBody>
      </p:sp>
      <p:sp>
        <p:nvSpPr>
          <p:cNvPr id="35" name="矩形 34">
            <a:hlinkClick r:id="rId3"/>
          </p:cNvPr>
          <p:cNvSpPr/>
          <p:nvPr/>
        </p:nvSpPr>
        <p:spPr>
          <a:xfrm>
            <a:off x="5388464" y="5856551"/>
            <a:ext cx="3298336" cy="282129"/>
          </a:xfrm>
          <a:prstGeom prst="rect">
            <a:avLst/>
          </a:prstGeom>
        </p:spPr>
        <p:txBody>
          <a:bodyPr wrap="square" tIns="0" rIns="90000" bIns="0" anchor="ctr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400" dirty="0" smtClean="0"/>
              <a:t>www.facebook.com/matterlab.taiwan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2790409" y="3291351"/>
            <a:ext cx="5332003" cy="13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TW" sz="3600" dirty="0" smtClean="0"/>
              <a:t>Make Organizing Fun!</a:t>
            </a:r>
          </a:p>
          <a:p>
            <a:pPr>
              <a:lnSpc>
                <a:spcPts val="5000"/>
              </a:lnSpc>
            </a:pPr>
            <a:r>
              <a:rPr lang="zh-TW" altLang="en-US" sz="3600" dirty="0" smtClean="0"/>
              <a:t>讓收納更有趣</a:t>
            </a:r>
            <a:r>
              <a:rPr lang="en-US" altLang="zh-TW" sz="3600" dirty="0" smtClean="0"/>
              <a:t>!</a:t>
            </a:r>
            <a:endParaRPr lang="zh-TW" altLang="en-US" sz="3600" dirty="0"/>
          </a:p>
        </p:txBody>
      </p:sp>
      <p:pic>
        <p:nvPicPr>
          <p:cNvPr id="16" name="圖片 15" descr="matter-lab.co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254" y="5019841"/>
            <a:ext cx="769531" cy="769531"/>
          </a:xfrm>
          <a:prstGeom prst="rect">
            <a:avLst/>
          </a:prstGeom>
        </p:spPr>
      </p:pic>
      <p:pic>
        <p:nvPicPr>
          <p:cNvPr id="18" name="圖片 17" descr="logo-white--vertical-750X750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889" y="760110"/>
            <a:ext cx="1536522" cy="15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8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7943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199</a:t>
            </a:fld>
            <a:endParaRPr lang="zh-TW" altLang="en-US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10689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200</a:t>
            </a:fld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4609661" y="2208486"/>
            <a:ext cx="421170" cy="421170"/>
            <a:chOff x="1600200" y="2308860"/>
            <a:chExt cx="594360" cy="594360"/>
          </a:xfrm>
          <a:noFill/>
        </p:grpSpPr>
        <p:sp>
          <p:nvSpPr>
            <p:cNvPr id="11" name="橢圓 10"/>
            <p:cNvSpPr/>
            <p:nvPr/>
          </p:nvSpPr>
          <p:spPr>
            <a:xfrm>
              <a:off x="1600200" y="2308860"/>
              <a:ext cx="594360" cy="59436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1691641" y="2462263"/>
              <a:ext cx="411478" cy="287554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5095626" y="2049739"/>
            <a:ext cx="3453294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4609661" y="3183846"/>
            <a:ext cx="421170" cy="421170"/>
            <a:chOff x="1600200" y="2308860"/>
            <a:chExt cx="594360" cy="594360"/>
          </a:xfrm>
          <a:noFill/>
        </p:grpSpPr>
        <p:sp>
          <p:nvSpPr>
            <p:cNvPr id="16" name="橢圓 15"/>
            <p:cNvSpPr/>
            <p:nvPr/>
          </p:nvSpPr>
          <p:spPr>
            <a:xfrm>
              <a:off x="1600200" y="2308860"/>
              <a:ext cx="594360" cy="59436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1691641" y="2462263"/>
              <a:ext cx="411478" cy="287554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5095626" y="3025099"/>
            <a:ext cx="3453294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4609661" y="4159206"/>
            <a:ext cx="421170" cy="421170"/>
            <a:chOff x="1600200" y="2308860"/>
            <a:chExt cx="594360" cy="594360"/>
          </a:xfrm>
          <a:noFill/>
        </p:grpSpPr>
        <p:sp>
          <p:nvSpPr>
            <p:cNvPr id="21" name="橢圓 20"/>
            <p:cNvSpPr/>
            <p:nvPr/>
          </p:nvSpPr>
          <p:spPr>
            <a:xfrm>
              <a:off x="1600200" y="2308860"/>
              <a:ext cx="594360" cy="59436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1691641" y="2462263"/>
              <a:ext cx="411478" cy="287554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5095626" y="4000459"/>
            <a:ext cx="3453294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4" name="群組 23"/>
          <p:cNvGrpSpPr/>
          <p:nvPr/>
        </p:nvGrpSpPr>
        <p:grpSpPr>
          <a:xfrm>
            <a:off x="4609661" y="5134566"/>
            <a:ext cx="421170" cy="421170"/>
            <a:chOff x="1600200" y="2308860"/>
            <a:chExt cx="594360" cy="594360"/>
          </a:xfrm>
          <a:noFill/>
        </p:grpSpPr>
        <p:sp>
          <p:nvSpPr>
            <p:cNvPr id="26" name="橢圓 25"/>
            <p:cNvSpPr/>
            <p:nvPr/>
          </p:nvSpPr>
          <p:spPr>
            <a:xfrm>
              <a:off x="1600200" y="2308860"/>
              <a:ext cx="594360" cy="59436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1691641" y="2462263"/>
              <a:ext cx="411478" cy="287554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5095626" y="4975819"/>
            <a:ext cx="3453294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23" name="矩形 22"/>
          <p:cNvSpPr/>
          <p:nvPr/>
        </p:nvSpPr>
        <p:spPr>
          <a:xfrm>
            <a:off x="409458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098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6413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254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96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202</a:t>
            </a:fld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4951186" y="2023348"/>
            <a:ext cx="3508828" cy="738664"/>
            <a:chOff x="4951186" y="2023348"/>
            <a:chExt cx="3508828" cy="738664"/>
          </a:xfrm>
        </p:grpSpPr>
        <p:sp>
          <p:nvSpPr>
            <p:cNvPr id="8" name="矩形 7"/>
            <p:cNvSpPr/>
            <p:nvPr/>
          </p:nvSpPr>
          <p:spPr>
            <a:xfrm>
              <a:off x="5534116" y="2023348"/>
              <a:ext cx="292589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9" name="群組 8"/>
            <p:cNvGrpSpPr/>
            <p:nvPr/>
          </p:nvGrpSpPr>
          <p:grpSpPr>
            <a:xfrm>
              <a:off x="4951186" y="2181225"/>
              <a:ext cx="582930" cy="422910"/>
              <a:chOff x="2068830" y="3314700"/>
              <a:chExt cx="582930" cy="42291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068830" y="3314700"/>
                <a:ext cx="422910" cy="422910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1" name="Freeform 24"/>
              <p:cNvSpPr>
                <a:spLocks/>
              </p:cNvSpPr>
              <p:nvPr/>
            </p:nvSpPr>
            <p:spPr bwMode="auto">
              <a:xfrm>
                <a:off x="2145102" y="3314700"/>
                <a:ext cx="506658" cy="354070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0" name="群組 29"/>
          <p:cNvGrpSpPr/>
          <p:nvPr/>
        </p:nvGrpSpPr>
        <p:grpSpPr>
          <a:xfrm>
            <a:off x="4670578" y="3071860"/>
            <a:ext cx="3508828" cy="738664"/>
            <a:chOff x="4951186" y="3071860"/>
            <a:chExt cx="3508828" cy="738664"/>
          </a:xfrm>
        </p:grpSpPr>
        <p:sp>
          <p:nvSpPr>
            <p:cNvPr id="12" name="矩形 11"/>
            <p:cNvSpPr/>
            <p:nvPr/>
          </p:nvSpPr>
          <p:spPr>
            <a:xfrm>
              <a:off x="5534116" y="3071860"/>
              <a:ext cx="292589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3" name="群組 12"/>
            <p:cNvGrpSpPr/>
            <p:nvPr/>
          </p:nvGrpSpPr>
          <p:grpSpPr>
            <a:xfrm>
              <a:off x="4951186" y="3229737"/>
              <a:ext cx="582930" cy="422910"/>
              <a:chOff x="2068830" y="3314700"/>
              <a:chExt cx="582930" cy="42291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068830" y="3314700"/>
                <a:ext cx="422910" cy="422910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5" name="Freeform 24"/>
              <p:cNvSpPr>
                <a:spLocks/>
              </p:cNvSpPr>
              <p:nvPr/>
            </p:nvSpPr>
            <p:spPr bwMode="auto">
              <a:xfrm>
                <a:off x="2145102" y="3314700"/>
                <a:ext cx="506658" cy="354070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1" name="群組 30"/>
          <p:cNvGrpSpPr/>
          <p:nvPr/>
        </p:nvGrpSpPr>
        <p:grpSpPr>
          <a:xfrm>
            <a:off x="4389969" y="4120372"/>
            <a:ext cx="3508828" cy="738664"/>
            <a:chOff x="4951186" y="4120372"/>
            <a:chExt cx="3508828" cy="738664"/>
          </a:xfrm>
        </p:grpSpPr>
        <p:sp>
          <p:nvSpPr>
            <p:cNvPr id="16" name="矩形 15"/>
            <p:cNvSpPr/>
            <p:nvPr/>
          </p:nvSpPr>
          <p:spPr>
            <a:xfrm>
              <a:off x="5534116" y="4120372"/>
              <a:ext cx="292589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4951186" y="4278249"/>
              <a:ext cx="582930" cy="422910"/>
              <a:chOff x="2068830" y="3314700"/>
              <a:chExt cx="582930" cy="422910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2068830" y="3314700"/>
                <a:ext cx="422910" cy="422910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9" name="Freeform 24"/>
              <p:cNvSpPr>
                <a:spLocks/>
              </p:cNvSpPr>
              <p:nvPr/>
            </p:nvSpPr>
            <p:spPr bwMode="auto">
              <a:xfrm>
                <a:off x="2145102" y="3314700"/>
                <a:ext cx="506658" cy="354070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2" name="群組 31"/>
          <p:cNvGrpSpPr/>
          <p:nvPr/>
        </p:nvGrpSpPr>
        <p:grpSpPr>
          <a:xfrm>
            <a:off x="4109360" y="5168884"/>
            <a:ext cx="3508828" cy="738664"/>
            <a:chOff x="4951186" y="5168884"/>
            <a:chExt cx="3508828" cy="738664"/>
          </a:xfrm>
        </p:grpSpPr>
        <p:sp>
          <p:nvSpPr>
            <p:cNvPr id="20" name="矩形 19"/>
            <p:cNvSpPr/>
            <p:nvPr/>
          </p:nvSpPr>
          <p:spPr>
            <a:xfrm>
              <a:off x="5534116" y="5168884"/>
              <a:ext cx="292589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4951186" y="5326761"/>
              <a:ext cx="582930" cy="422910"/>
              <a:chOff x="2068830" y="3314700"/>
              <a:chExt cx="582930" cy="422910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2068830" y="3314700"/>
                <a:ext cx="422910" cy="422910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2145102" y="3314700"/>
                <a:ext cx="506658" cy="354070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sp>
        <p:nvSpPr>
          <p:cNvPr id="27" name="矩形 26"/>
          <p:cNvSpPr/>
          <p:nvPr/>
        </p:nvSpPr>
        <p:spPr>
          <a:xfrm>
            <a:off x="5112131" y="599271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099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498474" y="14518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838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750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204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671676" y="5228421"/>
            <a:ext cx="4772461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/>
                </a:solidFill>
              </a:rPr>
              <a:t>Picture Cropping Tool 100</a:t>
            </a:r>
            <a:endParaRPr lang="zh-TW" altLang="en-US" sz="3200" b="1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7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257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206</a:t>
            </a:fld>
            <a:endParaRPr lang="zh-TW" altLang="en-US"/>
          </a:p>
        </p:txBody>
      </p:sp>
      <p:sp>
        <p:nvSpPr>
          <p:cNvPr id="8" name="手繪多邊形 7"/>
          <p:cNvSpPr/>
          <p:nvPr/>
        </p:nvSpPr>
        <p:spPr>
          <a:xfrm>
            <a:off x="4588236" y="1832675"/>
            <a:ext cx="1935163" cy="1936750"/>
          </a:xfrm>
          <a:custGeom>
            <a:avLst/>
            <a:gdLst>
              <a:gd name="connsiteX0" fmla="*/ 99126 w 1935163"/>
              <a:gd name="connsiteY0" fmla="*/ 588330 h 1936750"/>
              <a:gd name="connsiteX1" fmla="*/ 99126 w 1935163"/>
              <a:gd name="connsiteY1" fmla="*/ 1851210 h 1936750"/>
              <a:gd name="connsiteX2" fmla="*/ 1836037 w 1935163"/>
              <a:gd name="connsiteY2" fmla="*/ 1851210 h 1936750"/>
              <a:gd name="connsiteX3" fmla="*/ 1836037 w 1935163"/>
              <a:gd name="connsiteY3" fmla="*/ 588330 h 1936750"/>
              <a:gd name="connsiteX4" fmla="*/ 0 w 1935163"/>
              <a:gd name="connsiteY4" fmla="*/ 0 h 1936750"/>
              <a:gd name="connsiteX5" fmla="*/ 203817 w 1935163"/>
              <a:gd name="connsiteY5" fmla="*/ 0 h 1936750"/>
              <a:gd name="connsiteX6" fmla="*/ 203817 w 1935163"/>
              <a:gd name="connsiteY6" fmla="*/ 185625 h 1936750"/>
              <a:gd name="connsiteX7" fmla="*/ 283686 w 1935163"/>
              <a:gd name="connsiteY7" fmla="*/ 265494 h 1936750"/>
              <a:gd name="connsiteX8" fmla="*/ 363555 w 1935163"/>
              <a:gd name="connsiteY8" fmla="*/ 185625 h 1936750"/>
              <a:gd name="connsiteX9" fmla="*/ 363555 w 1935163"/>
              <a:gd name="connsiteY9" fmla="*/ 0 h 1936750"/>
              <a:gd name="connsiteX10" fmla="*/ 1571607 w 1935163"/>
              <a:gd name="connsiteY10" fmla="*/ 0 h 1936750"/>
              <a:gd name="connsiteX11" fmla="*/ 1571607 w 1935163"/>
              <a:gd name="connsiteY11" fmla="*/ 185625 h 1936750"/>
              <a:gd name="connsiteX12" fmla="*/ 1651476 w 1935163"/>
              <a:gd name="connsiteY12" fmla="*/ 265494 h 1936750"/>
              <a:gd name="connsiteX13" fmla="*/ 1731345 w 1935163"/>
              <a:gd name="connsiteY13" fmla="*/ 185625 h 1936750"/>
              <a:gd name="connsiteX14" fmla="*/ 1731345 w 1935163"/>
              <a:gd name="connsiteY14" fmla="*/ 0 h 1936750"/>
              <a:gd name="connsiteX15" fmla="*/ 1935163 w 1935163"/>
              <a:gd name="connsiteY15" fmla="*/ 0 h 1936750"/>
              <a:gd name="connsiteX16" fmla="*/ 1935163 w 1935163"/>
              <a:gd name="connsiteY16" fmla="*/ 1936750 h 1936750"/>
              <a:gd name="connsiteX17" fmla="*/ 0 w 1935163"/>
              <a:gd name="connsiteY17" fmla="*/ 1936750 h 193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35163" h="1936750">
                <a:moveTo>
                  <a:pt x="99126" y="588330"/>
                </a:moveTo>
                <a:lnTo>
                  <a:pt x="99126" y="1851210"/>
                </a:lnTo>
                <a:lnTo>
                  <a:pt x="1836037" y="1851210"/>
                </a:lnTo>
                <a:lnTo>
                  <a:pt x="1836037" y="588330"/>
                </a:lnTo>
                <a:close/>
                <a:moveTo>
                  <a:pt x="0" y="0"/>
                </a:moveTo>
                <a:lnTo>
                  <a:pt x="203817" y="0"/>
                </a:lnTo>
                <a:lnTo>
                  <a:pt x="203817" y="185625"/>
                </a:lnTo>
                <a:cubicBezTo>
                  <a:pt x="203817" y="229735"/>
                  <a:pt x="239576" y="265494"/>
                  <a:pt x="283686" y="265494"/>
                </a:cubicBezTo>
                <a:cubicBezTo>
                  <a:pt x="327796" y="265494"/>
                  <a:pt x="363555" y="229735"/>
                  <a:pt x="363555" y="185625"/>
                </a:cubicBezTo>
                <a:lnTo>
                  <a:pt x="363555" y="0"/>
                </a:lnTo>
                <a:lnTo>
                  <a:pt x="1571607" y="0"/>
                </a:lnTo>
                <a:lnTo>
                  <a:pt x="1571607" y="185625"/>
                </a:lnTo>
                <a:cubicBezTo>
                  <a:pt x="1571607" y="229735"/>
                  <a:pt x="1607366" y="265494"/>
                  <a:pt x="1651476" y="265494"/>
                </a:cubicBezTo>
                <a:cubicBezTo>
                  <a:pt x="1695586" y="265494"/>
                  <a:pt x="1731345" y="229735"/>
                  <a:pt x="1731345" y="185625"/>
                </a:cubicBezTo>
                <a:lnTo>
                  <a:pt x="1731345" y="0"/>
                </a:lnTo>
                <a:lnTo>
                  <a:pt x="1935163" y="0"/>
                </a:lnTo>
                <a:lnTo>
                  <a:pt x="1935163" y="1936750"/>
                </a:lnTo>
                <a:lnTo>
                  <a:pt x="0" y="193675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4820362" y="1621934"/>
            <a:ext cx="104775" cy="44718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6187200" y="1621934"/>
            <a:ext cx="104775" cy="44718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1" name="文字方塊 44"/>
          <p:cNvSpPr txBox="1"/>
          <p:nvPr/>
        </p:nvSpPr>
        <p:spPr>
          <a:xfrm>
            <a:off x="4969616" y="1869532"/>
            <a:ext cx="1194723" cy="4890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 dirty="0" smtClean="0">
                <a:solidFill>
                  <a:schemeClr val="bg1"/>
                </a:solidFill>
              </a:rPr>
              <a:t>JANUARY</a:t>
            </a:r>
            <a:endParaRPr lang="zh-TW" alt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文字方塊 45"/>
          <p:cNvSpPr txBox="1"/>
          <p:nvPr/>
        </p:nvSpPr>
        <p:spPr>
          <a:xfrm>
            <a:off x="4675581" y="2414399"/>
            <a:ext cx="1737360" cy="12573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9600" b="1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lang="zh-TW" altLang="en-US" sz="96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55526" y="1845525"/>
            <a:ext cx="2229166" cy="1923900"/>
          </a:xfrm>
          <a:prstGeom prst="rect">
            <a:avLst/>
          </a:prstGeom>
          <a:noFill/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2200"/>
              </a:lnSpc>
              <a:spcBef>
                <a:spcPts val="600"/>
              </a:spcBef>
            </a:pPr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quick brown fox jumps over the lazy dog. </a:t>
            </a:r>
            <a:r>
              <a:rPr lang="en-US" altLang="zh-TW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</a:t>
            </a:r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quick brown fox jumps over the lazy dog. </a:t>
            </a:r>
            <a:r>
              <a:rPr lang="en-US" altLang="zh-TW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</a:t>
            </a:r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5280842" y="412273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4794876" y="4281478"/>
            <a:ext cx="421170" cy="421170"/>
            <a:chOff x="5023476" y="196770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5280842" y="524033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4794876" y="5399078"/>
            <a:ext cx="421170" cy="421170"/>
            <a:chOff x="5023476" y="196770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101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39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頁尾版面配置區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3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1601846" y="241962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8" name="橢圓 7"/>
          <p:cNvSpPr/>
          <p:nvPr/>
        </p:nvSpPr>
        <p:spPr>
          <a:xfrm>
            <a:off x="767456" y="1924358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1190366" y="234155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88"/>
          <p:cNvSpPr txBox="1"/>
          <p:nvPr/>
        </p:nvSpPr>
        <p:spPr>
          <a:xfrm>
            <a:off x="1601846" y="187668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01846" y="389409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橢圓 12"/>
          <p:cNvSpPr/>
          <p:nvPr/>
        </p:nvSpPr>
        <p:spPr>
          <a:xfrm>
            <a:off x="767456" y="3398828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1190366" y="381602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88"/>
          <p:cNvSpPr txBox="1"/>
          <p:nvPr/>
        </p:nvSpPr>
        <p:spPr>
          <a:xfrm>
            <a:off x="1601846" y="335115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601846" y="536856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橢圓 16"/>
          <p:cNvSpPr/>
          <p:nvPr/>
        </p:nvSpPr>
        <p:spPr>
          <a:xfrm>
            <a:off x="767456" y="487329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1190366" y="529049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88"/>
          <p:cNvSpPr txBox="1"/>
          <p:nvPr/>
        </p:nvSpPr>
        <p:spPr>
          <a:xfrm>
            <a:off x="1601846" y="482562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102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75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21" name="圖片版面配置區 20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008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493690" y="2028690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46"/>
          <p:cNvSpPr txBox="1"/>
          <p:nvPr/>
        </p:nvSpPr>
        <p:spPr>
          <a:xfrm>
            <a:off x="5693095" y="2046757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9" name="矩形 8"/>
          <p:cNvSpPr/>
          <p:nvPr/>
        </p:nvSpPr>
        <p:spPr>
          <a:xfrm>
            <a:off x="5493690" y="3504901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48"/>
          <p:cNvSpPr txBox="1"/>
          <p:nvPr/>
        </p:nvSpPr>
        <p:spPr>
          <a:xfrm>
            <a:off x="5693095" y="3522968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5493690" y="4991495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50"/>
          <p:cNvSpPr txBox="1"/>
          <p:nvPr/>
        </p:nvSpPr>
        <p:spPr>
          <a:xfrm>
            <a:off x="5693095" y="5009562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88701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48949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矩形 8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103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83828" y="2730097"/>
            <a:ext cx="2182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cxnSp>
        <p:nvCxnSpPr>
          <p:cNvPr id="11" name="直線接點 10"/>
          <p:cNvCxnSpPr/>
          <p:nvPr/>
        </p:nvCxnSpPr>
        <p:spPr>
          <a:xfrm>
            <a:off x="2392238" y="2127238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9"/>
          <p:cNvSpPr txBox="1"/>
          <p:nvPr/>
        </p:nvSpPr>
        <p:spPr>
          <a:xfrm>
            <a:off x="183828" y="2127238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4" name="文字方塊 20"/>
          <p:cNvSpPr txBox="1"/>
          <p:nvPr/>
        </p:nvSpPr>
        <p:spPr>
          <a:xfrm>
            <a:off x="2634530" y="2730097"/>
            <a:ext cx="2169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sp>
        <p:nvSpPr>
          <p:cNvPr id="15" name="文字方塊 21"/>
          <p:cNvSpPr txBox="1"/>
          <p:nvPr/>
        </p:nvSpPr>
        <p:spPr>
          <a:xfrm>
            <a:off x="2634530" y="2127238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183828" y="4709541"/>
            <a:ext cx="2182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cxnSp>
        <p:nvCxnSpPr>
          <p:cNvPr id="21" name="直線接點 20"/>
          <p:cNvCxnSpPr/>
          <p:nvPr/>
        </p:nvCxnSpPr>
        <p:spPr>
          <a:xfrm>
            <a:off x="2392238" y="4106682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19"/>
          <p:cNvSpPr txBox="1"/>
          <p:nvPr/>
        </p:nvSpPr>
        <p:spPr>
          <a:xfrm>
            <a:off x="183828" y="4106682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23" name="文字方塊 20"/>
          <p:cNvSpPr txBox="1"/>
          <p:nvPr/>
        </p:nvSpPr>
        <p:spPr>
          <a:xfrm>
            <a:off x="2634530" y="4709541"/>
            <a:ext cx="2169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sp>
        <p:nvSpPr>
          <p:cNvPr id="24" name="文字方塊 21"/>
          <p:cNvSpPr txBox="1"/>
          <p:nvPr/>
        </p:nvSpPr>
        <p:spPr>
          <a:xfrm>
            <a:off x="2634530" y="4106682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9537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88412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7" name="群組 6"/>
          <p:cNvGrpSpPr/>
          <p:nvPr/>
        </p:nvGrpSpPr>
        <p:grpSpPr>
          <a:xfrm>
            <a:off x="560912" y="2049739"/>
            <a:ext cx="3352566" cy="738664"/>
            <a:chOff x="560912" y="1927819"/>
            <a:chExt cx="3352566" cy="738664"/>
          </a:xfrm>
        </p:grpSpPr>
        <p:grpSp>
          <p:nvGrpSpPr>
            <p:cNvPr id="8" name="群組 7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60912" y="3025099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60912" y="4000459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60912" y="4975819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sp>
        <p:nvSpPr>
          <p:cNvPr id="28" name="矩形 27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104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724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30927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4026006" y="4702641"/>
            <a:ext cx="4772461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/>
                </a:solidFill>
              </a:rPr>
              <a:t>Picture Cropping Tool 105</a:t>
            </a:r>
            <a:endParaRPr lang="zh-TW" altLang="en-US" sz="3200" b="1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22"/>
          </p:nvPr>
        </p:nvSpPr>
        <p:spPr/>
      </p:sp>
    </p:spTree>
    <p:extLst>
      <p:ext uri="{BB962C8B-B14F-4D97-AF65-F5344CB8AC3E}">
        <p14:creationId xmlns:p14="http://schemas.microsoft.com/office/powerpoint/2010/main" val="6880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5172452" y="197754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8" name="矩形 7"/>
          <p:cNvSpPr/>
          <p:nvPr/>
        </p:nvSpPr>
        <p:spPr>
          <a:xfrm>
            <a:off x="5172452" y="302910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5172452" y="408066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172452" y="513222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4686486" y="2136293"/>
            <a:ext cx="421170" cy="421170"/>
            <a:chOff x="5023476" y="196770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686486" y="3187853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686486" y="4239413"/>
            <a:ext cx="421170" cy="421170"/>
            <a:chOff x="5023476" y="407082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686486" y="5290973"/>
            <a:ext cx="421170" cy="421170"/>
            <a:chOff x="5023476" y="512238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106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120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3051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1009893" y="2023348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8" name="群組 7"/>
          <p:cNvGrpSpPr/>
          <p:nvPr/>
        </p:nvGrpSpPr>
        <p:grpSpPr>
          <a:xfrm>
            <a:off x="426963" y="2181225"/>
            <a:ext cx="582930" cy="422910"/>
            <a:chOff x="2068830" y="3314700"/>
            <a:chExt cx="582930" cy="422910"/>
          </a:xfrm>
        </p:grpSpPr>
        <p:sp>
          <p:nvSpPr>
            <p:cNvPr id="9" name="矩形 8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1009893" y="3071860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426963" y="3229737"/>
            <a:ext cx="582930" cy="422910"/>
            <a:chOff x="2068830" y="3314700"/>
            <a:chExt cx="582930" cy="422910"/>
          </a:xfrm>
        </p:grpSpPr>
        <p:sp>
          <p:nvSpPr>
            <p:cNvPr id="14" name="矩形 13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1009893" y="4120372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426963" y="4278249"/>
            <a:ext cx="582930" cy="422910"/>
            <a:chOff x="2068830" y="3314700"/>
            <a:chExt cx="582930" cy="422910"/>
          </a:xfrm>
        </p:grpSpPr>
        <p:sp>
          <p:nvSpPr>
            <p:cNvPr id="18" name="矩形 17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1009893" y="516888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1" name="群組 20"/>
          <p:cNvGrpSpPr/>
          <p:nvPr/>
        </p:nvGrpSpPr>
        <p:grpSpPr>
          <a:xfrm>
            <a:off x="426963" y="5326761"/>
            <a:ext cx="582930" cy="422910"/>
            <a:chOff x="2068830" y="3314700"/>
            <a:chExt cx="582930" cy="422910"/>
          </a:xfrm>
        </p:grpSpPr>
        <p:sp>
          <p:nvSpPr>
            <p:cNvPr id="22" name="矩形 21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141517" y="663835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107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27860" y="1516365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7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95600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133470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2" name="圖片版面配置區 1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5493690" y="2028690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46"/>
          <p:cNvSpPr txBox="1"/>
          <p:nvPr/>
        </p:nvSpPr>
        <p:spPr>
          <a:xfrm>
            <a:off x="5693095" y="2046757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9" name="矩形 8"/>
          <p:cNvSpPr/>
          <p:nvPr/>
        </p:nvSpPr>
        <p:spPr>
          <a:xfrm>
            <a:off x="5493690" y="3504901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48"/>
          <p:cNvSpPr txBox="1"/>
          <p:nvPr/>
        </p:nvSpPr>
        <p:spPr>
          <a:xfrm>
            <a:off x="5693095" y="3522968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5493690" y="4991495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50"/>
          <p:cNvSpPr txBox="1"/>
          <p:nvPr/>
        </p:nvSpPr>
        <p:spPr>
          <a:xfrm>
            <a:off x="5693095" y="5009562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108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960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350295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4" name="圖片版面配置區 13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824881" y="1755499"/>
            <a:ext cx="2791674" cy="954107"/>
            <a:chOff x="6149127" y="1804267"/>
            <a:chExt cx="2791674" cy="954107"/>
          </a:xfrm>
        </p:grpSpPr>
        <p:sp>
          <p:nvSpPr>
            <p:cNvPr id="8" name="矩形 7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9" name="群組 8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0" name="圓角矩形 9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1" name="手繪多邊形 10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群組 11"/>
          <p:cNvGrpSpPr/>
          <p:nvPr/>
        </p:nvGrpSpPr>
        <p:grpSpPr>
          <a:xfrm>
            <a:off x="824881" y="2872083"/>
            <a:ext cx="2791674" cy="954107"/>
            <a:chOff x="6149127" y="2941171"/>
            <a:chExt cx="2791674" cy="954107"/>
          </a:xfrm>
        </p:grpSpPr>
        <p:sp>
          <p:nvSpPr>
            <p:cNvPr id="13" name="矩形 12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手繪多邊形 1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824881" y="3988667"/>
            <a:ext cx="2791674" cy="954107"/>
            <a:chOff x="6149127" y="3992731"/>
            <a:chExt cx="2791674" cy="954107"/>
          </a:xfrm>
        </p:grpSpPr>
        <p:sp>
          <p:nvSpPr>
            <p:cNvPr id="19" name="矩形 18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手繪多邊形 2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824881" y="5105251"/>
            <a:ext cx="2791674" cy="954107"/>
            <a:chOff x="6149127" y="5044291"/>
            <a:chExt cx="2791674" cy="954107"/>
          </a:xfrm>
        </p:grpSpPr>
        <p:sp>
          <p:nvSpPr>
            <p:cNvPr id="24" name="矩形 23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8" name="矩形 27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109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14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37279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2" name="圖片版面配置區 11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文字方塊 12"/>
          <p:cNvSpPr txBox="1"/>
          <p:nvPr/>
        </p:nvSpPr>
        <p:spPr>
          <a:xfrm>
            <a:off x="6340669" y="1905494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Agenda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6340669" y="2307958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9" name="文字方塊 14"/>
          <p:cNvSpPr txBox="1"/>
          <p:nvPr/>
        </p:nvSpPr>
        <p:spPr>
          <a:xfrm>
            <a:off x="6340669" y="2802917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Process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340669" y="3205381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1" name="文字方塊 16"/>
          <p:cNvSpPr txBox="1"/>
          <p:nvPr/>
        </p:nvSpPr>
        <p:spPr>
          <a:xfrm>
            <a:off x="6345553" y="3746311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Security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345553" y="4148775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4" name="文字方塊 18"/>
          <p:cNvSpPr txBox="1"/>
          <p:nvPr/>
        </p:nvSpPr>
        <p:spPr>
          <a:xfrm>
            <a:off x="6345553" y="4643734"/>
            <a:ext cx="16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/>
              <a:t>Success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345553" y="5046198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5800988" y="3034714"/>
            <a:ext cx="523644" cy="523644"/>
            <a:chOff x="5731184" y="3068960"/>
            <a:chExt cx="816070" cy="816070"/>
          </a:xfrm>
        </p:grpSpPr>
        <p:sp>
          <p:nvSpPr>
            <p:cNvPr id="17" name="橢圓 16"/>
            <p:cNvSpPr/>
            <p:nvPr/>
          </p:nvSpPr>
          <p:spPr>
            <a:xfrm>
              <a:off x="5731184" y="3068960"/>
              <a:ext cx="816070" cy="8160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5935646" y="3308966"/>
              <a:ext cx="407146" cy="336058"/>
              <a:chOff x="13079250" y="23448756"/>
              <a:chExt cx="2967819" cy="2449630"/>
            </a:xfrm>
            <a:solidFill>
              <a:schemeClr val="bg1"/>
            </a:solidFill>
          </p:grpSpPr>
          <p:sp>
            <p:nvSpPr>
              <p:cNvPr id="19" name="手繪多邊形 18"/>
              <p:cNvSpPr>
                <a:spLocks/>
              </p:cNvSpPr>
              <p:nvPr/>
            </p:nvSpPr>
            <p:spPr bwMode="auto">
              <a:xfrm>
                <a:off x="13079250" y="23448756"/>
                <a:ext cx="2967819" cy="2449630"/>
              </a:xfrm>
              <a:custGeom>
                <a:avLst/>
                <a:gdLst>
                  <a:gd name="connsiteX0" fmla="*/ 2007528 w 4024625"/>
                  <a:gd name="connsiteY0" fmla="*/ 1087436 h 3321916"/>
                  <a:gd name="connsiteX1" fmla="*/ 1840007 w 4024625"/>
                  <a:gd name="connsiteY1" fmla="*/ 1101840 h 3321916"/>
                  <a:gd name="connsiteX2" fmla="*/ 1743097 w 4024625"/>
                  <a:gd name="connsiteY2" fmla="*/ 1122724 h 3321916"/>
                  <a:gd name="connsiteX3" fmla="*/ 1609441 w 4024625"/>
                  <a:gd name="connsiteY3" fmla="*/ 1178896 h 3321916"/>
                  <a:gd name="connsiteX4" fmla="*/ 1096431 w 4024625"/>
                  <a:gd name="connsiteY4" fmla="*/ 1856928 h 3321916"/>
                  <a:gd name="connsiteX5" fmla="*/ 1116966 w 4024625"/>
                  <a:gd name="connsiteY5" fmla="*/ 2260216 h 3321916"/>
                  <a:gd name="connsiteX6" fmla="*/ 1819472 w 4024625"/>
                  <a:gd name="connsiteY6" fmla="*/ 2915204 h 3321916"/>
                  <a:gd name="connsiteX7" fmla="*/ 1895847 w 4024625"/>
                  <a:gd name="connsiteY7" fmla="*/ 2930328 h 3321916"/>
                  <a:gd name="connsiteX8" fmla="*/ 2217919 w 4024625"/>
                  <a:gd name="connsiteY8" fmla="*/ 2911604 h 3321916"/>
                  <a:gd name="connsiteX9" fmla="*/ 2875753 w 4024625"/>
                  <a:gd name="connsiteY9" fmla="*/ 2323952 h 3321916"/>
                  <a:gd name="connsiteX10" fmla="*/ 2922227 w 4024625"/>
                  <a:gd name="connsiteY10" fmla="*/ 2006360 h 3321916"/>
                  <a:gd name="connsiteX11" fmla="*/ 2861343 w 4024625"/>
                  <a:gd name="connsiteY11" fmla="*/ 1660684 h 3321916"/>
                  <a:gd name="connsiteX12" fmla="*/ 2600515 w 4024625"/>
                  <a:gd name="connsiteY12" fmla="*/ 1300604 h 3321916"/>
                  <a:gd name="connsiteX13" fmla="*/ 2271958 w 4024625"/>
                  <a:gd name="connsiteY13" fmla="*/ 1122364 h 3321916"/>
                  <a:gd name="connsiteX14" fmla="*/ 2175409 w 4024625"/>
                  <a:gd name="connsiteY14" fmla="*/ 1101840 h 3321916"/>
                  <a:gd name="connsiteX15" fmla="*/ 2007528 w 4024625"/>
                  <a:gd name="connsiteY15" fmla="*/ 1087436 h 3321916"/>
                  <a:gd name="connsiteX16" fmla="*/ 691176 w 4024625"/>
                  <a:gd name="connsiteY16" fmla="*/ 884236 h 3321916"/>
                  <a:gd name="connsiteX17" fmla="*/ 395695 w 4024625"/>
                  <a:gd name="connsiteY17" fmla="*/ 895036 h 3321916"/>
                  <a:gd name="connsiteX18" fmla="*/ 376237 w 4024625"/>
                  <a:gd name="connsiteY18" fmla="*/ 1095956 h 3321916"/>
                  <a:gd name="connsiteX19" fmla="*/ 388128 w 4024625"/>
                  <a:gd name="connsiteY19" fmla="*/ 1299032 h 3321916"/>
                  <a:gd name="connsiteX20" fmla="*/ 691176 w 4024625"/>
                  <a:gd name="connsiteY20" fmla="*/ 1311272 h 3321916"/>
                  <a:gd name="connsiteX21" fmla="*/ 994223 w 4024625"/>
                  <a:gd name="connsiteY21" fmla="*/ 1299032 h 3321916"/>
                  <a:gd name="connsiteX22" fmla="*/ 1006475 w 4024625"/>
                  <a:gd name="connsiteY22" fmla="*/ 1095956 h 3321916"/>
                  <a:gd name="connsiteX23" fmla="*/ 987017 w 4024625"/>
                  <a:gd name="connsiteY23" fmla="*/ 895036 h 3321916"/>
                  <a:gd name="connsiteX24" fmla="*/ 691176 w 4024625"/>
                  <a:gd name="connsiteY24" fmla="*/ 884236 h 3321916"/>
                  <a:gd name="connsiteX25" fmla="*/ 1504906 w 4024625"/>
                  <a:gd name="connsiteY25" fmla="*/ 0 h 3321916"/>
                  <a:gd name="connsiteX26" fmla="*/ 2007262 w 4024625"/>
                  <a:gd name="connsiteY26" fmla="*/ 0 h 3321916"/>
                  <a:gd name="connsiteX27" fmla="*/ 2509258 w 4024625"/>
                  <a:gd name="connsiteY27" fmla="*/ 0 h 3321916"/>
                  <a:gd name="connsiteX28" fmla="*/ 2657624 w 4024625"/>
                  <a:gd name="connsiteY28" fmla="*/ 247692 h 3321916"/>
                  <a:gd name="connsiteX29" fmla="*/ 2828316 w 4024625"/>
                  <a:gd name="connsiteY29" fmla="*/ 501868 h 3321916"/>
                  <a:gd name="connsiteX30" fmla="*/ 3367404 w 4024625"/>
                  <a:gd name="connsiteY30" fmla="*/ 507988 h 3321916"/>
                  <a:gd name="connsiteX31" fmla="*/ 3906130 w 4024625"/>
                  <a:gd name="connsiteY31" fmla="*/ 519508 h 3321916"/>
                  <a:gd name="connsiteX32" fmla="*/ 3961588 w 4024625"/>
                  <a:gd name="connsiteY32" fmla="*/ 562352 h 3321916"/>
                  <a:gd name="connsiteX33" fmla="*/ 4024607 w 4024625"/>
                  <a:gd name="connsiteY33" fmla="*/ 1909552 h 3321916"/>
                  <a:gd name="connsiteX34" fmla="*/ 4011283 w 4024625"/>
                  <a:gd name="connsiteY34" fmla="*/ 3168188 h 3321916"/>
                  <a:gd name="connsiteX35" fmla="*/ 3887404 w 4024625"/>
                  <a:gd name="connsiteY35" fmla="*/ 3301396 h 3321916"/>
                  <a:gd name="connsiteX36" fmla="*/ 2004381 w 4024625"/>
                  <a:gd name="connsiteY36" fmla="*/ 3321556 h 3321916"/>
                  <a:gd name="connsiteX37" fmla="*/ 133601 w 4024625"/>
                  <a:gd name="connsiteY37" fmla="*/ 3306436 h 3321916"/>
                  <a:gd name="connsiteX38" fmla="*/ 28809 w 4024625"/>
                  <a:gd name="connsiteY38" fmla="*/ 3226872 h 3321916"/>
                  <a:gd name="connsiteX39" fmla="*/ 0 w 4024625"/>
                  <a:gd name="connsiteY39" fmla="*/ 3187268 h 3321916"/>
                  <a:gd name="connsiteX40" fmla="*/ 0 w 4024625"/>
                  <a:gd name="connsiteY40" fmla="*/ 1913152 h 3321916"/>
                  <a:gd name="connsiteX41" fmla="*/ 11524 w 4024625"/>
                  <a:gd name="connsiteY41" fmla="*/ 616716 h 3321916"/>
                  <a:gd name="connsiteX42" fmla="*/ 103712 w 4024625"/>
                  <a:gd name="connsiteY42" fmla="*/ 522388 h 3321916"/>
                  <a:gd name="connsiteX43" fmla="*/ 654683 w 4024625"/>
                  <a:gd name="connsiteY43" fmla="*/ 507988 h 3321916"/>
                  <a:gd name="connsiteX44" fmla="*/ 1177925 w 4024625"/>
                  <a:gd name="connsiteY44" fmla="*/ 507988 h 3321916"/>
                  <a:gd name="connsiteX45" fmla="*/ 1203853 w 4024625"/>
                  <a:gd name="connsiteY45" fmla="*/ 485308 h 3321916"/>
                  <a:gd name="connsiteX46" fmla="*/ 1367344 w 4024625"/>
                  <a:gd name="connsiteY46" fmla="*/ 231132 h 332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024625" h="3321916">
                    <a:moveTo>
                      <a:pt x="2007528" y="1087436"/>
                    </a:moveTo>
                    <a:cubicBezTo>
                      <a:pt x="1951687" y="1087436"/>
                      <a:pt x="1876033" y="1093916"/>
                      <a:pt x="1840007" y="1101840"/>
                    </a:cubicBezTo>
                    <a:cubicBezTo>
                      <a:pt x="1803621" y="1109400"/>
                      <a:pt x="1760029" y="1119124"/>
                      <a:pt x="1743097" y="1122724"/>
                    </a:cubicBezTo>
                    <a:cubicBezTo>
                      <a:pt x="1726525" y="1126324"/>
                      <a:pt x="1666362" y="1151532"/>
                      <a:pt x="1609441" y="1178896"/>
                    </a:cubicBezTo>
                    <a:cubicBezTo>
                      <a:pt x="1336724" y="1309604"/>
                      <a:pt x="1148309" y="1558780"/>
                      <a:pt x="1096431" y="1856928"/>
                    </a:cubicBezTo>
                    <a:cubicBezTo>
                      <a:pt x="1079499" y="1953788"/>
                      <a:pt x="1090667" y="2171996"/>
                      <a:pt x="1116966" y="2260216"/>
                    </a:cubicBezTo>
                    <a:cubicBezTo>
                      <a:pt x="1216398" y="2593652"/>
                      <a:pt x="1494518" y="2852908"/>
                      <a:pt x="1819472" y="2915204"/>
                    </a:cubicBezTo>
                    <a:cubicBezTo>
                      <a:pt x="1850094" y="2920964"/>
                      <a:pt x="1884679" y="2927808"/>
                      <a:pt x="1895847" y="2930328"/>
                    </a:cubicBezTo>
                    <a:cubicBezTo>
                      <a:pt x="1937277" y="2940048"/>
                      <a:pt x="2152352" y="2927448"/>
                      <a:pt x="2217919" y="2911604"/>
                    </a:cubicBezTo>
                    <a:cubicBezTo>
                      <a:pt x="2518736" y="2839588"/>
                      <a:pt x="2773079" y="2612376"/>
                      <a:pt x="2875753" y="2323952"/>
                    </a:cubicBezTo>
                    <a:cubicBezTo>
                      <a:pt x="2917183" y="2208004"/>
                      <a:pt x="2922587" y="2170916"/>
                      <a:pt x="2922227" y="2006360"/>
                    </a:cubicBezTo>
                    <a:cubicBezTo>
                      <a:pt x="2921506" y="1833164"/>
                      <a:pt x="2914301" y="1793552"/>
                      <a:pt x="2861343" y="1660684"/>
                    </a:cubicBezTo>
                    <a:cubicBezTo>
                      <a:pt x="2805503" y="1521692"/>
                      <a:pt x="2713997" y="1394944"/>
                      <a:pt x="2600515" y="1300604"/>
                    </a:cubicBezTo>
                    <a:cubicBezTo>
                      <a:pt x="2527382" y="1239748"/>
                      <a:pt x="2336084" y="1136048"/>
                      <a:pt x="2271958" y="1122364"/>
                    </a:cubicBezTo>
                    <a:cubicBezTo>
                      <a:pt x="2255026" y="1118764"/>
                      <a:pt x="2211795" y="1109400"/>
                      <a:pt x="2175409" y="1101840"/>
                    </a:cubicBezTo>
                    <a:cubicBezTo>
                      <a:pt x="2139022" y="1093916"/>
                      <a:pt x="2063368" y="1087436"/>
                      <a:pt x="2007528" y="1087436"/>
                    </a:cubicBezTo>
                    <a:close/>
                    <a:moveTo>
                      <a:pt x="691176" y="884236"/>
                    </a:moveTo>
                    <a:cubicBezTo>
                      <a:pt x="520734" y="884236"/>
                      <a:pt x="407947" y="888196"/>
                      <a:pt x="395695" y="895036"/>
                    </a:cubicBezTo>
                    <a:cubicBezTo>
                      <a:pt x="377318" y="904760"/>
                      <a:pt x="376237" y="918084"/>
                      <a:pt x="376237" y="1095956"/>
                    </a:cubicBezTo>
                    <a:cubicBezTo>
                      <a:pt x="376237" y="1230980"/>
                      <a:pt x="379480" y="1290392"/>
                      <a:pt x="388128" y="1299032"/>
                    </a:cubicBezTo>
                    <a:cubicBezTo>
                      <a:pt x="397137" y="1308032"/>
                      <a:pt x="478574" y="1311272"/>
                      <a:pt x="691176" y="1311272"/>
                    </a:cubicBezTo>
                    <a:cubicBezTo>
                      <a:pt x="904138" y="1311272"/>
                      <a:pt x="985575" y="1308032"/>
                      <a:pt x="994223" y="1299032"/>
                    </a:cubicBezTo>
                    <a:cubicBezTo>
                      <a:pt x="1002872" y="1290392"/>
                      <a:pt x="1006475" y="1230980"/>
                      <a:pt x="1006475" y="1095956"/>
                    </a:cubicBezTo>
                    <a:cubicBezTo>
                      <a:pt x="1006475" y="918084"/>
                      <a:pt x="1005394" y="904760"/>
                      <a:pt x="987017" y="895036"/>
                    </a:cubicBezTo>
                    <a:cubicBezTo>
                      <a:pt x="974765" y="888196"/>
                      <a:pt x="861978" y="884236"/>
                      <a:pt x="691176" y="884236"/>
                    </a:cubicBezTo>
                    <a:close/>
                    <a:moveTo>
                      <a:pt x="1504906" y="0"/>
                    </a:moveTo>
                    <a:lnTo>
                      <a:pt x="2007262" y="0"/>
                    </a:lnTo>
                    <a:lnTo>
                      <a:pt x="2509258" y="0"/>
                    </a:lnTo>
                    <a:lnTo>
                      <a:pt x="2657624" y="247692"/>
                    </a:lnTo>
                    <a:cubicBezTo>
                      <a:pt x="2764216" y="425904"/>
                      <a:pt x="2812112" y="497548"/>
                      <a:pt x="2828316" y="501868"/>
                    </a:cubicBezTo>
                    <a:cubicBezTo>
                      <a:pt x="2840920" y="505108"/>
                      <a:pt x="3083276" y="507988"/>
                      <a:pt x="3367404" y="507988"/>
                    </a:cubicBezTo>
                    <a:cubicBezTo>
                      <a:pt x="3728235" y="507988"/>
                      <a:pt x="3890286" y="511588"/>
                      <a:pt x="3906130" y="519508"/>
                    </a:cubicBezTo>
                    <a:cubicBezTo>
                      <a:pt x="3918014" y="525628"/>
                      <a:pt x="3943222" y="545072"/>
                      <a:pt x="3961588" y="562352"/>
                    </a:cubicBezTo>
                    <a:cubicBezTo>
                      <a:pt x="4027488" y="624636"/>
                      <a:pt x="4024607" y="568112"/>
                      <a:pt x="4024607" y="1909552"/>
                    </a:cubicBezTo>
                    <a:cubicBezTo>
                      <a:pt x="4024607" y="2872968"/>
                      <a:pt x="4021726" y="3133624"/>
                      <a:pt x="4011283" y="3168188"/>
                    </a:cubicBezTo>
                    <a:cubicBezTo>
                      <a:pt x="3991477" y="3235152"/>
                      <a:pt x="3952225" y="3277272"/>
                      <a:pt x="3887404" y="3301396"/>
                    </a:cubicBezTo>
                    <a:cubicBezTo>
                      <a:pt x="3830867" y="3322636"/>
                      <a:pt x="3830507" y="3322636"/>
                      <a:pt x="2004381" y="3321556"/>
                    </a:cubicBezTo>
                    <a:cubicBezTo>
                      <a:pt x="489032" y="3320836"/>
                      <a:pt x="170333" y="3318316"/>
                      <a:pt x="133601" y="3306436"/>
                    </a:cubicBezTo>
                    <a:cubicBezTo>
                      <a:pt x="81025" y="3290232"/>
                      <a:pt x="66981" y="3279432"/>
                      <a:pt x="28809" y="3226872"/>
                    </a:cubicBezTo>
                    <a:lnTo>
                      <a:pt x="0" y="3187268"/>
                    </a:lnTo>
                    <a:lnTo>
                      <a:pt x="0" y="1913152"/>
                    </a:lnTo>
                    <a:cubicBezTo>
                      <a:pt x="0" y="991136"/>
                      <a:pt x="3241" y="632556"/>
                      <a:pt x="11524" y="616716"/>
                    </a:cubicBezTo>
                    <a:cubicBezTo>
                      <a:pt x="28449" y="583952"/>
                      <a:pt x="72382" y="538592"/>
                      <a:pt x="103712" y="522388"/>
                    </a:cubicBezTo>
                    <a:cubicBezTo>
                      <a:pt x="126399" y="510508"/>
                      <a:pt x="223989" y="507988"/>
                      <a:pt x="654683" y="507988"/>
                    </a:cubicBezTo>
                    <a:lnTo>
                      <a:pt x="1177925" y="507988"/>
                    </a:lnTo>
                    <a:lnTo>
                      <a:pt x="1203853" y="485308"/>
                    </a:lnTo>
                    <a:cubicBezTo>
                      <a:pt x="1217897" y="472708"/>
                      <a:pt x="1291360" y="358220"/>
                      <a:pt x="1367344" y="23113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0" name="手繪多邊形 19"/>
              <p:cNvSpPr>
                <a:spLocks/>
              </p:cNvSpPr>
              <p:nvPr/>
            </p:nvSpPr>
            <p:spPr bwMode="auto">
              <a:xfrm>
                <a:off x="14046734" y="24416165"/>
                <a:ext cx="1019800" cy="1024369"/>
              </a:xfrm>
              <a:custGeom>
                <a:avLst/>
                <a:gdLst>
                  <a:gd name="connsiteX0" fmla="*/ 696901 w 1382938"/>
                  <a:gd name="connsiteY0" fmla="*/ 174564 h 1389136"/>
                  <a:gd name="connsiteX1" fmla="*/ 615103 w 1382938"/>
                  <a:gd name="connsiteY1" fmla="*/ 185584 h 1389136"/>
                  <a:gd name="connsiteX2" fmla="*/ 187732 w 1382938"/>
                  <a:gd name="connsiteY2" fmla="*/ 592580 h 1389136"/>
                  <a:gd name="connsiteX3" fmla="*/ 187732 w 1382938"/>
                  <a:gd name="connsiteY3" fmla="*/ 808496 h 1389136"/>
                  <a:gd name="connsiteX4" fmla="*/ 532584 w 1382938"/>
                  <a:gd name="connsiteY4" fmla="*/ 1189940 h 1389136"/>
                  <a:gd name="connsiteX5" fmla="*/ 850769 w 1382938"/>
                  <a:gd name="connsiteY5" fmla="*/ 1191740 h 1389136"/>
                  <a:gd name="connsiteX6" fmla="*/ 1062653 w 1382938"/>
                  <a:gd name="connsiteY6" fmla="*/ 1061472 h 1389136"/>
                  <a:gd name="connsiteX7" fmla="*/ 1208953 w 1382938"/>
                  <a:gd name="connsiteY7" fmla="*/ 698740 h 1389136"/>
                  <a:gd name="connsiteX8" fmla="*/ 1135442 w 1382938"/>
                  <a:gd name="connsiteY8" fmla="*/ 424528 h 1389136"/>
                  <a:gd name="connsiteX9" fmla="*/ 777619 w 1382938"/>
                  <a:gd name="connsiteY9" fmla="*/ 185944 h 1389136"/>
                  <a:gd name="connsiteX10" fmla="*/ 696901 w 1382938"/>
                  <a:gd name="connsiteY10" fmla="*/ 174564 h 1389136"/>
                  <a:gd name="connsiteX11" fmla="*/ 709912 w 1382938"/>
                  <a:gd name="connsiteY11" fmla="*/ 376 h 1389136"/>
                  <a:gd name="connsiteX12" fmla="*/ 908829 w 1382938"/>
                  <a:gd name="connsiteY12" fmla="*/ 35660 h 1389136"/>
                  <a:gd name="connsiteX13" fmla="*/ 1337507 w 1382938"/>
                  <a:gd name="connsiteY13" fmla="*/ 434916 h 1389136"/>
                  <a:gd name="connsiteX14" fmla="*/ 1382858 w 1382938"/>
                  <a:gd name="connsiteY14" fmla="*/ 698084 h 1389136"/>
                  <a:gd name="connsiteX15" fmla="*/ 1357663 w 1382938"/>
                  <a:gd name="connsiteY15" fmla="*/ 904012 h 1389136"/>
                  <a:gd name="connsiteX16" fmla="*/ 909909 w 1382938"/>
                  <a:gd name="connsiteY16" fmla="*/ 1358712 h 1389136"/>
                  <a:gd name="connsiteX17" fmla="*/ 688552 w 1382938"/>
                  <a:gd name="connsiteY17" fmla="*/ 1388952 h 1389136"/>
                  <a:gd name="connsiteX18" fmla="*/ 517585 w 1382938"/>
                  <a:gd name="connsiteY18" fmla="*/ 1372752 h 1389136"/>
                  <a:gd name="connsiteX19" fmla="*/ 178170 w 1382938"/>
                  <a:gd name="connsiteY19" fmla="*/ 1165384 h 1389136"/>
                  <a:gd name="connsiteX20" fmla="*/ 10443 w 1382938"/>
                  <a:gd name="connsiteY20" fmla="*/ 585760 h 1389136"/>
                  <a:gd name="connsiteX21" fmla="*/ 214163 w 1382938"/>
                  <a:gd name="connsiteY21" fmla="*/ 195868 h 1389136"/>
                  <a:gd name="connsiteX22" fmla="*/ 657958 w 1382938"/>
                  <a:gd name="connsiteY22" fmla="*/ 1820 h 1389136"/>
                  <a:gd name="connsiteX23" fmla="*/ 709912 w 1382938"/>
                  <a:gd name="connsiteY23" fmla="*/ 376 h 1389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82938" h="1389136">
                    <a:moveTo>
                      <a:pt x="696901" y="174564"/>
                    </a:moveTo>
                    <a:cubicBezTo>
                      <a:pt x="674920" y="174520"/>
                      <a:pt x="652759" y="178208"/>
                      <a:pt x="615103" y="185584"/>
                    </a:cubicBezTo>
                    <a:cubicBezTo>
                      <a:pt x="397454" y="228768"/>
                      <a:pt x="236379" y="381708"/>
                      <a:pt x="187732" y="592580"/>
                    </a:cubicBezTo>
                    <a:cubicBezTo>
                      <a:pt x="167553" y="678228"/>
                      <a:pt x="167553" y="721768"/>
                      <a:pt x="187732" y="808496"/>
                    </a:cubicBezTo>
                    <a:cubicBezTo>
                      <a:pt x="228451" y="983024"/>
                      <a:pt x="366104" y="1135604"/>
                      <a:pt x="532584" y="1189940"/>
                    </a:cubicBezTo>
                    <a:cubicBezTo>
                      <a:pt x="623030" y="1219448"/>
                      <a:pt x="766808" y="1220168"/>
                      <a:pt x="850769" y="1191740"/>
                    </a:cubicBezTo>
                    <a:cubicBezTo>
                      <a:pt x="935450" y="1163312"/>
                      <a:pt x="1000673" y="1123008"/>
                      <a:pt x="1062653" y="1061472"/>
                    </a:cubicBezTo>
                    <a:cubicBezTo>
                      <a:pt x="1166432" y="957476"/>
                      <a:pt x="1208953" y="852036"/>
                      <a:pt x="1208953" y="698740"/>
                    </a:cubicBezTo>
                    <a:cubicBezTo>
                      <a:pt x="1208953" y="591140"/>
                      <a:pt x="1188413" y="514132"/>
                      <a:pt x="1135442" y="424528"/>
                    </a:cubicBezTo>
                    <a:cubicBezTo>
                      <a:pt x="1067697" y="309016"/>
                      <a:pt x="928243" y="216172"/>
                      <a:pt x="777619" y="185944"/>
                    </a:cubicBezTo>
                    <a:cubicBezTo>
                      <a:pt x="740684" y="178388"/>
                      <a:pt x="718883" y="174612"/>
                      <a:pt x="696901" y="174564"/>
                    </a:cubicBezTo>
                    <a:close/>
                    <a:moveTo>
                      <a:pt x="709912" y="376"/>
                    </a:moveTo>
                    <a:cubicBezTo>
                      <a:pt x="769131" y="2720"/>
                      <a:pt x="846471" y="15952"/>
                      <a:pt x="908829" y="35660"/>
                    </a:cubicBezTo>
                    <a:cubicBezTo>
                      <a:pt x="1098153" y="95424"/>
                      <a:pt x="1272359" y="257788"/>
                      <a:pt x="1337507" y="434916"/>
                    </a:cubicBezTo>
                    <a:cubicBezTo>
                      <a:pt x="1380339" y="551560"/>
                      <a:pt x="1383578" y="570280"/>
                      <a:pt x="1382858" y="698084"/>
                    </a:cubicBezTo>
                    <a:cubicBezTo>
                      <a:pt x="1382138" y="803928"/>
                      <a:pt x="1377819" y="839572"/>
                      <a:pt x="1357663" y="904012"/>
                    </a:cubicBezTo>
                    <a:cubicBezTo>
                      <a:pt x="1287477" y="1127220"/>
                      <a:pt x="1129827" y="1287428"/>
                      <a:pt x="909909" y="1358712"/>
                    </a:cubicBezTo>
                    <a:cubicBezTo>
                      <a:pt x="822086" y="1387152"/>
                      <a:pt x="802290" y="1390032"/>
                      <a:pt x="688552" y="1388952"/>
                    </a:cubicBezTo>
                    <a:cubicBezTo>
                      <a:pt x="610087" y="1387872"/>
                      <a:pt x="546379" y="1382112"/>
                      <a:pt x="517585" y="1372752"/>
                    </a:cubicBezTo>
                    <a:cubicBezTo>
                      <a:pt x="367854" y="1324148"/>
                      <a:pt x="263834" y="1260788"/>
                      <a:pt x="178170" y="1165384"/>
                    </a:cubicBezTo>
                    <a:cubicBezTo>
                      <a:pt x="41037" y="1012736"/>
                      <a:pt x="-27710" y="774768"/>
                      <a:pt x="10443" y="585760"/>
                    </a:cubicBezTo>
                    <a:cubicBezTo>
                      <a:pt x="45716" y="412596"/>
                      <a:pt x="105464" y="298112"/>
                      <a:pt x="214163" y="195868"/>
                    </a:cubicBezTo>
                    <a:cubicBezTo>
                      <a:pt x="343738" y="74184"/>
                      <a:pt x="448478" y="28460"/>
                      <a:pt x="657958" y="1820"/>
                    </a:cubicBezTo>
                    <a:cubicBezTo>
                      <a:pt x="672445" y="20"/>
                      <a:pt x="690172" y="-408"/>
                      <a:pt x="709912" y="37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1" name="群組 20"/>
          <p:cNvGrpSpPr/>
          <p:nvPr/>
        </p:nvGrpSpPr>
        <p:grpSpPr>
          <a:xfrm>
            <a:off x="5800988" y="2137291"/>
            <a:ext cx="523644" cy="523644"/>
            <a:chOff x="5731184" y="1981037"/>
            <a:chExt cx="816070" cy="816070"/>
          </a:xfrm>
        </p:grpSpPr>
        <p:sp>
          <p:nvSpPr>
            <p:cNvPr id="22" name="橢圓 21"/>
            <p:cNvSpPr/>
            <p:nvPr/>
          </p:nvSpPr>
          <p:spPr>
            <a:xfrm>
              <a:off x="5731184" y="1981037"/>
              <a:ext cx="816070" cy="8160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手繪多邊形 22"/>
            <p:cNvSpPr>
              <a:spLocks/>
            </p:cNvSpPr>
            <p:nvPr/>
          </p:nvSpPr>
          <p:spPr bwMode="auto">
            <a:xfrm flipV="1">
              <a:off x="6011604" y="2153374"/>
              <a:ext cx="255230" cy="471396"/>
            </a:xfrm>
            <a:custGeom>
              <a:avLst/>
              <a:gdLst>
                <a:gd name="connsiteX0" fmla="*/ 1041502 w 2397801"/>
                <a:gd name="connsiteY0" fmla="*/ 588163 h 4428623"/>
                <a:gd name="connsiteX1" fmla="*/ 299462 w 2397801"/>
                <a:gd name="connsiteY1" fmla="*/ 593899 h 4428623"/>
                <a:gd name="connsiteX2" fmla="*/ 283250 w 2397801"/>
                <a:gd name="connsiteY2" fmla="*/ 2218109 h 4428623"/>
                <a:gd name="connsiteX3" fmla="*/ 290095 w 2397801"/>
                <a:gd name="connsiteY3" fmla="*/ 3843037 h 4428623"/>
                <a:gd name="connsiteX4" fmla="*/ 1207710 w 2397801"/>
                <a:gd name="connsiteY4" fmla="*/ 3847357 h 4428623"/>
                <a:gd name="connsiteX5" fmla="*/ 2118479 w 2397801"/>
                <a:gd name="connsiteY5" fmla="*/ 3844837 h 4428623"/>
                <a:gd name="connsiteX6" fmla="*/ 2121001 w 2397801"/>
                <a:gd name="connsiteY6" fmla="*/ 2224589 h 4428623"/>
                <a:gd name="connsiteX7" fmla="*/ 2110914 w 2397801"/>
                <a:gd name="connsiteY7" fmla="*/ 596419 h 4428623"/>
                <a:gd name="connsiteX8" fmla="*/ 1041502 w 2397801"/>
                <a:gd name="connsiteY8" fmla="*/ 588163 h 4428623"/>
                <a:gd name="connsiteX9" fmla="*/ 1205249 w 2397801"/>
                <a:gd name="connsiteY9" fmla="*/ 186437 h 4428623"/>
                <a:gd name="connsiteX10" fmla="*/ 930070 w 2397801"/>
                <a:gd name="connsiteY10" fmla="*/ 210597 h 4428623"/>
                <a:gd name="connsiteX11" fmla="*/ 899455 w 2397801"/>
                <a:gd name="connsiteY11" fmla="*/ 338957 h 4428623"/>
                <a:gd name="connsiteX12" fmla="*/ 1201647 w 2397801"/>
                <a:gd name="connsiteY12" fmla="*/ 414677 h 4428623"/>
                <a:gd name="connsiteX13" fmla="*/ 1445490 w 2397801"/>
                <a:gd name="connsiteY13" fmla="*/ 398813 h 4428623"/>
                <a:gd name="connsiteX14" fmla="*/ 1513204 w 2397801"/>
                <a:gd name="connsiteY14" fmla="*/ 295689 h 4428623"/>
                <a:gd name="connsiteX15" fmla="*/ 1484029 w 2397801"/>
                <a:gd name="connsiteY15" fmla="*/ 219609 h 4428623"/>
                <a:gd name="connsiteX16" fmla="*/ 1454134 w 2397801"/>
                <a:gd name="connsiteY16" fmla="*/ 186437 h 4428623"/>
                <a:gd name="connsiteX17" fmla="*/ 813103 w 2397801"/>
                <a:gd name="connsiteY17" fmla="*/ 1 h 4428623"/>
                <a:gd name="connsiteX18" fmla="*/ 1241394 w 2397801"/>
                <a:gd name="connsiteY18" fmla="*/ 553 h 4428623"/>
                <a:gd name="connsiteX19" fmla="*/ 2335516 w 2397801"/>
                <a:gd name="connsiteY19" fmla="*/ 3793 h 4428623"/>
                <a:gd name="connsiteX20" fmla="*/ 2364318 w 2397801"/>
                <a:gd name="connsiteY20" fmla="*/ 25037 h 4428623"/>
                <a:gd name="connsiteX21" fmla="*/ 2392760 w 2397801"/>
                <a:gd name="connsiteY21" fmla="*/ 46641 h 4428623"/>
                <a:gd name="connsiteX22" fmla="*/ 2395281 w 2397801"/>
                <a:gd name="connsiteY22" fmla="*/ 2216709 h 4428623"/>
                <a:gd name="connsiteX23" fmla="*/ 2397801 w 2397801"/>
                <a:gd name="connsiteY23" fmla="*/ 4386781 h 4428623"/>
                <a:gd name="connsiteX24" fmla="*/ 2371159 w 2397801"/>
                <a:gd name="connsiteY24" fmla="*/ 4408025 h 4428623"/>
                <a:gd name="connsiteX25" fmla="*/ 1205032 w 2397801"/>
                <a:gd name="connsiteY25" fmla="*/ 4428545 h 4428623"/>
                <a:gd name="connsiteX26" fmla="*/ 48265 w 2397801"/>
                <a:gd name="connsiteY26" fmla="*/ 4418105 h 4428623"/>
                <a:gd name="connsiteX27" fmla="*/ 21 w 2397801"/>
                <a:gd name="connsiteY27" fmla="*/ 2208429 h 4428623"/>
                <a:gd name="connsiteX28" fmla="*/ 21 w 2397801"/>
                <a:gd name="connsiteY28" fmla="*/ 68245 h 4428623"/>
                <a:gd name="connsiteX29" fmla="*/ 28823 w 2397801"/>
                <a:gd name="connsiteY29" fmla="*/ 39437 h 4428623"/>
                <a:gd name="connsiteX30" fmla="*/ 102629 w 2397801"/>
                <a:gd name="connsiteY30" fmla="*/ 4153 h 4428623"/>
                <a:gd name="connsiteX31" fmla="*/ 813103 w 2397801"/>
                <a:gd name="connsiteY31" fmla="*/ 1 h 442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97801" h="4428623">
                  <a:moveTo>
                    <a:pt x="1041502" y="588163"/>
                  </a:moveTo>
                  <a:cubicBezTo>
                    <a:pt x="655239" y="588159"/>
                    <a:pt x="310023" y="589961"/>
                    <a:pt x="299462" y="593899"/>
                  </a:cubicBezTo>
                  <a:cubicBezTo>
                    <a:pt x="284691" y="599661"/>
                    <a:pt x="283250" y="752323"/>
                    <a:pt x="283250" y="2218109"/>
                  </a:cubicBezTo>
                  <a:cubicBezTo>
                    <a:pt x="283250" y="3108165"/>
                    <a:pt x="286492" y="3839437"/>
                    <a:pt x="290095" y="3843037"/>
                  </a:cubicBezTo>
                  <a:cubicBezTo>
                    <a:pt x="294058" y="3846637"/>
                    <a:pt x="706931" y="3848797"/>
                    <a:pt x="1207710" y="3847357"/>
                  </a:cubicBezTo>
                  <a:lnTo>
                    <a:pt x="2118479" y="3844837"/>
                  </a:lnTo>
                  <a:lnTo>
                    <a:pt x="2121001" y="2224589"/>
                  </a:lnTo>
                  <a:cubicBezTo>
                    <a:pt x="2123163" y="935231"/>
                    <a:pt x="2121001" y="602901"/>
                    <a:pt x="2110914" y="596419"/>
                  </a:cubicBezTo>
                  <a:cubicBezTo>
                    <a:pt x="2102605" y="591155"/>
                    <a:pt x="1538127" y="588167"/>
                    <a:pt x="1041502" y="588163"/>
                  </a:cubicBezTo>
                  <a:close/>
                  <a:moveTo>
                    <a:pt x="1205249" y="186437"/>
                  </a:moveTo>
                  <a:cubicBezTo>
                    <a:pt x="956363" y="186437"/>
                    <a:pt x="956003" y="186437"/>
                    <a:pt x="930070" y="210597"/>
                  </a:cubicBezTo>
                  <a:cubicBezTo>
                    <a:pt x="889369" y="248817"/>
                    <a:pt x="878564" y="294969"/>
                    <a:pt x="899455" y="338957"/>
                  </a:cubicBezTo>
                  <a:cubicBezTo>
                    <a:pt x="931511" y="406745"/>
                    <a:pt x="960685" y="414317"/>
                    <a:pt x="1201647" y="414677"/>
                  </a:cubicBezTo>
                  <a:cubicBezTo>
                    <a:pt x="1375975" y="415037"/>
                    <a:pt x="1418476" y="412513"/>
                    <a:pt x="1445490" y="398813"/>
                  </a:cubicBezTo>
                  <a:cubicBezTo>
                    <a:pt x="1493394" y="374653"/>
                    <a:pt x="1513204" y="345085"/>
                    <a:pt x="1513204" y="295689"/>
                  </a:cubicBezTo>
                  <a:cubicBezTo>
                    <a:pt x="1513564" y="262517"/>
                    <a:pt x="1507081" y="245209"/>
                    <a:pt x="1484029" y="219609"/>
                  </a:cubicBezTo>
                  <a:lnTo>
                    <a:pt x="1454134" y="186437"/>
                  </a:lnTo>
                  <a:close/>
                  <a:moveTo>
                    <a:pt x="813103" y="1"/>
                  </a:moveTo>
                  <a:cubicBezTo>
                    <a:pt x="946149" y="13"/>
                    <a:pt x="1090993" y="193"/>
                    <a:pt x="1241394" y="553"/>
                  </a:cubicBezTo>
                  <a:lnTo>
                    <a:pt x="2335516" y="3793"/>
                  </a:lnTo>
                  <a:lnTo>
                    <a:pt x="2364318" y="25037"/>
                  </a:lnTo>
                  <a:lnTo>
                    <a:pt x="2392760" y="46641"/>
                  </a:lnTo>
                  <a:lnTo>
                    <a:pt x="2395281" y="2216709"/>
                  </a:lnTo>
                  <a:lnTo>
                    <a:pt x="2397801" y="4386781"/>
                  </a:lnTo>
                  <a:lnTo>
                    <a:pt x="2371159" y="4408025"/>
                  </a:lnTo>
                  <a:cubicBezTo>
                    <a:pt x="2344517" y="4428905"/>
                    <a:pt x="2342717" y="4428905"/>
                    <a:pt x="1205032" y="4428545"/>
                  </a:cubicBezTo>
                  <a:cubicBezTo>
                    <a:pt x="450415" y="4428545"/>
                    <a:pt x="60146" y="4424945"/>
                    <a:pt x="48265" y="4418105"/>
                  </a:cubicBezTo>
                  <a:cubicBezTo>
                    <a:pt x="-2499" y="4388581"/>
                    <a:pt x="21" y="4509201"/>
                    <a:pt x="21" y="2208429"/>
                  </a:cubicBezTo>
                  <a:lnTo>
                    <a:pt x="21" y="68245"/>
                  </a:lnTo>
                  <a:lnTo>
                    <a:pt x="28823" y="39437"/>
                  </a:lnTo>
                  <a:cubicBezTo>
                    <a:pt x="47905" y="19997"/>
                    <a:pt x="72747" y="8473"/>
                    <a:pt x="102629" y="4153"/>
                  </a:cubicBezTo>
                  <a:cubicBezTo>
                    <a:pt x="120991" y="1453"/>
                    <a:pt x="413962" y="-31"/>
                    <a:pt x="813103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5805872" y="3978108"/>
            <a:ext cx="523644" cy="523644"/>
            <a:chOff x="5731184" y="4156883"/>
            <a:chExt cx="816070" cy="816070"/>
          </a:xfrm>
        </p:grpSpPr>
        <p:sp>
          <p:nvSpPr>
            <p:cNvPr id="25" name="橢圓 24"/>
            <p:cNvSpPr/>
            <p:nvPr/>
          </p:nvSpPr>
          <p:spPr>
            <a:xfrm>
              <a:off x="5731184" y="4156883"/>
              <a:ext cx="816070" cy="8160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5939596" y="4366125"/>
              <a:ext cx="399246" cy="397586"/>
              <a:chOff x="35309818" y="13261794"/>
              <a:chExt cx="2516828" cy="2506357"/>
            </a:xfrm>
            <a:solidFill>
              <a:schemeClr val="bg1"/>
            </a:solidFill>
          </p:grpSpPr>
          <p:sp>
            <p:nvSpPr>
              <p:cNvPr id="27" name="手繪多邊形 26"/>
              <p:cNvSpPr>
                <a:spLocks/>
              </p:cNvSpPr>
              <p:nvPr/>
            </p:nvSpPr>
            <p:spPr bwMode="auto">
              <a:xfrm>
                <a:off x="35309818" y="13850431"/>
                <a:ext cx="2516828" cy="1917720"/>
              </a:xfrm>
              <a:custGeom>
                <a:avLst/>
                <a:gdLst>
                  <a:gd name="connsiteX0" fmla="*/ 2520096 w 3413041"/>
                  <a:gd name="connsiteY0" fmla="*/ 2002111 h 2600599"/>
                  <a:gd name="connsiteX1" fmla="*/ 2443148 w 3413041"/>
                  <a:gd name="connsiteY1" fmla="*/ 2036713 h 2600599"/>
                  <a:gd name="connsiteX2" fmla="*/ 2430564 w 3413041"/>
                  <a:gd name="connsiteY2" fmla="*/ 2169719 h 2600599"/>
                  <a:gd name="connsiteX3" fmla="*/ 2517576 w 3413041"/>
                  <a:gd name="connsiteY3" fmla="*/ 2225587 h 2600599"/>
                  <a:gd name="connsiteX4" fmla="*/ 2561084 w 3413041"/>
                  <a:gd name="connsiteY4" fmla="*/ 2209367 h 2600599"/>
                  <a:gd name="connsiteX5" fmla="*/ 2616816 w 3413041"/>
                  <a:gd name="connsiteY5" fmla="*/ 2052933 h 2600599"/>
                  <a:gd name="connsiteX6" fmla="*/ 2520096 w 3413041"/>
                  <a:gd name="connsiteY6" fmla="*/ 2002111 h 2600599"/>
                  <a:gd name="connsiteX7" fmla="*/ 1508300 w 3413041"/>
                  <a:gd name="connsiteY7" fmla="*/ 2002111 h 2600599"/>
                  <a:gd name="connsiteX8" fmla="*/ 1405560 w 3413041"/>
                  <a:gd name="connsiteY8" fmla="*/ 2145595 h 2600599"/>
                  <a:gd name="connsiteX9" fmla="*/ 1478740 w 3413041"/>
                  <a:gd name="connsiteY9" fmla="*/ 2211959 h 2600599"/>
                  <a:gd name="connsiteX10" fmla="*/ 1603472 w 3413041"/>
                  <a:gd name="connsiteY10" fmla="*/ 2164249 h 2600599"/>
                  <a:gd name="connsiteX11" fmla="*/ 1611040 w 3413041"/>
                  <a:gd name="connsiteY11" fmla="*/ 2063091 h 2600599"/>
                  <a:gd name="connsiteX12" fmla="*/ 1508300 w 3413041"/>
                  <a:gd name="connsiteY12" fmla="*/ 2002111 h 2600599"/>
                  <a:gd name="connsiteX13" fmla="*/ 2022368 w 3413041"/>
                  <a:gd name="connsiteY13" fmla="*/ 2000359 h 2600599"/>
                  <a:gd name="connsiteX14" fmla="*/ 1911224 w 3413041"/>
                  <a:gd name="connsiteY14" fmla="*/ 2071965 h 2600599"/>
                  <a:gd name="connsiteX15" fmla="*/ 2048404 w 3413041"/>
                  <a:gd name="connsiteY15" fmla="*/ 2212371 h 2600599"/>
                  <a:gd name="connsiteX16" fmla="*/ 2097140 w 3413041"/>
                  <a:gd name="connsiteY16" fmla="*/ 2186677 h 2600599"/>
                  <a:gd name="connsiteX17" fmla="*/ 2123492 w 3413041"/>
                  <a:gd name="connsiteY17" fmla="*/ 2077755 h 2600599"/>
                  <a:gd name="connsiteX18" fmla="*/ 2022368 w 3413041"/>
                  <a:gd name="connsiteY18" fmla="*/ 2000359 h 2600599"/>
                  <a:gd name="connsiteX19" fmla="*/ 3015036 w 3413041"/>
                  <a:gd name="connsiteY19" fmla="*/ 1999015 h 2600599"/>
                  <a:gd name="connsiteX20" fmla="*/ 2949232 w 3413041"/>
                  <a:gd name="connsiteY20" fmla="*/ 2036257 h 2600599"/>
                  <a:gd name="connsiteX21" fmla="*/ 2938388 w 3413041"/>
                  <a:gd name="connsiteY21" fmla="*/ 2169321 h 2600599"/>
                  <a:gd name="connsiteX22" fmla="*/ 3036728 w 3413041"/>
                  <a:gd name="connsiteY22" fmla="*/ 2220303 h 2600599"/>
                  <a:gd name="connsiteX23" fmla="*/ 3059144 w 3413041"/>
                  <a:gd name="connsiteY23" fmla="*/ 2215603 h 2600599"/>
                  <a:gd name="connsiteX24" fmla="*/ 3098552 w 3413041"/>
                  <a:gd name="connsiteY24" fmla="*/ 2189569 h 2600599"/>
                  <a:gd name="connsiteX25" fmla="*/ 3015036 w 3413041"/>
                  <a:gd name="connsiteY25" fmla="*/ 1999015 h 2600599"/>
                  <a:gd name="connsiteX26" fmla="*/ 510504 w 3413041"/>
                  <a:gd name="connsiteY26" fmla="*/ 1896023 h 2600599"/>
                  <a:gd name="connsiteX27" fmla="*/ 395168 w 3413041"/>
                  <a:gd name="connsiteY27" fmla="*/ 1923123 h 2600599"/>
                  <a:gd name="connsiteX28" fmla="*/ 384384 w 3413041"/>
                  <a:gd name="connsiteY28" fmla="*/ 2288055 h 2600599"/>
                  <a:gd name="connsiteX29" fmla="*/ 606156 w 3413041"/>
                  <a:gd name="connsiteY29" fmla="*/ 2291305 h 2600599"/>
                  <a:gd name="connsiteX30" fmla="*/ 676964 w 3413041"/>
                  <a:gd name="connsiteY30" fmla="*/ 2223805 h 2600599"/>
                  <a:gd name="connsiteX31" fmla="*/ 706436 w 3413041"/>
                  <a:gd name="connsiteY31" fmla="*/ 2108297 h 2600599"/>
                  <a:gd name="connsiteX32" fmla="*/ 679120 w 3413041"/>
                  <a:gd name="connsiteY32" fmla="*/ 1994593 h 2600599"/>
                  <a:gd name="connsiteX33" fmla="*/ 510504 w 3413041"/>
                  <a:gd name="connsiteY33" fmla="*/ 1896023 h 2600599"/>
                  <a:gd name="connsiteX34" fmla="*/ 1699384 w 3413041"/>
                  <a:gd name="connsiteY34" fmla="*/ 387 h 2600599"/>
                  <a:gd name="connsiteX35" fmla="*/ 1880900 w 3413041"/>
                  <a:gd name="connsiteY35" fmla="*/ 104633 h 2600599"/>
                  <a:gd name="connsiteX36" fmla="*/ 1835172 w 3413041"/>
                  <a:gd name="connsiteY36" fmla="*/ 324865 h 2600599"/>
                  <a:gd name="connsiteX37" fmla="*/ 1808528 w 3413041"/>
                  <a:gd name="connsiteY37" fmla="*/ 349695 h 2600599"/>
                  <a:gd name="connsiteX38" fmla="*/ 1808528 w 3413041"/>
                  <a:gd name="connsiteY38" fmla="*/ 976565 h 2600599"/>
                  <a:gd name="connsiteX39" fmla="*/ 1824732 w 3413041"/>
                  <a:gd name="connsiteY39" fmla="*/ 1609553 h 2600599"/>
                  <a:gd name="connsiteX40" fmla="*/ 2553832 w 3413041"/>
                  <a:gd name="connsiteY40" fmla="*/ 1615671 h 2600599"/>
                  <a:gd name="connsiteX41" fmla="*/ 3379788 w 3413041"/>
                  <a:gd name="connsiteY41" fmla="*/ 1692319 h 2600599"/>
                  <a:gd name="connsiteX42" fmla="*/ 3408952 w 3413041"/>
                  <a:gd name="connsiteY42" fmla="*/ 1730825 h 2600599"/>
                  <a:gd name="connsiteX43" fmla="*/ 3411832 w 3413041"/>
                  <a:gd name="connsiteY43" fmla="*/ 2094279 h 2600599"/>
                  <a:gd name="connsiteX44" fmla="*/ 3395268 w 3413041"/>
                  <a:gd name="connsiteY44" fmla="*/ 2496239 h 2600599"/>
                  <a:gd name="connsiteX45" fmla="*/ 3299856 w 3413041"/>
                  <a:gd name="connsiteY45" fmla="*/ 2585125 h 2600599"/>
                  <a:gd name="connsiteX46" fmla="*/ 1709876 w 3413041"/>
                  <a:gd name="connsiteY46" fmla="*/ 2600599 h 2600599"/>
                  <a:gd name="connsiteX47" fmla="*/ 115576 w 3413041"/>
                  <a:gd name="connsiteY47" fmla="*/ 2581165 h 2600599"/>
                  <a:gd name="connsiteX48" fmla="*/ 11520 w 3413041"/>
                  <a:gd name="connsiteY48" fmla="*/ 2459535 h 2600599"/>
                  <a:gd name="connsiteX49" fmla="*/ 0 w 3413041"/>
                  <a:gd name="connsiteY49" fmla="*/ 2107955 h 2600599"/>
                  <a:gd name="connsiteX50" fmla="*/ 11520 w 3413041"/>
                  <a:gd name="connsiteY50" fmla="*/ 1756735 h 2600599"/>
                  <a:gd name="connsiteX51" fmla="*/ 111976 w 3413041"/>
                  <a:gd name="connsiteY51" fmla="*/ 1635823 h 2600599"/>
                  <a:gd name="connsiteX52" fmla="*/ 876360 w 3413041"/>
                  <a:gd name="connsiteY52" fmla="*/ 1615671 h 2600599"/>
                  <a:gd name="connsiteX53" fmla="*/ 1613384 w 3413041"/>
                  <a:gd name="connsiteY53" fmla="*/ 1603435 h 2600599"/>
                  <a:gd name="connsiteX54" fmla="*/ 1625624 w 3413041"/>
                  <a:gd name="connsiteY54" fmla="*/ 975845 h 2600599"/>
                  <a:gd name="connsiteX55" fmla="*/ 1625624 w 3413041"/>
                  <a:gd name="connsiteY55" fmla="*/ 360131 h 2600599"/>
                  <a:gd name="connsiteX56" fmla="*/ 1588900 w 3413041"/>
                  <a:gd name="connsiteY56" fmla="*/ 325225 h 2600599"/>
                  <a:gd name="connsiteX57" fmla="*/ 1539572 w 3413041"/>
                  <a:gd name="connsiteY57" fmla="*/ 115069 h 2600599"/>
                  <a:gd name="connsiteX58" fmla="*/ 1627784 w 3413041"/>
                  <a:gd name="connsiteY58" fmla="*/ 20067 h 2600599"/>
                  <a:gd name="connsiteX59" fmla="*/ 1699384 w 3413041"/>
                  <a:gd name="connsiteY59" fmla="*/ 387 h 260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413041" h="2600599">
                    <a:moveTo>
                      <a:pt x="2520096" y="2002111"/>
                    </a:moveTo>
                    <a:cubicBezTo>
                      <a:pt x="2485576" y="2002111"/>
                      <a:pt x="2471552" y="2008599"/>
                      <a:pt x="2443148" y="2036713"/>
                    </a:cubicBezTo>
                    <a:cubicBezTo>
                      <a:pt x="2401440" y="2078525"/>
                      <a:pt x="2397124" y="2126825"/>
                      <a:pt x="2430564" y="2169719"/>
                    </a:cubicBezTo>
                    <a:cubicBezTo>
                      <a:pt x="2447824" y="2191345"/>
                      <a:pt x="2494924" y="2221623"/>
                      <a:pt x="2517576" y="2225587"/>
                    </a:cubicBezTo>
                    <a:cubicBezTo>
                      <a:pt x="2519016" y="2225947"/>
                      <a:pt x="2538432" y="2218379"/>
                      <a:pt x="2561084" y="2209367"/>
                    </a:cubicBezTo>
                    <a:cubicBezTo>
                      <a:pt x="2626164" y="2183415"/>
                      <a:pt x="2649536" y="2116733"/>
                      <a:pt x="2616816" y="2052933"/>
                    </a:cubicBezTo>
                    <a:cubicBezTo>
                      <a:pt x="2597040" y="2014725"/>
                      <a:pt x="2572952" y="2002111"/>
                      <a:pt x="2520096" y="2002111"/>
                    </a:cubicBezTo>
                    <a:close/>
                    <a:moveTo>
                      <a:pt x="1508300" y="2002111"/>
                    </a:moveTo>
                    <a:cubicBezTo>
                      <a:pt x="1428992" y="2002111"/>
                      <a:pt x="1376360" y="2076005"/>
                      <a:pt x="1405560" y="2145595"/>
                    </a:cubicBezTo>
                    <a:cubicBezTo>
                      <a:pt x="1421784" y="2184695"/>
                      <a:pt x="1436564" y="2198327"/>
                      <a:pt x="1478740" y="2211959"/>
                    </a:cubicBezTo>
                    <a:cubicBezTo>
                      <a:pt x="1522000" y="2225947"/>
                      <a:pt x="1574992" y="2205501"/>
                      <a:pt x="1603472" y="2164249"/>
                    </a:cubicBezTo>
                    <a:cubicBezTo>
                      <a:pt x="1630148" y="2125149"/>
                      <a:pt x="1631952" y="2102909"/>
                      <a:pt x="1611040" y="2063091"/>
                    </a:cubicBezTo>
                    <a:cubicBezTo>
                      <a:pt x="1589412" y="2021481"/>
                      <a:pt x="1556968" y="2002111"/>
                      <a:pt x="1508300" y="2002111"/>
                    </a:cubicBezTo>
                    <a:close/>
                    <a:moveTo>
                      <a:pt x="2022368" y="2000359"/>
                    </a:moveTo>
                    <a:cubicBezTo>
                      <a:pt x="1977828" y="1999137"/>
                      <a:pt x="1931620" y="2022751"/>
                      <a:pt x="1911224" y="2071965"/>
                    </a:cubicBezTo>
                    <a:cubicBezTo>
                      <a:pt x="1878012" y="2152299"/>
                      <a:pt x="1963928" y="2240235"/>
                      <a:pt x="2048404" y="2212371"/>
                    </a:cubicBezTo>
                    <a:cubicBezTo>
                      <a:pt x="2065372" y="2206943"/>
                      <a:pt x="2087392" y="2195363"/>
                      <a:pt x="2097140" y="2186677"/>
                    </a:cubicBezTo>
                    <a:cubicBezTo>
                      <a:pt x="2121328" y="2165689"/>
                      <a:pt x="2133600" y="2115027"/>
                      <a:pt x="2123492" y="2077755"/>
                    </a:cubicBezTo>
                    <a:cubicBezTo>
                      <a:pt x="2109776" y="2027635"/>
                      <a:pt x="2066904" y="2001581"/>
                      <a:pt x="2022368" y="2000359"/>
                    </a:cubicBezTo>
                    <a:close/>
                    <a:moveTo>
                      <a:pt x="3015036" y="1999015"/>
                    </a:moveTo>
                    <a:cubicBezTo>
                      <a:pt x="2991536" y="1999737"/>
                      <a:pt x="2973096" y="2010223"/>
                      <a:pt x="2949232" y="2036257"/>
                    </a:cubicBezTo>
                    <a:cubicBezTo>
                      <a:pt x="2909100" y="2080009"/>
                      <a:pt x="2905124" y="2127377"/>
                      <a:pt x="2938388" y="2169321"/>
                    </a:cubicBezTo>
                    <a:cubicBezTo>
                      <a:pt x="2962612" y="2200417"/>
                      <a:pt x="3015396" y="2227535"/>
                      <a:pt x="3036728" y="2220303"/>
                    </a:cubicBezTo>
                    <a:cubicBezTo>
                      <a:pt x="3044320" y="2217773"/>
                      <a:pt x="3054444" y="2215603"/>
                      <a:pt x="3059144" y="2215603"/>
                    </a:cubicBezTo>
                    <a:cubicBezTo>
                      <a:pt x="3063844" y="2215603"/>
                      <a:pt x="3081560" y="2203671"/>
                      <a:pt x="3098552" y="2189569"/>
                    </a:cubicBezTo>
                    <a:cubicBezTo>
                      <a:pt x="3181348" y="2119783"/>
                      <a:pt x="3126756" y="1995759"/>
                      <a:pt x="3015036" y="1999015"/>
                    </a:cubicBezTo>
                    <a:close/>
                    <a:moveTo>
                      <a:pt x="510504" y="1896023"/>
                    </a:moveTo>
                    <a:cubicBezTo>
                      <a:pt x="470936" y="1893547"/>
                      <a:pt x="430752" y="1902141"/>
                      <a:pt x="395168" y="1923123"/>
                    </a:cubicBezTo>
                    <a:cubicBezTo>
                      <a:pt x="254988" y="2005421"/>
                      <a:pt x="249236" y="2203951"/>
                      <a:pt x="384384" y="2288055"/>
                    </a:cubicBezTo>
                    <a:cubicBezTo>
                      <a:pt x="456272" y="2332815"/>
                      <a:pt x="532832" y="2333899"/>
                      <a:pt x="606156" y="2291305"/>
                    </a:cubicBezTo>
                    <a:cubicBezTo>
                      <a:pt x="628800" y="2278309"/>
                      <a:pt x="660788" y="2247627"/>
                      <a:pt x="676964" y="2223805"/>
                    </a:cubicBezTo>
                    <a:cubicBezTo>
                      <a:pt x="702844" y="2185543"/>
                      <a:pt x="706436" y="2170381"/>
                      <a:pt x="706436" y="2108297"/>
                    </a:cubicBezTo>
                    <a:cubicBezTo>
                      <a:pt x="706436" y="2048377"/>
                      <a:pt x="702124" y="2030329"/>
                      <a:pt x="679120" y="1994593"/>
                    </a:cubicBezTo>
                    <a:cubicBezTo>
                      <a:pt x="640704" y="1935035"/>
                      <a:pt x="576456" y="1900151"/>
                      <a:pt x="510504" y="1896023"/>
                    </a:cubicBezTo>
                    <a:close/>
                    <a:moveTo>
                      <a:pt x="1699384" y="387"/>
                    </a:moveTo>
                    <a:cubicBezTo>
                      <a:pt x="1772344" y="-4337"/>
                      <a:pt x="1845252" y="34461"/>
                      <a:pt x="1880900" y="104633"/>
                    </a:cubicBezTo>
                    <a:cubicBezTo>
                      <a:pt x="1916904" y="175165"/>
                      <a:pt x="1898180" y="266209"/>
                      <a:pt x="1835172" y="324865"/>
                    </a:cubicBezTo>
                    <a:lnTo>
                      <a:pt x="1808528" y="349695"/>
                    </a:lnTo>
                    <a:lnTo>
                      <a:pt x="1808528" y="976565"/>
                    </a:lnTo>
                    <a:cubicBezTo>
                      <a:pt x="1808528" y="1538661"/>
                      <a:pt x="1810328" y="1603795"/>
                      <a:pt x="1824732" y="1609553"/>
                    </a:cubicBezTo>
                    <a:cubicBezTo>
                      <a:pt x="1833372" y="1612791"/>
                      <a:pt x="2161740" y="1615671"/>
                      <a:pt x="2553832" y="1615671"/>
                    </a:cubicBezTo>
                    <a:cubicBezTo>
                      <a:pt x="3355664" y="1616031"/>
                      <a:pt x="3318940" y="1612791"/>
                      <a:pt x="3379788" y="1692319"/>
                    </a:cubicBezTo>
                    <a:lnTo>
                      <a:pt x="3408952" y="1730825"/>
                    </a:lnTo>
                    <a:lnTo>
                      <a:pt x="3411832" y="2094279"/>
                    </a:lnTo>
                    <a:cubicBezTo>
                      <a:pt x="3414712" y="2436503"/>
                      <a:pt x="3413632" y="2460255"/>
                      <a:pt x="3395268" y="2496239"/>
                    </a:cubicBezTo>
                    <a:cubicBezTo>
                      <a:pt x="3371144" y="2543381"/>
                      <a:pt x="3348104" y="2564973"/>
                      <a:pt x="3299856" y="2585125"/>
                    </a:cubicBezTo>
                    <a:cubicBezTo>
                      <a:pt x="3266732" y="2598799"/>
                      <a:pt x="3084188" y="2600599"/>
                      <a:pt x="1709876" y="2600599"/>
                    </a:cubicBezTo>
                    <a:cubicBezTo>
                      <a:pt x="215668" y="2600239"/>
                      <a:pt x="155900" y="2599519"/>
                      <a:pt x="115576" y="2581165"/>
                    </a:cubicBezTo>
                    <a:cubicBezTo>
                      <a:pt x="69848" y="2560655"/>
                      <a:pt x="29524" y="2513153"/>
                      <a:pt x="11520" y="2459535"/>
                    </a:cubicBezTo>
                    <a:cubicBezTo>
                      <a:pt x="3960" y="2436503"/>
                      <a:pt x="0" y="2318111"/>
                      <a:pt x="0" y="2107955"/>
                    </a:cubicBezTo>
                    <a:cubicBezTo>
                      <a:pt x="0" y="1898157"/>
                      <a:pt x="3960" y="1779405"/>
                      <a:pt x="11520" y="1756735"/>
                    </a:cubicBezTo>
                    <a:cubicBezTo>
                      <a:pt x="28804" y="1704915"/>
                      <a:pt x="67328" y="1658493"/>
                      <a:pt x="111976" y="1635823"/>
                    </a:cubicBezTo>
                    <a:cubicBezTo>
                      <a:pt x="150500" y="1616031"/>
                      <a:pt x="172824" y="1615671"/>
                      <a:pt x="876360" y="1615671"/>
                    </a:cubicBezTo>
                    <a:cubicBezTo>
                      <a:pt x="1426516" y="1615671"/>
                      <a:pt x="1604380" y="1612791"/>
                      <a:pt x="1613384" y="1603435"/>
                    </a:cubicBezTo>
                    <a:cubicBezTo>
                      <a:pt x="1622744" y="1594079"/>
                      <a:pt x="1625624" y="1440781"/>
                      <a:pt x="1625624" y="975845"/>
                    </a:cubicBezTo>
                    <a:lnTo>
                      <a:pt x="1625624" y="360131"/>
                    </a:lnTo>
                    <a:lnTo>
                      <a:pt x="1588900" y="325225"/>
                    </a:lnTo>
                    <a:cubicBezTo>
                      <a:pt x="1525172" y="264409"/>
                      <a:pt x="1507888" y="190999"/>
                      <a:pt x="1539572" y="115069"/>
                    </a:cubicBezTo>
                    <a:cubicBezTo>
                      <a:pt x="1559736" y="66847"/>
                      <a:pt x="1581336" y="43817"/>
                      <a:pt x="1627784" y="20067"/>
                    </a:cubicBezTo>
                    <a:cubicBezTo>
                      <a:pt x="1650736" y="8371"/>
                      <a:pt x="1675064" y="1961"/>
                      <a:pt x="1699384" y="3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8" name="Freeform 92"/>
              <p:cNvSpPr>
                <a:spLocks/>
              </p:cNvSpPr>
              <p:nvPr/>
            </p:nvSpPr>
            <p:spPr bwMode="auto">
              <a:xfrm>
                <a:off x="35512341" y="13261794"/>
                <a:ext cx="405044" cy="1443407"/>
              </a:xfrm>
              <a:custGeom>
                <a:avLst/>
                <a:gdLst>
                  <a:gd name="T0" fmla="*/ 1033 w 1527"/>
                  <a:gd name="T1" fmla="*/ 5262 h 5433"/>
                  <a:gd name="T2" fmla="*/ 125 w 1527"/>
                  <a:gd name="T3" fmla="*/ 3147 h 5433"/>
                  <a:gd name="T4" fmla="*/ 1098 w 1527"/>
                  <a:gd name="T5" fmla="*/ 127 h 5433"/>
                  <a:gd name="T6" fmla="*/ 1212 w 1527"/>
                  <a:gd name="T7" fmla="*/ 0 h 5433"/>
                  <a:gd name="T8" fmla="*/ 1369 w 1527"/>
                  <a:gd name="T9" fmla="*/ 154 h 5433"/>
                  <a:gd name="T10" fmla="*/ 1527 w 1527"/>
                  <a:gd name="T11" fmla="*/ 353 h 5433"/>
                  <a:gd name="T12" fmla="*/ 1439 w 1527"/>
                  <a:gd name="T13" fmla="*/ 481 h 5433"/>
                  <a:gd name="T14" fmla="*/ 863 w 1527"/>
                  <a:gd name="T15" fmla="*/ 1402 h 5433"/>
                  <a:gd name="T16" fmla="*/ 622 w 1527"/>
                  <a:gd name="T17" fmla="*/ 2283 h 5433"/>
                  <a:gd name="T18" fmla="*/ 1412 w 1527"/>
                  <a:gd name="T19" fmla="*/ 4958 h 5433"/>
                  <a:gd name="T20" fmla="*/ 1526 w 1527"/>
                  <a:gd name="T21" fmla="*/ 5112 h 5433"/>
                  <a:gd name="T22" fmla="*/ 1210 w 1527"/>
                  <a:gd name="T23" fmla="*/ 5432 h 5433"/>
                  <a:gd name="T24" fmla="*/ 1033 w 1527"/>
                  <a:gd name="T25" fmla="*/ 5262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7" h="5433">
                    <a:moveTo>
                      <a:pt x="1033" y="5262"/>
                    </a:moveTo>
                    <a:cubicBezTo>
                      <a:pt x="505" y="4626"/>
                      <a:pt x="222" y="3966"/>
                      <a:pt x="125" y="3147"/>
                    </a:cubicBezTo>
                    <a:cubicBezTo>
                      <a:pt x="0" y="2085"/>
                      <a:pt x="368" y="942"/>
                      <a:pt x="1098" y="127"/>
                    </a:cubicBezTo>
                    <a:lnTo>
                      <a:pt x="1212" y="0"/>
                    </a:lnTo>
                    <a:lnTo>
                      <a:pt x="1369" y="154"/>
                    </a:lnTo>
                    <a:cubicBezTo>
                      <a:pt x="1456" y="239"/>
                      <a:pt x="1527" y="329"/>
                      <a:pt x="1527" y="353"/>
                    </a:cubicBezTo>
                    <a:cubicBezTo>
                      <a:pt x="1527" y="378"/>
                      <a:pt x="1487" y="436"/>
                      <a:pt x="1439" y="481"/>
                    </a:cubicBezTo>
                    <a:cubicBezTo>
                      <a:pt x="1290" y="623"/>
                      <a:pt x="990" y="1101"/>
                      <a:pt x="863" y="1402"/>
                    </a:cubicBezTo>
                    <a:cubicBezTo>
                      <a:pt x="746" y="1677"/>
                      <a:pt x="696" y="1858"/>
                      <a:pt x="622" y="2283"/>
                    </a:cubicBezTo>
                    <a:cubicBezTo>
                      <a:pt x="471" y="3144"/>
                      <a:pt x="802" y="4265"/>
                      <a:pt x="1412" y="4958"/>
                    </a:cubicBezTo>
                    <a:cubicBezTo>
                      <a:pt x="1475" y="5030"/>
                      <a:pt x="1526" y="5099"/>
                      <a:pt x="1526" y="5112"/>
                    </a:cubicBezTo>
                    <a:cubicBezTo>
                      <a:pt x="1525" y="5152"/>
                      <a:pt x="1248" y="5433"/>
                      <a:pt x="1210" y="5432"/>
                    </a:cubicBezTo>
                    <a:cubicBezTo>
                      <a:pt x="1190" y="5432"/>
                      <a:pt x="1110" y="5356"/>
                      <a:pt x="1033" y="526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9" name="Freeform 93"/>
              <p:cNvSpPr>
                <a:spLocks/>
              </p:cNvSpPr>
              <p:nvPr/>
            </p:nvSpPr>
            <p:spPr bwMode="auto">
              <a:xfrm>
                <a:off x="37228508" y="13261794"/>
                <a:ext cx="376948" cy="1443407"/>
              </a:xfrm>
              <a:custGeom>
                <a:avLst/>
                <a:gdLst>
                  <a:gd name="T0" fmla="*/ 144 w 1421"/>
                  <a:gd name="T1" fmla="*/ 5290 h 5433"/>
                  <a:gd name="T2" fmla="*/ 0 w 1421"/>
                  <a:gd name="T3" fmla="*/ 5119 h 5433"/>
                  <a:gd name="T4" fmla="*/ 156 w 1421"/>
                  <a:gd name="T5" fmla="*/ 4897 h 5433"/>
                  <a:gd name="T6" fmla="*/ 841 w 1421"/>
                  <a:gd name="T7" fmla="*/ 3529 h 5433"/>
                  <a:gd name="T8" fmla="*/ 915 w 1421"/>
                  <a:gd name="T9" fmla="*/ 2766 h 5433"/>
                  <a:gd name="T10" fmla="*/ 756 w 1421"/>
                  <a:gd name="T11" fmla="*/ 1640 h 5433"/>
                  <a:gd name="T12" fmla="*/ 158 w 1421"/>
                  <a:gd name="T13" fmla="*/ 567 h 5433"/>
                  <a:gd name="T14" fmla="*/ 0 w 1421"/>
                  <a:gd name="T15" fmla="*/ 341 h 5433"/>
                  <a:gd name="T16" fmla="*/ 157 w 1421"/>
                  <a:gd name="T17" fmla="*/ 154 h 5433"/>
                  <a:gd name="T18" fmla="*/ 314 w 1421"/>
                  <a:gd name="T19" fmla="*/ 0 h 5433"/>
                  <a:gd name="T20" fmla="*/ 452 w 1421"/>
                  <a:gd name="T21" fmla="*/ 155 h 5433"/>
                  <a:gd name="T22" fmla="*/ 1184 w 1421"/>
                  <a:gd name="T23" fmla="*/ 1378 h 5433"/>
                  <a:gd name="T24" fmla="*/ 1380 w 1421"/>
                  <a:gd name="T25" fmla="*/ 2110 h 5433"/>
                  <a:gd name="T26" fmla="*/ 1385 w 1421"/>
                  <a:gd name="T27" fmla="*/ 3313 h 5433"/>
                  <a:gd name="T28" fmla="*/ 1311 w 1421"/>
                  <a:gd name="T29" fmla="*/ 3641 h 5433"/>
                  <a:gd name="T30" fmla="*/ 711 w 1421"/>
                  <a:gd name="T31" fmla="*/ 4981 h 5433"/>
                  <a:gd name="T32" fmla="*/ 310 w 1421"/>
                  <a:gd name="T33" fmla="*/ 5433 h 5433"/>
                  <a:gd name="T34" fmla="*/ 144 w 1421"/>
                  <a:gd name="T35" fmla="*/ 5290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21" h="5433">
                    <a:moveTo>
                      <a:pt x="144" y="5290"/>
                    </a:moveTo>
                    <a:cubicBezTo>
                      <a:pt x="65" y="5212"/>
                      <a:pt x="0" y="5135"/>
                      <a:pt x="0" y="5119"/>
                    </a:cubicBezTo>
                    <a:cubicBezTo>
                      <a:pt x="0" y="5104"/>
                      <a:pt x="70" y="5004"/>
                      <a:pt x="156" y="4897"/>
                    </a:cubicBezTo>
                    <a:cubicBezTo>
                      <a:pt x="483" y="4492"/>
                      <a:pt x="709" y="4040"/>
                      <a:pt x="841" y="3529"/>
                    </a:cubicBezTo>
                    <a:cubicBezTo>
                      <a:pt x="905" y="3280"/>
                      <a:pt x="914" y="3186"/>
                      <a:pt x="915" y="2766"/>
                    </a:cubicBezTo>
                    <a:cubicBezTo>
                      <a:pt x="917" y="2242"/>
                      <a:pt x="889" y="2047"/>
                      <a:pt x="756" y="1640"/>
                    </a:cubicBezTo>
                    <a:cubicBezTo>
                      <a:pt x="623" y="1234"/>
                      <a:pt x="449" y="922"/>
                      <a:pt x="158" y="567"/>
                    </a:cubicBezTo>
                    <a:cubicBezTo>
                      <a:pt x="71" y="461"/>
                      <a:pt x="0" y="359"/>
                      <a:pt x="0" y="341"/>
                    </a:cubicBezTo>
                    <a:cubicBezTo>
                      <a:pt x="0" y="323"/>
                      <a:pt x="70" y="239"/>
                      <a:pt x="157" y="154"/>
                    </a:cubicBezTo>
                    <a:lnTo>
                      <a:pt x="314" y="0"/>
                    </a:lnTo>
                    <a:lnTo>
                      <a:pt x="452" y="155"/>
                    </a:lnTo>
                    <a:cubicBezTo>
                      <a:pt x="731" y="467"/>
                      <a:pt x="1039" y="981"/>
                      <a:pt x="1184" y="1378"/>
                    </a:cubicBezTo>
                    <a:cubicBezTo>
                      <a:pt x="1233" y="1511"/>
                      <a:pt x="1299" y="1760"/>
                      <a:pt x="1380" y="2110"/>
                    </a:cubicBezTo>
                    <a:cubicBezTo>
                      <a:pt x="1417" y="2273"/>
                      <a:pt x="1421" y="3170"/>
                      <a:pt x="1385" y="3313"/>
                    </a:cubicBezTo>
                    <a:cubicBezTo>
                      <a:pt x="1371" y="3369"/>
                      <a:pt x="1337" y="3516"/>
                      <a:pt x="1311" y="3641"/>
                    </a:cubicBezTo>
                    <a:cubicBezTo>
                      <a:pt x="1220" y="4071"/>
                      <a:pt x="985" y="4596"/>
                      <a:pt x="711" y="4981"/>
                    </a:cubicBezTo>
                    <a:cubicBezTo>
                      <a:pt x="572" y="5176"/>
                      <a:pt x="344" y="5433"/>
                      <a:pt x="310" y="5433"/>
                    </a:cubicBezTo>
                    <a:cubicBezTo>
                      <a:pt x="299" y="5433"/>
                      <a:pt x="224" y="5368"/>
                      <a:pt x="144" y="529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0" name="Freeform 94"/>
              <p:cNvSpPr>
                <a:spLocks/>
              </p:cNvSpPr>
              <p:nvPr/>
            </p:nvSpPr>
            <p:spPr bwMode="auto">
              <a:xfrm>
                <a:off x="35835435" y="13472509"/>
                <a:ext cx="300856" cy="1021974"/>
              </a:xfrm>
              <a:custGeom>
                <a:avLst/>
                <a:gdLst>
                  <a:gd name="T0" fmla="*/ 649 w 1133"/>
                  <a:gd name="T1" fmla="*/ 3709 h 3850"/>
                  <a:gd name="T2" fmla="*/ 64 w 1133"/>
                  <a:gd name="T3" fmla="*/ 2517 h 3850"/>
                  <a:gd name="T4" fmla="*/ 50 w 1133"/>
                  <a:gd name="T5" fmla="*/ 1437 h 3850"/>
                  <a:gd name="T6" fmla="*/ 583 w 1133"/>
                  <a:gd name="T7" fmla="*/ 253 h 3850"/>
                  <a:gd name="T8" fmla="*/ 974 w 1133"/>
                  <a:gd name="T9" fmla="*/ 185 h 3850"/>
                  <a:gd name="T10" fmla="*/ 1133 w 1133"/>
                  <a:gd name="T11" fmla="*/ 344 h 3850"/>
                  <a:gd name="T12" fmla="*/ 984 w 1133"/>
                  <a:gd name="T13" fmla="*/ 538 h 3850"/>
                  <a:gd name="T14" fmla="*/ 561 w 1133"/>
                  <a:gd name="T15" fmla="*/ 1412 h 3850"/>
                  <a:gd name="T16" fmla="*/ 616 w 1133"/>
                  <a:gd name="T17" fmla="*/ 2679 h 3850"/>
                  <a:gd name="T18" fmla="*/ 966 w 1133"/>
                  <a:gd name="T19" fmla="*/ 3313 h 3850"/>
                  <a:gd name="T20" fmla="*/ 1087 w 1133"/>
                  <a:gd name="T21" fmla="*/ 3572 h 3850"/>
                  <a:gd name="T22" fmla="*/ 780 w 1133"/>
                  <a:gd name="T23" fmla="*/ 3850 h 3850"/>
                  <a:gd name="T24" fmla="*/ 649 w 1133"/>
                  <a:gd name="T25" fmla="*/ 3709 h 3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3" h="3850">
                    <a:moveTo>
                      <a:pt x="649" y="3709"/>
                    </a:moveTo>
                    <a:cubicBezTo>
                      <a:pt x="375" y="3385"/>
                      <a:pt x="157" y="2939"/>
                      <a:pt x="64" y="2517"/>
                    </a:cubicBezTo>
                    <a:cubicBezTo>
                      <a:pt x="8" y="2258"/>
                      <a:pt x="0" y="1696"/>
                      <a:pt x="50" y="1437"/>
                    </a:cubicBezTo>
                    <a:cubicBezTo>
                      <a:pt x="132" y="1013"/>
                      <a:pt x="338" y="555"/>
                      <a:pt x="583" y="253"/>
                    </a:cubicBezTo>
                    <a:cubicBezTo>
                      <a:pt x="788" y="1"/>
                      <a:pt x="789" y="0"/>
                      <a:pt x="974" y="185"/>
                    </a:cubicBezTo>
                    <a:lnTo>
                      <a:pt x="1133" y="344"/>
                    </a:lnTo>
                    <a:lnTo>
                      <a:pt x="984" y="538"/>
                    </a:lnTo>
                    <a:cubicBezTo>
                      <a:pt x="797" y="782"/>
                      <a:pt x="632" y="1122"/>
                      <a:pt x="561" y="1412"/>
                    </a:cubicBezTo>
                    <a:cubicBezTo>
                      <a:pt x="469" y="1785"/>
                      <a:pt x="494" y="2369"/>
                      <a:pt x="616" y="2679"/>
                    </a:cubicBezTo>
                    <a:cubicBezTo>
                      <a:pt x="701" y="2898"/>
                      <a:pt x="831" y="3134"/>
                      <a:pt x="966" y="3313"/>
                    </a:cubicBezTo>
                    <a:cubicBezTo>
                      <a:pt x="1102" y="3494"/>
                      <a:pt x="1118" y="3528"/>
                      <a:pt x="1087" y="3572"/>
                    </a:cubicBezTo>
                    <a:cubicBezTo>
                      <a:pt x="1050" y="3625"/>
                      <a:pt x="802" y="3850"/>
                      <a:pt x="780" y="3850"/>
                    </a:cubicBezTo>
                    <a:cubicBezTo>
                      <a:pt x="774" y="3850"/>
                      <a:pt x="715" y="3787"/>
                      <a:pt x="649" y="370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1" name="Freeform 95"/>
              <p:cNvSpPr>
                <a:spLocks/>
              </p:cNvSpPr>
              <p:nvPr/>
            </p:nvSpPr>
            <p:spPr bwMode="auto">
              <a:xfrm>
                <a:off x="37010764" y="13480709"/>
                <a:ext cx="313734" cy="1013779"/>
              </a:xfrm>
              <a:custGeom>
                <a:avLst/>
                <a:gdLst>
                  <a:gd name="T0" fmla="*/ 263 w 1183"/>
                  <a:gd name="T1" fmla="*/ 3770 h 3819"/>
                  <a:gd name="T2" fmla="*/ 103 w 1183"/>
                  <a:gd name="T3" fmla="*/ 3603 h 3819"/>
                  <a:gd name="T4" fmla="*/ 0 w 1183"/>
                  <a:gd name="T5" fmla="*/ 3485 h 3819"/>
                  <a:gd name="T6" fmla="*/ 140 w 1183"/>
                  <a:gd name="T7" fmla="*/ 3311 h 3819"/>
                  <a:gd name="T8" fmla="*/ 593 w 1183"/>
                  <a:gd name="T9" fmla="*/ 2295 h 3819"/>
                  <a:gd name="T10" fmla="*/ 620 w 1183"/>
                  <a:gd name="T11" fmla="*/ 1689 h 3819"/>
                  <a:gd name="T12" fmla="*/ 144 w 1183"/>
                  <a:gd name="T13" fmla="*/ 506 h 3819"/>
                  <a:gd name="T14" fmla="*/ 0 w 1183"/>
                  <a:gd name="T15" fmla="*/ 318 h 3819"/>
                  <a:gd name="T16" fmla="*/ 156 w 1183"/>
                  <a:gd name="T17" fmla="*/ 157 h 3819"/>
                  <a:gd name="T18" fmla="*/ 362 w 1183"/>
                  <a:gd name="T19" fmla="*/ 26 h 3819"/>
                  <a:gd name="T20" fmla="*/ 836 w 1183"/>
                  <a:gd name="T21" fmla="*/ 701 h 3819"/>
                  <a:gd name="T22" fmla="*/ 1105 w 1183"/>
                  <a:gd name="T23" fmla="*/ 1615 h 3819"/>
                  <a:gd name="T24" fmla="*/ 672 w 1183"/>
                  <a:gd name="T25" fmla="*/ 3424 h 3819"/>
                  <a:gd name="T26" fmla="*/ 342 w 1183"/>
                  <a:gd name="T27" fmla="*/ 3819 h 3819"/>
                  <a:gd name="T28" fmla="*/ 263 w 1183"/>
                  <a:gd name="T29" fmla="*/ 3770 h 3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3" h="3819">
                    <a:moveTo>
                      <a:pt x="263" y="3770"/>
                    </a:moveTo>
                    <a:cubicBezTo>
                      <a:pt x="232" y="3743"/>
                      <a:pt x="160" y="3668"/>
                      <a:pt x="103" y="3603"/>
                    </a:cubicBezTo>
                    <a:lnTo>
                      <a:pt x="0" y="3485"/>
                    </a:lnTo>
                    <a:lnTo>
                      <a:pt x="140" y="3311"/>
                    </a:lnTo>
                    <a:cubicBezTo>
                      <a:pt x="378" y="3015"/>
                      <a:pt x="537" y="2660"/>
                      <a:pt x="593" y="2295"/>
                    </a:cubicBezTo>
                    <a:cubicBezTo>
                      <a:pt x="643" y="1975"/>
                      <a:pt x="645" y="1920"/>
                      <a:pt x="620" y="1689"/>
                    </a:cubicBezTo>
                    <a:cubicBezTo>
                      <a:pt x="573" y="1255"/>
                      <a:pt x="412" y="855"/>
                      <a:pt x="144" y="506"/>
                    </a:cubicBezTo>
                    <a:lnTo>
                      <a:pt x="0" y="318"/>
                    </a:lnTo>
                    <a:lnTo>
                      <a:pt x="156" y="157"/>
                    </a:lnTo>
                    <a:cubicBezTo>
                      <a:pt x="287" y="21"/>
                      <a:pt x="319" y="0"/>
                      <a:pt x="362" y="26"/>
                    </a:cubicBezTo>
                    <a:cubicBezTo>
                      <a:pt x="473" y="94"/>
                      <a:pt x="693" y="407"/>
                      <a:pt x="836" y="701"/>
                    </a:cubicBezTo>
                    <a:cubicBezTo>
                      <a:pt x="1000" y="1038"/>
                      <a:pt x="1051" y="1210"/>
                      <a:pt x="1105" y="1615"/>
                    </a:cubicBezTo>
                    <a:cubicBezTo>
                      <a:pt x="1183" y="2193"/>
                      <a:pt x="1007" y="2927"/>
                      <a:pt x="672" y="3424"/>
                    </a:cubicBezTo>
                    <a:cubicBezTo>
                      <a:pt x="555" y="3597"/>
                      <a:pt x="370" y="3819"/>
                      <a:pt x="342" y="3819"/>
                    </a:cubicBezTo>
                    <a:cubicBezTo>
                      <a:pt x="330" y="3819"/>
                      <a:pt x="294" y="3797"/>
                      <a:pt x="263" y="377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2" name="Freeform 96"/>
              <p:cNvSpPr>
                <a:spLocks/>
              </p:cNvSpPr>
              <p:nvPr/>
            </p:nvSpPr>
            <p:spPr bwMode="auto">
              <a:xfrm>
                <a:off x="36138636" y="13684397"/>
                <a:ext cx="208374" cy="600542"/>
              </a:xfrm>
              <a:custGeom>
                <a:avLst/>
                <a:gdLst>
                  <a:gd name="T0" fmla="*/ 317 w 783"/>
                  <a:gd name="T1" fmla="*/ 2127 h 2261"/>
                  <a:gd name="T2" fmla="*/ 0 w 783"/>
                  <a:gd name="T3" fmla="*/ 1146 h 2261"/>
                  <a:gd name="T4" fmla="*/ 342 w 783"/>
                  <a:gd name="T5" fmla="*/ 122 h 2261"/>
                  <a:gd name="T6" fmla="*/ 449 w 783"/>
                  <a:gd name="T7" fmla="*/ 0 h 2261"/>
                  <a:gd name="T8" fmla="*/ 616 w 783"/>
                  <a:gd name="T9" fmla="*/ 170 h 2261"/>
                  <a:gd name="T10" fmla="*/ 783 w 783"/>
                  <a:gd name="T11" fmla="*/ 339 h 2261"/>
                  <a:gd name="T12" fmla="*/ 705 w 783"/>
                  <a:gd name="T13" fmla="*/ 451 h 2261"/>
                  <a:gd name="T14" fmla="*/ 492 w 783"/>
                  <a:gd name="T15" fmla="*/ 1139 h 2261"/>
                  <a:gd name="T16" fmla="*/ 685 w 783"/>
                  <a:gd name="T17" fmla="*/ 1795 h 2261"/>
                  <a:gd name="T18" fmla="*/ 747 w 783"/>
                  <a:gd name="T19" fmla="*/ 1975 h 2261"/>
                  <a:gd name="T20" fmla="*/ 441 w 783"/>
                  <a:gd name="T21" fmla="*/ 2261 h 2261"/>
                  <a:gd name="T22" fmla="*/ 317 w 783"/>
                  <a:gd name="T23" fmla="*/ 2127 h 2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3" h="2261">
                    <a:moveTo>
                      <a:pt x="317" y="2127"/>
                    </a:moveTo>
                    <a:cubicBezTo>
                      <a:pt x="85" y="1820"/>
                      <a:pt x="1" y="1557"/>
                      <a:pt x="0" y="1146"/>
                    </a:cubicBezTo>
                    <a:cubicBezTo>
                      <a:pt x="0" y="720"/>
                      <a:pt x="112" y="384"/>
                      <a:pt x="342" y="122"/>
                    </a:cubicBezTo>
                    <a:lnTo>
                      <a:pt x="449" y="0"/>
                    </a:lnTo>
                    <a:lnTo>
                      <a:pt x="616" y="170"/>
                    </a:lnTo>
                    <a:lnTo>
                      <a:pt x="783" y="339"/>
                    </a:lnTo>
                    <a:lnTo>
                      <a:pt x="705" y="451"/>
                    </a:lnTo>
                    <a:cubicBezTo>
                      <a:pt x="555" y="668"/>
                      <a:pt x="493" y="869"/>
                      <a:pt x="492" y="1139"/>
                    </a:cubicBezTo>
                    <a:cubicBezTo>
                      <a:pt x="491" y="1416"/>
                      <a:pt x="539" y="1578"/>
                      <a:pt x="685" y="1795"/>
                    </a:cubicBezTo>
                    <a:cubicBezTo>
                      <a:pt x="752" y="1893"/>
                      <a:pt x="767" y="1938"/>
                      <a:pt x="747" y="1975"/>
                    </a:cubicBezTo>
                    <a:cubicBezTo>
                      <a:pt x="715" y="2036"/>
                      <a:pt x="473" y="2261"/>
                      <a:pt x="441" y="2261"/>
                    </a:cubicBezTo>
                    <a:cubicBezTo>
                      <a:pt x="428" y="2261"/>
                      <a:pt x="373" y="2201"/>
                      <a:pt x="317" y="2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3" name="Freeform 97"/>
              <p:cNvSpPr>
                <a:spLocks/>
              </p:cNvSpPr>
              <p:nvPr/>
            </p:nvSpPr>
            <p:spPr bwMode="auto">
              <a:xfrm>
                <a:off x="36800046" y="13693762"/>
                <a:ext cx="234129" cy="591177"/>
              </a:xfrm>
              <a:custGeom>
                <a:avLst/>
                <a:gdLst>
                  <a:gd name="T0" fmla="*/ 149 w 881"/>
                  <a:gd name="T1" fmla="*/ 2074 h 2228"/>
                  <a:gd name="T2" fmla="*/ 0 w 881"/>
                  <a:gd name="T3" fmla="*/ 1917 h 2228"/>
                  <a:gd name="T4" fmla="*/ 50 w 881"/>
                  <a:gd name="T5" fmla="*/ 1840 h 2228"/>
                  <a:gd name="T6" fmla="*/ 276 w 881"/>
                  <a:gd name="T7" fmla="*/ 1323 h 2228"/>
                  <a:gd name="T8" fmla="*/ 97 w 881"/>
                  <a:gd name="T9" fmla="*/ 454 h 2228"/>
                  <a:gd name="T10" fmla="*/ 1 w 881"/>
                  <a:gd name="T11" fmla="*/ 302 h 2228"/>
                  <a:gd name="T12" fmla="*/ 150 w 881"/>
                  <a:gd name="T13" fmla="*/ 151 h 2228"/>
                  <a:gd name="T14" fmla="*/ 333 w 881"/>
                  <a:gd name="T15" fmla="*/ 0 h 2228"/>
                  <a:gd name="T16" fmla="*/ 628 w 881"/>
                  <a:gd name="T17" fmla="*/ 389 h 2228"/>
                  <a:gd name="T18" fmla="*/ 501 w 881"/>
                  <a:gd name="T19" fmla="*/ 2041 h 2228"/>
                  <a:gd name="T20" fmla="*/ 340 w 881"/>
                  <a:gd name="T21" fmla="*/ 2223 h 2228"/>
                  <a:gd name="T22" fmla="*/ 149 w 881"/>
                  <a:gd name="T23" fmla="*/ 2074 h 2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1" h="2228">
                    <a:moveTo>
                      <a:pt x="149" y="2074"/>
                    </a:moveTo>
                    <a:lnTo>
                      <a:pt x="0" y="1917"/>
                    </a:lnTo>
                    <a:lnTo>
                      <a:pt x="50" y="1840"/>
                    </a:lnTo>
                    <a:cubicBezTo>
                      <a:pt x="178" y="1647"/>
                      <a:pt x="236" y="1514"/>
                      <a:pt x="276" y="1323"/>
                    </a:cubicBezTo>
                    <a:cubicBezTo>
                      <a:pt x="338" y="1024"/>
                      <a:pt x="280" y="742"/>
                      <a:pt x="97" y="454"/>
                    </a:cubicBezTo>
                    <a:lnTo>
                      <a:pt x="1" y="302"/>
                    </a:lnTo>
                    <a:lnTo>
                      <a:pt x="150" y="151"/>
                    </a:lnTo>
                    <a:cubicBezTo>
                      <a:pt x="232" y="68"/>
                      <a:pt x="315" y="0"/>
                      <a:pt x="333" y="0"/>
                    </a:cubicBezTo>
                    <a:cubicBezTo>
                      <a:pt x="387" y="0"/>
                      <a:pt x="528" y="187"/>
                      <a:pt x="628" y="389"/>
                    </a:cubicBezTo>
                    <a:cubicBezTo>
                      <a:pt x="881" y="903"/>
                      <a:pt x="830" y="1560"/>
                      <a:pt x="501" y="2041"/>
                    </a:cubicBezTo>
                    <a:cubicBezTo>
                      <a:pt x="435" y="2137"/>
                      <a:pt x="363" y="2219"/>
                      <a:pt x="340" y="2223"/>
                    </a:cubicBezTo>
                    <a:cubicBezTo>
                      <a:pt x="316" y="2228"/>
                      <a:pt x="230" y="2161"/>
                      <a:pt x="149" y="207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4" name="群組 33"/>
          <p:cNvGrpSpPr/>
          <p:nvPr/>
        </p:nvGrpSpPr>
        <p:grpSpPr>
          <a:xfrm>
            <a:off x="5805872" y="4875531"/>
            <a:ext cx="523644" cy="523644"/>
            <a:chOff x="5731184" y="5244806"/>
            <a:chExt cx="816070" cy="816070"/>
          </a:xfrm>
        </p:grpSpPr>
        <p:sp>
          <p:nvSpPr>
            <p:cNvPr id="35" name="橢圓 34"/>
            <p:cNvSpPr/>
            <p:nvPr/>
          </p:nvSpPr>
          <p:spPr>
            <a:xfrm>
              <a:off x="5731184" y="5244806"/>
              <a:ext cx="816070" cy="8160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6" name="手繪多邊形 35"/>
            <p:cNvSpPr>
              <a:spLocks/>
            </p:cNvSpPr>
            <p:nvPr/>
          </p:nvSpPr>
          <p:spPr bwMode="auto">
            <a:xfrm>
              <a:off x="5916458" y="5488444"/>
              <a:ext cx="445522" cy="328794"/>
            </a:xfrm>
            <a:custGeom>
              <a:avLst/>
              <a:gdLst>
                <a:gd name="connsiteX0" fmla="*/ 2313240 w 4627012"/>
                <a:gd name="connsiteY0" fmla="*/ 2906712 h 3414712"/>
                <a:gd name="connsiteX1" fmla="*/ 1912260 w 4627012"/>
                <a:gd name="connsiteY1" fmla="*/ 2918932 h 3414712"/>
                <a:gd name="connsiteX2" fmla="*/ 1906856 w 4627012"/>
                <a:gd name="connsiteY2" fmla="*/ 3234846 h 3414712"/>
                <a:gd name="connsiteX3" fmla="*/ 2311440 w 4627012"/>
                <a:gd name="connsiteY3" fmla="*/ 3241676 h 3414712"/>
                <a:gd name="connsiteX4" fmla="*/ 2721424 w 4627012"/>
                <a:gd name="connsiteY4" fmla="*/ 3229456 h 3414712"/>
                <a:gd name="connsiteX5" fmla="*/ 2733676 w 4627012"/>
                <a:gd name="connsiteY5" fmla="*/ 3078146 h 3414712"/>
                <a:gd name="connsiteX6" fmla="*/ 2717824 w 4627012"/>
                <a:gd name="connsiteY6" fmla="*/ 2922886 h 3414712"/>
                <a:gd name="connsiteX7" fmla="*/ 2313240 w 4627012"/>
                <a:gd name="connsiteY7" fmla="*/ 2906712 h 3414712"/>
                <a:gd name="connsiteX8" fmla="*/ 1584960 w 4627012"/>
                <a:gd name="connsiteY8" fmla="*/ 286972 h 3414712"/>
                <a:gd name="connsiteX9" fmla="*/ 289164 w 4627012"/>
                <a:gd name="connsiteY9" fmla="*/ 296550 h 3414712"/>
                <a:gd name="connsiteX10" fmla="*/ 287364 w 4627012"/>
                <a:gd name="connsiteY10" fmla="*/ 2620194 h 3414712"/>
                <a:gd name="connsiteX11" fmla="*/ 2319024 w 4627012"/>
                <a:gd name="connsiteY11" fmla="*/ 2632076 h 3414712"/>
                <a:gd name="connsiteX12" fmla="*/ 4338444 w 4627012"/>
                <a:gd name="connsiteY12" fmla="*/ 2632076 h 3414712"/>
                <a:gd name="connsiteX13" fmla="*/ 4343844 w 4627012"/>
                <a:gd name="connsiteY13" fmla="*/ 2609392 h 3414712"/>
                <a:gd name="connsiteX14" fmla="*/ 4346724 w 4627012"/>
                <a:gd name="connsiteY14" fmla="*/ 1438210 h 3414712"/>
                <a:gd name="connsiteX15" fmla="*/ 4343844 w 4627012"/>
                <a:gd name="connsiteY15" fmla="*/ 290070 h 3414712"/>
                <a:gd name="connsiteX16" fmla="*/ 2323344 w 4627012"/>
                <a:gd name="connsiteY16" fmla="*/ 287550 h 3414712"/>
                <a:gd name="connsiteX17" fmla="*/ 1584960 w 4627012"/>
                <a:gd name="connsiteY17" fmla="*/ 286972 h 3414712"/>
                <a:gd name="connsiteX18" fmla="*/ 4623604 w 4627012"/>
                <a:gd name="connsiteY18" fmla="*/ 0 h 3414712"/>
                <a:gd name="connsiteX19" fmla="*/ 4626124 w 4627012"/>
                <a:gd name="connsiteY19" fmla="*/ 1442872 h 3414712"/>
                <a:gd name="connsiteX20" fmla="*/ 4625404 w 4627012"/>
                <a:gd name="connsiteY20" fmla="*/ 2896186 h 3414712"/>
                <a:gd name="connsiteX21" fmla="*/ 3827856 w 4627012"/>
                <a:gd name="connsiteY21" fmla="*/ 2906628 h 3414712"/>
                <a:gd name="connsiteX22" fmla="*/ 3020592 w 4627012"/>
                <a:gd name="connsiteY22" fmla="*/ 2914912 h 3414712"/>
                <a:gd name="connsiteX23" fmla="*/ 3010148 w 4627012"/>
                <a:gd name="connsiteY23" fmla="*/ 3079832 h 3414712"/>
                <a:gd name="connsiteX24" fmla="*/ 3013028 w 4627012"/>
                <a:gd name="connsiteY24" fmla="*/ 3236830 h 3414712"/>
                <a:gd name="connsiteX25" fmla="*/ 3485796 w 4627012"/>
                <a:gd name="connsiteY25" fmla="*/ 3241870 h 3414712"/>
                <a:gd name="connsiteX26" fmla="*/ 3976204 w 4627012"/>
                <a:gd name="connsiteY26" fmla="*/ 3255554 h 3414712"/>
                <a:gd name="connsiteX27" fmla="*/ 4014012 w 4627012"/>
                <a:gd name="connsiteY27" fmla="*/ 3357820 h 3414712"/>
                <a:gd name="connsiteX28" fmla="*/ 4014012 w 4627012"/>
                <a:gd name="connsiteY28" fmla="*/ 3414712 h 3414712"/>
                <a:gd name="connsiteX29" fmla="*/ 2306940 w 4627012"/>
                <a:gd name="connsiteY29" fmla="*/ 3414712 h 3414712"/>
                <a:gd name="connsiteX30" fmla="*/ 599508 w 4627012"/>
                <a:gd name="connsiteY30" fmla="*/ 3414712 h 3414712"/>
                <a:gd name="connsiteX31" fmla="*/ 599508 w 4627012"/>
                <a:gd name="connsiteY31" fmla="*/ 3372942 h 3414712"/>
                <a:gd name="connsiteX32" fmla="*/ 656400 w 4627012"/>
                <a:gd name="connsiteY32" fmla="*/ 3253394 h 3414712"/>
                <a:gd name="connsiteX33" fmla="*/ 1136728 w 4627012"/>
                <a:gd name="connsiteY33" fmla="*/ 3241870 h 3414712"/>
                <a:gd name="connsiteX34" fmla="*/ 1603732 w 4627012"/>
                <a:gd name="connsiteY34" fmla="*/ 3229628 h 3414712"/>
                <a:gd name="connsiteX35" fmla="*/ 1615976 w 4627012"/>
                <a:gd name="connsiteY35" fmla="*/ 3078030 h 3414712"/>
                <a:gd name="connsiteX36" fmla="*/ 1599772 w 4627012"/>
                <a:gd name="connsiteY36" fmla="*/ 2922472 h 3414712"/>
                <a:gd name="connsiteX37" fmla="*/ 792144 w 4627012"/>
                <a:gd name="connsiteY37" fmla="*/ 2906268 h 3414712"/>
                <a:gd name="connsiteX38" fmla="*/ 0 w 4627012"/>
                <a:gd name="connsiteY38" fmla="*/ 2906268 h 3414712"/>
                <a:gd name="connsiteX39" fmla="*/ 2520 w 4627012"/>
                <a:gd name="connsiteY39" fmla="*/ 1455836 h 3414712"/>
                <a:gd name="connsiteX40" fmla="*/ 5040 w 4627012"/>
                <a:gd name="connsiteY40" fmla="*/ 5042 h 3414712"/>
                <a:gd name="connsiteX41" fmla="*/ 2314500 w 4627012"/>
                <a:gd name="connsiteY41" fmla="*/ 2520 h 341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27012" h="3414712">
                  <a:moveTo>
                    <a:pt x="2313240" y="2906712"/>
                  </a:moveTo>
                  <a:cubicBezTo>
                    <a:pt x="2024304" y="2906712"/>
                    <a:pt x="1921268" y="2909946"/>
                    <a:pt x="1912260" y="2918932"/>
                  </a:cubicBezTo>
                  <a:cubicBezTo>
                    <a:pt x="1898932" y="2932230"/>
                    <a:pt x="1893888" y="3222268"/>
                    <a:pt x="1906856" y="3234846"/>
                  </a:cubicBezTo>
                  <a:cubicBezTo>
                    <a:pt x="1910460" y="3238440"/>
                    <a:pt x="2092756" y="3241676"/>
                    <a:pt x="2311440" y="3241676"/>
                  </a:cubicBezTo>
                  <a:cubicBezTo>
                    <a:pt x="2607220" y="3241676"/>
                    <a:pt x="2712420" y="3238440"/>
                    <a:pt x="2721424" y="3229456"/>
                  </a:cubicBezTo>
                  <a:cubicBezTo>
                    <a:pt x="2729712" y="3221190"/>
                    <a:pt x="2733676" y="3172670"/>
                    <a:pt x="2733676" y="3078146"/>
                  </a:cubicBezTo>
                  <a:cubicBezTo>
                    <a:pt x="2733676" y="2964936"/>
                    <a:pt x="2730792" y="2935824"/>
                    <a:pt x="2717824" y="2922886"/>
                  </a:cubicBezTo>
                  <a:cubicBezTo>
                    <a:pt x="2703772" y="2908868"/>
                    <a:pt x="2652976" y="2906712"/>
                    <a:pt x="2313240" y="2906712"/>
                  </a:cubicBezTo>
                  <a:close/>
                  <a:moveTo>
                    <a:pt x="1584960" y="286972"/>
                  </a:moveTo>
                  <a:cubicBezTo>
                    <a:pt x="654628" y="286788"/>
                    <a:pt x="297356" y="289530"/>
                    <a:pt x="289164" y="296550"/>
                  </a:cubicBezTo>
                  <a:cubicBezTo>
                    <a:pt x="269728" y="312392"/>
                    <a:pt x="268288" y="2601112"/>
                    <a:pt x="287364" y="2620194"/>
                  </a:cubicBezTo>
                  <a:cubicBezTo>
                    <a:pt x="296724" y="2629554"/>
                    <a:pt x="761804" y="2632076"/>
                    <a:pt x="2319024" y="2632076"/>
                  </a:cubicBezTo>
                  <a:lnTo>
                    <a:pt x="4338444" y="2632076"/>
                  </a:lnTo>
                  <a:lnTo>
                    <a:pt x="4343844" y="2609392"/>
                  </a:lnTo>
                  <a:cubicBezTo>
                    <a:pt x="4347080" y="2596792"/>
                    <a:pt x="4348160" y="2069706"/>
                    <a:pt x="4346724" y="1438210"/>
                  </a:cubicBezTo>
                  <a:lnTo>
                    <a:pt x="4343844" y="290070"/>
                  </a:lnTo>
                  <a:lnTo>
                    <a:pt x="2323344" y="287550"/>
                  </a:lnTo>
                  <a:cubicBezTo>
                    <a:pt x="2044864" y="287212"/>
                    <a:pt x="1799652" y="287014"/>
                    <a:pt x="1584960" y="286972"/>
                  </a:cubicBezTo>
                  <a:close/>
                  <a:moveTo>
                    <a:pt x="4623604" y="0"/>
                  </a:moveTo>
                  <a:lnTo>
                    <a:pt x="4626124" y="1442872"/>
                  </a:lnTo>
                  <a:cubicBezTo>
                    <a:pt x="4627564" y="2236866"/>
                    <a:pt x="4627204" y="2890786"/>
                    <a:pt x="4625404" y="2896186"/>
                  </a:cubicBezTo>
                  <a:cubicBezTo>
                    <a:pt x="4623240" y="2903028"/>
                    <a:pt x="4347792" y="2906628"/>
                    <a:pt x="3827856" y="2906628"/>
                  </a:cubicBezTo>
                  <a:cubicBezTo>
                    <a:pt x="3390736" y="2906628"/>
                    <a:pt x="3027432" y="2910590"/>
                    <a:pt x="3020592" y="2914912"/>
                  </a:cubicBezTo>
                  <a:cubicBezTo>
                    <a:pt x="3010508" y="2921392"/>
                    <a:pt x="3007988" y="2961362"/>
                    <a:pt x="3010148" y="3079832"/>
                  </a:cubicBezTo>
                  <a:lnTo>
                    <a:pt x="3013028" y="3236830"/>
                  </a:lnTo>
                  <a:lnTo>
                    <a:pt x="3485796" y="3241870"/>
                  </a:lnTo>
                  <a:cubicBezTo>
                    <a:pt x="3745404" y="3244752"/>
                    <a:pt x="3966124" y="3250872"/>
                    <a:pt x="3976204" y="3255554"/>
                  </a:cubicBezTo>
                  <a:cubicBezTo>
                    <a:pt x="4003928" y="3269238"/>
                    <a:pt x="4014012" y="3296244"/>
                    <a:pt x="4014012" y="3357820"/>
                  </a:cubicBezTo>
                  <a:lnTo>
                    <a:pt x="4014012" y="3414712"/>
                  </a:lnTo>
                  <a:lnTo>
                    <a:pt x="2306940" y="3414712"/>
                  </a:lnTo>
                  <a:lnTo>
                    <a:pt x="599508" y="3414712"/>
                  </a:lnTo>
                  <a:lnTo>
                    <a:pt x="599508" y="3372942"/>
                  </a:lnTo>
                  <a:cubicBezTo>
                    <a:pt x="599508" y="3319650"/>
                    <a:pt x="623992" y="3268158"/>
                    <a:pt x="656400" y="3253394"/>
                  </a:cubicBezTo>
                  <a:cubicBezTo>
                    <a:pt x="674404" y="3245112"/>
                    <a:pt x="818428" y="3241870"/>
                    <a:pt x="1136728" y="3241870"/>
                  </a:cubicBezTo>
                  <a:cubicBezTo>
                    <a:pt x="1476988" y="3241870"/>
                    <a:pt x="1594372" y="3238630"/>
                    <a:pt x="1603732" y="3229628"/>
                  </a:cubicBezTo>
                  <a:cubicBezTo>
                    <a:pt x="1612012" y="3221346"/>
                    <a:pt x="1615976" y="3172734"/>
                    <a:pt x="1615976" y="3078030"/>
                  </a:cubicBezTo>
                  <a:cubicBezTo>
                    <a:pt x="1615976" y="2964604"/>
                    <a:pt x="1612732" y="2935436"/>
                    <a:pt x="1599772" y="2922472"/>
                  </a:cubicBezTo>
                  <a:cubicBezTo>
                    <a:pt x="1585728" y="2908070"/>
                    <a:pt x="1498232" y="2906268"/>
                    <a:pt x="792144" y="2906268"/>
                  </a:cubicBezTo>
                  <a:lnTo>
                    <a:pt x="0" y="2906268"/>
                  </a:lnTo>
                  <a:lnTo>
                    <a:pt x="2520" y="1455836"/>
                  </a:lnTo>
                  <a:lnTo>
                    <a:pt x="5040" y="5042"/>
                  </a:lnTo>
                  <a:lnTo>
                    <a:pt x="2314500" y="252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37" name="矩形 36"/>
          <p:cNvSpPr/>
          <p:nvPr/>
        </p:nvSpPr>
        <p:spPr>
          <a:xfrm>
            <a:off x="4126693" y="1088497"/>
            <a:ext cx="4749826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/>
                </a:solidFill>
              </a:rPr>
              <a:t>Picture Cropping Tool 110</a:t>
            </a:r>
            <a:endParaRPr lang="zh-TW" altLang="en-US" sz="3200" b="1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292307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8" name="群組 27"/>
          <p:cNvGrpSpPr/>
          <p:nvPr/>
        </p:nvGrpSpPr>
        <p:grpSpPr>
          <a:xfrm>
            <a:off x="723687" y="1755499"/>
            <a:ext cx="2791674" cy="954107"/>
            <a:chOff x="6149127" y="1804267"/>
            <a:chExt cx="2791674" cy="954107"/>
          </a:xfrm>
        </p:grpSpPr>
        <p:sp>
          <p:nvSpPr>
            <p:cNvPr id="29" name="矩形 28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30" name="群組 29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31" name="圓角矩形 3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32" name="手繪多邊形 3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3" name="群組 32"/>
          <p:cNvGrpSpPr/>
          <p:nvPr/>
        </p:nvGrpSpPr>
        <p:grpSpPr>
          <a:xfrm>
            <a:off x="723687" y="2872083"/>
            <a:ext cx="2791674" cy="954107"/>
            <a:chOff x="6149127" y="2941171"/>
            <a:chExt cx="2791674" cy="954107"/>
          </a:xfrm>
        </p:grpSpPr>
        <p:sp>
          <p:nvSpPr>
            <p:cNvPr id="34" name="矩形 33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35" name="群組 34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36" name="圓角矩形 3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37" name="手繪多邊形 3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8" name="群組 37"/>
          <p:cNvGrpSpPr/>
          <p:nvPr/>
        </p:nvGrpSpPr>
        <p:grpSpPr>
          <a:xfrm>
            <a:off x="723687" y="3988667"/>
            <a:ext cx="2791674" cy="954107"/>
            <a:chOff x="6149127" y="3992731"/>
            <a:chExt cx="2791674" cy="954107"/>
          </a:xfrm>
        </p:grpSpPr>
        <p:sp>
          <p:nvSpPr>
            <p:cNvPr id="39" name="矩形 38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40" name="群組 39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41" name="圓角矩形 4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42" name="手繪多邊形 4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3" name="群組 42"/>
          <p:cNvGrpSpPr/>
          <p:nvPr/>
        </p:nvGrpSpPr>
        <p:grpSpPr>
          <a:xfrm>
            <a:off x="723687" y="5105251"/>
            <a:ext cx="2791674" cy="954107"/>
            <a:chOff x="6149127" y="5044291"/>
            <a:chExt cx="2791674" cy="954107"/>
          </a:xfrm>
        </p:grpSpPr>
        <p:sp>
          <p:nvSpPr>
            <p:cNvPr id="44" name="矩形 43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45" name="群組 44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46" name="圓角矩形 4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47" name="手繪多邊形 4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矩形 26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111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173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257816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sz="quarter" idx="2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5883788" y="201049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8" name="矩形 7"/>
          <p:cNvSpPr/>
          <p:nvPr/>
        </p:nvSpPr>
        <p:spPr>
          <a:xfrm>
            <a:off x="5883788" y="306205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5883788" y="411361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883788" y="5165170"/>
            <a:ext cx="289009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397822" y="3220797"/>
            <a:ext cx="421170" cy="421170"/>
            <a:chOff x="5023476" y="301926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加號 1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397822" y="2169237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加號 1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397822" y="4272357"/>
            <a:ext cx="421170" cy="421170"/>
            <a:chOff x="5023476" y="301926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加號 19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5397822" y="5323917"/>
            <a:ext cx="421170" cy="421170"/>
            <a:chOff x="5023476" y="301926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加號 22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112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276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5486686" y="2976711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009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73030" y="384067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4821334" y="4274273"/>
            <a:ext cx="3352566" cy="738664"/>
            <a:chOff x="560912" y="1927819"/>
            <a:chExt cx="3352566" cy="738664"/>
          </a:xfrm>
        </p:grpSpPr>
        <p:grpSp>
          <p:nvGrpSpPr>
            <p:cNvPr id="8" name="群組 7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821334" y="5117708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5204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23"/>
          </p:nvPr>
        </p:nvSpPr>
        <p:spPr/>
      </p:sp>
    </p:spTree>
    <p:extLst>
      <p:ext uri="{BB962C8B-B14F-4D97-AF65-F5344CB8AC3E}">
        <p14:creationId xmlns:p14="http://schemas.microsoft.com/office/powerpoint/2010/main" val="12859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矩形 8"/>
          <p:cNvSpPr/>
          <p:nvPr/>
        </p:nvSpPr>
        <p:spPr>
          <a:xfrm>
            <a:off x="1074328" y="197754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074328" y="302910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1074328" y="408066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1074328" y="513222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588362" y="2136293"/>
            <a:ext cx="421170" cy="421170"/>
            <a:chOff x="5023476" y="1967700"/>
            <a:chExt cx="421170" cy="421170"/>
          </a:xfrm>
        </p:grpSpPr>
        <p:sp>
          <p:nvSpPr>
            <p:cNvPr id="14" name="橢圓 13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88362" y="3187853"/>
            <a:ext cx="421170" cy="421170"/>
            <a:chOff x="5023476" y="3019260"/>
            <a:chExt cx="421170" cy="421170"/>
          </a:xfrm>
        </p:grpSpPr>
        <p:sp>
          <p:nvSpPr>
            <p:cNvPr id="17" name="橢圓 16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588362" y="4239413"/>
            <a:ext cx="421170" cy="421170"/>
            <a:chOff x="5023476" y="407082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588362" y="5290973"/>
            <a:ext cx="421170" cy="421170"/>
            <a:chOff x="5023476" y="512238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180950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113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39181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62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4452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232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文字方塊 51"/>
          <p:cNvSpPr txBox="1"/>
          <p:nvPr/>
        </p:nvSpPr>
        <p:spPr>
          <a:xfrm>
            <a:off x="314588" y="3191819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 rot="10800000">
            <a:off x="1007668" y="1683424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62204" y="805011"/>
            <a:ext cx="4749826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/>
                </a:solidFill>
              </a:rPr>
              <a:t>Picture Cropping Tool 114</a:t>
            </a:r>
            <a:endParaRPr lang="zh-TW" altLang="en-US" sz="3200" b="1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3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233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062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234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矩形 5"/>
          <p:cNvSpPr/>
          <p:nvPr/>
        </p:nvSpPr>
        <p:spPr>
          <a:xfrm>
            <a:off x="425443" y="3068151"/>
            <a:ext cx="4749826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/>
                </a:solidFill>
              </a:rPr>
              <a:t>Picture Cropping Tool 115</a:t>
            </a:r>
            <a:endParaRPr lang="zh-TW" altLang="en-US" sz="3200" b="1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235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411946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236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文字方塊 51"/>
          <p:cNvSpPr txBox="1"/>
          <p:nvPr/>
        </p:nvSpPr>
        <p:spPr>
          <a:xfrm>
            <a:off x="679528" y="5113644"/>
            <a:ext cx="778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9" name="矩形 8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116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6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237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37147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238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4" name="圖片版面配置區 13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992246" y="241962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8" name="橢圓 7"/>
          <p:cNvSpPr/>
          <p:nvPr/>
        </p:nvSpPr>
        <p:spPr>
          <a:xfrm>
            <a:off x="157856" y="1924358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9" name="直線接點 8"/>
          <p:cNvCxnSpPr/>
          <p:nvPr/>
        </p:nvCxnSpPr>
        <p:spPr>
          <a:xfrm>
            <a:off x="580766" y="234155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88"/>
          <p:cNvSpPr txBox="1"/>
          <p:nvPr/>
        </p:nvSpPr>
        <p:spPr>
          <a:xfrm>
            <a:off x="992246" y="187668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2246" y="389409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2" name="橢圓 11"/>
          <p:cNvSpPr/>
          <p:nvPr/>
        </p:nvSpPr>
        <p:spPr>
          <a:xfrm>
            <a:off x="157856" y="3398828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3" name="直線接點 12"/>
          <p:cNvCxnSpPr/>
          <p:nvPr/>
        </p:nvCxnSpPr>
        <p:spPr>
          <a:xfrm>
            <a:off x="580766" y="381602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88"/>
          <p:cNvSpPr txBox="1"/>
          <p:nvPr/>
        </p:nvSpPr>
        <p:spPr>
          <a:xfrm>
            <a:off x="992246" y="335115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92246" y="536856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橢圓 16"/>
          <p:cNvSpPr/>
          <p:nvPr/>
        </p:nvSpPr>
        <p:spPr>
          <a:xfrm>
            <a:off x="157856" y="487329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580766" y="529049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88"/>
          <p:cNvSpPr txBox="1"/>
          <p:nvPr/>
        </p:nvSpPr>
        <p:spPr>
          <a:xfrm>
            <a:off x="992246" y="482562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1517" y="523783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117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27861" y="1376313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639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30536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239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7659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240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9"/>
          <a:stretch/>
        </p:blipFill>
        <p:spPr/>
      </p:pic>
      <p:sp>
        <p:nvSpPr>
          <p:cNvPr id="6" name="矩形 5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118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061300" y="1613636"/>
            <a:ext cx="3071163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609479" y="1674596"/>
            <a:ext cx="364036" cy="364036"/>
            <a:chOff x="439901" y="1993616"/>
            <a:chExt cx="364036" cy="364036"/>
          </a:xfrm>
        </p:grpSpPr>
        <p:sp>
          <p:nvSpPr>
            <p:cNvPr id="13" name="圓角矩形 12"/>
            <p:cNvSpPr/>
            <p:nvPr/>
          </p:nvSpPr>
          <p:spPr>
            <a:xfrm>
              <a:off x="439901" y="1993616"/>
              <a:ext cx="364036" cy="36403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516599" y="2070300"/>
              <a:ext cx="210640" cy="210668"/>
            </a:xfrm>
            <a:custGeom>
              <a:avLst/>
              <a:gdLst/>
              <a:ahLst/>
              <a:cxnLst/>
              <a:rect l="l" t="t" r="r" b="b"/>
              <a:pathLst>
                <a:path w="133388" h="133406">
                  <a:moveTo>
                    <a:pt x="11740" y="0"/>
                  </a:moveTo>
                  <a:lnTo>
                    <a:pt x="116868" y="105178"/>
                  </a:lnTo>
                  <a:lnTo>
                    <a:pt x="116868" y="19"/>
                  </a:lnTo>
                  <a:lnTo>
                    <a:pt x="133388" y="16651"/>
                  </a:lnTo>
                  <a:lnTo>
                    <a:pt x="133388" y="133406"/>
                  </a:lnTo>
                  <a:lnTo>
                    <a:pt x="16520" y="133406"/>
                  </a:lnTo>
                  <a:lnTo>
                    <a:pt x="0" y="116886"/>
                  </a:lnTo>
                  <a:lnTo>
                    <a:pt x="105259" y="116886"/>
                  </a:lnTo>
                  <a:lnTo>
                    <a:pt x="0" y="11739"/>
                  </a:lnTo>
                  <a:lnTo>
                    <a:pt x="1174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1061300" y="2730220"/>
            <a:ext cx="3071163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609479" y="2791180"/>
            <a:ext cx="364036" cy="364036"/>
            <a:chOff x="439901" y="1993616"/>
            <a:chExt cx="364036" cy="364036"/>
          </a:xfrm>
        </p:grpSpPr>
        <p:sp>
          <p:nvSpPr>
            <p:cNvPr id="18" name="圓角矩形 17"/>
            <p:cNvSpPr/>
            <p:nvPr/>
          </p:nvSpPr>
          <p:spPr>
            <a:xfrm>
              <a:off x="439901" y="1993616"/>
              <a:ext cx="364036" cy="36403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手繪多邊形 18"/>
            <p:cNvSpPr/>
            <p:nvPr/>
          </p:nvSpPr>
          <p:spPr>
            <a:xfrm>
              <a:off x="516599" y="2070300"/>
              <a:ext cx="210640" cy="210668"/>
            </a:xfrm>
            <a:custGeom>
              <a:avLst/>
              <a:gdLst/>
              <a:ahLst/>
              <a:cxnLst/>
              <a:rect l="l" t="t" r="r" b="b"/>
              <a:pathLst>
                <a:path w="133388" h="133406">
                  <a:moveTo>
                    <a:pt x="11740" y="0"/>
                  </a:moveTo>
                  <a:lnTo>
                    <a:pt x="116868" y="105178"/>
                  </a:lnTo>
                  <a:lnTo>
                    <a:pt x="116868" y="19"/>
                  </a:lnTo>
                  <a:lnTo>
                    <a:pt x="133388" y="16651"/>
                  </a:lnTo>
                  <a:lnTo>
                    <a:pt x="133388" y="133406"/>
                  </a:lnTo>
                  <a:lnTo>
                    <a:pt x="16520" y="133406"/>
                  </a:lnTo>
                  <a:lnTo>
                    <a:pt x="0" y="116886"/>
                  </a:lnTo>
                  <a:lnTo>
                    <a:pt x="105259" y="116886"/>
                  </a:lnTo>
                  <a:lnTo>
                    <a:pt x="0" y="11739"/>
                  </a:lnTo>
                  <a:lnTo>
                    <a:pt x="1174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5448722" y="1613636"/>
            <a:ext cx="3071163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2" name="群組 21"/>
          <p:cNvGrpSpPr/>
          <p:nvPr/>
        </p:nvGrpSpPr>
        <p:grpSpPr>
          <a:xfrm>
            <a:off x="4996901" y="1674596"/>
            <a:ext cx="364036" cy="364036"/>
            <a:chOff x="439901" y="1993616"/>
            <a:chExt cx="364036" cy="364036"/>
          </a:xfrm>
        </p:grpSpPr>
        <p:sp>
          <p:nvSpPr>
            <p:cNvPr id="23" name="圓角矩形 22"/>
            <p:cNvSpPr/>
            <p:nvPr/>
          </p:nvSpPr>
          <p:spPr>
            <a:xfrm>
              <a:off x="439901" y="1993616"/>
              <a:ext cx="364036" cy="36403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手繪多邊形 23"/>
            <p:cNvSpPr/>
            <p:nvPr/>
          </p:nvSpPr>
          <p:spPr>
            <a:xfrm>
              <a:off x="516599" y="2070300"/>
              <a:ext cx="210640" cy="210668"/>
            </a:xfrm>
            <a:custGeom>
              <a:avLst/>
              <a:gdLst/>
              <a:ahLst/>
              <a:cxnLst/>
              <a:rect l="l" t="t" r="r" b="b"/>
              <a:pathLst>
                <a:path w="133388" h="133406">
                  <a:moveTo>
                    <a:pt x="11740" y="0"/>
                  </a:moveTo>
                  <a:lnTo>
                    <a:pt x="116868" y="105178"/>
                  </a:lnTo>
                  <a:lnTo>
                    <a:pt x="116868" y="19"/>
                  </a:lnTo>
                  <a:lnTo>
                    <a:pt x="133388" y="16651"/>
                  </a:lnTo>
                  <a:lnTo>
                    <a:pt x="133388" y="133406"/>
                  </a:lnTo>
                  <a:lnTo>
                    <a:pt x="16520" y="133406"/>
                  </a:lnTo>
                  <a:lnTo>
                    <a:pt x="0" y="116886"/>
                  </a:lnTo>
                  <a:lnTo>
                    <a:pt x="105259" y="116886"/>
                  </a:lnTo>
                  <a:lnTo>
                    <a:pt x="0" y="11739"/>
                  </a:lnTo>
                  <a:lnTo>
                    <a:pt x="1174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5448722" y="2730220"/>
            <a:ext cx="3071163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7" name="群組 26"/>
          <p:cNvGrpSpPr/>
          <p:nvPr/>
        </p:nvGrpSpPr>
        <p:grpSpPr>
          <a:xfrm>
            <a:off x="4996901" y="2791180"/>
            <a:ext cx="364036" cy="364036"/>
            <a:chOff x="439901" y="1993616"/>
            <a:chExt cx="364036" cy="364036"/>
          </a:xfrm>
        </p:grpSpPr>
        <p:sp>
          <p:nvSpPr>
            <p:cNvPr id="28" name="圓角矩形 27"/>
            <p:cNvSpPr/>
            <p:nvPr/>
          </p:nvSpPr>
          <p:spPr>
            <a:xfrm>
              <a:off x="439901" y="1993616"/>
              <a:ext cx="364036" cy="36403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9" name="手繪多邊形 28"/>
            <p:cNvSpPr/>
            <p:nvPr/>
          </p:nvSpPr>
          <p:spPr>
            <a:xfrm>
              <a:off x="516599" y="2070300"/>
              <a:ext cx="210640" cy="210668"/>
            </a:xfrm>
            <a:custGeom>
              <a:avLst/>
              <a:gdLst/>
              <a:ahLst/>
              <a:cxnLst/>
              <a:rect l="l" t="t" r="r" b="b"/>
              <a:pathLst>
                <a:path w="133388" h="133406">
                  <a:moveTo>
                    <a:pt x="11740" y="0"/>
                  </a:moveTo>
                  <a:lnTo>
                    <a:pt x="116868" y="105178"/>
                  </a:lnTo>
                  <a:lnTo>
                    <a:pt x="116868" y="19"/>
                  </a:lnTo>
                  <a:lnTo>
                    <a:pt x="133388" y="16651"/>
                  </a:lnTo>
                  <a:lnTo>
                    <a:pt x="133388" y="133406"/>
                  </a:lnTo>
                  <a:lnTo>
                    <a:pt x="16520" y="133406"/>
                  </a:lnTo>
                  <a:lnTo>
                    <a:pt x="0" y="116886"/>
                  </a:lnTo>
                  <a:lnTo>
                    <a:pt x="105259" y="116886"/>
                  </a:lnTo>
                  <a:lnTo>
                    <a:pt x="0" y="11739"/>
                  </a:lnTo>
                  <a:lnTo>
                    <a:pt x="1174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53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241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5987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242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文字方塊 51"/>
          <p:cNvSpPr txBox="1"/>
          <p:nvPr/>
        </p:nvSpPr>
        <p:spPr>
          <a:xfrm>
            <a:off x="679528" y="5484533"/>
            <a:ext cx="778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8" name="Freeform 5"/>
          <p:cNvSpPr>
            <a:spLocks noEditPoints="1"/>
          </p:cNvSpPr>
          <p:nvPr/>
        </p:nvSpPr>
        <p:spPr bwMode="auto">
          <a:xfrm>
            <a:off x="638417" y="4744685"/>
            <a:ext cx="819918" cy="629378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 rot="10800000">
            <a:off x="7825911" y="4744685"/>
            <a:ext cx="819918" cy="629378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119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448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243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40346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9" y="2876550"/>
            <a:ext cx="4024990" cy="3981450"/>
          </a:xfr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244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5172452" y="197754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5172452" y="302910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5172452" y="408066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172452" y="513222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4686486" y="2136293"/>
            <a:ext cx="421170" cy="421170"/>
            <a:chOff x="5023476" y="196770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686486" y="3187853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686486" y="4239413"/>
            <a:ext cx="421170" cy="421170"/>
            <a:chOff x="5023476" y="407082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686486" y="5290973"/>
            <a:ext cx="421170" cy="421170"/>
            <a:chOff x="5023476" y="512238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120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99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245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19169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246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923836" y="2010490"/>
            <a:ext cx="273376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8" name="矩形 7"/>
          <p:cNvSpPr/>
          <p:nvPr/>
        </p:nvSpPr>
        <p:spPr>
          <a:xfrm>
            <a:off x="923836" y="3062050"/>
            <a:ext cx="273376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923836" y="4113610"/>
            <a:ext cx="273376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923836" y="5165170"/>
            <a:ext cx="273376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437870" y="3220797"/>
            <a:ext cx="421170" cy="421170"/>
            <a:chOff x="5023476" y="301926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加號 1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37870" y="2169237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加號 1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37870" y="4272357"/>
            <a:ext cx="421170" cy="421170"/>
            <a:chOff x="5023476" y="301926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加號 19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37870" y="5323917"/>
            <a:ext cx="421170" cy="421170"/>
            <a:chOff x="5023476" y="301926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加號 22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121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431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247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21807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248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文字方塊 12"/>
          <p:cNvSpPr txBox="1"/>
          <p:nvPr/>
        </p:nvSpPr>
        <p:spPr>
          <a:xfrm>
            <a:off x="6146066" y="2005432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Agenda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6146066" y="2407896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9" name="文字方塊 14"/>
          <p:cNvSpPr txBox="1"/>
          <p:nvPr/>
        </p:nvSpPr>
        <p:spPr>
          <a:xfrm>
            <a:off x="6146066" y="2902855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Process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146066" y="3305319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2" name="文字方塊 16"/>
          <p:cNvSpPr txBox="1"/>
          <p:nvPr/>
        </p:nvSpPr>
        <p:spPr>
          <a:xfrm>
            <a:off x="6150950" y="3846249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Security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150950" y="4248713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4" name="文字方塊 18"/>
          <p:cNvSpPr txBox="1"/>
          <p:nvPr/>
        </p:nvSpPr>
        <p:spPr>
          <a:xfrm>
            <a:off x="6150950" y="4743672"/>
            <a:ext cx="16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/>
              <a:t>Success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150950" y="5146136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5606385" y="3134652"/>
            <a:ext cx="523644" cy="523644"/>
            <a:chOff x="5731184" y="3068960"/>
            <a:chExt cx="816070" cy="816070"/>
          </a:xfrm>
        </p:grpSpPr>
        <p:sp>
          <p:nvSpPr>
            <p:cNvPr id="17" name="橢圓 16"/>
            <p:cNvSpPr/>
            <p:nvPr/>
          </p:nvSpPr>
          <p:spPr>
            <a:xfrm>
              <a:off x="5731184" y="3068960"/>
              <a:ext cx="816070" cy="8160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5935646" y="3308966"/>
              <a:ext cx="407146" cy="336058"/>
              <a:chOff x="13079250" y="23448756"/>
              <a:chExt cx="2967819" cy="2449630"/>
            </a:xfrm>
            <a:solidFill>
              <a:schemeClr val="bg1"/>
            </a:solidFill>
          </p:grpSpPr>
          <p:sp>
            <p:nvSpPr>
              <p:cNvPr id="19" name="手繪多邊形 18"/>
              <p:cNvSpPr>
                <a:spLocks/>
              </p:cNvSpPr>
              <p:nvPr/>
            </p:nvSpPr>
            <p:spPr bwMode="auto">
              <a:xfrm>
                <a:off x="13079250" y="23448756"/>
                <a:ext cx="2967819" cy="2449630"/>
              </a:xfrm>
              <a:custGeom>
                <a:avLst/>
                <a:gdLst>
                  <a:gd name="connsiteX0" fmla="*/ 2007528 w 4024625"/>
                  <a:gd name="connsiteY0" fmla="*/ 1087436 h 3321916"/>
                  <a:gd name="connsiteX1" fmla="*/ 1840007 w 4024625"/>
                  <a:gd name="connsiteY1" fmla="*/ 1101840 h 3321916"/>
                  <a:gd name="connsiteX2" fmla="*/ 1743097 w 4024625"/>
                  <a:gd name="connsiteY2" fmla="*/ 1122724 h 3321916"/>
                  <a:gd name="connsiteX3" fmla="*/ 1609441 w 4024625"/>
                  <a:gd name="connsiteY3" fmla="*/ 1178896 h 3321916"/>
                  <a:gd name="connsiteX4" fmla="*/ 1096431 w 4024625"/>
                  <a:gd name="connsiteY4" fmla="*/ 1856928 h 3321916"/>
                  <a:gd name="connsiteX5" fmla="*/ 1116966 w 4024625"/>
                  <a:gd name="connsiteY5" fmla="*/ 2260216 h 3321916"/>
                  <a:gd name="connsiteX6" fmla="*/ 1819472 w 4024625"/>
                  <a:gd name="connsiteY6" fmla="*/ 2915204 h 3321916"/>
                  <a:gd name="connsiteX7" fmla="*/ 1895847 w 4024625"/>
                  <a:gd name="connsiteY7" fmla="*/ 2930328 h 3321916"/>
                  <a:gd name="connsiteX8" fmla="*/ 2217919 w 4024625"/>
                  <a:gd name="connsiteY8" fmla="*/ 2911604 h 3321916"/>
                  <a:gd name="connsiteX9" fmla="*/ 2875753 w 4024625"/>
                  <a:gd name="connsiteY9" fmla="*/ 2323952 h 3321916"/>
                  <a:gd name="connsiteX10" fmla="*/ 2922227 w 4024625"/>
                  <a:gd name="connsiteY10" fmla="*/ 2006360 h 3321916"/>
                  <a:gd name="connsiteX11" fmla="*/ 2861343 w 4024625"/>
                  <a:gd name="connsiteY11" fmla="*/ 1660684 h 3321916"/>
                  <a:gd name="connsiteX12" fmla="*/ 2600515 w 4024625"/>
                  <a:gd name="connsiteY12" fmla="*/ 1300604 h 3321916"/>
                  <a:gd name="connsiteX13" fmla="*/ 2271958 w 4024625"/>
                  <a:gd name="connsiteY13" fmla="*/ 1122364 h 3321916"/>
                  <a:gd name="connsiteX14" fmla="*/ 2175409 w 4024625"/>
                  <a:gd name="connsiteY14" fmla="*/ 1101840 h 3321916"/>
                  <a:gd name="connsiteX15" fmla="*/ 2007528 w 4024625"/>
                  <a:gd name="connsiteY15" fmla="*/ 1087436 h 3321916"/>
                  <a:gd name="connsiteX16" fmla="*/ 691176 w 4024625"/>
                  <a:gd name="connsiteY16" fmla="*/ 884236 h 3321916"/>
                  <a:gd name="connsiteX17" fmla="*/ 395695 w 4024625"/>
                  <a:gd name="connsiteY17" fmla="*/ 895036 h 3321916"/>
                  <a:gd name="connsiteX18" fmla="*/ 376237 w 4024625"/>
                  <a:gd name="connsiteY18" fmla="*/ 1095956 h 3321916"/>
                  <a:gd name="connsiteX19" fmla="*/ 388128 w 4024625"/>
                  <a:gd name="connsiteY19" fmla="*/ 1299032 h 3321916"/>
                  <a:gd name="connsiteX20" fmla="*/ 691176 w 4024625"/>
                  <a:gd name="connsiteY20" fmla="*/ 1311272 h 3321916"/>
                  <a:gd name="connsiteX21" fmla="*/ 994223 w 4024625"/>
                  <a:gd name="connsiteY21" fmla="*/ 1299032 h 3321916"/>
                  <a:gd name="connsiteX22" fmla="*/ 1006475 w 4024625"/>
                  <a:gd name="connsiteY22" fmla="*/ 1095956 h 3321916"/>
                  <a:gd name="connsiteX23" fmla="*/ 987017 w 4024625"/>
                  <a:gd name="connsiteY23" fmla="*/ 895036 h 3321916"/>
                  <a:gd name="connsiteX24" fmla="*/ 691176 w 4024625"/>
                  <a:gd name="connsiteY24" fmla="*/ 884236 h 3321916"/>
                  <a:gd name="connsiteX25" fmla="*/ 1504906 w 4024625"/>
                  <a:gd name="connsiteY25" fmla="*/ 0 h 3321916"/>
                  <a:gd name="connsiteX26" fmla="*/ 2007262 w 4024625"/>
                  <a:gd name="connsiteY26" fmla="*/ 0 h 3321916"/>
                  <a:gd name="connsiteX27" fmla="*/ 2509258 w 4024625"/>
                  <a:gd name="connsiteY27" fmla="*/ 0 h 3321916"/>
                  <a:gd name="connsiteX28" fmla="*/ 2657624 w 4024625"/>
                  <a:gd name="connsiteY28" fmla="*/ 247692 h 3321916"/>
                  <a:gd name="connsiteX29" fmla="*/ 2828316 w 4024625"/>
                  <a:gd name="connsiteY29" fmla="*/ 501868 h 3321916"/>
                  <a:gd name="connsiteX30" fmla="*/ 3367404 w 4024625"/>
                  <a:gd name="connsiteY30" fmla="*/ 507988 h 3321916"/>
                  <a:gd name="connsiteX31" fmla="*/ 3906130 w 4024625"/>
                  <a:gd name="connsiteY31" fmla="*/ 519508 h 3321916"/>
                  <a:gd name="connsiteX32" fmla="*/ 3961588 w 4024625"/>
                  <a:gd name="connsiteY32" fmla="*/ 562352 h 3321916"/>
                  <a:gd name="connsiteX33" fmla="*/ 4024607 w 4024625"/>
                  <a:gd name="connsiteY33" fmla="*/ 1909552 h 3321916"/>
                  <a:gd name="connsiteX34" fmla="*/ 4011283 w 4024625"/>
                  <a:gd name="connsiteY34" fmla="*/ 3168188 h 3321916"/>
                  <a:gd name="connsiteX35" fmla="*/ 3887404 w 4024625"/>
                  <a:gd name="connsiteY35" fmla="*/ 3301396 h 3321916"/>
                  <a:gd name="connsiteX36" fmla="*/ 2004381 w 4024625"/>
                  <a:gd name="connsiteY36" fmla="*/ 3321556 h 3321916"/>
                  <a:gd name="connsiteX37" fmla="*/ 133601 w 4024625"/>
                  <a:gd name="connsiteY37" fmla="*/ 3306436 h 3321916"/>
                  <a:gd name="connsiteX38" fmla="*/ 28809 w 4024625"/>
                  <a:gd name="connsiteY38" fmla="*/ 3226872 h 3321916"/>
                  <a:gd name="connsiteX39" fmla="*/ 0 w 4024625"/>
                  <a:gd name="connsiteY39" fmla="*/ 3187268 h 3321916"/>
                  <a:gd name="connsiteX40" fmla="*/ 0 w 4024625"/>
                  <a:gd name="connsiteY40" fmla="*/ 1913152 h 3321916"/>
                  <a:gd name="connsiteX41" fmla="*/ 11524 w 4024625"/>
                  <a:gd name="connsiteY41" fmla="*/ 616716 h 3321916"/>
                  <a:gd name="connsiteX42" fmla="*/ 103712 w 4024625"/>
                  <a:gd name="connsiteY42" fmla="*/ 522388 h 3321916"/>
                  <a:gd name="connsiteX43" fmla="*/ 654683 w 4024625"/>
                  <a:gd name="connsiteY43" fmla="*/ 507988 h 3321916"/>
                  <a:gd name="connsiteX44" fmla="*/ 1177925 w 4024625"/>
                  <a:gd name="connsiteY44" fmla="*/ 507988 h 3321916"/>
                  <a:gd name="connsiteX45" fmla="*/ 1203853 w 4024625"/>
                  <a:gd name="connsiteY45" fmla="*/ 485308 h 3321916"/>
                  <a:gd name="connsiteX46" fmla="*/ 1367344 w 4024625"/>
                  <a:gd name="connsiteY46" fmla="*/ 231132 h 332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024625" h="3321916">
                    <a:moveTo>
                      <a:pt x="2007528" y="1087436"/>
                    </a:moveTo>
                    <a:cubicBezTo>
                      <a:pt x="1951687" y="1087436"/>
                      <a:pt x="1876033" y="1093916"/>
                      <a:pt x="1840007" y="1101840"/>
                    </a:cubicBezTo>
                    <a:cubicBezTo>
                      <a:pt x="1803621" y="1109400"/>
                      <a:pt x="1760029" y="1119124"/>
                      <a:pt x="1743097" y="1122724"/>
                    </a:cubicBezTo>
                    <a:cubicBezTo>
                      <a:pt x="1726525" y="1126324"/>
                      <a:pt x="1666362" y="1151532"/>
                      <a:pt x="1609441" y="1178896"/>
                    </a:cubicBezTo>
                    <a:cubicBezTo>
                      <a:pt x="1336724" y="1309604"/>
                      <a:pt x="1148309" y="1558780"/>
                      <a:pt x="1096431" y="1856928"/>
                    </a:cubicBezTo>
                    <a:cubicBezTo>
                      <a:pt x="1079499" y="1953788"/>
                      <a:pt x="1090667" y="2171996"/>
                      <a:pt x="1116966" y="2260216"/>
                    </a:cubicBezTo>
                    <a:cubicBezTo>
                      <a:pt x="1216398" y="2593652"/>
                      <a:pt x="1494518" y="2852908"/>
                      <a:pt x="1819472" y="2915204"/>
                    </a:cubicBezTo>
                    <a:cubicBezTo>
                      <a:pt x="1850094" y="2920964"/>
                      <a:pt x="1884679" y="2927808"/>
                      <a:pt x="1895847" y="2930328"/>
                    </a:cubicBezTo>
                    <a:cubicBezTo>
                      <a:pt x="1937277" y="2940048"/>
                      <a:pt x="2152352" y="2927448"/>
                      <a:pt x="2217919" y="2911604"/>
                    </a:cubicBezTo>
                    <a:cubicBezTo>
                      <a:pt x="2518736" y="2839588"/>
                      <a:pt x="2773079" y="2612376"/>
                      <a:pt x="2875753" y="2323952"/>
                    </a:cubicBezTo>
                    <a:cubicBezTo>
                      <a:pt x="2917183" y="2208004"/>
                      <a:pt x="2922587" y="2170916"/>
                      <a:pt x="2922227" y="2006360"/>
                    </a:cubicBezTo>
                    <a:cubicBezTo>
                      <a:pt x="2921506" y="1833164"/>
                      <a:pt x="2914301" y="1793552"/>
                      <a:pt x="2861343" y="1660684"/>
                    </a:cubicBezTo>
                    <a:cubicBezTo>
                      <a:pt x="2805503" y="1521692"/>
                      <a:pt x="2713997" y="1394944"/>
                      <a:pt x="2600515" y="1300604"/>
                    </a:cubicBezTo>
                    <a:cubicBezTo>
                      <a:pt x="2527382" y="1239748"/>
                      <a:pt x="2336084" y="1136048"/>
                      <a:pt x="2271958" y="1122364"/>
                    </a:cubicBezTo>
                    <a:cubicBezTo>
                      <a:pt x="2255026" y="1118764"/>
                      <a:pt x="2211795" y="1109400"/>
                      <a:pt x="2175409" y="1101840"/>
                    </a:cubicBezTo>
                    <a:cubicBezTo>
                      <a:pt x="2139022" y="1093916"/>
                      <a:pt x="2063368" y="1087436"/>
                      <a:pt x="2007528" y="1087436"/>
                    </a:cubicBezTo>
                    <a:close/>
                    <a:moveTo>
                      <a:pt x="691176" y="884236"/>
                    </a:moveTo>
                    <a:cubicBezTo>
                      <a:pt x="520734" y="884236"/>
                      <a:pt x="407947" y="888196"/>
                      <a:pt x="395695" y="895036"/>
                    </a:cubicBezTo>
                    <a:cubicBezTo>
                      <a:pt x="377318" y="904760"/>
                      <a:pt x="376237" y="918084"/>
                      <a:pt x="376237" y="1095956"/>
                    </a:cubicBezTo>
                    <a:cubicBezTo>
                      <a:pt x="376237" y="1230980"/>
                      <a:pt x="379480" y="1290392"/>
                      <a:pt x="388128" y="1299032"/>
                    </a:cubicBezTo>
                    <a:cubicBezTo>
                      <a:pt x="397137" y="1308032"/>
                      <a:pt x="478574" y="1311272"/>
                      <a:pt x="691176" y="1311272"/>
                    </a:cubicBezTo>
                    <a:cubicBezTo>
                      <a:pt x="904138" y="1311272"/>
                      <a:pt x="985575" y="1308032"/>
                      <a:pt x="994223" y="1299032"/>
                    </a:cubicBezTo>
                    <a:cubicBezTo>
                      <a:pt x="1002872" y="1290392"/>
                      <a:pt x="1006475" y="1230980"/>
                      <a:pt x="1006475" y="1095956"/>
                    </a:cubicBezTo>
                    <a:cubicBezTo>
                      <a:pt x="1006475" y="918084"/>
                      <a:pt x="1005394" y="904760"/>
                      <a:pt x="987017" y="895036"/>
                    </a:cubicBezTo>
                    <a:cubicBezTo>
                      <a:pt x="974765" y="888196"/>
                      <a:pt x="861978" y="884236"/>
                      <a:pt x="691176" y="884236"/>
                    </a:cubicBezTo>
                    <a:close/>
                    <a:moveTo>
                      <a:pt x="1504906" y="0"/>
                    </a:moveTo>
                    <a:lnTo>
                      <a:pt x="2007262" y="0"/>
                    </a:lnTo>
                    <a:lnTo>
                      <a:pt x="2509258" y="0"/>
                    </a:lnTo>
                    <a:lnTo>
                      <a:pt x="2657624" y="247692"/>
                    </a:lnTo>
                    <a:cubicBezTo>
                      <a:pt x="2764216" y="425904"/>
                      <a:pt x="2812112" y="497548"/>
                      <a:pt x="2828316" y="501868"/>
                    </a:cubicBezTo>
                    <a:cubicBezTo>
                      <a:pt x="2840920" y="505108"/>
                      <a:pt x="3083276" y="507988"/>
                      <a:pt x="3367404" y="507988"/>
                    </a:cubicBezTo>
                    <a:cubicBezTo>
                      <a:pt x="3728235" y="507988"/>
                      <a:pt x="3890286" y="511588"/>
                      <a:pt x="3906130" y="519508"/>
                    </a:cubicBezTo>
                    <a:cubicBezTo>
                      <a:pt x="3918014" y="525628"/>
                      <a:pt x="3943222" y="545072"/>
                      <a:pt x="3961588" y="562352"/>
                    </a:cubicBezTo>
                    <a:cubicBezTo>
                      <a:pt x="4027488" y="624636"/>
                      <a:pt x="4024607" y="568112"/>
                      <a:pt x="4024607" y="1909552"/>
                    </a:cubicBezTo>
                    <a:cubicBezTo>
                      <a:pt x="4024607" y="2872968"/>
                      <a:pt x="4021726" y="3133624"/>
                      <a:pt x="4011283" y="3168188"/>
                    </a:cubicBezTo>
                    <a:cubicBezTo>
                      <a:pt x="3991477" y="3235152"/>
                      <a:pt x="3952225" y="3277272"/>
                      <a:pt x="3887404" y="3301396"/>
                    </a:cubicBezTo>
                    <a:cubicBezTo>
                      <a:pt x="3830867" y="3322636"/>
                      <a:pt x="3830507" y="3322636"/>
                      <a:pt x="2004381" y="3321556"/>
                    </a:cubicBezTo>
                    <a:cubicBezTo>
                      <a:pt x="489032" y="3320836"/>
                      <a:pt x="170333" y="3318316"/>
                      <a:pt x="133601" y="3306436"/>
                    </a:cubicBezTo>
                    <a:cubicBezTo>
                      <a:pt x="81025" y="3290232"/>
                      <a:pt x="66981" y="3279432"/>
                      <a:pt x="28809" y="3226872"/>
                    </a:cubicBezTo>
                    <a:lnTo>
                      <a:pt x="0" y="3187268"/>
                    </a:lnTo>
                    <a:lnTo>
                      <a:pt x="0" y="1913152"/>
                    </a:lnTo>
                    <a:cubicBezTo>
                      <a:pt x="0" y="991136"/>
                      <a:pt x="3241" y="632556"/>
                      <a:pt x="11524" y="616716"/>
                    </a:cubicBezTo>
                    <a:cubicBezTo>
                      <a:pt x="28449" y="583952"/>
                      <a:pt x="72382" y="538592"/>
                      <a:pt x="103712" y="522388"/>
                    </a:cubicBezTo>
                    <a:cubicBezTo>
                      <a:pt x="126399" y="510508"/>
                      <a:pt x="223989" y="507988"/>
                      <a:pt x="654683" y="507988"/>
                    </a:cubicBezTo>
                    <a:lnTo>
                      <a:pt x="1177925" y="507988"/>
                    </a:lnTo>
                    <a:lnTo>
                      <a:pt x="1203853" y="485308"/>
                    </a:lnTo>
                    <a:cubicBezTo>
                      <a:pt x="1217897" y="472708"/>
                      <a:pt x="1291360" y="358220"/>
                      <a:pt x="1367344" y="23113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0" name="手繪多邊形 19"/>
              <p:cNvSpPr>
                <a:spLocks/>
              </p:cNvSpPr>
              <p:nvPr/>
            </p:nvSpPr>
            <p:spPr bwMode="auto">
              <a:xfrm>
                <a:off x="14046734" y="24416165"/>
                <a:ext cx="1019800" cy="1024369"/>
              </a:xfrm>
              <a:custGeom>
                <a:avLst/>
                <a:gdLst>
                  <a:gd name="connsiteX0" fmla="*/ 696901 w 1382938"/>
                  <a:gd name="connsiteY0" fmla="*/ 174564 h 1389136"/>
                  <a:gd name="connsiteX1" fmla="*/ 615103 w 1382938"/>
                  <a:gd name="connsiteY1" fmla="*/ 185584 h 1389136"/>
                  <a:gd name="connsiteX2" fmla="*/ 187732 w 1382938"/>
                  <a:gd name="connsiteY2" fmla="*/ 592580 h 1389136"/>
                  <a:gd name="connsiteX3" fmla="*/ 187732 w 1382938"/>
                  <a:gd name="connsiteY3" fmla="*/ 808496 h 1389136"/>
                  <a:gd name="connsiteX4" fmla="*/ 532584 w 1382938"/>
                  <a:gd name="connsiteY4" fmla="*/ 1189940 h 1389136"/>
                  <a:gd name="connsiteX5" fmla="*/ 850769 w 1382938"/>
                  <a:gd name="connsiteY5" fmla="*/ 1191740 h 1389136"/>
                  <a:gd name="connsiteX6" fmla="*/ 1062653 w 1382938"/>
                  <a:gd name="connsiteY6" fmla="*/ 1061472 h 1389136"/>
                  <a:gd name="connsiteX7" fmla="*/ 1208953 w 1382938"/>
                  <a:gd name="connsiteY7" fmla="*/ 698740 h 1389136"/>
                  <a:gd name="connsiteX8" fmla="*/ 1135442 w 1382938"/>
                  <a:gd name="connsiteY8" fmla="*/ 424528 h 1389136"/>
                  <a:gd name="connsiteX9" fmla="*/ 777619 w 1382938"/>
                  <a:gd name="connsiteY9" fmla="*/ 185944 h 1389136"/>
                  <a:gd name="connsiteX10" fmla="*/ 696901 w 1382938"/>
                  <a:gd name="connsiteY10" fmla="*/ 174564 h 1389136"/>
                  <a:gd name="connsiteX11" fmla="*/ 709912 w 1382938"/>
                  <a:gd name="connsiteY11" fmla="*/ 376 h 1389136"/>
                  <a:gd name="connsiteX12" fmla="*/ 908829 w 1382938"/>
                  <a:gd name="connsiteY12" fmla="*/ 35660 h 1389136"/>
                  <a:gd name="connsiteX13" fmla="*/ 1337507 w 1382938"/>
                  <a:gd name="connsiteY13" fmla="*/ 434916 h 1389136"/>
                  <a:gd name="connsiteX14" fmla="*/ 1382858 w 1382938"/>
                  <a:gd name="connsiteY14" fmla="*/ 698084 h 1389136"/>
                  <a:gd name="connsiteX15" fmla="*/ 1357663 w 1382938"/>
                  <a:gd name="connsiteY15" fmla="*/ 904012 h 1389136"/>
                  <a:gd name="connsiteX16" fmla="*/ 909909 w 1382938"/>
                  <a:gd name="connsiteY16" fmla="*/ 1358712 h 1389136"/>
                  <a:gd name="connsiteX17" fmla="*/ 688552 w 1382938"/>
                  <a:gd name="connsiteY17" fmla="*/ 1388952 h 1389136"/>
                  <a:gd name="connsiteX18" fmla="*/ 517585 w 1382938"/>
                  <a:gd name="connsiteY18" fmla="*/ 1372752 h 1389136"/>
                  <a:gd name="connsiteX19" fmla="*/ 178170 w 1382938"/>
                  <a:gd name="connsiteY19" fmla="*/ 1165384 h 1389136"/>
                  <a:gd name="connsiteX20" fmla="*/ 10443 w 1382938"/>
                  <a:gd name="connsiteY20" fmla="*/ 585760 h 1389136"/>
                  <a:gd name="connsiteX21" fmla="*/ 214163 w 1382938"/>
                  <a:gd name="connsiteY21" fmla="*/ 195868 h 1389136"/>
                  <a:gd name="connsiteX22" fmla="*/ 657958 w 1382938"/>
                  <a:gd name="connsiteY22" fmla="*/ 1820 h 1389136"/>
                  <a:gd name="connsiteX23" fmla="*/ 709912 w 1382938"/>
                  <a:gd name="connsiteY23" fmla="*/ 376 h 1389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82938" h="1389136">
                    <a:moveTo>
                      <a:pt x="696901" y="174564"/>
                    </a:moveTo>
                    <a:cubicBezTo>
                      <a:pt x="674920" y="174520"/>
                      <a:pt x="652759" y="178208"/>
                      <a:pt x="615103" y="185584"/>
                    </a:cubicBezTo>
                    <a:cubicBezTo>
                      <a:pt x="397454" y="228768"/>
                      <a:pt x="236379" y="381708"/>
                      <a:pt x="187732" y="592580"/>
                    </a:cubicBezTo>
                    <a:cubicBezTo>
                      <a:pt x="167553" y="678228"/>
                      <a:pt x="167553" y="721768"/>
                      <a:pt x="187732" y="808496"/>
                    </a:cubicBezTo>
                    <a:cubicBezTo>
                      <a:pt x="228451" y="983024"/>
                      <a:pt x="366104" y="1135604"/>
                      <a:pt x="532584" y="1189940"/>
                    </a:cubicBezTo>
                    <a:cubicBezTo>
                      <a:pt x="623030" y="1219448"/>
                      <a:pt x="766808" y="1220168"/>
                      <a:pt x="850769" y="1191740"/>
                    </a:cubicBezTo>
                    <a:cubicBezTo>
                      <a:pt x="935450" y="1163312"/>
                      <a:pt x="1000673" y="1123008"/>
                      <a:pt x="1062653" y="1061472"/>
                    </a:cubicBezTo>
                    <a:cubicBezTo>
                      <a:pt x="1166432" y="957476"/>
                      <a:pt x="1208953" y="852036"/>
                      <a:pt x="1208953" y="698740"/>
                    </a:cubicBezTo>
                    <a:cubicBezTo>
                      <a:pt x="1208953" y="591140"/>
                      <a:pt x="1188413" y="514132"/>
                      <a:pt x="1135442" y="424528"/>
                    </a:cubicBezTo>
                    <a:cubicBezTo>
                      <a:pt x="1067697" y="309016"/>
                      <a:pt x="928243" y="216172"/>
                      <a:pt x="777619" y="185944"/>
                    </a:cubicBezTo>
                    <a:cubicBezTo>
                      <a:pt x="740684" y="178388"/>
                      <a:pt x="718883" y="174612"/>
                      <a:pt x="696901" y="174564"/>
                    </a:cubicBezTo>
                    <a:close/>
                    <a:moveTo>
                      <a:pt x="709912" y="376"/>
                    </a:moveTo>
                    <a:cubicBezTo>
                      <a:pt x="769131" y="2720"/>
                      <a:pt x="846471" y="15952"/>
                      <a:pt x="908829" y="35660"/>
                    </a:cubicBezTo>
                    <a:cubicBezTo>
                      <a:pt x="1098153" y="95424"/>
                      <a:pt x="1272359" y="257788"/>
                      <a:pt x="1337507" y="434916"/>
                    </a:cubicBezTo>
                    <a:cubicBezTo>
                      <a:pt x="1380339" y="551560"/>
                      <a:pt x="1383578" y="570280"/>
                      <a:pt x="1382858" y="698084"/>
                    </a:cubicBezTo>
                    <a:cubicBezTo>
                      <a:pt x="1382138" y="803928"/>
                      <a:pt x="1377819" y="839572"/>
                      <a:pt x="1357663" y="904012"/>
                    </a:cubicBezTo>
                    <a:cubicBezTo>
                      <a:pt x="1287477" y="1127220"/>
                      <a:pt x="1129827" y="1287428"/>
                      <a:pt x="909909" y="1358712"/>
                    </a:cubicBezTo>
                    <a:cubicBezTo>
                      <a:pt x="822086" y="1387152"/>
                      <a:pt x="802290" y="1390032"/>
                      <a:pt x="688552" y="1388952"/>
                    </a:cubicBezTo>
                    <a:cubicBezTo>
                      <a:pt x="610087" y="1387872"/>
                      <a:pt x="546379" y="1382112"/>
                      <a:pt x="517585" y="1372752"/>
                    </a:cubicBezTo>
                    <a:cubicBezTo>
                      <a:pt x="367854" y="1324148"/>
                      <a:pt x="263834" y="1260788"/>
                      <a:pt x="178170" y="1165384"/>
                    </a:cubicBezTo>
                    <a:cubicBezTo>
                      <a:pt x="41037" y="1012736"/>
                      <a:pt x="-27710" y="774768"/>
                      <a:pt x="10443" y="585760"/>
                    </a:cubicBezTo>
                    <a:cubicBezTo>
                      <a:pt x="45716" y="412596"/>
                      <a:pt x="105464" y="298112"/>
                      <a:pt x="214163" y="195868"/>
                    </a:cubicBezTo>
                    <a:cubicBezTo>
                      <a:pt x="343738" y="74184"/>
                      <a:pt x="448478" y="28460"/>
                      <a:pt x="657958" y="1820"/>
                    </a:cubicBezTo>
                    <a:cubicBezTo>
                      <a:pt x="672445" y="20"/>
                      <a:pt x="690172" y="-408"/>
                      <a:pt x="709912" y="37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1" name="群組 20"/>
          <p:cNvGrpSpPr/>
          <p:nvPr/>
        </p:nvGrpSpPr>
        <p:grpSpPr>
          <a:xfrm>
            <a:off x="5606385" y="2237229"/>
            <a:ext cx="523644" cy="523644"/>
            <a:chOff x="5731184" y="1981037"/>
            <a:chExt cx="816070" cy="816070"/>
          </a:xfrm>
        </p:grpSpPr>
        <p:sp>
          <p:nvSpPr>
            <p:cNvPr id="22" name="橢圓 21"/>
            <p:cNvSpPr/>
            <p:nvPr/>
          </p:nvSpPr>
          <p:spPr>
            <a:xfrm>
              <a:off x="5731184" y="1981037"/>
              <a:ext cx="816070" cy="8160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手繪多邊形 22"/>
            <p:cNvSpPr>
              <a:spLocks/>
            </p:cNvSpPr>
            <p:nvPr/>
          </p:nvSpPr>
          <p:spPr bwMode="auto">
            <a:xfrm flipV="1">
              <a:off x="6011604" y="2153374"/>
              <a:ext cx="255230" cy="471396"/>
            </a:xfrm>
            <a:custGeom>
              <a:avLst/>
              <a:gdLst>
                <a:gd name="connsiteX0" fmla="*/ 1041502 w 2397801"/>
                <a:gd name="connsiteY0" fmla="*/ 588163 h 4428623"/>
                <a:gd name="connsiteX1" fmla="*/ 299462 w 2397801"/>
                <a:gd name="connsiteY1" fmla="*/ 593899 h 4428623"/>
                <a:gd name="connsiteX2" fmla="*/ 283250 w 2397801"/>
                <a:gd name="connsiteY2" fmla="*/ 2218109 h 4428623"/>
                <a:gd name="connsiteX3" fmla="*/ 290095 w 2397801"/>
                <a:gd name="connsiteY3" fmla="*/ 3843037 h 4428623"/>
                <a:gd name="connsiteX4" fmla="*/ 1207710 w 2397801"/>
                <a:gd name="connsiteY4" fmla="*/ 3847357 h 4428623"/>
                <a:gd name="connsiteX5" fmla="*/ 2118479 w 2397801"/>
                <a:gd name="connsiteY5" fmla="*/ 3844837 h 4428623"/>
                <a:gd name="connsiteX6" fmla="*/ 2121001 w 2397801"/>
                <a:gd name="connsiteY6" fmla="*/ 2224589 h 4428623"/>
                <a:gd name="connsiteX7" fmla="*/ 2110914 w 2397801"/>
                <a:gd name="connsiteY7" fmla="*/ 596419 h 4428623"/>
                <a:gd name="connsiteX8" fmla="*/ 1041502 w 2397801"/>
                <a:gd name="connsiteY8" fmla="*/ 588163 h 4428623"/>
                <a:gd name="connsiteX9" fmla="*/ 1205249 w 2397801"/>
                <a:gd name="connsiteY9" fmla="*/ 186437 h 4428623"/>
                <a:gd name="connsiteX10" fmla="*/ 930070 w 2397801"/>
                <a:gd name="connsiteY10" fmla="*/ 210597 h 4428623"/>
                <a:gd name="connsiteX11" fmla="*/ 899455 w 2397801"/>
                <a:gd name="connsiteY11" fmla="*/ 338957 h 4428623"/>
                <a:gd name="connsiteX12" fmla="*/ 1201647 w 2397801"/>
                <a:gd name="connsiteY12" fmla="*/ 414677 h 4428623"/>
                <a:gd name="connsiteX13" fmla="*/ 1445490 w 2397801"/>
                <a:gd name="connsiteY13" fmla="*/ 398813 h 4428623"/>
                <a:gd name="connsiteX14" fmla="*/ 1513204 w 2397801"/>
                <a:gd name="connsiteY14" fmla="*/ 295689 h 4428623"/>
                <a:gd name="connsiteX15" fmla="*/ 1484029 w 2397801"/>
                <a:gd name="connsiteY15" fmla="*/ 219609 h 4428623"/>
                <a:gd name="connsiteX16" fmla="*/ 1454134 w 2397801"/>
                <a:gd name="connsiteY16" fmla="*/ 186437 h 4428623"/>
                <a:gd name="connsiteX17" fmla="*/ 813103 w 2397801"/>
                <a:gd name="connsiteY17" fmla="*/ 1 h 4428623"/>
                <a:gd name="connsiteX18" fmla="*/ 1241394 w 2397801"/>
                <a:gd name="connsiteY18" fmla="*/ 553 h 4428623"/>
                <a:gd name="connsiteX19" fmla="*/ 2335516 w 2397801"/>
                <a:gd name="connsiteY19" fmla="*/ 3793 h 4428623"/>
                <a:gd name="connsiteX20" fmla="*/ 2364318 w 2397801"/>
                <a:gd name="connsiteY20" fmla="*/ 25037 h 4428623"/>
                <a:gd name="connsiteX21" fmla="*/ 2392760 w 2397801"/>
                <a:gd name="connsiteY21" fmla="*/ 46641 h 4428623"/>
                <a:gd name="connsiteX22" fmla="*/ 2395281 w 2397801"/>
                <a:gd name="connsiteY22" fmla="*/ 2216709 h 4428623"/>
                <a:gd name="connsiteX23" fmla="*/ 2397801 w 2397801"/>
                <a:gd name="connsiteY23" fmla="*/ 4386781 h 4428623"/>
                <a:gd name="connsiteX24" fmla="*/ 2371159 w 2397801"/>
                <a:gd name="connsiteY24" fmla="*/ 4408025 h 4428623"/>
                <a:gd name="connsiteX25" fmla="*/ 1205032 w 2397801"/>
                <a:gd name="connsiteY25" fmla="*/ 4428545 h 4428623"/>
                <a:gd name="connsiteX26" fmla="*/ 48265 w 2397801"/>
                <a:gd name="connsiteY26" fmla="*/ 4418105 h 4428623"/>
                <a:gd name="connsiteX27" fmla="*/ 21 w 2397801"/>
                <a:gd name="connsiteY27" fmla="*/ 2208429 h 4428623"/>
                <a:gd name="connsiteX28" fmla="*/ 21 w 2397801"/>
                <a:gd name="connsiteY28" fmla="*/ 68245 h 4428623"/>
                <a:gd name="connsiteX29" fmla="*/ 28823 w 2397801"/>
                <a:gd name="connsiteY29" fmla="*/ 39437 h 4428623"/>
                <a:gd name="connsiteX30" fmla="*/ 102629 w 2397801"/>
                <a:gd name="connsiteY30" fmla="*/ 4153 h 4428623"/>
                <a:gd name="connsiteX31" fmla="*/ 813103 w 2397801"/>
                <a:gd name="connsiteY31" fmla="*/ 1 h 442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97801" h="4428623">
                  <a:moveTo>
                    <a:pt x="1041502" y="588163"/>
                  </a:moveTo>
                  <a:cubicBezTo>
                    <a:pt x="655239" y="588159"/>
                    <a:pt x="310023" y="589961"/>
                    <a:pt x="299462" y="593899"/>
                  </a:cubicBezTo>
                  <a:cubicBezTo>
                    <a:pt x="284691" y="599661"/>
                    <a:pt x="283250" y="752323"/>
                    <a:pt x="283250" y="2218109"/>
                  </a:cubicBezTo>
                  <a:cubicBezTo>
                    <a:pt x="283250" y="3108165"/>
                    <a:pt x="286492" y="3839437"/>
                    <a:pt x="290095" y="3843037"/>
                  </a:cubicBezTo>
                  <a:cubicBezTo>
                    <a:pt x="294058" y="3846637"/>
                    <a:pt x="706931" y="3848797"/>
                    <a:pt x="1207710" y="3847357"/>
                  </a:cubicBezTo>
                  <a:lnTo>
                    <a:pt x="2118479" y="3844837"/>
                  </a:lnTo>
                  <a:lnTo>
                    <a:pt x="2121001" y="2224589"/>
                  </a:lnTo>
                  <a:cubicBezTo>
                    <a:pt x="2123163" y="935231"/>
                    <a:pt x="2121001" y="602901"/>
                    <a:pt x="2110914" y="596419"/>
                  </a:cubicBezTo>
                  <a:cubicBezTo>
                    <a:pt x="2102605" y="591155"/>
                    <a:pt x="1538127" y="588167"/>
                    <a:pt x="1041502" y="588163"/>
                  </a:cubicBezTo>
                  <a:close/>
                  <a:moveTo>
                    <a:pt x="1205249" y="186437"/>
                  </a:moveTo>
                  <a:cubicBezTo>
                    <a:pt x="956363" y="186437"/>
                    <a:pt x="956003" y="186437"/>
                    <a:pt x="930070" y="210597"/>
                  </a:cubicBezTo>
                  <a:cubicBezTo>
                    <a:pt x="889369" y="248817"/>
                    <a:pt x="878564" y="294969"/>
                    <a:pt x="899455" y="338957"/>
                  </a:cubicBezTo>
                  <a:cubicBezTo>
                    <a:pt x="931511" y="406745"/>
                    <a:pt x="960685" y="414317"/>
                    <a:pt x="1201647" y="414677"/>
                  </a:cubicBezTo>
                  <a:cubicBezTo>
                    <a:pt x="1375975" y="415037"/>
                    <a:pt x="1418476" y="412513"/>
                    <a:pt x="1445490" y="398813"/>
                  </a:cubicBezTo>
                  <a:cubicBezTo>
                    <a:pt x="1493394" y="374653"/>
                    <a:pt x="1513204" y="345085"/>
                    <a:pt x="1513204" y="295689"/>
                  </a:cubicBezTo>
                  <a:cubicBezTo>
                    <a:pt x="1513564" y="262517"/>
                    <a:pt x="1507081" y="245209"/>
                    <a:pt x="1484029" y="219609"/>
                  </a:cubicBezTo>
                  <a:lnTo>
                    <a:pt x="1454134" y="186437"/>
                  </a:lnTo>
                  <a:close/>
                  <a:moveTo>
                    <a:pt x="813103" y="1"/>
                  </a:moveTo>
                  <a:cubicBezTo>
                    <a:pt x="946149" y="13"/>
                    <a:pt x="1090993" y="193"/>
                    <a:pt x="1241394" y="553"/>
                  </a:cubicBezTo>
                  <a:lnTo>
                    <a:pt x="2335516" y="3793"/>
                  </a:lnTo>
                  <a:lnTo>
                    <a:pt x="2364318" y="25037"/>
                  </a:lnTo>
                  <a:lnTo>
                    <a:pt x="2392760" y="46641"/>
                  </a:lnTo>
                  <a:lnTo>
                    <a:pt x="2395281" y="2216709"/>
                  </a:lnTo>
                  <a:lnTo>
                    <a:pt x="2397801" y="4386781"/>
                  </a:lnTo>
                  <a:lnTo>
                    <a:pt x="2371159" y="4408025"/>
                  </a:lnTo>
                  <a:cubicBezTo>
                    <a:pt x="2344517" y="4428905"/>
                    <a:pt x="2342717" y="4428905"/>
                    <a:pt x="1205032" y="4428545"/>
                  </a:cubicBezTo>
                  <a:cubicBezTo>
                    <a:pt x="450415" y="4428545"/>
                    <a:pt x="60146" y="4424945"/>
                    <a:pt x="48265" y="4418105"/>
                  </a:cubicBezTo>
                  <a:cubicBezTo>
                    <a:pt x="-2499" y="4388581"/>
                    <a:pt x="21" y="4509201"/>
                    <a:pt x="21" y="2208429"/>
                  </a:cubicBezTo>
                  <a:lnTo>
                    <a:pt x="21" y="68245"/>
                  </a:lnTo>
                  <a:lnTo>
                    <a:pt x="28823" y="39437"/>
                  </a:lnTo>
                  <a:cubicBezTo>
                    <a:pt x="47905" y="19997"/>
                    <a:pt x="72747" y="8473"/>
                    <a:pt x="102629" y="4153"/>
                  </a:cubicBezTo>
                  <a:cubicBezTo>
                    <a:pt x="120991" y="1453"/>
                    <a:pt x="413962" y="-31"/>
                    <a:pt x="813103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5611269" y="4078046"/>
            <a:ext cx="523644" cy="523644"/>
            <a:chOff x="5731184" y="4156883"/>
            <a:chExt cx="816070" cy="816070"/>
          </a:xfrm>
        </p:grpSpPr>
        <p:sp>
          <p:nvSpPr>
            <p:cNvPr id="25" name="橢圓 24"/>
            <p:cNvSpPr/>
            <p:nvPr/>
          </p:nvSpPr>
          <p:spPr>
            <a:xfrm>
              <a:off x="5731184" y="4156883"/>
              <a:ext cx="816070" cy="8160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5939596" y="4366125"/>
              <a:ext cx="399246" cy="397586"/>
              <a:chOff x="35309818" y="13261794"/>
              <a:chExt cx="2516828" cy="2506357"/>
            </a:xfrm>
            <a:solidFill>
              <a:schemeClr val="bg1"/>
            </a:solidFill>
          </p:grpSpPr>
          <p:sp>
            <p:nvSpPr>
              <p:cNvPr id="27" name="手繪多邊形 26"/>
              <p:cNvSpPr>
                <a:spLocks/>
              </p:cNvSpPr>
              <p:nvPr/>
            </p:nvSpPr>
            <p:spPr bwMode="auto">
              <a:xfrm>
                <a:off x="35309818" y="13850431"/>
                <a:ext cx="2516828" cy="1917720"/>
              </a:xfrm>
              <a:custGeom>
                <a:avLst/>
                <a:gdLst>
                  <a:gd name="connsiteX0" fmla="*/ 2520096 w 3413041"/>
                  <a:gd name="connsiteY0" fmla="*/ 2002111 h 2600599"/>
                  <a:gd name="connsiteX1" fmla="*/ 2443148 w 3413041"/>
                  <a:gd name="connsiteY1" fmla="*/ 2036713 h 2600599"/>
                  <a:gd name="connsiteX2" fmla="*/ 2430564 w 3413041"/>
                  <a:gd name="connsiteY2" fmla="*/ 2169719 h 2600599"/>
                  <a:gd name="connsiteX3" fmla="*/ 2517576 w 3413041"/>
                  <a:gd name="connsiteY3" fmla="*/ 2225587 h 2600599"/>
                  <a:gd name="connsiteX4" fmla="*/ 2561084 w 3413041"/>
                  <a:gd name="connsiteY4" fmla="*/ 2209367 h 2600599"/>
                  <a:gd name="connsiteX5" fmla="*/ 2616816 w 3413041"/>
                  <a:gd name="connsiteY5" fmla="*/ 2052933 h 2600599"/>
                  <a:gd name="connsiteX6" fmla="*/ 2520096 w 3413041"/>
                  <a:gd name="connsiteY6" fmla="*/ 2002111 h 2600599"/>
                  <a:gd name="connsiteX7" fmla="*/ 1508300 w 3413041"/>
                  <a:gd name="connsiteY7" fmla="*/ 2002111 h 2600599"/>
                  <a:gd name="connsiteX8" fmla="*/ 1405560 w 3413041"/>
                  <a:gd name="connsiteY8" fmla="*/ 2145595 h 2600599"/>
                  <a:gd name="connsiteX9" fmla="*/ 1478740 w 3413041"/>
                  <a:gd name="connsiteY9" fmla="*/ 2211959 h 2600599"/>
                  <a:gd name="connsiteX10" fmla="*/ 1603472 w 3413041"/>
                  <a:gd name="connsiteY10" fmla="*/ 2164249 h 2600599"/>
                  <a:gd name="connsiteX11" fmla="*/ 1611040 w 3413041"/>
                  <a:gd name="connsiteY11" fmla="*/ 2063091 h 2600599"/>
                  <a:gd name="connsiteX12" fmla="*/ 1508300 w 3413041"/>
                  <a:gd name="connsiteY12" fmla="*/ 2002111 h 2600599"/>
                  <a:gd name="connsiteX13" fmla="*/ 2022368 w 3413041"/>
                  <a:gd name="connsiteY13" fmla="*/ 2000359 h 2600599"/>
                  <a:gd name="connsiteX14" fmla="*/ 1911224 w 3413041"/>
                  <a:gd name="connsiteY14" fmla="*/ 2071965 h 2600599"/>
                  <a:gd name="connsiteX15" fmla="*/ 2048404 w 3413041"/>
                  <a:gd name="connsiteY15" fmla="*/ 2212371 h 2600599"/>
                  <a:gd name="connsiteX16" fmla="*/ 2097140 w 3413041"/>
                  <a:gd name="connsiteY16" fmla="*/ 2186677 h 2600599"/>
                  <a:gd name="connsiteX17" fmla="*/ 2123492 w 3413041"/>
                  <a:gd name="connsiteY17" fmla="*/ 2077755 h 2600599"/>
                  <a:gd name="connsiteX18" fmla="*/ 2022368 w 3413041"/>
                  <a:gd name="connsiteY18" fmla="*/ 2000359 h 2600599"/>
                  <a:gd name="connsiteX19" fmla="*/ 3015036 w 3413041"/>
                  <a:gd name="connsiteY19" fmla="*/ 1999015 h 2600599"/>
                  <a:gd name="connsiteX20" fmla="*/ 2949232 w 3413041"/>
                  <a:gd name="connsiteY20" fmla="*/ 2036257 h 2600599"/>
                  <a:gd name="connsiteX21" fmla="*/ 2938388 w 3413041"/>
                  <a:gd name="connsiteY21" fmla="*/ 2169321 h 2600599"/>
                  <a:gd name="connsiteX22" fmla="*/ 3036728 w 3413041"/>
                  <a:gd name="connsiteY22" fmla="*/ 2220303 h 2600599"/>
                  <a:gd name="connsiteX23" fmla="*/ 3059144 w 3413041"/>
                  <a:gd name="connsiteY23" fmla="*/ 2215603 h 2600599"/>
                  <a:gd name="connsiteX24" fmla="*/ 3098552 w 3413041"/>
                  <a:gd name="connsiteY24" fmla="*/ 2189569 h 2600599"/>
                  <a:gd name="connsiteX25" fmla="*/ 3015036 w 3413041"/>
                  <a:gd name="connsiteY25" fmla="*/ 1999015 h 2600599"/>
                  <a:gd name="connsiteX26" fmla="*/ 510504 w 3413041"/>
                  <a:gd name="connsiteY26" fmla="*/ 1896023 h 2600599"/>
                  <a:gd name="connsiteX27" fmla="*/ 395168 w 3413041"/>
                  <a:gd name="connsiteY27" fmla="*/ 1923123 h 2600599"/>
                  <a:gd name="connsiteX28" fmla="*/ 384384 w 3413041"/>
                  <a:gd name="connsiteY28" fmla="*/ 2288055 h 2600599"/>
                  <a:gd name="connsiteX29" fmla="*/ 606156 w 3413041"/>
                  <a:gd name="connsiteY29" fmla="*/ 2291305 h 2600599"/>
                  <a:gd name="connsiteX30" fmla="*/ 676964 w 3413041"/>
                  <a:gd name="connsiteY30" fmla="*/ 2223805 h 2600599"/>
                  <a:gd name="connsiteX31" fmla="*/ 706436 w 3413041"/>
                  <a:gd name="connsiteY31" fmla="*/ 2108297 h 2600599"/>
                  <a:gd name="connsiteX32" fmla="*/ 679120 w 3413041"/>
                  <a:gd name="connsiteY32" fmla="*/ 1994593 h 2600599"/>
                  <a:gd name="connsiteX33" fmla="*/ 510504 w 3413041"/>
                  <a:gd name="connsiteY33" fmla="*/ 1896023 h 2600599"/>
                  <a:gd name="connsiteX34" fmla="*/ 1699384 w 3413041"/>
                  <a:gd name="connsiteY34" fmla="*/ 387 h 2600599"/>
                  <a:gd name="connsiteX35" fmla="*/ 1880900 w 3413041"/>
                  <a:gd name="connsiteY35" fmla="*/ 104633 h 2600599"/>
                  <a:gd name="connsiteX36" fmla="*/ 1835172 w 3413041"/>
                  <a:gd name="connsiteY36" fmla="*/ 324865 h 2600599"/>
                  <a:gd name="connsiteX37" fmla="*/ 1808528 w 3413041"/>
                  <a:gd name="connsiteY37" fmla="*/ 349695 h 2600599"/>
                  <a:gd name="connsiteX38" fmla="*/ 1808528 w 3413041"/>
                  <a:gd name="connsiteY38" fmla="*/ 976565 h 2600599"/>
                  <a:gd name="connsiteX39" fmla="*/ 1824732 w 3413041"/>
                  <a:gd name="connsiteY39" fmla="*/ 1609553 h 2600599"/>
                  <a:gd name="connsiteX40" fmla="*/ 2553832 w 3413041"/>
                  <a:gd name="connsiteY40" fmla="*/ 1615671 h 2600599"/>
                  <a:gd name="connsiteX41" fmla="*/ 3379788 w 3413041"/>
                  <a:gd name="connsiteY41" fmla="*/ 1692319 h 2600599"/>
                  <a:gd name="connsiteX42" fmla="*/ 3408952 w 3413041"/>
                  <a:gd name="connsiteY42" fmla="*/ 1730825 h 2600599"/>
                  <a:gd name="connsiteX43" fmla="*/ 3411832 w 3413041"/>
                  <a:gd name="connsiteY43" fmla="*/ 2094279 h 2600599"/>
                  <a:gd name="connsiteX44" fmla="*/ 3395268 w 3413041"/>
                  <a:gd name="connsiteY44" fmla="*/ 2496239 h 2600599"/>
                  <a:gd name="connsiteX45" fmla="*/ 3299856 w 3413041"/>
                  <a:gd name="connsiteY45" fmla="*/ 2585125 h 2600599"/>
                  <a:gd name="connsiteX46" fmla="*/ 1709876 w 3413041"/>
                  <a:gd name="connsiteY46" fmla="*/ 2600599 h 2600599"/>
                  <a:gd name="connsiteX47" fmla="*/ 115576 w 3413041"/>
                  <a:gd name="connsiteY47" fmla="*/ 2581165 h 2600599"/>
                  <a:gd name="connsiteX48" fmla="*/ 11520 w 3413041"/>
                  <a:gd name="connsiteY48" fmla="*/ 2459535 h 2600599"/>
                  <a:gd name="connsiteX49" fmla="*/ 0 w 3413041"/>
                  <a:gd name="connsiteY49" fmla="*/ 2107955 h 2600599"/>
                  <a:gd name="connsiteX50" fmla="*/ 11520 w 3413041"/>
                  <a:gd name="connsiteY50" fmla="*/ 1756735 h 2600599"/>
                  <a:gd name="connsiteX51" fmla="*/ 111976 w 3413041"/>
                  <a:gd name="connsiteY51" fmla="*/ 1635823 h 2600599"/>
                  <a:gd name="connsiteX52" fmla="*/ 876360 w 3413041"/>
                  <a:gd name="connsiteY52" fmla="*/ 1615671 h 2600599"/>
                  <a:gd name="connsiteX53" fmla="*/ 1613384 w 3413041"/>
                  <a:gd name="connsiteY53" fmla="*/ 1603435 h 2600599"/>
                  <a:gd name="connsiteX54" fmla="*/ 1625624 w 3413041"/>
                  <a:gd name="connsiteY54" fmla="*/ 975845 h 2600599"/>
                  <a:gd name="connsiteX55" fmla="*/ 1625624 w 3413041"/>
                  <a:gd name="connsiteY55" fmla="*/ 360131 h 2600599"/>
                  <a:gd name="connsiteX56" fmla="*/ 1588900 w 3413041"/>
                  <a:gd name="connsiteY56" fmla="*/ 325225 h 2600599"/>
                  <a:gd name="connsiteX57" fmla="*/ 1539572 w 3413041"/>
                  <a:gd name="connsiteY57" fmla="*/ 115069 h 2600599"/>
                  <a:gd name="connsiteX58" fmla="*/ 1627784 w 3413041"/>
                  <a:gd name="connsiteY58" fmla="*/ 20067 h 2600599"/>
                  <a:gd name="connsiteX59" fmla="*/ 1699384 w 3413041"/>
                  <a:gd name="connsiteY59" fmla="*/ 387 h 260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413041" h="2600599">
                    <a:moveTo>
                      <a:pt x="2520096" y="2002111"/>
                    </a:moveTo>
                    <a:cubicBezTo>
                      <a:pt x="2485576" y="2002111"/>
                      <a:pt x="2471552" y="2008599"/>
                      <a:pt x="2443148" y="2036713"/>
                    </a:cubicBezTo>
                    <a:cubicBezTo>
                      <a:pt x="2401440" y="2078525"/>
                      <a:pt x="2397124" y="2126825"/>
                      <a:pt x="2430564" y="2169719"/>
                    </a:cubicBezTo>
                    <a:cubicBezTo>
                      <a:pt x="2447824" y="2191345"/>
                      <a:pt x="2494924" y="2221623"/>
                      <a:pt x="2517576" y="2225587"/>
                    </a:cubicBezTo>
                    <a:cubicBezTo>
                      <a:pt x="2519016" y="2225947"/>
                      <a:pt x="2538432" y="2218379"/>
                      <a:pt x="2561084" y="2209367"/>
                    </a:cubicBezTo>
                    <a:cubicBezTo>
                      <a:pt x="2626164" y="2183415"/>
                      <a:pt x="2649536" y="2116733"/>
                      <a:pt x="2616816" y="2052933"/>
                    </a:cubicBezTo>
                    <a:cubicBezTo>
                      <a:pt x="2597040" y="2014725"/>
                      <a:pt x="2572952" y="2002111"/>
                      <a:pt x="2520096" y="2002111"/>
                    </a:cubicBezTo>
                    <a:close/>
                    <a:moveTo>
                      <a:pt x="1508300" y="2002111"/>
                    </a:moveTo>
                    <a:cubicBezTo>
                      <a:pt x="1428992" y="2002111"/>
                      <a:pt x="1376360" y="2076005"/>
                      <a:pt x="1405560" y="2145595"/>
                    </a:cubicBezTo>
                    <a:cubicBezTo>
                      <a:pt x="1421784" y="2184695"/>
                      <a:pt x="1436564" y="2198327"/>
                      <a:pt x="1478740" y="2211959"/>
                    </a:cubicBezTo>
                    <a:cubicBezTo>
                      <a:pt x="1522000" y="2225947"/>
                      <a:pt x="1574992" y="2205501"/>
                      <a:pt x="1603472" y="2164249"/>
                    </a:cubicBezTo>
                    <a:cubicBezTo>
                      <a:pt x="1630148" y="2125149"/>
                      <a:pt x="1631952" y="2102909"/>
                      <a:pt x="1611040" y="2063091"/>
                    </a:cubicBezTo>
                    <a:cubicBezTo>
                      <a:pt x="1589412" y="2021481"/>
                      <a:pt x="1556968" y="2002111"/>
                      <a:pt x="1508300" y="2002111"/>
                    </a:cubicBezTo>
                    <a:close/>
                    <a:moveTo>
                      <a:pt x="2022368" y="2000359"/>
                    </a:moveTo>
                    <a:cubicBezTo>
                      <a:pt x="1977828" y="1999137"/>
                      <a:pt x="1931620" y="2022751"/>
                      <a:pt x="1911224" y="2071965"/>
                    </a:cubicBezTo>
                    <a:cubicBezTo>
                      <a:pt x="1878012" y="2152299"/>
                      <a:pt x="1963928" y="2240235"/>
                      <a:pt x="2048404" y="2212371"/>
                    </a:cubicBezTo>
                    <a:cubicBezTo>
                      <a:pt x="2065372" y="2206943"/>
                      <a:pt x="2087392" y="2195363"/>
                      <a:pt x="2097140" y="2186677"/>
                    </a:cubicBezTo>
                    <a:cubicBezTo>
                      <a:pt x="2121328" y="2165689"/>
                      <a:pt x="2133600" y="2115027"/>
                      <a:pt x="2123492" y="2077755"/>
                    </a:cubicBezTo>
                    <a:cubicBezTo>
                      <a:pt x="2109776" y="2027635"/>
                      <a:pt x="2066904" y="2001581"/>
                      <a:pt x="2022368" y="2000359"/>
                    </a:cubicBezTo>
                    <a:close/>
                    <a:moveTo>
                      <a:pt x="3015036" y="1999015"/>
                    </a:moveTo>
                    <a:cubicBezTo>
                      <a:pt x="2991536" y="1999737"/>
                      <a:pt x="2973096" y="2010223"/>
                      <a:pt x="2949232" y="2036257"/>
                    </a:cubicBezTo>
                    <a:cubicBezTo>
                      <a:pt x="2909100" y="2080009"/>
                      <a:pt x="2905124" y="2127377"/>
                      <a:pt x="2938388" y="2169321"/>
                    </a:cubicBezTo>
                    <a:cubicBezTo>
                      <a:pt x="2962612" y="2200417"/>
                      <a:pt x="3015396" y="2227535"/>
                      <a:pt x="3036728" y="2220303"/>
                    </a:cubicBezTo>
                    <a:cubicBezTo>
                      <a:pt x="3044320" y="2217773"/>
                      <a:pt x="3054444" y="2215603"/>
                      <a:pt x="3059144" y="2215603"/>
                    </a:cubicBezTo>
                    <a:cubicBezTo>
                      <a:pt x="3063844" y="2215603"/>
                      <a:pt x="3081560" y="2203671"/>
                      <a:pt x="3098552" y="2189569"/>
                    </a:cubicBezTo>
                    <a:cubicBezTo>
                      <a:pt x="3181348" y="2119783"/>
                      <a:pt x="3126756" y="1995759"/>
                      <a:pt x="3015036" y="1999015"/>
                    </a:cubicBezTo>
                    <a:close/>
                    <a:moveTo>
                      <a:pt x="510504" y="1896023"/>
                    </a:moveTo>
                    <a:cubicBezTo>
                      <a:pt x="470936" y="1893547"/>
                      <a:pt x="430752" y="1902141"/>
                      <a:pt x="395168" y="1923123"/>
                    </a:cubicBezTo>
                    <a:cubicBezTo>
                      <a:pt x="254988" y="2005421"/>
                      <a:pt x="249236" y="2203951"/>
                      <a:pt x="384384" y="2288055"/>
                    </a:cubicBezTo>
                    <a:cubicBezTo>
                      <a:pt x="456272" y="2332815"/>
                      <a:pt x="532832" y="2333899"/>
                      <a:pt x="606156" y="2291305"/>
                    </a:cubicBezTo>
                    <a:cubicBezTo>
                      <a:pt x="628800" y="2278309"/>
                      <a:pt x="660788" y="2247627"/>
                      <a:pt x="676964" y="2223805"/>
                    </a:cubicBezTo>
                    <a:cubicBezTo>
                      <a:pt x="702844" y="2185543"/>
                      <a:pt x="706436" y="2170381"/>
                      <a:pt x="706436" y="2108297"/>
                    </a:cubicBezTo>
                    <a:cubicBezTo>
                      <a:pt x="706436" y="2048377"/>
                      <a:pt x="702124" y="2030329"/>
                      <a:pt x="679120" y="1994593"/>
                    </a:cubicBezTo>
                    <a:cubicBezTo>
                      <a:pt x="640704" y="1935035"/>
                      <a:pt x="576456" y="1900151"/>
                      <a:pt x="510504" y="1896023"/>
                    </a:cubicBezTo>
                    <a:close/>
                    <a:moveTo>
                      <a:pt x="1699384" y="387"/>
                    </a:moveTo>
                    <a:cubicBezTo>
                      <a:pt x="1772344" y="-4337"/>
                      <a:pt x="1845252" y="34461"/>
                      <a:pt x="1880900" y="104633"/>
                    </a:cubicBezTo>
                    <a:cubicBezTo>
                      <a:pt x="1916904" y="175165"/>
                      <a:pt x="1898180" y="266209"/>
                      <a:pt x="1835172" y="324865"/>
                    </a:cubicBezTo>
                    <a:lnTo>
                      <a:pt x="1808528" y="349695"/>
                    </a:lnTo>
                    <a:lnTo>
                      <a:pt x="1808528" y="976565"/>
                    </a:lnTo>
                    <a:cubicBezTo>
                      <a:pt x="1808528" y="1538661"/>
                      <a:pt x="1810328" y="1603795"/>
                      <a:pt x="1824732" y="1609553"/>
                    </a:cubicBezTo>
                    <a:cubicBezTo>
                      <a:pt x="1833372" y="1612791"/>
                      <a:pt x="2161740" y="1615671"/>
                      <a:pt x="2553832" y="1615671"/>
                    </a:cubicBezTo>
                    <a:cubicBezTo>
                      <a:pt x="3355664" y="1616031"/>
                      <a:pt x="3318940" y="1612791"/>
                      <a:pt x="3379788" y="1692319"/>
                    </a:cubicBezTo>
                    <a:lnTo>
                      <a:pt x="3408952" y="1730825"/>
                    </a:lnTo>
                    <a:lnTo>
                      <a:pt x="3411832" y="2094279"/>
                    </a:lnTo>
                    <a:cubicBezTo>
                      <a:pt x="3414712" y="2436503"/>
                      <a:pt x="3413632" y="2460255"/>
                      <a:pt x="3395268" y="2496239"/>
                    </a:cubicBezTo>
                    <a:cubicBezTo>
                      <a:pt x="3371144" y="2543381"/>
                      <a:pt x="3348104" y="2564973"/>
                      <a:pt x="3299856" y="2585125"/>
                    </a:cubicBezTo>
                    <a:cubicBezTo>
                      <a:pt x="3266732" y="2598799"/>
                      <a:pt x="3084188" y="2600599"/>
                      <a:pt x="1709876" y="2600599"/>
                    </a:cubicBezTo>
                    <a:cubicBezTo>
                      <a:pt x="215668" y="2600239"/>
                      <a:pt x="155900" y="2599519"/>
                      <a:pt x="115576" y="2581165"/>
                    </a:cubicBezTo>
                    <a:cubicBezTo>
                      <a:pt x="69848" y="2560655"/>
                      <a:pt x="29524" y="2513153"/>
                      <a:pt x="11520" y="2459535"/>
                    </a:cubicBezTo>
                    <a:cubicBezTo>
                      <a:pt x="3960" y="2436503"/>
                      <a:pt x="0" y="2318111"/>
                      <a:pt x="0" y="2107955"/>
                    </a:cubicBezTo>
                    <a:cubicBezTo>
                      <a:pt x="0" y="1898157"/>
                      <a:pt x="3960" y="1779405"/>
                      <a:pt x="11520" y="1756735"/>
                    </a:cubicBezTo>
                    <a:cubicBezTo>
                      <a:pt x="28804" y="1704915"/>
                      <a:pt x="67328" y="1658493"/>
                      <a:pt x="111976" y="1635823"/>
                    </a:cubicBezTo>
                    <a:cubicBezTo>
                      <a:pt x="150500" y="1616031"/>
                      <a:pt x="172824" y="1615671"/>
                      <a:pt x="876360" y="1615671"/>
                    </a:cubicBezTo>
                    <a:cubicBezTo>
                      <a:pt x="1426516" y="1615671"/>
                      <a:pt x="1604380" y="1612791"/>
                      <a:pt x="1613384" y="1603435"/>
                    </a:cubicBezTo>
                    <a:cubicBezTo>
                      <a:pt x="1622744" y="1594079"/>
                      <a:pt x="1625624" y="1440781"/>
                      <a:pt x="1625624" y="975845"/>
                    </a:cubicBezTo>
                    <a:lnTo>
                      <a:pt x="1625624" y="360131"/>
                    </a:lnTo>
                    <a:lnTo>
                      <a:pt x="1588900" y="325225"/>
                    </a:lnTo>
                    <a:cubicBezTo>
                      <a:pt x="1525172" y="264409"/>
                      <a:pt x="1507888" y="190999"/>
                      <a:pt x="1539572" y="115069"/>
                    </a:cubicBezTo>
                    <a:cubicBezTo>
                      <a:pt x="1559736" y="66847"/>
                      <a:pt x="1581336" y="43817"/>
                      <a:pt x="1627784" y="20067"/>
                    </a:cubicBezTo>
                    <a:cubicBezTo>
                      <a:pt x="1650736" y="8371"/>
                      <a:pt x="1675064" y="1961"/>
                      <a:pt x="1699384" y="3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8" name="Freeform 92"/>
              <p:cNvSpPr>
                <a:spLocks/>
              </p:cNvSpPr>
              <p:nvPr/>
            </p:nvSpPr>
            <p:spPr bwMode="auto">
              <a:xfrm>
                <a:off x="35512341" y="13261794"/>
                <a:ext cx="405044" cy="1443407"/>
              </a:xfrm>
              <a:custGeom>
                <a:avLst/>
                <a:gdLst>
                  <a:gd name="T0" fmla="*/ 1033 w 1527"/>
                  <a:gd name="T1" fmla="*/ 5262 h 5433"/>
                  <a:gd name="T2" fmla="*/ 125 w 1527"/>
                  <a:gd name="T3" fmla="*/ 3147 h 5433"/>
                  <a:gd name="T4" fmla="*/ 1098 w 1527"/>
                  <a:gd name="T5" fmla="*/ 127 h 5433"/>
                  <a:gd name="T6" fmla="*/ 1212 w 1527"/>
                  <a:gd name="T7" fmla="*/ 0 h 5433"/>
                  <a:gd name="T8" fmla="*/ 1369 w 1527"/>
                  <a:gd name="T9" fmla="*/ 154 h 5433"/>
                  <a:gd name="T10" fmla="*/ 1527 w 1527"/>
                  <a:gd name="T11" fmla="*/ 353 h 5433"/>
                  <a:gd name="T12" fmla="*/ 1439 w 1527"/>
                  <a:gd name="T13" fmla="*/ 481 h 5433"/>
                  <a:gd name="T14" fmla="*/ 863 w 1527"/>
                  <a:gd name="T15" fmla="*/ 1402 h 5433"/>
                  <a:gd name="T16" fmla="*/ 622 w 1527"/>
                  <a:gd name="T17" fmla="*/ 2283 h 5433"/>
                  <a:gd name="T18" fmla="*/ 1412 w 1527"/>
                  <a:gd name="T19" fmla="*/ 4958 h 5433"/>
                  <a:gd name="T20" fmla="*/ 1526 w 1527"/>
                  <a:gd name="T21" fmla="*/ 5112 h 5433"/>
                  <a:gd name="T22" fmla="*/ 1210 w 1527"/>
                  <a:gd name="T23" fmla="*/ 5432 h 5433"/>
                  <a:gd name="T24" fmla="*/ 1033 w 1527"/>
                  <a:gd name="T25" fmla="*/ 5262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7" h="5433">
                    <a:moveTo>
                      <a:pt x="1033" y="5262"/>
                    </a:moveTo>
                    <a:cubicBezTo>
                      <a:pt x="505" y="4626"/>
                      <a:pt x="222" y="3966"/>
                      <a:pt x="125" y="3147"/>
                    </a:cubicBezTo>
                    <a:cubicBezTo>
                      <a:pt x="0" y="2085"/>
                      <a:pt x="368" y="942"/>
                      <a:pt x="1098" y="127"/>
                    </a:cubicBezTo>
                    <a:lnTo>
                      <a:pt x="1212" y="0"/>
                    </a:lnTo>
                    <a:lnTo>
                      <a:pt x="1369" y="154"/>
                    </a:lnTo>
                    <a:cubicBezTo>
                      <a:pt x="1456" y="239"/>
                      <a:pt x="1527" y="329"/>
                      <a:pt x="1527" y="353"/>
                    </a:cubicBezTo>
                    <a:cubicBezTo>
                      <a:pt x="1527" y="378"/>
                      <a:pt x="1487" y="436"/>
                      <a:pt x="1439" y="481"/>
                    </a:cubicBezTo>
                    <a:cubicBezTo>
                      <a:pt x="1290" y="623"/>
                      <a:pt x="990" y="1101"/>
                      <a:pt x="863" y="1402"/>
                    </a:cubicBezTo>
                    <a:cubicBezTo>
                      <a:pt x="746" y="1677"/>
                      <a:pt x="696" y="1858"/>
                      <a:pt x="622" y="2283"/>
                    </a:cubicBezTo>
                    <a:cubicBezTo>
                      <a:pt x="471" y="3144"/>
                      <a:pt x="802" y="4265"/>
                      <a:pt x="1412" y="4958"/>
                    </a:cubicBezTo>
                    <a:cubicBezTo>
                      <a:pt x="1475" y="5030"/>
                      <a:pt x="1526" y="5099"/>
                      <a:pt x="1526" y="5112"/>
                    </a:cubicBezTo>
                    <a:cubicBezTo>
                      <a:pt x="1525" y="5152"/>
                      <a:pt x="1248" y="5433"/>
                      <a:pt x="1210" y="5432"/>
                    </a:cubicBezTo>
                    <a:cubicBezTo>
                      <a:pt x="1190" y="5432"/>
                      <a:pt x="1110" y="5356"/>
                      <a:pt x="1033" y="526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9" name="Freeform 93"/>
              <p:cNvSpPr>
                <a:spLocks/>
              </p:cNvSpPr>
              <p:nvPr/>
            </p:nvSpPr>
            <p:spPr bwMode="auto">
              <a:xfrm>
                <a:off x="37228508" y="13261794"/>
                <a:ext cx="376948" cy="1443407"/>
              </a:xfrm>
              <a:custGeom>
                <a:avLst/>
                <a:gdLst>
                  <a:gd name="T0" fmla="*/ 144 w 1421"/>
                  <a:gd name="T1" fmla="*/ 5290 h 5433"/>
                  <a:gd name="T2" fmla="*/ 0 w 1421"/>
                  <a:gd name="T3" fmla="*/ 5119 h 5433"/>
                  <a:gd name="T4" fmla="*/ 156 w 1421"/>
                  <a:gd name="T5" fmla="*/ 4897 h 5433"/>
                  <a:gd name="T6" fmla="*/ 841 w 1421"/>
                  <a:gd name="T7" fmla="*/ 3529 h 5433"/>
                  <a:gd name="T8" fmla="*/ 915 w 1421"/>
                  <a:gd name="T9" fmla="*/ 2766 h 5433"/>
                  <a:gd name="T10" fmla="*/ 756 w 1421"/>
                  <a:gd name="T11" fmla="*/ 1640 h 5433"/>
                  <a:gd name="T12" fmla="*/ 158 w 1421"/>
                  <a:gd name="T13" fmla="*/ 567 h 5433"/>
                  <a:gd name="T14" fmla="*/ 0 w 1421"/>
                  <a:gd name="T15" fmla="*/ 341 h 5433"/>
                  <a:gd name="T16" fmla="*/ 157 w 1421"/>
                  <a:gd name="T17" fmla="*/ 154 h 5433"/>
                  <a:gd name="T18" fmla="*/ 314 w 1421"/>
                  <a:gd name="T19" fmla="*/ 0 h 5433"/>
                  <a:gd name="T20" fmla="*/ 452 w 1421"/>
                  <a:gd name="T21" fmla="*/ 155 h 5433"/>
                  <a:gd name="T22" fmla="*/ 1184 w 1421"/>
                  <a:gd name="T23" fmla="*/ 1378 h 5433"/>
                  <a:gd name="T24" fmla="*/ 1380 w 1421"/>
                  <a:gd name="T25" fmla="*/ 2110 h 5433"/>
                  <a:gd name="T26" fmla="*/ 1385 w 1421"/>
                  <a:gd name="T27" fmla="*/ 3313 h 5433"/>
                  <a:gd name="T28" fmla="*/ 1311 w 1421"/>
                  <a:gd name="T29" fmla="*/ 3641 h 5433"/>
                  <a:gd name="T30" fmla="*/ 711 w 1421"/>
                  <a:gd name="T31" fmla="*/ 4981 h 5433"/>
                  <a:gd name="T32" fmla="*/ 310 w 1421"/>
                  <a:gd name="T33" fmla="*/ 5433 h 5433"/>
                  <a:gd name="T34" fmla="*/ 144 w 1421"/>
                  <a:gd name="T35" fmla="*/ 5290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21" h="5433">
                    <a:moveTo>
                      <a:pt x="144" y="5290"/>
                    </a:moveTo>
                    <a:cubicBezTo>
                      <a:pt x="65" y="5212"/>
                      <a:pt x="0" y="5135"/>
                      <a:pt x="0" y="5119"/>
                    </a:cubicBezTo>
                    <a:cubicBezTo>
                      <a:pt x="0" y="5104"/>
                      <a:pt x="70" y="5004"/>
                      <a:pt x="156" y="4897"/>
                    </a:cubicBezTo>
                    <a:cubicBezTo>
                      <a:pt x="483" y="4492"/>
                      <a:pt x="709" y="4040"/>
                      <a:pt x="841" y="3529"/>
                    </a:cubicBezTo>
                    <a:cubicBezTo>
                      <a:pt x="905" y="3280"/>
                      <a:pt x="914" y="3186"/>
                      <a:pt x="915" y="2766"/>
                    </a:cubicBezTo>
                    <a:cubicBezTo>
                      <a:pt x="917" y="2242"/>
                      <a:pt x="889" y="2047"/>
                      <a:pt x="756" y="1640"/>
                    </a:cubicBezTo>
                    <a:cubicBezTo>
                      <a:pt x="623" y="1234"/>
                      <a:pt x="449" y="922"/>
                      <a:pt x="158" y="567"/>
                    </a:cubicBezTo>
                    <a:cubicBezTo>
                      <a:pt x="71" y="461"/>
                      <a:pt x="0" y="359"/>
                      <a:pt x="0" y="341"/>
                    </a:cubicBezTo>
                    <a:cubicBezTo>
                      <a:pt x="0" y="323"/>
                      <a:pt x="70" y="239"/>
                      <a:pt x="157" y="154"/>
                    </a:cubicBezTo>
                    <a:lnTo>
                      <a:pt x="314" y="0"/>
                    </a:lnTo>
                    <a:lnTo>
                      <a:pt x="452" y="155"/>
                    </a:lnTo>
                    <a:cubicBezTo>
                      <a:pt x="731" y="467"/>
                      <a:pt x="1039" y="981"/>
                      <a:pt x="1184" y="1378"/>
                    </a:cubicBezTo>
                    <a:cubicBezTo>
                      <a:pt x="1233" y="1511"/>
                      <a:pt x="1299" y="1760"/>
                      <a:pt x="1380" y="2110"/>
                    </a:cubicBezTo>
                    <a:cubicBezTo>
                      <a:pt x="1417" y="2273"/>
                      <a:pt x="1421" y="3170"/>
                      <a:pt x="1385" y="3313"/>
                    </a:cubicBezTo>
                    <a:cubicBezTo>
                      <a:pt x="1371" y="3369"/>
                      <a:pt x="1337" y="3516"/>
                      <a:pt x="1311" y="3641"/>
                    </a:cubicBezTo>
                    <a:cubicBezTo>
                      <a:pt x="1220" y="4071"/>
                      <a:pt x="985" y="4596"/>
                      <a:pt x="711" y="4981"/>
                    </a:cubicBezTo>
                    <a:cubicBezTo>
                      <a:pt x="572" y="5176"/>
                      <a:pt x="344" y="5433"/>
                      <a:pt x="310" y="5433"/>
                    </a:cubicBezTo>
                    <a:cubicBezTo>
                      <a:pt x="299" y="5433"/>
                      <a:pt x="224" y="5368"/>
                      <a:pt x="144" y="529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0" name="Freeform 94"/>
              <p:cNvSpPr>
                <a:spLocks/>
              </p:cNvSpPr>
              <p:nvPr/>
            </p:nvSpPr>
            <p:spPr bwMode="auto">
              <a:xfrm>
                <a:off x="35835435" y="13472509"/>
                <a:ext cx="300856" cy="1021974"/>
              </a:xfrm>
              <a:custGeom>
                <a:avLst/>
                <a:gdLst>
                  <a:gd name="T0" fmla="*/ 649 w 1133"/>
                  <a:gd name="T1" fmla="*/ 3709 h 3850"/>
                  <a:gd name="T2" fmla="*/ 64 w 1133"/>
                  <a:gd name="T3" fmla="*/ 2517 h 3850"/>
                  <a:gd name="T4" fmla="*/ 50 w 1133"/>
                  <a:gd name="T5" fmla="*/ 1437 h 3850"/>
                  <a:gd name="T6" fmla="*/ 583 w 1133"/>
                  <a:gd name="T7" fmla="*/ 253 h 3850"/>
                  <a:gd name="T8" fmla="*/ 974 w 1133"/>
                  <a:gd name="T9" fmla="*/ 185 h 3850"/>
                  <a:gd name="T10" fmla="*/ 1133 w 1133"/>
                  <a:gd name="T11" fmla="*/ 344 h 3850"/>
                  <a:gd name="T12" fmla="*/ 984 w 1133"/>
                  <a:gd name="T13" fmla="*/ 538 h 3850"/>
                  <a:gd name="T14" fmla="*/ 561 w 1133"/>
                  <a:gd name="T15" fmla="*/ 1412 h 3850"/>
                  <a:gd name="T16" fmla="*/ 616 w 1133"/>
                  <a:gd name="T17" fmla="*/ 2679 h 3850"/>
                  <a:gd name="T18" fmla="*/ 966 w 1133"/>
                  <a:gd name="T19" fmla="*/ 3313 h 3850"/>
                  <a:gd name="T20" fmla="*/ 1087 w 1133"/>
                  <a:gd name="T21" fmla="*/ 3572 h 3850"/>
                  <a:gd name="T22" fmla="*/ 780 w 1133"/>
                  <a:gd name="T23" fmla="*/ 3850 h 3850"/>
                  <a:gd name="T24" fmla="*/ 649 w 1133"/>
                  <a:gd name="T25" fmla="*/ 3709 h 3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3" h="3850">
                    <a:moveTo>
                      <a:pt x="649" y="3709"/>
                    </a:moveTo>
                    <a:cubicBezTo>
                      <a:pt x="375" y="3385"/>
                      <a:pt x="157" y="2939"/>
                      <a:pt x="64" y="2517"/>
                    </a:cubicBezTo>
                    <a:cubicBezTo>
                      <a:pt x="8" y="2258"/>
                      <a:pt x="0" y="1696"/>
                      <a:pt x="50" y="1437"/>
                    </a:cubicBezTo>
                    <a:cubicBezTo>
                      <a:pt x="132" y="1013"/>
                      <a:pt x="338" y="555"/>
                      <a:pt x="583" y="253"/>
                    </a:cubicBezTo>
                    <a:cubicBezTo>
                      <a:pt x="788" y="1"/>
                      <a:pt x="789" y="0"/>
                      <a:pt x="974" y="185"/>
                    </a:cubicBezTo>
                    <a:lnTo>
                      <a:pt x="1133" y="344"/>
                    </a:lnTo>
                    <a:lnTo>
                      <a:pt x="984" y="538"/>
                    </a:lnTo>
                    <a:cubicBezTo>
                      <a:pt x="797" y="782"/>
                      <a:pt x="632" y="1122"/>
                      <a:pt x="561" y="1412"/>
                    </a:cubicBezTo>
                    <a:cubicBezTo>
                      <a:pt x="469" y="1785"/>
                      <a:pt x="494" y="2369"/>
                      <a:pt x="616" y="2679"/>
                    </a:cubicBezTo>
                    <a:cubicBezTo>
                      <a:pt x="701" y="2898"/>
                      <a:pt x="831" y="3134"/>
                      <a:pt x="966" y="3313"/>
                    </a:cubicBezTo>
                    <a:cubicBezTo>
                      <a:pt x="1102" y="3494"/>
                      <a:pt x="1118" y="3528"/>
                      <a:pt x="1087" y="3572"/>
                    </a:cubicBezTo>
                    <a:cubicBezTo>
                      <a:pt x="1050" y="3625"/>
                      <a:pt x="802" y="3850"/>
                      <a:pt x="780" y="3850"/>
                    </a:cubicBezTo>
                    <a:cubicBezTo>
                      <a:pt x="774" y="3850"/>
                      <a:pt x="715" y="3787"/>
                      <a:pt x="649" y="370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1" name="Freeform 95"/>
              <p:cNvSpPr>
                <a:spLocks/>
              </p:cNvSpPr>
              <p:nvPr/>
            </p:nvSpPr>
            <p:spPr bwMode="auto">
              <a:xfrm>
                <a:off x="37010764" y="13480709"/>
                <a:ext cx="313734" cy="1013779"/>
              </a:xfrm>
              <a:custGeom>
                <a:avLst/>
                <a:gdLst>
                  <a:gd name="T0" fmla="*/ 263 w 1183"/>
                  <a:gd name="T1" fmla="*/ 3770 h 3819"/>
                  <a:gd name="T2" fmla="*/ 103 w 1183"/>
                  <a:gd name="T3" fmla="*/ 3603 h 3819"/>
                  <a:gd name="T4" fmla="*/ 0 w 1183"/>
                  <a:gd name="T5" fmla="*/ 3485 h 3819"/>
                  <a:gd name="T6" fmla="*/ 140 w 1183"/>
                  <a:gd name="T7" fmla="*/ 3311 h 3819"/>
                  <a:gd name="T8" fmla="*/ 593 w 1183"/>
                  <a:gd name="T9" fmla="*/ 2295 h 3819"/>
                  <a:gd name="T10" fmla="*/ 620 w 1183"/>
                  <a:gd name="T11" fmla="*/ 1689 h 3819"/>
                  <a:gd name="T12" fmla="*/ 144 w 1183"/>
                  <a:gd name="T13" fmla="*/ 506 h 3819"/>
                  <a:gd name="T14" fmla="*/ 0 w 1183"/>
                  <a:gd name="T15" fmla="*/ 318 h 3819"/>
                  <a:gd name="T16" fmla="*/ 156 w 1183"/>
                  <a:gd name="T17" fmla="*/ 157 h 3819"/>
                  <a:gd name="T18" fmla="*/ 362 w 1183"/>
                  <a:gd name="T19" fmla="*/ 26 h 3819"/>
                  <a:gd name="T20" fmla="*/ 836 w 1183"/>
                  <a:gd name="T21" fmla="*/ 701 h 3819"/>
                  <a:gd name="T22" fmla="*/ 1105 w 1183"/>
                  <a:gd name="T23" fmla="*/ 1615 h 3819"/>
                  <a:gd name="T24" fmla="*/ 672 w 1183"/>
                  <a:gd name="T25" fmla="*/ 3424 h 3819"/>
                  <a:gd name="T26" fmla="*/ 342 w 1183"/>
                  <a:gd name="T27" fmla="*/ 3819 h 3819"/>
                  <a:gd name="T28" fmla="*/ 263 w 1183"/>
                  <a:gd name="T29" fmla="*/ 3770 h 3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3" h="3819">
                    <a:moveTo>
                      <a:pt x="263" y="3770"/>
                    </a:moveTo>
                    <a:cubicBezTo>
                      <a:pt x="232" y="3743"/>
                      <a:pt x="160" y="3668"/>
                      <a:pt x="103" y="3603"/>
                    </a:cubicBezTo>
                    <a:lnTo>
                      <a:pt x="0" y="3485"/>
                    </a:lnTo>
                    <a:lnTo>
                      <a:pt x="140" y="3311"/>
                    </a:lnTo>
                    <a:cubicBezTo>
                      <a:pt x="378" y="3015"/>
                      <a:pt x="537" y="2660"/>
                      <a:pt x="593" y="2295"/>
                    </a:cubicBezTo>
                    <a:cubicBezTo>
                      <a:pt x="643" y="1975"/>
                      <a:pt x="645" y="1920"/>
                      <a:pt x="620" y="1689"/>
                    </a:cubicBezTo>
                    <a:cubicBezTo>
                      <a:pt x="573" y="1255"/>
                      <a:pt x="412" y="855"/>
                      <a:pt x="144" y="506"/>
                    </a:cubicBezTo>
                    <a:lnTo>
                      <a:pt x="0" y="318"/>
                    </a:lnTo>
                    <a:lnTo>
                      <a:pt x="156" y="157"/>
                    </a:lnTo>
                    <a:cubicBezTo>
                      <a:pt x="287" y="21"/>
                      <a:pt x="319" y="0"/>
                      <a:pt x="362" y="26"/>
                    </a:cubicBezTo>
                    <a:cubicBezTo>
                      <a:pt x="473" y="94"/>
                      <a:pt x="693" y="407"/>
                      <a:pt x="836" y="701"/>
                    </a:cubicBezTo>
                    <a:cubicBezTo>
                      <a:pt x="1000" y="1038"/>
                      <a:pt x="1051" y="1210"/>
                      <a:pt x="1105" y="1615"/>
                    </a:cubicBezTo>
                    <a:cubicBezTo>
                      <a:pt x="1183" y="2193"/>
                      <a:pt x="1007" y="2927"/>
                      <a:pt x="672" y="3424"/>
                    </a:cubicBezTo>
                    <a:cubicBezTo>
                      <a:pt x="555" y="3597"/>
                      <a:pt x="370" y="3819"/>
                      <a:pt x="342" y="3819"/>
                    </a:cubicBezTo>
                    <a:cubicBezTo>
                      <a:pt x="330" y="3819"/>
                      <a:pt x="294" y="3797"/>
                      <a:pt x="263" y="377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2" name="Freeform 96"/>
              <p:cNvSpPr>
                <a:spLocks/>
              </p:cNvSpPr>
              <p:nvPr/>
            </p:nvSpPr>
            <p:spPr bwMode="auto">
              <a:xfrm>
                <a:off x="36138636" y="13684397"/>
                <a:ext cx="208374" cy="600542"/>
              </a:xfrm>
              <a:custGeom>
                <a:avLst/>
                <a:gdLst>
                  <a:gd name="T0" fmla="*/ 317 w 783"/>
                  <a:gd name="T1" fmla="*/ 2127 h 2261"/>
                  <a:gd name="T2" fmla="*/ 0 w 783"/>
                  <a:gd name="T3" fmla="*/ 1146 h 2261"/>
                  <a:gd name="T4" fmla="*/ 342 w 783"/>
                  <a:gd name="T5" fmla="*/ 122 h 2261"/>
                  <a:gd name="T6" fmla="*/ 449 w 783"/>
                  <a:gd name="T7" fmla="*/ 0 h 2261"/>
                  <a:gd name="T8" fmla="*/ 616 w 783"/>
                  <a:gd name="T9" fmla="*/ 170 h 2261"/>
                  <a:gd name="T10" fmla="*/ 783 w 783"/>
                  <a:gd name="T11" fmla="*/ 339 h 2261"/>
                  <a:gd name="T12" fmla="*/ 705 w 783"/>
                  <a:gd name="T13" fmla="*/ 451 h 2261"/>
                  <a:gd name="T14" fmla="*/ 492 w 783"/>
                  <a:gd name="T15" fmla="*/ 1139 h 2261"/>
                  <a:gd name="T16" fmla="*/ 685 w 783"/>
                  <a:gd name="T17" fmla="*/ 1795 h 2261"/>
                  <a:gd name="T18" fmla="*/ 747 w 783"/>
                  <a:gd name="T19" fmla="*/ 1975 h 2261"/>
                  <a:gd name="T20" fmla="*/ 441 w 783"/>
                  <a:gd name="T21" fmla="*/ 2261 h 2261"/>
                  <a:gd name="T22" fmla="*/ 317 w 783"/>
                  <a:gd name="T23" fmla="*/ 2127 h 2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3" h="2261">
                    <a:moveTo>
                      <a:pt x="317" y="2127"/>
                    </a:moveTo>
                    <a:cubicBezTo>
                      <a:pt x="85" y="1820"/>
                      <a:pt x="1" y="1557"/>
                      <a:pt x="0" y="1146"/>
                    </a:cubicBezTo>
                    <a:cubicBezTo>
                      <a:pt x="0" y="720"/>
                      <a:pt x="112" y="384"/>
                      <a:pt x="342" y="122"/>
                    </a:cubicBezTo>
                    <a:lnTo>
                      <a:pt x="449" y="0"/>
                    </a:lnTo>
                    <a:lnTo>
                      <a:pt x="616" y="170"/>
                    </a:lnTo>
                    <a:lnTo>
                      <a:pt x="783" y="339"/>
                    </a:lnTo>
                    <a:lnTo>
                      <a:pt x="705" y="451"/>
                    </a:lnTo>
                    <a:cubicBezTo>
                      <a:pt x="555" y="668"/>
                      <a:pt x="493" y="869"/>
                      <a:pt x="492" y="1139"/>
                    </a:cubicBezTo>
                    <a:cubicBezTo>
                      <a:pt x="491" y="1416"/>
                      <a:pt x="539" y="1578"/>
                      <a:pt x="685" y="1795"/>
                    </a:cubicBezTo>
                    <a:cubicBezTo>
                      <a:pt x="752" y="1893"/>
                      <a:pt x="767" y="1938"/>
                      <a:pt x="747" y="1975"/>
                    </a:cubicBezTo>
                    <a:cubicBezTo>
                      <a:pt x="715" y="2036"/>
                      <a:pt x="473" y="2261"/>
                      <a:pt x="441" y="2261"/>
                    </a:cubicBezTo>
                    <a:cubicBezTo>
                      <a:pt x="428" y="2261"/>
                      <a:pt x="373" y="2201"/>
                      <a:pt x="317" y="2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3" name="Freeform 97"/>
              <p:cNvSpPr>
                <a:spLocks/>
              </p:cNvSpPr>
              <p:nvPr/>
            </p:nvSpPr>
            <p:spPr bwMode="auto">
              <a:xfrm>
                <a:off x="36800046" y="13693762"/>
                <a:ext cx="234129" cy="591177"/>
              </a:xfrm>
              <a:custGeom>
                <a:avLst/>
                <a:gdLst>
                  <a:gd name="T0" fmla="*/ 149 w 881"/>
                  <a:gd name="T1" fmla="*/ 2074 h 2228"/>
                  <a:gd name="T2" fmla="*/ 0 w 881"/>
                  <a:gd name="T3" fmla="*/ 1917 h 2228"/>
                  <a:gd name="T4" fmla="*/ 50 w 881"/>
                  <a:gd name="T5" fmla="*/ 1840 h 2228"/>
                  <a:gd name="T6" fmla="*/ 276 w 881"/>
                  <a:gd name="T7" fmla="*/ 1323 h 2228"/>
                  <a:gd name="T8" fmla="*/ 97 w 881"/>
                  <a:gd name="T9" fmla="*/ 454 h 2228"/>
                  <a:gd name="T10" fmla="*/ 1 w 881"/>
                  <a:gd name="T11" fmla="*/ 302 h 2228"/>
                  <a:gd name="T12" fmla="*/ 150 w 881"/>
                  <a:gd name="T13" fmla="*/ 151 h 2228"/>
                  <a:gd name="T14" fmla="*/ 333 w 881"/>
                  <a:gd name="T15" fmla="*/ 0 h 2228"/>
                  <a:gd name="T16" fmla="*/ 628 w 881"/>
                  <a:gd name="T17" fmla="*/ 389 h 2228"/>
                  <a:gd name="T18" fmla="*/ 501 w 881"/>
                  <a:gd name="T19" fmla="*/ 2041 h 2228"/>
                  <a:gd name="T20" fmla="*/ 340 w 881"/>
                  <a:gd name="T21" fmla="*/ 2223 h 2228"/>
                  <a:gd name="T22" fmla="*/ 149 w 881"/>
                  <a:gd name="T23" fmla="*/ 2074 h 2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1" h="2228">
                    <a:moveTo>
                      <a:pt x="149" y="2074"/>
                    </a:moveTo>
                    <a:lnTo>
                      <a:pt x="0" y="1917"/>
                    </a:lnTo>
                    <a:lnTo>
                      <a:pt x="50" y="1840"/>
                    </a:lnTo>
                    <a:cubicBezTo>
                      <a:pt x="178" y="1647"/>
                      <a:pt x="236" y="1514"/>
                      <a:pt x="276" y="1323"/>
                    </a:cubicBezTo>
                    <a:cubicBezTo>
                      <a:pt x="338" y="1024"/>
                      <a:pt x="280" y="742"/>
                      <a:pt x="97" y="454"/>
                    </a:cubicBezTo>
                    <a:lnTo>
                      <a:pt x="1" y="302"/>
                    </a:lnTo>
                    <a:lnTo>
                      <a:pt x="150" y="151"/>
                    </a:lnTo>
                    <a:cubicBezTo>
                      <a:pt x="232" y="68"/>
                      <a:pt x="315" y="0"/>
                      <a:pt x="333" y="0"/>
                    </a:cubicBezTo>
                    <a:cubicBezTo>
                      <a:pt x="387" y="0"/>
                      <a:pt x="528" y="187"/>
                      <a:pt x="628" y="389"/>
                    </a:cubicBezTo>
                    <a:cubicBezTo>
                      <a:pt x="881" y="903"/>
                      <a:pt x="830" y="1560"/>
                      <a:pt x="501" y="2041"/>
                    </a:cubicBezTo>
                    <a:cubicBezTo>
                      <a:pt x="435" y="2137"/>
                      <a:pt x="363" y="2219"/>
                      <a:pt x="340" y="2223"/>
                    </a:cubicBezTo>
                    <a:cubicBezTo>
                      <a:pt x="316" y="2228"/>
                      <a:pt x="230" y="2161"/>
                      <a:pt x="149" y="207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4" name="群組 33"/>
          <p:cNvGrpSpPr/>
          <p:nvPr/>
        </p:nvGrpSpPr>
        <p:grpSpPr>
          <a:xfrm>
            <a:off x="5611269" y="4975469"/>
            <a:ext cx="523644" cy="523644"/>
            <a:chOff x="5731184" y="5244806"/>
            <a:chExt cx="816070" cy="816070"/>
          </a:xfrm>
        </p:grpSpPr>
        <p:sp>
          <p:nvSpPr>
            <p:cNvPr id="35" name="橢圓 34"/>
            <p:cNvSpPr/>
            <p:nvPr/>
          </p:nvSpPr>
          <p:spPr>
            <a:xfrm>
              <a:off x="5731184" y="5244806"/>
              <a:ext cx="816070" cy="8160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6" name="手繪多邊形 35"/>
            <p:cNvSpPr>
              <a:spLocks/>
            </p:cNvSpPr>
            <p:nvPr/>
          </p:nvSpPr>
          <p:spPr bwMode="auto">
            <a:xfrm>
              <a:off x="5916458" y="5488444"/>
              <a:ext cx="445522" cy="328794"/>
            </a:xfrm>
            <a:custGeom>
              <a:avLst/>
              <a:gdLst>
                <a:gd name="connsiteX0" fmla="*/ 2313240 w 4627012"/>
                <a:gd name="connsiteY0" fmla="*/ 2906712 h 3414712"/>
                <a:gd name="connsiteX1" fmla="*/ 1912260 w 4627012"/>
                <a:gd name="connsiteY1" fmla="*/ 2918932 h 3414712"/>
                <a:gd name="connsiteX2" fmla="*/ 1906856 w 4627012"/>
                <a:gd name="connsiteY2" fmla="*/ 3234846 h 3414712"/>
                <a:gd name="connsiteX3" fmla="*/ 2311440 w 4627012"/>
                <a:gd name="connsiteY3" fmla="*/ 3241676 h 3414712"/>
                <a:gd name="connsiteX4" fmla="*/ 2721424 w 4627012"/>
                <a:gd name="connsiteY4" fmla="*/ 3229456 h 3414712"/>
                <a:gd name="connsiteX5" fmla="*/ 2733676 w 4627012"/>
                <a:gd name="connsiteY5" fmla="*/ 3078146 h 3414712"/>
                <a:gd name="connsiteX6" fmla="*/ 2717824 w 4627012"/>
                <a:gd name="connsiteY6" fmla="*/ 2922886 h 3414712"/>
                <a:gd name="connsiteX7" fmla="*/ 2313240 w 4627012"/>
                <a:gd name="connsiteY7" fmla="*/ 2906712 h 3414712"/>
                <a:gd name="connsiteX8" fmla="*/ 1584960 w 4627012"/>
                <a:gd name="connsiteY8" fmla="*/ 286972 h 3414712"/>
                <a:gd name="connsiteX9" fmla="*/ 289164 w 4627012"/>
                <a:gd name="connsiteY9" fmla="*/ 296550 h 3414712"/>
                <a:gd name="connsiteX10" fmla="*/ 287364 w 4627012"/>
                <a:gd name="connsiteY10" fmla="*/ 2620194 h 3414712"/>
                <a:gd name="connsiteX11" fmla="*/ 2319024 w 4627012"/>
                <a:gd name="connsiteY11" fmla="*/ 2632076 h 3414712"/>
                <a:gd name="connsiteX12" fmla="*/ 4338444 w 4627012"/>
                <a:gd name="connsiteY12" fmla="*/ 2632076 h 3414712"/>
                <a:gd name="connsiteX13" fmla="*/ 4343844 w 4627012"/>
                <a:gd name="connsiteY13" fmla="*/ 2609392 h 3414712"/>
                <a:gd name="connsiteX14" fmla="*/ 4346724 w 4627012"/>
                <a:gd name="connsiteY14" fmla="*/ 1438210 h 3414712"/>
                <a:gd name="connsiteX15" fmla="*/ 4343844 w 4627012"/>
                <a:gd name="connsiteY15" fmla="*/ 290070 h 3414712"/>
                <a:gd name="connsiteX16" fmla="*/ 2323344 w 4627012"/>
                <a:gd name="connsiteY16" fmla="*/ 287550 h 3414712"/>
                <a:gd name="connsiteX17" fmla="*/ 1584960 w 4627012"/>
                <a:gd name="connsiteY17" fmla="*/ 286972 h 3414712"/>
                <a:gd name="connsiteX18" fmla="*/ 4623604 w 4627012"/>
                <a:gd name="connsiteY18" fmla="*/ 0 h 3414712"/>
                <a:gd name="connsiteX19" fmla="*/ 4626124 w 4627012"/>
                <a:gd name="connsiteY19" fmla="*/ 1442872 h 3414712"/>
                <a:gd name="connsiteX20" fmla="*/ 4625404 w 4627012"/>
                <a:gd name="connsiteY20" fmla="*/ 2896186 h 3414712"/>
                <a:gd name="connsiteX21" fmla="*/ 3827856 w 4627012"/>
                <a:gd name="connsiteY21" fmla="*/ 2906628 h 3414712"/>
                <a:gd name="connsiteX22" fmla="*/ 3020592 w 4627012"/>
                <a:gd name="connsiteY22" fmla="*/ 2914912 h 3414712"/>
                <a:gd name="connsiteX23" fmla="*/ 3010148 w 4627012"/>
                <a:gd name="connsiteY23" fmla="*/ 3079832 h 3414712"/>
                <a:gd name="connsiteX24" fmla="*/ 3013028 w 4627012"/>
                <a:gd name="connsiteY24" fmla="*/ 3236830 h 3414712"/>
                <a:gd name="connsiteX25" fmla="*/ 3485796 w 4627012"/>
                <a:gd name="connsiteY25" fmla="*/ 3241870 h 3414712"/>
                <a:gd name="connsiteX26" fmla="*/ 3976204 w 4627012"/>
                <a:gd name="connsiteY26" fmla="*/ 3255554 h 3414712"/>
                <a:gd name="connsiteX27" fmla="*/ 4014012 w 4627012"/>
                <a:gd name="connsiteY27" fmla="*/ 3357820 h 3414712"/>
                <a:gd name="connsiteX28" fmla="*/ 4014012 w 4627012"/>
                <a:gd name="connsiteY28" fmla="*/ 3414712 h 3414712"/>
                <a:gd name="connsiteX29" fmla="*/ 2306940 w 4627012"/>
                <a:gd name="connsiteY29" fmla="*/ 3414712 h 3414712"/>
                <a:gd name="connsiteX30" fmla="*/ 599508 w 4627012"/>
                <a:gd name="connsiteY30" fmla="*/ 3414712 h 3414712"/>
                <a:gd name="connsiteX31" fmla="*/ 599508 w 4627012"/>
                <a:gd name="connsiteY31" fmla="*/ 3372942 h 3414712"/>
                <a:gd name="connsiteX32" fmla="*/ 656400 w 4627012"/>
                <a:gd name="connsiteY32" fmla="*/ 3253394 h 3414712"/>
                <a:gd name="connsiteX33" fmla="*/ 1136728 w 4627012"/>
                <a:gd name="connsiteY33" fmla="*/ 3241870 h 3414712"/>
                <a:gd name="connsiteX34" fmla="*/ 1603732 w 4627012"/>
                <a:gd name="connsiteY34" fmla="*/ 3229628 h 3414712"/>
                <a:gd name="connsiteX35" fmla="*/ 1615976 w 4627012"/>
                <a:gd name="connsiteY35" fmla="*/ 3078030 h 3414712"/>
                <a:gd name="connsiteX36" fmla="*/ 1599772 w 4627012"/>
                <a:gd name="connsiteY36" fmla="*/ 2922472 h 3414712"/>
                <a:gd name="connsiteX37" fmla="*/ 792144 w 4627012"/>
                <a:gd name="connsiteY37" fmla="*/ 2906268 h 3414712"/>
                <a:gd name="connsiteX38" fmla="*/ 0 w 4627012"/>
                <a:gd name="connsiteY38" fmla="*/ 2906268 h 3414712"/>
                <a:gd name="connsiteX39" fmla="*/ 2520 w 4627012"/>
                <a:gd name="connsiteY39" fmla="*/ 1455836 h 3414712"/>
                <a:gd name="connsiteX40" fmla="*/ 5040 w 4627012"/>
                <a:gd name="connsiteY40" fmla="*/ 5042 h 3414712"/>
                <a:gd name="connsiteX41" fmla="*/ 2314500 w 4627012"/>
                <a:gd name="connsiteY41" fmla="*/ 2520 h 341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27012" h="3414712">
                  <a:moveTo>
                    <a:pt x="2313240" y="2906712"/>
                  </a:moveTo>
                  <a:cubicBezTo>
                    <a:pt x="2024304" y="2906712"/>
                    <a:pt x="1921268" y="2909946"/>
                    <a:pt x="1912260" y="2918932"/>
                  </a:cubicBezTo>
                  <a:cubicBezTo>
                    <a:pt x="1898932" y="2932230"/>
                    <a:pt x="1893888" y="3222268"/>
                    <a:pt x="1906856" y="3234846"/>
                  </a:cubicBezTo>
                  <a:cubicBezTo>
                    <a:pt x="1910460" y="3238440"/>
                    <a:pt x="2092756" y="3241676"/>
                    <a:pt x="2311440" y="3241676"/>
                  </a:cubicBezTo>
                  <a:cubicBezTo>
                    <a:pt x="2607220" y="3241676"/>
                    <a:pt x="2712420" y="3238440"/>
                    <a:pt x="2721424" y="3229456"/>
                  </a:cubicBezTo>
                  <a:cubicBezTo>
                    <a:pt x="2729712" y="3221190"/>
                    <a:pt x="2733676" y="3172670"/>
                    <a:pt x="2733676" y="3078146"/>
                  </a:cubicBezTo>
                  <a:cubicBezTo>
                    <a:pt x="2733676" y="2964936"/>
                    <a:pt x="2730792" y="2935824"/>
                    <a:pt x="2717824" y="2922886"/>
                  </a:cubicBezTo>
                  <a:cubicBezTo>
                    <a:pt x="2703772" y="2908868"/>
                    <a:pt x="2652976" y="2906712"/>
                    <a:pt x="2313240" y="2906712"/>
                  </a:cubicBezTo>
                  <a:close/>
                  <a:moveTo>
                    <a:pt x="1584960" y="286972"/>
                  </a:moveTo>
                  <a:cubicBezTo>
                    <a:pt x="654628" y="286788"/>
                    <a:pt x="297356" y="289530"/>
                    <a:pt x="289164" y="296550"/>
                  </a:cubicBezTo>
                  <a:cubicBezTo>
                    <a:pt x="269728" y="312392"/>
                    <a:pt x="268288" y="2601112"/>
                    <a:pt x="287364" y="2620194"/>
                  </a:cubicBezTo>
                  <a:cubicBezTo>
                    <a:pt x="296724" y="2629554"/>
                    <a:pt x="761804" y="2632076"/>
                    <a:pt x="2319024" y="2632076"/>
                  </a:cubicBezTo>
                  <a:lnTo>
                    <a:pt x="4338444" y="2632076"/>
                  </a:lnTo>
                  <a:lnTo>
                    <a:pt x="4343844" y="2609392"/>
                  </a:lnTo>
                  <a:cubicBezTo>
                    <a:pt x="4347080" y="2596792"/>
                    <a:pt x="4348160" y="2069706"/>
                    <a:pt x="4346724" y="1438210"/>
                  </a:cubicBezTo>
                  <a:lnTo>
                    <a:pt x="4343844" y="290070"/>
                  </a:lnTo>
                  <a:lnTo>
                    <a:pt x="2323344" y="287550"/>
                  </a:lnTo>
                  <a:cubicBezTo>
                    <a:pt x="2044864" y="287212"/>
                    <a:pt x="1799652" y="287014"/>
                    <a:pt x="1584960" y="286972"/>
                  </a:cubicBezTo>
                  <a:close/>
                  <a:moveTo>
                    <a:pt x="4623604" y="0"/>
                  </a:moveTo>
                  <a:lnTo>
                    <a:pt x="4626124" y="1442872"/>
                  </a:lnTo>
                  <a:cubicBezTo>
                    <a:pt x="4627564" y="2236866"/>
                    <a:pt x="4627204" y="2890786"/>
                    <a:pt x="4625404" y="2896186"/>
                  </a:cubicBezTo>
                  <a:cubicBezTo>
                    <a:pt x="4623240" y="2903028"/>
                    <a:pt x="4347792" y="2906628"/>
                    <a:pt x="3827856" y="2906628"/>
                  </a:cubicBezTo>
                  <a:cubicBezTo>
                    <a:pt x="3390736" y="2906628"/>
                    <a:pt x="3027432" y="2910590"/>
                    <a:pt x="3020592" y="2914912"/>
                  </a:cubicBezTo>
                  <a:cubicBezTo>
                    <a:pt x="3010508" y="2921392"/>
                    <a:pt x="3007988" y="2961362"/>
                    <a:pt x="3010148" y="3079832"/>
                  </a:cubicBezTo>
                  <a:lnTo>
                    <a:pt x="3013028" y="3236830"/>
                  </a:lnTo>
                  <a:lnTo>
                    <a:pt x="3485796" y="3241870"/>
                  </a:lnTo>
                  <a:cubicBezTo>
                    <a:pt x="3745404" y="3244752"/>
                    <a:pt x="3966124" y="3250872"/>
                    <a:pt x="3976204" y="3255554"/>
                  </a:cubicBezTo>
                  <a:cubicBezTo>
                    <a:pt x="4003928" y="3269238"/>
                    <a:pt x="4014012" y="3296244"/>
                    <a:pt x="4014012" y="3357820"/>
                  </a:cubicBezTo>
                  <a:lnTo>
                    <a:pt x="4014012" y="3414712"/>
                  </a:lnTo>
                  <a:lnTo>
                    <a:pt x="2306940" y="3414712"/>
                  </a:lnTo>
                  <a:lnTo>
                    <a:pt x="599508" y="3414712"/>
                  </a:lnTo>
                  <a:lnTo>
                    <a:pt x="599508" y="3372942"/>
                  </a:lnTo>
                  <a:cubicBezTo>
                    <a:pt x="599508" y="3319650"/>
                    <a:pt x="623992" y="3268158"/>
                    <a:pt x="656400" y="3253394"/>
                  </a:cubicBezTo>
                  <a:cubicBezTo>
                    <a:pt x="674404" y="3245112"/>
                    <a:pt x="818428" y="3241870"/>
                    <a:pt x="1136728" y="3241870"/>
                  </a:cubicBezTo>
                  <a:cubicBezTo>
                    <a:pt x="1476988" y="3241870"/>
                    <a:pt x="1594372" y="3238630"/>
                    <a:pt x="1603732" y="3229628"/>
                  </a:cubicBezTo>
                  <a:cubicBezTo>
                    <a:pt x="1612012" y="3221346"/>
                    <a:pt x="1615976" y="3172734"/>
                    <a:pt x="1615976" y="3078030"/>
                  </a:cubicBezTo>
                  <a:cubicBezTo>
                    <a:pt x="1615976" y="2964604"/>
                    <a:pt x="1612732" y="2935436"/>
                    <a:pt x="1599772" y="2922472"/>
                  </a:cubicBezTo>
                  <a:cubicBezTo>
                    <a:pt x="1585728" y="2908070"/>
                    <a:pt x="1498232" y="2906268"/>
                    <a:pt x="792144" y="2906268"/>
                  </a:cubicBezTo>
                  <a:lnTo>
                    <a:pt x="0" y="2906268"/>
                  </a:lnTo>
                  <a:lnTo>
                    <a:pt x="2520" y="1455836"/>
                  </a:lnTo>
                  <a:lnTo>
                    <a:pt x="5040" y="5042"/>
                  </a:lnTo>
                  <a:lnTo>
                    <a:pt x="2314500" y="252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37" name="矩形 36"/>
          <p:cNvSpPr/>
          <p:nvPr/>
        </p:nvSpPr>
        <p:spPr>
          <a:xfrm>
            <a:off x="3755122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122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713353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44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010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51"/>
          <p:cNvSpPr txBox="1"/>
          <p:nvPr/>
        </p:nvSpPr>
        <p:spPr>
          <a:xfrm>
            <a:off x="214270" y="3642671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 rot="10800000">
            <a:off x="907350" y="2134276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127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249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33064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250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9" name="群組 8"/>
          <p:cNvGrpSpPr/>
          <p:nvPr/>
        </p:nvGrpSpPr>
        <p:grpSpPr>
          <a:xfrm>
            <a:off x="6923022" y="1894362"/>
            <a:ext cx="1821289" cy="1847265"/>
            <a:chOff x="6563886" y="1726115"/>
            <a:chExt cx="1821289" cy="1847265"/>
          </a:xfrm>
        </p:grpSpPr>
        <p:sp>
          <p:nvSpPr>
            <p:cNvPr id="10" name="文字方塊 18"/>
            <p:cNvSpPr txBox="1"/>
            <p:nvPr/>
          </p:nvSpPr>
          <p:spPr>
            <a:xfrm>
              <a:off x="6563887" y="2317530"/>
              <a:ext cx="1821288" cy="12558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11" name="文字方塊 19"/>
            <p:cNvSpPr txBox="1"/>
            <p:nvPr/>
          </p:nvSpPr>
          <p:spPr>
            <a:xfrm>
              <a:off x="6563886" y="172611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2"/>
                  </a:solidFill>
                </a:rPr>
                <a:t>Title</a:t>
              </a:r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6652911" y="229885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/>
          <p:cNvGrpSpPr/>
          <p:nvPr/>
        </p:nvGrpSpPr>
        <p:grpSpPr>
          <a:xfrm>
            <a:off x="528211" y="4070980"/>
            <a:ext cx="1821289" cy="1842383"/>
            <a:chOff x="2466757" y="4025798"/>
            <a:chExt cx="1821289" cy="1842383"/>
          </a:xfrm>
        </p:grpSpPr>
        <p:sp>
          <p:nvSpPr>
            <p:cNvPr id="14" name="文字方塊 20"/>
            <p:cNvSpPr txBox="1"/>
            <p:nvPr/>
          </p:nvSpPr>
          <p:spPr>
            <a:xfrm>
              <a:off x="2466758" y="4617212"/>
              <a:ext cx="1821288" cy="12509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15" name="文字方塊 21"/>
            <p:cNvSpPr txBox="1"/>
            <p:nvPr/>
          </p:nvSpPr>
          <p:spPr>
            <a:xfrm>
              <a:off x="2466757" y="4025798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3"/>
                  </a:solidFill>
                </a:rPr>
                <a:t>Title</a:t>
              </a:r>
            </a:p>
          </p:txBody>
        </p:sp>
        <p:cxnSp>
          <p:nvCxnSpPr>
            <p:cNvPr id="16" name="直線接點 15"/>
            <p:cNvCxnSpPr/>
            <p:nvPr/>
          </p:nvCxnSpPr>
          <p:spPr>
            <a:xfrm>
              <a:off x="2555782" y="4598541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群組 16"/>
          <p:cNvGrpSpPr/>
          <p:nvPr/>
        </p:nvGrpSpPr>
        <p:grpSpPr>
          <a:xfrm>
            <a:off x="524990" y="1894362"/>
            <a:ext cx="1821289" cy="1847265"/>
            <a:chOff x="2377732" y="1726115"/>
            <a:chExt cx="1821289" cy="1847265"/>
          </a:xfrm>
        </p:grpSpPr>
        <p:sp>
          <p:nvSpPr>
            <p:cNvPr id="18" name="文字方塊 17"/>
            <p:cNvSpPr txBox="1"/>
            <p:nvPr/>
          </p:nvSpPr>
          <p:spPr>
            <a:xfrm>
              <a:off x="2377733" y="2317530"/>
              <a:ext cx="1821288" cy="12558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2377732" y="172611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1"/>
                  </a:solidFill>
                </a:rPr>
                <a:t>Title</a:t>
              </a:r>
            </a:p>
          </p:txBody>
        </p:sp>
        <p:cxnSp>
          <p:nvCxnSpPr>
            <p:cNvPr id="20" name="直線接點 19"/>
            <p:cNvCxnSpPr/>
            <p:nvPr/>
          </p:nvCxnSpPr>
          <p:spPr>
            <a:xfrm>
              <a:off x="2466757" y="229885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群組 20"/>
          <p:cNvGrpSpPr/>
          <p:nvPr/>
        </p:nvGrpSpPr>
        <p:grpSpPr>
          <a:xfrm>
            <a:off x="6923022" y="4070980"/>
            <a:ext cx="1821288" cy="1842383"/>
            <a:chOff x="4742598" y="6028675"/>
            <a:chExt cx="1821288" cy="1842383"/>
          </a:xfrm>
        </p:grpSpPr>
        <p:sp>
          <p:nvSpPr>
            <p:cNvPr id="22" name="文字方塊 20"/>
            <p:cNvSpPr txBox="1"/>
            <p:nvPr/>
          </p:nvSpPr>
          <p:spPr>
            <a:xfrm>
              <a:off x="4742598" y="6620089"/>
              <a:ext cx="1821288" cy="12509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23" name="文字方塊 21"/>
            <p:cNvSpPr txBox="1"/>
            <p:nvPr/>
          </p:nvSpPr>
          <p:spPr>
            <a:xfrm>
              <a:off x="4742598" y="602867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4"/>
                  </a:solidFill>
                </a:rPr>
                <a:t>Title</a:t>
              </a:r>
            </a:p>
          </p:txBody>
        </p:sp>
        <p:cxnSp>
          <p:nvCxnSpPr>
            <p:cNvPr id="24" name="直線接點 23"/>
            <p:cNvCxnSpPr/>
            <p:nvPr/>
          </p:nvCxnSpPr>
          <p:spPr>
            <a:xfrm>
              <a:off x="4742598" y="660141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123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279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251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98649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252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文字方塊 12"/>
          <p:cNvSpPr txBox="1"/>
          <p:nvPr/>
        </p:nvSpPr>
        <p:spPr>
          <a:xfrm>
            <a:off x="1620617" y="1782655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Agenda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20617" y="2185119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0" name="文字方塊 14"/>
          <p:cNvSpPr txBox="1"/>
          <p:nvPr/>
        </p:nvSpPr>
        <p:spPr>
          <a:xfrm>
            <a:off x="1620617" y="2680078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Process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620617" y="3082542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2" name="文字方塊 16"/>
          <p:cNvSpPr txBox="1"/>
          <p:nvPr/>
        </p:nvSpPr>
        <p:spPr>
          <a:xfrm>
            <a:off x="1625501" y="3623472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Security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625501" y="4025936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4" name="文字方塊 18"/>
          <p:cNvSpPr txBox="1"/>
          <p:nvPr/>
        </p:nvSpPr>
        <p:spPr>
          <a:xfrm>
            <a:off x="1625501" y="4520895"/>
            <a:ext cx="16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/>
              <a:t>Success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1625501" y="4923359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1080936" y="2911875"/>
            <a:ext cx="523644" cy="523644"/>
            <a:chOff x="5731184" y="3068960"/>
            <a:chExt cx="816070" cy="816070"/>
          </a:xfrm>
        </p:grpSpPr>
        <p:sp>
          <p:nvSpPr>
            <p:cNvPr id="17" name="橢圓 16"/>
            <p:cNvSpPr/>
            <p:nvPr/>
          </p:nvSpPr>
          <p:spPr>
            <a:xfrm>
              <a:off x="5731184" y="3068960"/>
              <a:ext cx="816070" cy="8160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5935646" y="3308966"/>
              <a:ext cx="407146" cy="336058"/>
              <a:chOff x="13079250" y="23448756"/>
              <a:chExt cx="2967819" cy="2449630"/>
            </a:xfrm>
            <a:solidFill>
              <a:schemeClr val="bg1"/>
            </a:solidFill>
          </p:grpSpPr>
          <p:sp>
            <p:nvSpPr>
              <p:cNvPr id="19" name="手繪多邊形 18"/>
              <p:cNvSpPr>
                <a:spLocks/>
              </p:cNvSpPr>
              <p:nvPr/>
            </p:nvSpPr>
            <p:spPr bwMode="auto">
              <a:xfrm>
                <a:off x="13079250" y="23448756"/>
                <a:ext cx="2967819" cy="2449630"/>
              </a:xfrm>
              <a:custGeom>
                <a:avLst/>
                <a:gdLst>
                  <a:gd name="connsiteX0" fmla="*/ 2007528 w 4024625"/>
                  <a:gd name="connsiteY0" fmla="*/ 1087436 h 3321916"/>
                  <a:gd name="connsiteX1" fmla="*/ 1840007 w 4024625"/>
                  <a:gd name="connsiteY1" fmla="*/ 1101840 h 3321916"/>
                  <a:gd name="connsiteX2" fmla="*/ 1743097 w 4024625"/>
                  <a:gd name="connsiteY2" fmla="*/ 1122724 h 3321916"/>
                  <a:gd name="connsiteX3" fmla="*/ 1609441 w 4024625"/>
                  <a:gd name="connsiteY3" fmla="*/ 1178896 h 3321916"/>
                  <a:gd name="connsiteX4" fmla="*/ 1096431 w 4024625"/>
                  <a:gd name="connsiteY4" fmla="*/ 1856928 h 3321916"/>
                  <a:gd name="connsiteX5" fmla="*/ 1116966 w 4024625"/>
                  <a:gd name="connsiteY5" fmla="*/ 2260216 h 3321916"/>
                  <a:gd name="connsiteX6" fmla="*/ 1819472 w 4024625"/>
                  <a:gd name="connsiteY6" fmla="*/ 2915204 h 3321916"/>
                  <a:gd name="connsiteX7" fmla="*/ 1895847 w 4024625"/>
                  <a:gd name="connsiteY7" fmla="*/ 2930328 h 3321916"/>
                  <a:gd name="connsiteX8" fmla="*/ 2217919 w 4024625"/>
                  <a:gd name="connsiteY8" fmla="*/ 2911604 h 3321916"/>
                  <a:gd name="connsiteX9" fmla="*/ 2875753 w 4024625"/>
                  <a:gd name="connsiteY9" fmla="*/ 2323952 h 3321916"/>
                  <a:gd name="connsiteX10" fmla="*/ 2922227 w 4024625"/>
                  <a:gd name="connsiteY10" fmla="*/ 2006360 h 3321916"/>
                  <a:gd name="connsiteX11" fmla="*/ 2861343 w 4024625"/>
                  <a:gd name="connsiteY11" fmla="*/ 1660684 h 3321916"/>
                  <a:gd name="connsiteX12" fmla="*/ 2600515 w 4024625"/>
                  <a:gd name="connsiteY12" fmla="*/ 1300604 h 3321916"/>
                  <a:gd name="connsiteX13" fmla="*/ 2271958 w 4024625"/>
                  <a:gd name="connsiteY13" fmla="*/ 1122364 h 3321916"/>
                  <a:gd name="connsiteX14" fmla="*/ 2175409 w 4024625"/>
                  <a:gd name="connsiteY14" fmla="*/ 1101840 h 3321916"/>
                  <a:gd name="connsiteX15" fmla="*/ 2007528 w 4024625"/>
                  <a:gd name="connsiteY15" fmla="*/ 1087436 h 3321916"/>
                  <a:gd name="connsiteX16" fmla="*/ 691176 w 4024625"/>
                  <a:gd name="connsiteY16" fmla="*/ 884236 h 3321916"/>
                  <a:gd name="connsiteX17" fmla="*/ 395695 w 4024625"/>
                  <a:gd name="connsiteY17" fmla="*/ 895036 h 3321916"/>
                  <a:gd name="connsiteX18" fmla="*/ 376237 w 4024625"/>
                  <a:gd name="connsiteY18" fmla="*/ 1095956 h 3321916"/>
                  <a:gd name="connsiteX19" fmla="*/ 388128 w 4024625"/>
                  <a:gd name="connsiteY19" fmla="*/ 1299032 h 3321916"/>
                  <a:gd name="connsiteX20" fmla="*/ 691176 w 4024625"/>
                  <a:gd name="connsiteY20" fmla="*/ 1311272 h 3321916"/>
                  <a:gd name="connsiteX21" fmla="*/ 994223 w 4024625"/>
                  <a:gd name="connsiteY21" fmla="*/ 1299032 h 3321916"/>
                  <a:gd name="connsiteX22" fmla="*/ 1006475 w 4024625"/>
                  <a:gd name="connsiteY22" fmla="*/ 1095956 h 3321916"/>
                  <a:gd name="connsiteX23" fmla="*/ 987017 w 4024625"/>
                  <a:gd name="connsiteY23" fmla="*/ 895036 h 3321916"/>
                  <a:gd name="connsiteX24" fmla="*/ 691176 w 4024625"/>
                  <a:gd name="connsiteY24" fmla="*/ 884236 h 3321916"/>
                  <a:gd name="connsiteX25" fmla="*/ 1504906 w 4024625"/>
                  <a:gd name="connsiteY25" fmla="*/ 0 h 3321916"/>
                  <a:gd name="connsiteX26" fmla="*/ 2007262 w 4024625"/>
                  <a:gd name="connsiteY26" fmla="*/ 0 h 3321916"/>
                  <a:gd name="connsiteX27" fmla="*/ 2509258 w 4024625"/>
                  <a:gd name="connsiteY27" fmla="*/ 0 h 3321916"/>
                  <a:gd name="connsiteX28" fmla="*/ 2657624 w 4024625"/>
                  <a:gd name="connsiteY28" fmla="*/ 247692 h 3321916"/>
                  <a:gd name="connsiteX29" fmla="*/ 2828316 w 4024625"/>
                  <a:gd name="connsiteY29" fmla="*/ 501868 h 3321916"/>
                  <a:gd name="connsiteX30" fmla="*/ 3367404 w 4024625"/>
                  <a:gd name="connsiteY30" fmla="*/ 507988 h 3321916"/>
                  <a:gd name="connsiteX31" fmla="*/ 3906130 w 4024625"/>
                  <a:gd name="connsiteY31" fmla="*/ 519508 h 3321916"/>
                  <a:gd name="connsiteX32" fmla="*/ 3961588 w 4024625"/>
                  <a:gd name="connsiteY32" fmla="*/ 562352 h 3321916"/>
                  <a:gd name="connsiteX33" fmla="*/ 4024607 w 4024625"/>
                  <a:gd name="connsiteY33" fmla="*/ 1909552 h 3321916"/>
                  <a:gd name="connsiteX34" fmla="*/ 4011283 w 4024625"/>
                  <a:gd name="connsiteY34" fmla="*/ 3168188 h 3321916"/>
                  <a:gd name="connsiteX35" fmla="*/ 3887404 w 4024625"/>
                  <a:gd name="connsiteY35" fmla="*/ 3301396 h 3321916"/>
                  <a:gd name="connsiteX36" fmla="*/ 2004381 w 4024625"/>
                  <a:gd name="connsiteY36" fmla="*/ 3321556 h 3321916"/>
                  <a:gd name="connsiteX37" fmla="*/ 133601 w 4024625"/>
                  <a:gd name="connsiteY37" fmla="*/ 3306436 h 3321916"/>
                  <a:gd name="connsiteX38" fmla="*/ 28809 w 4024625"/>
                  <a:gd name="connsiteY38" fmla="*/ 3226872 h 3321916"/>
                  <a:gd name="connsiteX39" fmla="*/ 0 w 4024625"/>
                  <a:gd name="connsiteY39" fmla="*/ 3187268 h 3321916"/>
                  <a:gd name="connsiteX40" fmla="*/ 0 w 4024625"/>
                  <a:gd name="connsiteY40" fmla="*/ 1913152 h 3321916"/>
                  <a:gd name="connsiteX41" fmla="*/ 11524 w 4024625"/>
                  <a:gd name="connsiteY41" fmla="*/ 616716 h 3321916"/>
                  <a:gd name="connsiteX42" fmla="*/ 103712 w 4024625"/>
                  <a:gd name="connsiteY42" fmla="*/ 522388 h 3321916"/>
                  <a:gd name="connsiteX43" fmla="*/ 654683 w 4024625"/>
                  <a:gd name="connsiteY43" fmla="*/ 507988 h 3321916"/>
                  <a:gd name="connsiteX44" fmla="*/ 1177925 w 4024625"/>
                  <a:gd name="connsiteY44" fmla="*/ 507988 h 3321916"/>
                  <a:gd name="connsiteX45" fmla="*/ 1203853 w 4024625"/>
                  <a:gd name="connsiteY45" fmla="*/ 485308 h 3321916"/>
                  <a:gd name="connsiteX46" fmla="*/ 1367344 w 4024625"/>
                  <a:gd name="connsiteY46" fmla="*/ 231132 h 332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024625" h="3321916">
                    <a:moveTo>
                      <a:pt x="2007528" y="1087436"/>
                    </a:moveTo>
                    <a:cubicBezTo>
                      <a:pt x="1951687" y="1087436"/>
                      <a:pt x="1876033" y="1093916"/>
                      <a:pt x="1840007" y="1101840"/>
                    </a:cubicBezTo>
                    <a:cubicBezTo>
                      <a:pt x="1803621" y="1109400"/>
                      <a:pt x="1760029" y="1119124"/>
                      <a:pt x="1743097" y="1122724"/>
                    </a:cubicBezTo>
                    <a:cubicBezTo>
                      <a:pt x="1726525" y="1126324"/>
                      <a:pt x="1666362" y="1151532"/>
                      <a:pt x="1609441" y="1178896"/>
                    </a:cubicBezTo>
                    <a:cubicBezTo>
                      <a:pt x="1336724" y="1309604"/>
                      <a:pt x="1148309" y="1558780"/>
                      <a:pt x="1096431" y="1856928"/>
                    </a:cubicBezTo>
                    <a:cubicBezTo>
                      <a:pt x="1079499" y="1953788"/>
                      <a:pt x="1090667" y="2171996"/>
                      <a:pt x="1116966" y="2260216"/>
                    </a:cubicBezTo>
                    <a:cubicBezTo>
                      <a:pt x="1216398" y="2593652"/>
                      <a:pt x="1494518" y="2852908"/>
                      <a:pt x="1819472" y="2915204"/>
                    </a:cubicBezTo>
                    <a:cubicBezTo>
                      <a:pt x="1850094" y="2920964"/>
                      <a:pt x="1884679" y="2927808"/>
                      <a:pt x="1895847" y="2930328"/>
                    </a:cubicBezTo>
                    <a:cubicBezTo>
                      <a:pt x="1937277" y="2940048"/>
                      <a:pt x="2152352" y="2927448"/>
                      <a:pt x="2217919" y="2911604"/>
                    </a:cubicBezTo>
                    <a:cubicBezTo>
                      <a:pt x="2518736" y="2839588"/>
                      <a:pt x="2773079" y="2612376"/>
                      <a:pt x="2875753" y="2323952"/>
                    </a:cubicBezTo>
                    <a:cubicBezTo>
                      <a:pt x="2917183" y="2208004"/>
                      <a:pt x="2922587" y="2170916"/>
                      <a:pt x="2922227" y="2006360"/>
                    </a:cubicBezTo>
                    <a:cubicBezTo>
                      <a:pt x="2921506" y="1833164"/>
                      <a:pt x="2914301" y="1793552"/>
                      <a:pt x="2861343" y="1660684"/>
                    </a:cubicBezTo>
                    <a:cubicBezTo>
                      <a:pt x="2805503" y="1521692"/>
                      <a:pt x="2713997" y="1394944"/>
                      <a:pt x="2600515" y="1300604"/>
                    </a:cubicBezTo>
                    <a:cubicBezTo>
                      <a:pt x="2527382" y="1239748"/>
                      <a:pt x="2336084" y="1136048"/>
                      <a:pt x="2271958" y="1122364"/>
                    </a:cubicBezTo>
                    <a:cubicBezTo>
                      <a:pt x="2255026" y="1118764"/>
                      <a:pt x="2211795" y="1109400"/>
                      <a:pt x="2175409" y="1101840"/>
                    </a:cubicBezTo>
                    <a:cubicBezTo>
                      <a:pt x="2139022" y="1093916"/>
                      <a:pt x="2063368" y="1087436"/>
                      <a:pt x="2007528" y="1087436"/>
                    </a:cubicBezTo>
                    <a:close/>
                    <a:moveTo>
                      <a:pt x="691176" y="884236"/>
                    </a:moveTo>
                    <a:cubicBezTo>
                      <a:pt x="520734" y="884236"/>
                      <a:pt x="407947" y="888196"/>
                      <a:pt x="395695" y="895036"/>
                    </a:cubicBezTo>
                    <a:cubicBezTo>
                      <a:pt x="377318" y="904760"/>
                      <a:pt x="376237" y="918084"/>
                      <a:pt x="376237" y="1095956"/>
                    </a:cubicBezTo>
                    <a:cubicBezTo>
                      <a:pt x="376237" y="1230980"/>
                      <a:pt x="379480" y="1290392"/>
                      <a:pt x="388128" y="1299032"/>
                    </a:cubicBezTo>
                    <a:cubicBezTo>
                      <a:pt x="397137" y="1308032"/>
                      <a:pt x="478574" y="1311272"/>
                      <a:pt x="691176" y="1311272"/>
                    </a:cubicBezTo>
                    <a:cubicBezTo>
                      <a:pt x="904138" y="1311272"/>
                      <a:pt x="985575" y="1308032"/>
                      <a:pt x="994223" y="1299032"/>
                    </a:cubicBezTo>
                    <a:cubicBezTo>
                      <a:pt x="1002872" y="1290392"/>
                      <a:pt x="1006475" y="1230980"/>
                      <a:pt x="1006475" y="1095956"/>
                    </a:cubicBezTo>
                    <a:cubicBezTo>
                      <a:pt x="1006475" y="918084"/>
                      <a:pt x="1005394" y="904760"/>
                      <a:pt x="987017" y="895036"/>
                    </a:cubicBezTo>
                    <a:cubicBezTo>
                      <a:pt x="974765" y="888196"/>
                      <a:pt x="861978" y="884236"/>
                      <a:pt x="691176" y="884236"/>
                    </a:cubicBezTo>
                    <a:close/>
                    <a:moveTo>
                      <a:pt x="1504906" y="0"/>
                    </a:moveTo>
                    <a:lnTo>
                      <a:pt x="2007262" y="0"/>
                    </a:lnTo>
                    <a:lnTo>
                      <a:pt x="2509258" y="0"/>
                    </a:lnTo>
                    <a:lnTo>
                      <a:pt x="2657624" y="247692"/>
                    </a:lnTo>
                    <a:cubicBezTo>
                      <a:pt x="2764216" y="425904"/>
                      <a:pt x="2812112" y="497548"/>
                      <a:pt x="2828316" y="501868"/>
                    </a:cubicBezTo>
                    <a:cubicBezTo>
                      <a:pt x="2840920" y="505108"/>
                      <a:pt x="3083276" y="507988"/>
                      <a:pt x="3367404" y="507988"/>
                    </a:cubicBezTo>
                    <a:cubicBezTo>
                      <a:pt x="3728235" y="507988"/>
                      <a:pt x="3890286" y="511588"/>
                      <a:pt x="3906130" y="519508"/>
                    </a:cubicBezTo>
                    <a:cubicBezTo>
                      <a:pt x="3918014" y="525628"/>
                      <a:pt x="3943222" y="545072"/>
                      <a:pt x="3961588" y="562352"/>
                    </a:cubicBezTo>
                    <a:cubicBezTo>
                      <a:pt x="4027488" y="624636"/>
                      <a:pt x="4024607" y="568112"/>
                      <a:pt x="4024607" y="1909552"/>
                    </a:cubicBezTo>
                    <a:cubicBezTo>
                      <a:pt x="4024607" y="2872968"/>
                      <a:pt x="4021726" y="3133624"/>
                      <a:pt x="4011283" y="3168188"/>
                    </a:cubicBezTo>
                    <a:cubicBezTo>
                      <a:pt x="3991477" y="3235152"/>
                      <a:pt x="3952225" y="3277272"/>
                      <a:pt x="3887404" y="3301396"/>
                    </a:cubicBezTo>
                    <a:cubicBezTo>
                      <a:pt x="3830867" y="3322636"/>
                      <a:pt x="3830507" y="3322636"/>
                      <a:pt x="2004381" y="3321556"/>
                    </a:cubicBezTo>
                    <a:cubicBezTo>
                      <a:pt x="489032" y="3320836"/>
                      <a:pt x="170333" y="3318316"/>
                      <a:pt x="133601" y="3306436"/>
                    </a:cubicBezTo>
                    <a:cubicBezTo>
                      <a:pt x="81025" y="3290232"/>
                      <a:pt x="66981" y="3279432"/>
                      <a:pt x="28809" y="3226872"/>
                    </a:cubicBezTo>
                    <a:lnTo>
                      <a:pt x="0" y="3187268"/>
                    </a:lnTo>
                    <a:lnTo>
                      <a:pt x="0" y="1913152"/>
                    </a:lnTo>
                    <a:cubicBezTo>
                      <a:pt x="0" y="991136"/>
                      <a:pt x="3241" y="632556"/>
                      <a:pt x="11524" y="616716"/>
                    </a:cubicBezTo>
                    <a:cubicBezTo>
                      <a:pt x="28449" y="583952"/>
                      <a:pt x="72382" y="538592"/>
                      <a:pt x="103712" y="522388"/>
                    </a:cubicBezTo>
                    <a:cubicBezTo>
                      <a:pt x="126399" y="510508"/>
                      <a:pt x="223989" y="507988"/>
                      <a:pt x="654683" y="507988"/>
                    </a:cubicBezTo>
                    <a:lnTo>
                      <a:pt x="1177925" y="507988"/>
                    </a:lnTo>
                    <a:lnTo>
                      <a:pt x="1203853" y="485308"/>
                    </a:lnTo>
                    <a:cubicBezTo>
                      <a:pt x="1217897" y="472708"/>
                      <a:pt x="1291360" y="358220"/>
                      <a:pt x="1367344" y="23113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0" name="手繪多邊形 19"/>
              <p:cNvSpPr>
                <a:spLocks/>
              </p:cNvSpPr>
              <p:nvPr/>
            </p:nvSpPr>
            <p:spPr bwMode="auto">
              <a:xfrm>
                <a:off x="14046734" y="24416165"/>
                <a:ext cx="1019800" cy="1024369"/>
              </a:xfrm>
              <a:custGeom>
                <a:avLst/>
                <a:gdLst>
                  <a:gd name="connsiteX0" fmla="*/ 696901 w 1382938"/>
                  <a:gd name="connsiteY0" fmla="*/ 174564 h 1389136"/>
                  <a:gd name="connsiteX1" fmla="*/ 615103 w 1382938"/>
                  <a:gd name="connsiteY1" fmla="*/ 185584 h 1389136"/>
                  <a:gd name="connsiteX2" fmla="*/ 187732 w 1382938"/>
                  <a:gd name="connsiteY2" fmla="*/ 592580 h 1389136"/>
                  <a:gd name="connsiteX3" fmla="*/ 187732 w 1382938"/>
                  <a:gd name="connsiteY3" fmla="*/ 808496 h 1389136"/>
                  <a:gd name="connsiteX4" fmla="*/ 532584 w 1382938"/>
                  <a:gd name="connsiteY4" fmla="*/ 1189940 h 1389136"/>
                  <a:gd name="connsiteX5" fmla="*/ 850769 w 1382938"/>
                  <a:gd name="connsiteY5" fmla="*/ 1191740 h 1389136"/>
                  <a:gd name="connsiteX6" fmla="*/ 1062653 w 1382938"/>
                  <a:gd name="connsiteY6" fmla="*/ 1061472 h 1389136"/>
                  <a:gd name="connsiteX7" fmla="*/ 1208953 w 1382938"/>
                  <a:gd name="connsiteY7" fmla="*/ 698740 h 1389136"/>
                  <a:gd name="connsiteX8" fmla="*/ 1135442 w 1382938"/>
                  <a:gd name="connsiteY8" fmla="*/ 424528 h 1389136"/>
                  <a:gd name="connsiteX9" fmla="*/ 777619 w 1382938"/>
                  <a:gd name="connsiteY9" fmla="*/ 185944 h 1389136"/>
                  <a:gd name="connsiteX10" fmla="*/ 696901 w 1382938"/>
                  <a:gd name="connsiteY10" fmla="*/ 174564 h 1389136"/>
                  <a:gd name="connsiteX11" fmla="*/ 709912 w 1382938"/>
                  <a:gd name="connsiteY11" fmla="*/ 376 h 1389136"/>
                  <a:gd name="connsiteX12" fmla="*/ 908829 w 1382938"/>
                  <a:gd name="connsiteY12" fmla="*/ 35660 h 1389136"/>
                  <a:gd name="connsiteX13" fmla="*/ 1337507 w 1382938"/>
                  <a:gd name="connsiteY13" fmla="*/ 434916 h 1389136"/>
                  <a:gd name="connsiteX14" fmla="*/ 1382858 w 1382938"/>
                  <a:gd name="connsiteY14" fmla="*/ 698084 h 1389136"/>
                  <a:gd name="connsiteX15" fmla="*/ 1357663 w 1382938"/>
                  <a:gd name="connsiteY15" fmla="*/ 904012 h 1389136"/>
                  <a:gd name="connsiteX16" fmla="*/ 909909 w 1382938"/>
                  <a:gd name="connsiteY16" fmla="*/ 1358712 h 1389136"/>
                  <a:gd name="connsiteX17" fmla="*/ 688552 w 1382938"/>
                  <a:gd name="connsiteY17" fmla="*/ 1388952 h 1389136"/>
                  <a:gd name="connsiteX18" fmla="*/ 517585 w 1382938"/>
                  <a:gd name="connsiteY18" fmla="*/ 1372752 h 1389136"/>
                  <a:gd name="connsiteX19" fmla="*/ 178170 w 1382938"/>
                  <a:gd name="connsiteY19" fmla="*/ 1165384 h 1389136"/>
                  <a:gd name="connsiteX20" fmla="*/ 10443 w 1382938"/>
                  <a:gd name="connsiteY20" fmla="*/ 585760 h 1389136"/>
                  <a:gd name="connsiteX21" fmla="*/ 214163 w 1382938"/>
                  <a:gd name="connsiteY21" fmla="*/ 195868 h 1389136"/>
                  <a:gd name="connsiteX22" fmla="*/ 657958 w 1382938"/>
                  <a:gd name="connsiteY22" fmla="*/ 1820 h 1389136"/>
                  <a:gd name="connsiteX23" fmla="*/ 709912 w 1382938"/>
                  <a:gd name="connsiteY23" fmla="*/ 376 h 1389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82938" h="1389136">
                    <a:moveTo>
                      <a:pt x="696901" y="174564"/>
                    </a:moveTo>
                    <a:cubicBezTo>
                      <a:pt x="674920" y="174520"/>
                      <a:pt x="652759" y="178208"/>
                      <a:pt x="615103" y="185584"/>
                    </a:cubicBezTo>
                    <a:cubicBezTo>
                      <a:pt x="397454" y="228768"/>
                      <a:pt x="236379" y="381708"/>
                      <a:pt x="187732" y="592580"/>
                    </a:cubicBezTo>
                    <a:cubicBezTo>
                      <a:pt x="167553" y="678228"/>
                      <a:pt x="167553" y="721768"/>
                      <a:pt x="187732" y="808496"/>
                    </a:cubicBezTo>
                    <a:cubicBezTo>
                      <a:pt x="228451" y="983024"/>
                      <a:pt x="366104" y="1135604"/>
                      <a:pt x="532584" y="1189940"/>
                    </a:cubicBezTo>
                    <a:cubicBezTo>
                      <a:pt x="623030" y="1219448"/>
                      <a:pt x="766808" y="1220168"/>
                      <a:pt x="850769" y="1191740"/>
                    </a:cubicBezTo>
                    <a:cubicBezTo>
                      <a:pt x="935450" y="1163312"/>
                      <a:pt x="1000673" y="1123008"/>
                      <a:pt x="1062653" y="1061472"/>
                    </a:cubicBezTo>
                    <a:cubicBezTo>
                      <a:pt x="1166432" y="957476"/>
                      <a:pt x="1208953" y="852036"/>
                      <a:pt x="1208953" y="698740"/>
                    </a:cubicBezTo>
                    <a:cubicBezTo>
                      <a:pt x="1208953" y="591140"/>
                      <a:pt x="1188413" y="514132"/>
                      <a:pt x="1135442" y="424528"/>
                    </a:cubicBezTo>
                    <a:cubicBezTo>
                      <a:pt x="1067697" y="309016"/>
                      <a:pt x="928243" y="216172"/>
                      <a:pt x="777619" y="185944"/>
                    </a:cubicBezTo>
                    <a:cubicBezTo>
                      <a:pt x="740684" y="178388"/>
                      <a:pt x="718883" y="174612"/>
                      <a:pt x="696901" y="174564"/>
                    </a:cubicBezTo>
                    <a:close/>
                    <a:moveTo>
                      <a:pt x="709912" y="376"/>
                    </a:moveTo>
                    <a:cubicBezTo>
                      <a:pt x="769131" y="2720"/>
                      <a:pt x="846471" y="15952"/>
                      <a:pt x="908829" y="35660"/>
                    </a:cubicBezTo>
                    <a:cubicBezTo>
                      <a:pt x="1098153" y="95424"/>
                      <a:pt x="1272359" y="257788"/>
                      <a:pt x="1337507" y="434916"/>
                    </a:cubicBezTo>
                    <a:cubicBezTo>
                      <a:pt x="1380339" y="551560"/>
                      <a:pt x="1383578" y="570280"/>
                      <a:pt x="1382858" y="698084"/>
                    </a:cubicBezTo>
                    <a:cubicBezTo>
                      <a:pt x="1382138" y="803928"/>
                      <a:pt x="1377819" y="839572"/>
                      <a:pt x="1357663" y="904012"/>
                    </a:cubicBezTo>
                    <a:cubicBezTo>
                      <a:pt x="1287477" y="1127220"/>
                      <a:pt x="1129827" y="1287428"/>
                      <a:pt x="909909" y="1358712"/>
                    </a:cubicBezTo>
                    <a:cubicBezTo>
                      <a:pt x="822086" y="1387152"/>
                      <a:pt x="802290" y="1390032"/>
                      <a:pt x="688552" y="1388952"/>
                    </a:cubicBezTo>
                    <a:cubicBezTo>
                      <a:pt x="610087" y="1387872"/>
                      <a:pt x="546379" y="1382112"/>
                      <a:pt x="517585" y="1372752"/>
                    </a:cubicBezTo>
                    <a:cubicBezTo>
                      <a:pt x="367854" y="1324148"/>
                      <a:pt x="263834" y="1260788"/>
                      <a:pt x="178170" y="1165384"/>
                    </a:cubicBezTo>
                    <a:cubicBezTo>
                      <a:pt x="41037" y="1012736"/>
                      <a:pt x="-27710" y="774768"/>
                      <a:pt x="10443" y="585760"/>
                    </a:cubicBezTo>
                    <a:cubicBezTo>
                      <a:pt x="45716" y="412596"/>
                      <a:pt x="105464" y="298112"/>
                      <a:pt x="214163" y="195868"/>
                    </a:cubicBezTo>
                    <a:cubicBezTo>
                      <a:pt x="343738" y="74184"/>
                      <a:pt x="448478" y="28460"/>
                      <a:pt x="657958" y="1820"/>
                    </a:cubicBezTo>
                    <a:cubicBezTo>
                      <a:pt x="672445" y="20"/>
                      <a:pt x="690172" y="-408"/>
                      <a:pt x="709912" y="37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1" name="群組 20"/>
          <p:cNvGrpSpPr/>
          <p:nvPr/>
        </p:nvGrpSpPr>
        <p:grpSpPr>
          <a:xfrm>
            <a:off x="1080936" y="2014452"/>
            <a:ext cx="523644" cy="523644"/>
            <a:chOff x="5731184" y="1981037"/>
            <a:chExt cx="816070" cy="816070"/>
          </a:xfrm>
        </p:grpSpPr>
        <p:sp>
          <p:nvSpPr>
            <p:cNvPr id="22" name="橢圓 21"/>
            <p:cNvSpPr/>
            <p:nvPr/>
          </p:nvSpPr>
          <p:spPr>
            <a:xfrm>
              <a:off x="5731184" y="1981037"/>
              <a:ext cx="816070" cy="8160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手繪多邊形 22"/>
            <p:cNvSpPr>
              <a:spLocks/>
            </p:cNvSpPr>
            <p:nvPr/>
          </p:nvSpPr>
          <p:spPr bwMode="auto">
            <a:xfrm flipV="1">
              <a:off x="6011604" y="2153374"/>
              <a:ext cx="255230" cy="471396"/>
            </a:xfrm>
            <a:custGeom>
              <a:avLst/>
              <a:gdLst>
                <a:gd name="connsiteX0" fmla="*/ 1041502 w 2397801"/>
                <a:gd name="connsiteY0" fmla="*/ 588163 h 4428623"/>
                <a:gd name="connsiteX1" fmla="*/ 299462 w 2397801"/>
                <a:gd name="connsiteY1" fmla="*/ 593899 h 4428623"/>
                <a:gd name="connsiteX2" fmla="*/ 283250 w 2397801"/>
                <a:gd name="connsiteY2" fmla="*/ 2218109 h 4428623"/>
                <a:gd name="connsiteX3" fmla="*/ 290095 w 2397801"/>
                <a:gd name="connsiteY3" fmla="*/ 3843037 h 4428623"/>
                <a:gd name="connsiteX4" fmla="*/ 1207710 w 2397801"/>
                <a:gd name="connsiteY4" fmla="*/ 3847357 h 4428623"/>
                <a:gd name="connsiteX5" fmla="*/ 2118479 w 2397801"/>
                <a:gd name="connsiteY5" fmla="*/ 3844837 h 4428623"/>
                <a:gd name="connsiteX6" fmla="*/ 2121001 w 2397801"/>
                <a:gd name="connsiteY6" fmla="*/ 2224589 h 4428623"/>
                <a:gd name="connsiteX7" fmla="*/ 2110914 w 2397801"/>
                <a:gd name="connsiteY7" fmla="*/ 596419 h 4428623"/>
                <a:gd name="connsiteX8" fmla="*/ 1041502 w 2397801"/>
                <a:gd name="connsiteY8" fmla="*/ 588163 h 4428623"/>
                <a:gd name="connsiteX9" fmla="*/ 1205249 w 2397801"/>
                <a:gd name="connsiteY9" fmla="*/ 186437 h 4428623"/>
                <a:gd name="connsiteX10" fmla="*/ 930070 w 2397801"/>
                <a:gd name="connsiteY10" fmla="*/ 210597 h 4428623"/>
                <a:gd name="connsiteX11" fmla="*/ 899455 w 2397801"/>
                <a:gd name="connsiteY11" fmla="*/ 338957 h 4428623"/>
                <a:gd name="connsiteX12" fmla="*/ 1201647 w 2397801"/>
                <a:gd name="connsiteY12" fmla="*/ 414677 h 4428623"/>
                <a:gd name="connsiteX13" fmla="*/ 1445490 w 2397801"/>
                <a:gd name="connsiteY13" fmla="*/ 398813 h 4428623"/>
                <a:gd name="connsiteX14" fmla="*/ 1513204 w 2397801"/>
                <a:gd name="connsiteY14" fmla="*/ 295689 h 4428623"/>
                <a:gd name="connsiteX15" fmla="*/ 1484029 w 2397801"/>
                <a:gd name="connsiteY15" fmla="*/ 219609 h 4428623"/>
                <a:gd name="connsiteX16" fmla="*/ 1454134 w 2397801"/>
                <a:gd name="connsiteY16" fmla="*/ 186437 h 4428623"/>
                <a:gd name="connsiteX17" fmla="*/ 813103 w 2397801"/>
                <a:gd name="connsiteY17" fmla="*/ 1 h 4428623"/>
                <a:gd name="connsiteX18" fmla="*/ 1241394 w 2397801"/>
                <a:gd name="connsiteY18" fmla="*/ 553 h 4428623"/>
                <a:gd name="connsiteX19" fmla="*/ 2335516 w 2397801"/>
                <a:gd name="connsiteY19" fmla="*/ 3793 h 4428623"/>
                <a:gd name="connsiteX20" fmla="*/ 2364318 w 2397801"/>
                <a:gd name="connsiteY20" fmla="*/ 25037 h 4428623"/>
                <a:gd name="connsiteX21" fmla="*/ 2392760 w 2397801"/>
                <a:gd name="connsiteY21" fmla="*/ 46641 h 4428623"/>
                <a:gd name="connsiteX22" fmla="*/ 2395281 w 2397801"/>
                <a:gd name="connsiteY22" fmla="*/ 2216709 h 4428623"/>
                <a:gd name="connsiteX23" fmla="*/ 2397801 w 2397801"/>
                <a:gd name="connsiteY23" fmla="*/ 4386781 h 4428623"/>
                <a:gd name="connsiteX24" fmla="*/ 2371159 w 2397801"/>
                <a:gd name="connsiteY24" fmla="*/ 4408025 h 4428623"/>
                <a:gd name="connsiteX25" fmla="*/ 1205032 w 2397801"/>
                <a:gd name="connsiteY25" fmla="*/ 4428545 h 4428623"/>
                <a:gd name="connsiteX26" fmla="*/ 48265 w 2397801"/>
                <a:gd name="connsiteY26" fmla="*/ 4418105 h 4428623"/>
                <a:gd name="connsiteX27" fmla="*/ 21 w 2397801"/>
                <a:gd name="connsiteY27" fmla="*/ 2208429 h 4428623"/>
                <a:gd name="connsiteX28" fmla="*/ 21 w 2397801"/>
                <a:gd name="connsiteY28" fmla="*/ 68245 h 4428623"/>
                <a:gd name="connsiteX29" fmla="*/ 28823 w 2397801"/>
                <a:gd name="connsiteY29" fmla="*/ 39437 h 4428623"/>
                <a:gd name="connsiteX30" fmla="*/ 102629 w 2397801"/>
                <a:gd name="connsiteY30" fmla="*/ 4153 h 4428623"/>
                <a:gd name="connsiteX31" fmla="*/ 813103 w 2397801"/>
                <a:gd name="connsiteY31" fmla="*/ 1 h 442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97801" h="4428623">
                  <a:moveTo>
                    <a:pt x="1041502" y="588163"/>
                  </a:moveTo>
                  <a:cubicBezTo>
                    <a:pt x="655239" y="588159"/>
                    <a:pt x="310023" y="589961"/>
                    <a:pt x="299462" y="593899"/>
                  </a:cubicBezTo>
                  <a:cubicBezTo>
                    <a:pt x="284691" y="599661"/>
                    <a:pt x="283250" y="752323"/>
                    <a:pt x="283250" y="2218109"/>
                  </a:cubicBezTo>
                  <a:cubicBezTo>
                    <a:pt x="283250" y="3108165"/>
                    <a:pt x="286492" y="3839437"/>
                    <a:pt x="290095" y="3843037"/>
                  </a:cubicBezTo>
                  <a:cubicBezTo>
                    <a:pt x="294058" y="3846637"/>
                    <a:pt x="706931" y="3848797"/>
                    <a:pt x="1207710" y="3847357"/>
                  </a:cubicBezTo>
                  <a:lnTo>
                    <a:pt x="2118479" y="3844837"/>
                  </a:lnTo>
                  <a:lnTo>
                    <a:pt x="2121001" y="2224589"/>
                  </a:lnTo>
                  <a:cubicBezTo>
                    <a:pt x="2123163" y="935231"/>
                    <a:pt x="2121001" y="602901"/>
                    <a:pt x="2110914" y="596419"/>
                  </a:cubicBezTo>
                  <a:cubicBezTo>
                    <a:pt x="2102605" y="591155"/>
                    <a:pt x="1538127" y="588167"/>
                    <a:pt x="1041502" y="588163"/>
                  </a:cubicBezTo>
                  <a:close/>
                  <a:moveTo>
                    <a:pt x="1205249" y="186437"/>
                  </a:moveTo>
                  <a:cubicBezTo>
                    <a:pt x="956363" y="186437"/>
                    <a:pt x="956003" y="186437"/>
                    <a:pt x="930070" y="210597"/>
                  </a:cubicBezTo>
                  <a:cubicBezTo>
                    <a:pt x="889369" y="248817"/>
                    <a:pt x="878564" y="294969"/>
                    <a:pt x="899455" y="338957"/>
                  </a:cubicBezTo>
                  <a:cubicBezTo>
                    <a:pt x="931511" y="406745"/>
                    <a:pt x="960685" y="414317"/>
                    <a:pt x="1201647" y="414677"/>
                  </a:cubicBezTo>
                  <a:cubicBezTo>
                    <a:pt x="1375975" y="415037"/>
                    <a:pt x="1418476" y="412513"/>
                    <a:pt x="1445490" y="398813"/>
                  </a:cubicBezTo>
                  <a:cubicBezTo>
                    <a:pt x="1493394" y="374653"/>
                    <a:pt x="1513204" y="345085"/>
                    <a:pt x="1513204" y="295689"/>
                  </a:cubicBezTo>
                  <a:cubicBezTo>
                    <a:pt x="1513564" y="262517"/>
                    <a:pt x="1507081" y="245209"/>
                    <a:pt x="1484029" y="219609"/>
                  </a:cubicBezTo>
                  <a:lnTo>
                    <a:pt x="1454134" y="186437"/>
                  </a:lnTo>
                  <a:close/>
                  <a:moveTo>
                    <a:pt x="813103" y="1"/>
                  </a:moveTo>
                  <a:cubicBezTo>
                    <a:pt x="946149" y="13"/>
                    <a:pt x="1090993" y="193"/>
                    <a:pt x="1241394" y="553"/>
                  </a:cubicBezTo>
                  <a:lnTo>
                    <a:pt x="2335516" y="3793"/>
                  </a:lnTo>
                  <a:lnTo>
                    <a:pt x="2364318" y="25037"/>
                  </a:lnTo>
                  <a:lnTo>
                    <a:pt x="2392760" y="46641"/>
                  </a:lnTo>
                  <a:lnTo>
                    <a:pt x="2395281" y="2216709"/>
                  </a:lnTo>
                  <a:lnTo>
                    <a:pt x="2397801" y="4386781"/>
                  </a:lnTo>
                  <a:lnTo>
                    <a:pt x="2371159" y="4408025"/>
                  </a:lnTo>
                  <a:cubicBezTo>
                    <a:pt x="2344517" y="4428905"/>
                    <a:pt x="2342717" y="4428905"/>
                    <a:pt x="1205032" y="4428545"/>
                  </a:cubicBezTo>
                  <a:cubicBezTo>
                    <a:pt x="450415" y="4428545"/>
                    <a:pt x="60146" y="4424945"/>
                    <a:pt x="48265" y="4418105"/>
                  </a:cubicBezTo>
                  <a:cubicBezTo>
                    <a:pt x="-2499" y="4388581"/>
                    <a:pt x="21" y="4509201"/>
                    <a:pt x="21" y="2208429"/>
                  </a:cubicBezTo>
                  <a:lnTo>
                    <a:pt x="21" y="68245"/>
                  </a:lnTo>
                  <a:lnTo>
                    <a:pt x="28823" y="39437"/>
                  </a:lnTo>
                  <a:cubicBezTo>
                    <a:pt x="47905" y="19997"/>
                    <a:pt x="72747" y="8473"/>
                    <a:pt x="102629" y="4153"/>
                  </a:cubicBezTo>
                  <a:cubicBezTo>
                    <a:pt x="120991" y="1453"/>
                    <a:pt x="413962" y="-31"/>
                    <a:pt x="813103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085820" y="3855269"/>
            <a:ext cx="523644" cy="523644"/>
            <a:chOff x="5731184" y="4156883"/>
            <a:chExt cx="816070" cy="816070"/>
          </a:xfrm>
        </p:grpSpPr>
        <p:sp>
          <p:nvSpPr>
            <p:cNvPr id="25" name="橢圓 24"/>
            <p:cNvSpPr/>
            <p:nvPr/>
          </p:nvSpPr>
          <p:spPr>
            <a:xfrm>
              <a:off x="5731184" y="4156883"/>
              <a:ext cx="816070" cy="8160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5939596" y="4366125"/>
              <a:ext cx="399246" cy="397586"/>
              <a:chOff x="35309818" y="13261794"/>
              <a:chExt cx="2516828" cy="2506357"/>
            </a:xfrm>
            <a:solidFill>
              <a:schemeClr val="bg1"/>
            </a:solidFill>
          </p:grpSpPr>
          <p:sp>
            <p:nvSpPr>
              <p:cNvPr id="27" name="手繪多邊形 26"/>
              <p:cNvSpPr>
                <a:spLocks/>
              </p:cNvSpPr>
              <p:nvPr/>
            </p:nvSpPr>
            <p:spPr bwMode="auto">
              <a:xfrm>
                <a:off x="35309818" y="13850431"/>
                <a:ext cx="2516828" cy="1917720"/>
              </a:xfrm>
              <a:custGeom>
                <a:avLst/>
                <a:gdLst>
                  <a:gd name="connsiteX0" fmla="*/ 2520096 w 3413041"/>
                  <a:gd name="connsiteY0" fmla="*/ 2002111 h 2600599"/>
                  <a:gd name="connsiteX1" fmla="*/ 2443148 w 3413041"/>
                  <a:gd name="connsiteY1" fmla="*/ 2036713 h 2600599"/>
                  <a:gd name="connsiteX2" fmla="*/ 2430564 w 3413041"/>
                  <a:gd name="connsiteY2" fmla="*/ 2169719 h 2600599"/>
                  <a:gd name="connsiteX3" fmla="*/ 2517576 w 3413041"/>
                  <a:gd name="connsiteY3" fmla="*/ 2225587 h 2600599"/>
                  <a:gd name="connsiteX4" fmla="*/ 2561084 w 3413041"/>
                  <a:gd name="connsiteY4" fmla="*/ 2209367 h 2600599"/>
                  <a:gd name="connsiteX5" fmla="*/ 2616816 w 3413041"/>
                  <a:gd name="connsiteY5" fmla="*/ 2052933 h 2600599"/>
                  <a:gd name="connsiteX6" fmla="*/ 2520096 w 3413041"/>
                  <a:gd name="connsiteY6" fmla="*/ 2002111 h 2600599"/>
                  <a:gd name="connsiteX7" fmla="*/ 1508300 w 3413041"/>
                  <a:gd name="connsiteY7" fmla="*/ 2002111 h 2600599"/>
                  <a:gd name="connsiteX8" fmla="*/ 1405560 w 3413041"/>
                  <a:gd name="connsiteY8" fmla="*/ 2145595 h 2600599"/>
                  <a:gd name="connsiteX9" fmla="*/ 1478740 w 3413041"/>
                  <a:gd name="connsiteY9" fmla="*/ 2211959 h 2600599"/>
                  <a:gd name="connsiteX10" fmla="*/ 1603472 w 3413041"/>
                  <a:gd name="connsiteY10" fmla="*/ 2164249 h 2600599"/>
                  <a:gd name="connsiteX11" fmla="*/ 1611040 w 3413041"/>
                  <a:gd name="connsiteY11" fmla="*/ 2063091 h 2600599"/>
                  <a:gd name="connsiteX12" fmla="*/ 1508300 w 3413041"/>
                  <a:gd name="connsiteY12" fmla="*/ 2002111 h 2600599"/>
                  <a:gd name="connsiteX13" fmla="*/ 2022368 w 3413041"/>
                  <a:gd name="connsiteY13" fmla="*/ 2000359 h 2600599"/>
                  <a:gd name="connsiteX14" fmla="*/ 1911224 w 3413041"/>
                  <a:gd name="connsiteY14" fmla="*/ 2071965 h 2600599"/>
                  <a:gd name="connsiteX15" fmla="*/ 2048404 w 3413041"/>
                  <a:gd name="connsiteY15" fmla="*/ 2212371 h 2600599"/>
                  <a:gd name="connsiteX16" fmla="*/ 2097140 w 3413041"/>
                  <a:gd name="connsiteY16" fmla="*/ 2186677 h 2600599"/>
                  <a:gd name="connsiteX17" fmla="*/ 2123492 w 3413041"/>
                  <a:gd name="connsiteY17" fmla="*/ 2077755 h 2600599"/>
                  <a:gd name="connsiteX18" fmla="*/ 2022368 w 3413041"/>
                  <a:gd name="connsiteY18" fmla="*/ 2000359 h 2600599"/>
                  <a:gd name="connsiteX19" fmla="*/ 3015036 w 3413041"/>
                  <a:gd name="connsiteY19" fmla="*/ 1999015 h 2600599"/>
                  <a:gd name="connsiteX20" fmla="*/ 2949232 w 3413041"/>
                  <a:gd name="connsiteY20" fmla="*/ 2036257 h 2600599"/>
                  <a:gd name="connsiteX21" fmla="*/ 2938388 w 3413041"/>
                  <a:gd name="connsiteY21" fmla="*/ 2169321 h 2600599"/>
                  <a:gd name="connsiteX22" fmla="*/ 3036728 w 3413041"/>
                  <a:gd name="connsiteY22" fmla="*/ 2220303 h 2600599"/>
                  <a:gd name="connsiteX23" fmla="*/ 3059144 w 3413041"/>
                  <a:gd name="connsiteY23" fmla="*/ 2215603 h 2600599"/>
                  <a:gd name="connsiteX24" fmla="*/ 3098552 w 3413041"/>
                  <a:gd name="connsiteY24" fmla="*/ 2189569 h 2600599"/>
                  <a:gd name="connsiteX25" fmla="*/ 3015036 w 3413041"/>
                  <a:gd name="connsiteY25" fmla="*/ 1999015 h 2600599"/>
                  <a:gd name="connsiteX26" fmla="*/ 510504 w 3413041"/>
                  <a:gd name="connsiteY26" fmla="*/ 1896023 h 2600599"/>
                  <a:gd name="connsiteX27" fmla="*/ 395168 w 3413041"/>
                  <a:gd name="connsiteY27" fmla="*/ 1923123 h 2600599"/>
                  <a:gd name="connsiteX28" fmla="*/ 384384 w 3413041"/>
                  <a:gd name="connsiteY28" fmla="*/ 2288055 h 2600599"/>
                  <a:gd name="connsiteX29" fmla="*/ 606156 w 3413041"/>
                  <a:gd name="connsiteY29" fmla="*/ 2291305 h 2600599"/>
                  <a:gd name="connsiteX30" fmla="*/ 676964 w 3413041"/>
                  <a:gd name="connsiteY30" fmla="*/ 2223805 h 2600599"/>
                  <a:gd name="connsiteX31" fmla="*/ 706436 w 3413041"/>
                  <a:gd name="connsiteY31" fmla="*/ 2108297 h 2600599"/>
                  <a:gd name="connsiteX32" fmla="*/ 679120 w 3413041"/>
                  <a:gd name="connsiteY32" fmla="*/ 1994593 h 2600599"/>
                  <a:gd name="connsiteX33" fmla="*/ 510504 w 3413041"/>
                  <a:gd name="connsiteY33" fmla="*/ 1896023 h 2600599"/>
                  <a:gd name="connsiteX34" fmla="*/ 1699384 w 3413041"/>
                  <a:gd name="connsiteY34" fmla="*/ 387 h 2600599"/>
                  <a:gd name="connsiteX35" fmla="*/ 1880900 w 3413041"/>
                  <a:gd name="connsiteY35" fmla="*/ 104633 h 2600599"/>
                  <a:gd name="connsiteX36" fmla="*/ 1835172 w 3413041"/>
                  <a:gd name="connsiteY36" fmla="*/ 324865 h 2600599"/>
                  <a:gd name="connsiteX37" fmla="*/ 1808528 w 3413041"/>
                  <a:gd name="connsiteY37" fmla="*/ 349695 h 2600599"/>
                  <a:gd name="connsiteX38" fmla="*/ 1808528 w 3413041"/>
                  <a:gd name="connsiteY38" fmla="*/ 976565 h 2600599"/>
                  <a:gd name="connsiteX39" fmla="*/ 1824732 w 3413041"/>
                  <a:gd name="connsiteY39" fmla="*/ 1609553 h 2600599"/>
                  <a:gd name="connsiteX40" fmla="*/ 2553832 w 3413041"/>
                  <a:gd name="connsiteY40" fmla="*/ 1615671 h 2600599"/>
                  <a:gd name="connsiteX41" fmla="*/ 3379788 w 3413041"/>
                  <a:gd name="connsiteY41" fmla="*/ 1692319 h 2600599"/>
                  <a:gd name="connsiteX42" fmla="*/ 3408952 w 3413041"/>
                  <a:gd name="connsiteY42" fmla="*/ 1730825 h 2600599"/>
                  <a:gd name="connsiteX43" fmla="*/ 3411832 w 3413041"/>
                  <a:gd name="connsiteY43" fmla="*/ 2094279 h 2600599"/>
                  <a:gd name="connsiteX44" fmla="*/ 3395268 w 3413041"/>
                  <a:gd name="connsiteY44" fmla="*/ 2496239 h 2600599"/>
                  <a:gd name="connsiteX45" fmla="*/ 3299856 w 3413041"/>
                  <a:gd name="connsiteY45" fmla="*/ 2585125 h 2600599"/>
                  <a:gd name="connsiteX46" fmla="*/ 1709876 w 3413041"/>
                  <a:gd name="connsiteY46" fmla="*/ 2600599 h 2600599"/>
                  <a:gd name="connsiteX47" fmla="*/ 115576 w 3413041"/>
                  <a:gd name="connsiteY47" fmla="*/ 2581165 h 2600599"/>
                  <a:gd name="connsiteX48" fmla="*/ 11520 w 3413041"/>
                  <a:gd name="connsiteY48" fmla="*/ 2459535 h 2600599"/>
                  <a:gd name="connsiteX49" fmla="*/ 0 w 3413041"/>
                  <a:gd name="connsiteY49" fmla="*/ 2107955 h 2600599"/>
                  <a:gd name="connsiteX50" fmla="*/ 11520 w 3413041"/>
                  <a:gd name="connsiteY50" fmla="*/ 1756735 h 2600599"/>
                  <a:gd name="connsiteX51" fmla="*/ 111976 w 3413041"/>
                  <a:gd name="connsiteY51" fmla="*/ 1635823 h 2600599"/>
                  <a:gd name="connsiteX52" fmla="*/ 876360 w 3413041"/>
                  <a:gd name="connsiteY52" fmla="*/ 1615671 h 2600599"/>
                  <a:gd name="connsiteX53" fmla="*/ 1613384 w 3413041"/>
                  <a:gd name="connsiteY53" fmla="*/ 1603435 h 2600599"/>
                  <a:gd name="connsiteX54" fmla="*/ 1625624 w 3413041"/>
                  <a:gd name="connsiteY54" fmla="*/ 975845 h 2600599"/>
                  <a:gd name="connsiteX55" fmla="*/ 1625624 w 3413041"/>
                  <a:gd name="connsiteY55" fmla="*/ 360131 h 2600599"/>
                  <a:gd name="connsiteX56" fmla="*/ 1588900 w 3413041"/>
                  <a:gd name="connsiteY56" fmla="*/ 325225 h 2600599"/>
                  <a:gd name="connsiteX57" fmla="*/ 1539572 w 3413041"/>
                  <a:gd name="connsiteY57" fmla="*/ 115069 h 2600599"/>
                  <a:gd name="connsiteX58" fmla="*/ 1627784 w 3413041"/>
                  <a:gd name="connsiteY58" fmla="*/ 20067 h 2600599"/>
                  <a:gd name="connsiteX59" fmla="*/ 1699384 w 3413041"/>
                  <a:gd name="connsiteY59" fmla="*/ 387 h 260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413041" h="2600599">
                    <a:moveTo>
                      <a:pt x="2520096" y="2002111"/>
                    </a:moveTo>
                    <a:cubicBezTo>
                      <a:pt x="2485576" y="2002111"/>
                      <a:pt x="2471552" y="2008599"/>
                      <a:pt x="2443148" y="2036713"/>
                    </a:cubicBezTo>
                    <a:cubicBezTo>
                      <a:pt x="2401440" y="2078525"/>
                      <a:pt x="2397124" y="2126825"/>
                      <a:pt x="2430564" y="2169719"/>
                    </a:cubicBezTo>
                    <a:cubicBezTo>
                      <a:pt x="2447824" y="2191345"/>
                      <a:pt x="2494924" y="2221623"/>
                      <a:pt x="2517576" y="2225587"/>
                    </a:cubicBezTo>
                    <a:cubicBezTo>
                      <a:pt x="2519016" y="2225947"/>
                      <a:pt x="2538432" y="2218379"/>
                      <a:pt x="2561084" y="2209367"/>
                    </a:cubicBezTo>
                    <a:cubicBezTo>
                      <a:pt x="2626164" y="2183415"/>
                      <a:pt x="2649536" y="2116733"/>
                      <a:pt x="2616816" y="2052933"/>
                    </a:cubicBezTo>
                    <a:cubicBezTo>
                      <a:pt x="2597040" y="2014725"/>
                      <a:pt x="2572952" y="2002111"/>
                      <a:pt x="2520096" y="2002111"/>
                    </a:cubicBezTo>
                    <a:close/>
                    <a:moveTo>
                      <a:pt x="1508300" y="2002111"/>
                    </a:moveTo>
                    <a:cubicBezTo>
                      <a:pt x="1428992" y="2002111"/>
                      <a:pt x="1376360" y="2076005"/>
                      <a:pt x="1405560" y="2145595"/>
                    </a:cubicBezTo>
                    <a:cubicBezTo>
                      <a:pt x="1421784" y="2184695"/>
                      <a:pt x="1436564" y="2198327"/>
                      <a:pt x="1478740" y="2211959"/>
                    </a:cubicBezTo>
                    <a:cubicBezTo>
                      <a:pt x="1522000" y="2225947"/>
                      <a:pt x="1574992" y="2205501"/>
                      <a:pt x="1603472" y="2164249"/>
                    </a:cubicBezTo>
                    <a:cubicBezTo>
                      <a:pt x="1630148" y="2125149"/>
                      <a:pt x="1631952" y="2102909"/>
                      <a:pt x="1611040" y="2063091"/>
                    </a:cubicBezTo>
                    <a:cubicBezTo>
                      <a:pt x="1589412" y="2021481"/>
                      <a:pt x="1556968" y="2002111"/>
                      <a:pt x="1508300" y="2002111"/>
                    </a:cubicBezTo>
                    <a:close/>
                    <a:moveTo>
                      <a:pt x="2022368" y="2000359"/>
                    </a:moveTo>
                    <a:cubicBezTo>
                      <a:pt x="1977828" y="1999137"/>
                      <a:pt x="1931620" y="2022751"/>
                      <a:pt x="1911224" y="2071965"/>
                    </a:cubicBezTo>
                    <a:cubicBezTo>
                      <a:pt x="1878012" y="2152299"/>
                      <a:pt x="1963928" y="2240235"/>
                      <a:pt x="2048404" y="2212371"/>
                    </a:cubicBezTo>
                    <a:cubicBezTo>
                      <a:pt x="2065372" y="2206943"/>
                      <a:pt x="2087392" y="2195363"/>
                      <a:pt x="2097140" y="2186677"/>
                    </a:cubicBezTo>
                    <a:cubicBezTo>
                      <a:pt x="2121328" y="2165689"/>
                      <a:pt x="2133600" y="2115027"/>
                      <a:pt x="2123492" y="2077755"/>
                    </a:cubicBezTo>
                    <a:cubicBezTo>
                      <a:pt x="2109776" y="2027635"/>
                      <a:pt x="2066904" y="2001581"/>
                      <a:pt x="2022368" y="2000359"/>
                    </a:cubicBezTo>
                    <a:close/>
                    <a:moveTo>
                      <a:pt x="3015036" y="1999015"/>
                    </a:moveTo>
                    <a:cubicBezTo>
                      <a:pt x="2991536" y="1999737"/>
                      <a:pt x="2973096" y="2010223"/>
                      <a:pt x="2949232" y="2036257"/>
                    </a:cubicBezTo>
                    <a:cubicBezTo>
                      <a:pt x="2909100" y="2080009"/>
                      <a:pt x="2905124" y="2127377"/>
                      <a:pt x="2938388" y="2169321"/>
                    </a:cubicBezTo>
                    <a:cubicBezTo>
                      <a:pt x="2962612" y="2200417"/>
                      <a:pt x="3015396" y="2227535"/>
                      <a:pt x="3036728" y="2220303"/>
                    </a:cubicBezTo>
                    <a:cubicBezTo>
                      <a:pt x="3044320" y="2217773"/>
                      <a:pt x="3054444" y="2215603"/>
                      <a:pt x="3059144" y="2215603"/>
                    </a:cubicBezTo>
                    <a:cubicBezTo>
                      <a:pt x="3063844" y="2215603"/>
                      <a:pt x="3081560" y="2203671"/>
                      <a:pt x="3098552" y="2189569"/>
                    </a:cubicBezTo>
                    <a:cubicBezTo>
                      <a:pt x="3181348" y="2119783"/>
                      <a:pt x="3126756" y="1995759"/>
                      <a:pt x="3015036" y="1999015"/>
                    </a:cubicBezTo>
                    <a:close/>
                    <a:moveTo>
                      <a:pt x="510504" y="1896023"/>
                    </a:moveTo>
                    <a:cubicBezTo>
                      <a:pt x="470936" y="1893547"/>
                      <a:pt x="430752" y="1902141"/>
                      <a:pt x="395168" y="1923123"/>
                    </a:cubicBezTo>
                    <a:cubicBezTo>
                      <a:pt x="254988" y="2005421"/>
                      <a:pt x="249236" y="2203951"/>
                      <a:pt x="384384" y="2288055"/>
                    </a:cubicBezTo>
                    <a:cubicBezTo>
                      <a:pt x="456272" y="2332815"/>
                      <a:pt x="532832" y="2333899"/>
                      <a:pt x="606156" y="2291305"/>
                    </a:cubicBezTo>
                    <a:cubicBezTo>
                      <a:pt x="628800" y="2278309"/>
                      <a:pt x="660788" y="2247627"/>
                      <a:pt x="676964" y="2223805"/>
                    </a:cubicBezTo>
                    <a:cubicBezTo>
                      <a:pt x="702844" y="2185543"/>
                      <a:pt x="706436" y="2170381"/>
                      <a:pt x="706436" y="2108297"/>
                    </a:cubicBezTo>
                    <a:cubicBezTo>
                      <a:pt x="706436" y="2048377"/>
                      <a:pt x="702124" y="2030329"/>
                      <a:pt x="679120" y="1994593"/>
                    </a:cubicBezTo>
                    <a:cubicBezTo>
                      <a:pt x="640704" y="1935035"/>
                      <a:pt x="576456" y="1900151"/>
                      <a:pt x="510504" y="1896023"/>
                    </a:cubicBezTo>
                    <a:close/>
                    <a:moveTo>
                      <a:pt x="1699384" y="387"/>
                    </a:moveTo>
                    <a:cubicBezTo>
                      <a:pt x="1772344" y="-4337"/>
                      <a:pt x="1845252" y="34461"/>
                      <a:pt x="1880900" y="104633"/>
                    </a:cubicBezTo>
                    <a:cubicBezTo>
                      <a:pt x="1916904" y="175165"/>
                      <a:pt x="1898180" y="266209"/>
                      <a:pt x="1835172" y="324865"/>
                    </a:cubicBezTo>
                    <a:lnTo>
                      <a:pt x="1808528" y="349695"/>
                    </a:lnTo>
                    <a:lnTo>
                      <a:pt x="1808528" y="976565"/>
                    </a:lnTo>
                    <a:cubicBezTo>
                      <a:pt x="1808528" y="1538661"/>
                      <a:pt x="1810328" y="1603795"/>
                      <a:pt x="1824732" y="1609553"/>
                    </a:cubicBezTo>
                    <a:cubicBezTo>
                      <a:pt x="1833372" y="1612791"/>
                      <a:pt x="2161740" y="1615671"/>
                      <a:pt x="2553832" y="1615671"/>
                    </a:cubicBezTo>
                    <a:cubicBezTo>
                      <a:pt x="3355664" y="1616031"/>
                      <a:pt x="3318940" y="1612791"/>
                      <a:pt x="3379788" y="1692319"/>
                    </a:cubicBezTo>
                    <a:lnTo>
                      <a:pt x="3408952" y="1730825"/>
                    </a:lnTo>
                    <a:lnTo>
                      <a:pt x="3411832" y="2094279"/>
                    </a:lnTo>
                    <a:cubicBezTo>
                      <a:pt x="3414712" y="2436503"/>
                      <a:pt x="3413632" y="2460255"/>
                      <a:pt x="3395268" y="2496239"/>
                    </a:cubicBezTo>
                    <a:cubicBezTo>
                      <a:pt x="3371144" y="2543381"/>
                      <a:pt x="3348104" y="2564973"/>
                      <a:pt x="3299856" y="2585125"/>
                    </a:cubicBezTo>
                    <a:cubicBezTo>
                      <a:pt x="3266732" y="2598799"/>
                      <a:pt x="3084188" y="2600599"/>
                      <a:pt x="1709876" y="2600599"/>
                    </a:cubicBezTo>
                    <a:cubicBezTo>
                      <a:pt x="215668" y="2600239"/>
                      <a:pt x="155900" y="2599519"/>
                      <a:pt x="115576" y="2581165"/>
                    </a:cubicBezTo>
                    <a:cubicBezTo>
                      <a:pt x="69848" y="2560655"/>
                      <a:pt x="29524" y="2513153"/>
                      <a:pt x="11520" y="2459535"/>
                    </a:cubicBezTo>
                    <a:cubicBezTo>
                      <a:pt x="3960" y="2436503"/>
                      <a:pt x="0" y="2318111"/>
                      <a:pt x="0" y="2107955"/>
                    </a:cubicBezTo>
                    <a:cubicBezTo>
                      <a:pt x="0" y="1898157"/>
                      <a:pt x="3960" y="1779405"/>
                      <a:pt x="11520" y="1756735"/>
                    </a:cubicBezTo>
                    <a:cubicBezTo>
                      <a:pt x="28804" y="1704915"/>
                      <a:pt x="67328" y="1658493"/>
                      <a:pt x="111976" y="1635823"/>
                    </a:cubicBezTo>
                    <a:cubicBezTo>
                      <a:pt x="150500" y="1616031"/>
                      <a:pt x="172824" y="1615671"/>
                      <a:pt x="876360" y="1615671"/>
                    </a:cubicBezTo>
                    <a:cubicBezTo>
                      <a:pt x="1426516" y="1615671"/>
                      <a:pt x="1604380" y="1612791"/>
                      <a:pt x="1613384" y="1603435"/>
                    </a:cubicBezTo>
                    <a:cubicBezTo>
                      <a:pt x="1622744" y="1594079"/>
                      <a:pt x="1625624" y="1440781"/>
                      <a:pt x="1625624" y="975845"/>
                    </a:cubicBezTo>
                    <a:lnTo>
                      <a:pt x="1625624" y="360131"/>
                    </a:lnTo>
                    <a:lnTo>
                      <a:pt x="1588900" y="325225"/>
                    </a:lnTo>
                    <a:cubicBezTo>
                      <a:pt x="1525172" y="264409"/>
                      <a:pt x="1507888" y="190999"/>
                      <a:pt x="1539572" y="115069"/>
                    </a:cubicBezTo>
                    <a:cubicBezTo>
                      <a:pt x="1559736" y="66847"/>
                      <a:pt x="1581336" y="43817"/>
                      <a:pt x="1627784" y="20067"/>
                    </a:cubicBezTo>
                    <a:cubicBezTo>
                      <a:pt x="1650736" y="8371"/>
                      <a:pt x="1675064" y="1961"/>
                      <a:pt x="1699384" y="3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8" name="Freeform 92"/>
              <p:cNvSpPr>
                <a:spLocks/>
              </p:cNvSpPr>
              <p:nvPr/>
            </p:nvSpPr>
            <p:spPr bwMode="auto">
              <a:xfrm>
                <a:off x="35512341" y="13261794"/>
                <a:ext cx="405044" cy="1443407"/>
              </a:xfrm>
              <a:custGeom>
                <a:avLst/>
                <a:gdLst>
                  <a:gd name="T0" fmla="*/ 1033 w 1527"/>
                  <a:gd name="T1" fmla="*/ 5262 h 5433"/>
                  <a:gd name="T2" fmla="*/ 125 w 1527"/>
                  <a:gd name="T3" fmla="*/ 3147 h 5433"/>
                  <a:gd name="T4" fmla="*/ 1098 w 1527"/>
                  <a:gd name="T5" fmla="*/ 127 h 5433"/>
                  <a:gd name="T6" fmla="*/ 1212 w 1527"/>
                  <a:gd name="T7" fmla="*/ 0 h 5433"/>
                  <a:gd name="T8" fmla="*/ 1369 w 1527"/>
                  <a:gd name="T9" fmla="*/ 154 h 5433"/>
                  <a:gd name="T10" fmla="*/ 1527 w 1527"/>
                  <a:gd name="T11" fmla="*/ 353 h 5433"/>
                  <a:gd name="T12" fmla="*/ 1439 w 1527"/>
                  <a:gd name="T13" fmla="*/ 481 h 5433"/>
                  <a:gd name="T14" fmla="*/ 863 w 1527"/>
                  <a:gd name="T15" fmla="*/ 1402 h 5433"/>
                  <a:gd name="T16" fmla="*/ 622 w 1527"/>
                  <a:gd name="T17" fmla="*/ 2283 h 5433"/>
                  <a:gd name="T18" fmla="*/ 1412 w 1527"/>
                  <a:gd name="T19" fmla="*/ 4958 h 5433"/>
                  <a:gd name="T20" fmla="*/ 1526 w 1527"/>
                  <a:gd name="T21" fmla="*/ 5112 h 5433"/>
                  <a:gd name="T22" fmla="*/ 1210 w 1527"/>
                  <a:gd name="T23" fmla="*/ 5432 h 5433"/>
                  <a:gd name="T24" fmla="*/ 1033 w 1527"/>
                  <a:gd name="T25" fmla="*/ 5262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7" h="5433">
                    <a:moveTo>
                      <a:pt x="1033" y="5262"/>
                    </a:moveTo>
                    <a:cubicBezTo>
                      <a:pt x="505" y="4626"/>
                      <a:pt x="222" y="3966"/>
                      <a:pt x="125" y="3147"/>
                    </a:cubicBezTo>
                    <a:cubicBezTo>
                      <a:pt x="0" y="2085"/>
                      <a:pt x="368" y="942"/>
                      <a:pt x="1098" y="127"/>
                    </a:cubicBezTo>
                    <a:lnTo>
                      <a:pt x="1212" y="0"/>
                    </a:lnTo>
                    <a:lnTo>
                      <a:pt x="1369" y="154"/>
                    </a:lnTo>
                    <a:cubicBezTo>
                      <a:pt x="1456" y="239"/>
                      <a:pt x="1527" y="329"/>
                      <a:pt x="1527" y="353"/>
                    </a:cubicBezTo>
                    <a:cubicBezTo>
                      <a:pt x="1527" y="378"/>
                      <a:pt x="1487" y="436"/>
                      <a:pt x="1439" y="481"/>
                    </a:cubicBezTo>
                    <a:cubicBezTo>
                      <a:pt x="1290" y="623"/>
                      <a:pt x="990" y="1101"/>
                      <a:pt x="863" y="1402"/>
                    </a:cubicBezTo>
                    <a:cubicBezTo>
                      <a:pt x="746" y="1677"/>
                      <a:pt x="696" y="1858"/>
                      <a:pt x="622" y="2283"/>
                    </a:cubicBezTo>
                    <a:cubicBezTo>
                      <a:pt x="471" y="3144"/>
                      <a:pt x="802" y="4265"/>
                      <a:pt x="1412" y="4958"/>
                    </a:cubicBezTo>
                    <a:cubicBezTo>
                      <a:pt x="1475" y="5030"/>
                      <a:pt x="1526" y="5099"/>
                      <a:pt x="1526" y="5112"/>
                    </a:cubicBezTo>
                    <a:cubicBezTo>
                      <a:pt x="1525" y="5152"/>
                      <a:pt x="1248" y="5433"/>
                      <a:pt x="1210" y="5432"/>
                    </a:cubicBezTo>
                    <a:cubicBezTo>
                      <a:pt x="1190" y="5432"/>
                      <a:pt x="1110" y="5356"/>
                      <a:pt x="1033" y="526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9" name="Freeform 93"/>
              <p:cNvSpPr>
                <a:spLocks/>
              </p:cNvSpPr>
              <p:nvPr/>
            </p:nvSpPr>
            <p:spPr bwMode="auto">
              <a:xfrm>
                <a:off x="37228508" y="13261794"/>
                <a:ext cx="376948" cy="1443407"/>
              </a:xfrm>
              <a:custGeom>
                <a:avLst/>
                <a:gdLst>
                  <a:gd name="T0" fmla="*/ 144 w 1421"/>
                  <a:gd name="T1" fmla="*/ 5290 h 5433"/>
                  <a:gd name="T2" fmla="*/ 0 w 1421"/>
                  <a:gd name="T3" fmla="*/ 5119 h 5433"/>
                  <a:gd name="T4" fmla="*/ 156 w 1421"/>
                  <a:gd name="T5" fmla="*/ 4897 h 5433"/>
                  <a:gd name="T6" fmla="*/ 841 w 1421"/>
                  <a:gd name="T7" fmla="*/ 3529 h 5433"/>
                  <a:gd name="T8" fmla="*/ 915 w 1421"/>
                  <a:gd name="T9" fmla="*/ 2766 h 5433"/>
                  <a:gd name="T10" fmla="*/ 756 w 1421"/>
                  <a:gd name="T11" fmla="*/ 1640 h 5433"/>
                  <a:gd name="T12" fmla="*/ 158 w 1421"/>
                  <a:gd name="T13" fmla="*/ 567 h 5433"/>
                  <a:gd name="T14" fmla="*/ 0 w 1421"/>
                  <a:gd name="T15" fmla="*/ 341 h 5433"/>
                  <a:gd name="T16" fmla="*/ 157 w 1421"/>
                  <a:gd name="T17" fmla="*/ 154 h 5433"/>
                  <a:gd name="T18" fmla="*/ 314 w 1421"/>
                  <a:gd name="T19" fmla="*/ 0 h 5433"/>
                  <a:gd name="T20" fmla="*/ 452 w 1421"/>
                  <a:gd name="T21" fmla="*/ 155 h 5433"/>
                  <a:gd name="T22" fmla="*/ 1184 w 1421"/>
                  <a:gd name="T23" fmla="*/ 1378 h 5433"/>
                  <a:gd name="T24" fmla="*/ 1380 w 1421"/>
                  <a:gd name="T25" fmla="*/ 2110 h 5433"/>
                  <a:gd name="T26" fmla="*/ 1385 w 1421"/>
                  <a:gd name="T27" fmla="*/ 3313 h 5433"/>
                  <a:gd name="T28" fmla="*/ 1311 w 1421"/>
                  <a:gd name="T29" fmla="*/ 3641 h 5433"/>
                  <a:gd name="T30" fmla="*/ 711 w 1421"/>
                  <a:gd name="T31" fmla="*/ 4981 h 5433"/>
                  <a:gd name="T32" fmla="*/ 310 w 1421"/>
                  <a:gd name="T33" fmla="*/ 5433 h 5433"/>
                  <a:gd name="T34" fmla="*/ 144 w 1421"/>
                  <a:gd name="T35" fmla="*/ 5290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21" h="5433">
                    <a:moveTo>
                      <a:pt x="144" y="5290"/>
                    </a:moveTo>
                    <a:cubicBezTo>
                      <a:pt x="65" y="5212"/>
                      <a:pt x="0" y="5135"/>
                      <a:pt x="0" y="5119"/>
                    </a:cubicBezTo>
                    <a:cubicBezTo>
                      <a:pt x="0" y="5104"/>
                      <a:pt x="70" y="5004"/>
                      <a:pt x="156" y="4897"/>
                    </a:cubicBezTo>
                    <a:cubicBezTo>
                      <a:pt x="483" y="4492"/>
                      <a:pt x="709" y="4040"/>
                      <a:pt x="841" y="3529"/>
                    </a:cubicBezTo>
                    <a:cubicBezTo>
                      <a:pt x="905" y="3280"/>
                      <a:pt x="914" y="3186"/>
                      <a:pt x="915" y="2766"/>
                    </a:cubicBezTo>
                    <a:cubicBezTo>
                      <a:pt x="917" y="2242"/>
                      <a:pt x="889" y="2047"/>
                      <a:pt x="756" y="1640"/>
                    </a:cubicBezTo>
                    <a:cubicBezTo>
                      <a:pt x="623" y="1234"/>
                      <a:pt x="449" y="922"/>
                      <a:pt x="158" y="567"/>
                    </a:cubicBezTo>
                    <a:cubicBezTo>
                      <a:pt x="71" y="461"/>
                      <a:pt x="0" y="359"/>
                      <a:pt x="0" y="341"/>
                    </a:cubicBezTo>
                    <a:cubicBezTo>
                      <a:pt x="0" y="323"/>
                      <a:pt x="70" y="239"/>
                      <a:pt x="157" y="154"/>
                    </a:cubicBezTo>
                    <a:lnTo>
                      <a:pt x="314" y="0"/>
                    </a:lnTo>
                    <a:lnTo>
                      <a:pt x="452" y="155"/>
                    </a:lnTo>
                    <a:cubicBezTo>
                      <a:pt x="731" y="467"/>
                      <a:pt x="1039" y="981"/>
                      <a:pt x="1184" y="1378"/>
                    </a:cubicBezTo>
                    <a:cubicBezTo>
                      <a:pt x="1233" y="1511"/>
                      <a:pt x="1299" y="1760"/>
                      <a:pt x="1380" y="2110"/>
                    </a:cubicBezTo>
                    <a:cubicBezTo>
                      <a:pt x="1417" y="2273"/>
                      <a:pt x="1421" y="3170"/>
                      <a:pt x="1385" y="3313"/>
                    </a:cubicBezTo>
                    <a:cubicBezTo>
                      <a:pt x="1371" y="3369"/>
                      <a:pt x="1337" y="3516"/>
                      <a:pt x="1311" y="3641"/>
                    </a:cubicBezTo>
                    <a:cubicBezTo>
                      <a:pt x="1220" y="4071"/>
                      <a:pt x="985" y="4596"/>
                      <a:pt x="711" y="4981"/>
                    </a:cubicBezTo>
                    <a:cubicBezTo>
                      <a:pt x="572" y="5176"/>
                      <a:pt x="344" y="5433"/>
                      <a:pt x="310" y="5433"/>
                    </a:cubicBezTo>
                    <a:cubicBezTo>
                      <a:pt x="299" y="5433"/>
                      <a:pt x="224" y="5368"/>
                      <a:pt x="144" y="529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0" name="Freeform 94"/>
              <p:cNvSpPr>
                <a:spLocks/>
              </p:cNvSpPr>
              <p:nvPr/>
            </p:nvSpPr>
            <p:spPr bwMode="auto">
              <a:xfrm>
                <a:off x="35835435" y="13472509"/>
                <a:ext cx="300856" cy="1021974"/>
              </a:xfrm>
              <a:custGeom>
                <a:avLst/>
                <a:gdLst>
                  <a:gd name="T0" fmla="*/ 649 w 1133"/>
                  <a:gd name="T1" fmla="*/ 3709 h 3850"/>
                  <a:gd name="T2" fmla="*/ 64 w 1133"/>
                  <a:gd name="T3" fmla="*/ 2517 h 3850"/>
                  <a:gd name="T4" fmla="*/ 50 w 1133"/>
                  <a:gd name="T5" fmla="*/ 1437 h 3850"/>
                  <a:gd name="T6" fmla="*/ 583 w 1133"/>
                  <a:gd name="T7" fmla="*/ 253 h 3850"/>
                  <a:gd name="T8" fmla="*/ 974 w 1133"/>
                  <a:gd name="T9" fmla="*/ 185 h 3850"/>
                  <a:gd name="T10" fmla="*/ 1133 w 1133"/>
                  <a:gd name="T11" fmla="*/ 344 h 3850"/>
                  <a:gd name="T12" fmla="*/ 984 w 1133"/>
                  <a:gd name="T13" fmla="*/ 538 h 3850"/>
                  <a:gd name="T14" fmla="*/ 561 w 1133"/>
                  <a:gd name="T15" fmla="*/ 1412 h 3850"/>
                  <a:gd name="T16" fmla="*/ 616 w 1133"/>
                  <a:gd name="T17" fmla="*/ 2679 h 3850"/>
                  <a:gd name="T18" fmla="*/ 966 w 1133"/>
                  <a:gd name="T19" fmla="*/ 3313 h 3850"/>
                  <a:gd name="T20" fmla="*/ 1087 w 1133"/>
                  <a:gd name="T21" fmla="*/ 3572 h 3850"/>
                  <a:gd name="T22" fmla="*/ 780 w 1133"/>
                  <a:gd name="T23" fmla="*/ 3850 h 3850"/>
                  <a:gd name="T24" fmla="*/ 649 w 1133"/>
                  <a:gd name="T25" fmla="*/ 3709 h 3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3" h="3850">
                    <a:moveTo>
                      <a:pt x="649" y="3709"/>
                    </a:moveTo>
                    <a:cubicBezTo>
                      <a:pt x="375" y="3385"/>
                      <a:pt x="157" y="2939"/>
                      <a:pt x="64" y="2517"/>
                    </a:cubicBezTo>
                    <a:cubicBezTo>
                      <a:pt x="8" y="2258"/>
                      <a:pt x="0" y="1696"/>
                      <a:pt x="50" y="1437"/>
                    </a:cubicBezTo>
                    <a:cubicBezTo>
                      <a:pt x="132" y="1013"/>
                      <a:pt x="338" y="555"/>
                      <a:pt x="583" y="253"/>
                    </a:cubicBezTo>
                    <a:cubicBezTo>
                      <a:pt x="788" y="1"/>
                      <a:pt x="789" y="0"/>
                      <a:pt x="974" y="185"/>
                    </a:cubicBezTo>
                    <a:lnTo>
                      <a:pt x="1133" y="344"/>
                    </a:lnTo>
                    <a:lnTo>
                      <a:pt x="984" y="538"/>
                    </a:lnTo>
                    <a:cubicBezTo>
                      <a:pt x="797" y="782"/>
                      <a:pt x="632" y="1122"/>
                      <a:pt x="561" y="1412"/>
                    </a:cubicBezTo>
                    <a:cubicBezTo>
                      <a:pt x="469" y="1785"/>
                      <a:pt x="494" y="2369"/>
                      <a:pt x="616" y="2679"/>
                    </a:cubicBezTo>
                    <a:cubicBezTo>
                      <a:pt x="701" y="2898"/>
                      <a:pt x="831" y="3134"/>
                      <a:pt x="966" y="3313"/>
                    </a:cubicBezTo>
                    <a:cubicBezTo>
                      <a:pt x="1102" y="3494"/>
                      <a:pt x="1118" y="3528"/>
                      <a:pt x="1087" y="3572"/>
                    </a:cubicBezTo>
                    <a:cubicBezTo>
                      <a:pt x="1050" y="3625"/>
                      <a:pt x="802" y="3850"/>
                      <a:pt x="780" y="3850"/>
                    </a:cubicBezTo>
                    <a:cubicBezTo>
                      <a:pt x="774" y="3850"/>
                      <a:pt x="715" y="3787"/>
                      <a:pt x="649" y="370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1" name="Freeform 95"/>
              <p:cNvSpPr>
                <a:spLocks/>
              </p:cNvSpPr>
              <p:nvPr/>
            </p:nvSpPr>
            <p:spPr bwMode="auto">
              <a:xfrm>
                <a:off x="37010764" y="13480709"/>
                <a:ext cx="313734" cy="1013779"/>
              </a:xfrm>
              <a:custGeom>
                <a:avLst/>
                <a:gdLst>
                  <a:gd name="T0" fmla="*/ 263 w 1183"/>
                  <a:gd name="T1" fmla="*/ 3770 h 3819"/>
                  <a:gd name="T2" fmla="*/ 103 w 1183"/>
                  <a:gd name="T3" fmla="*/ 3603 h 3819"/>
                  <a:gd name="T4" fmla="*/ 0 w 1183"/>
                  <a:gd name="T5" fmla="*/ 3485 h 3819"/>
                  <a:gd name="T6" fmla="*/ 140 w 1183"/>
                  <a:gd name="T7" fmla="*/ 3311 h 3819"/>
                  <a:gd name="T8" fmla="*/ 593 w 1183"/>
                  <a:gd name="T9" fmla="*/ 2295 h 3819"/>
                  <a:gd name="T10" fmla="*/ 620 w 1183"/>
                  <a:gd name="T11" fmla="*/ 1689 h 3819"/>
                  <a:gd name="T12" fmla="*/ 144 w 1183"/>
                  <a:gd name="T13" fmla="*/ 506 h 3819"/>
                  <a:gd name="T14" fmla="*/ 0 w 1183"/>
                  <a:gd name="T15" fmla="*/ 318 h 3819"/>
                  <a:gd name="T16" fmla="*/ 156 w 1183"/>
                  <a:gd name="T17" fmla="*/ 157 h 3819"/>
                  <a:gd name="T18" fmla="*/ 362 w 1183"/>
                  <a:gd name="T19" fmla="*/ 26 h 3819"/>
                  <a:gd name="T20" fmla="*/ 836 w 1183"/>
                  <a:gd name="T21" fmla="*/ 701 h 3819"/>
                  <a:gd name="T22" fmla="*/ 1105 w 1183"/>
                  <a:gd name="T23" fmla="*/ 1615 h 3819"/>
                  <a:gd name="T24" fmla="*/ 672 w 1183"/>
                  <a:gd name="T25" fmla="*/ 3424 h 3819"/>
                  <a:gd name="T26" fmla="*/ 342 w 1183"/>
                  <a:gd name="T27" fmla="*/ 3819 h 3819"/>
                  <a:gd name="T28" fmla="*/ 263 w 1183"/>
                  <a:gd name="T29" fmla="*/ 3770 h 3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3" h="3819">
                    <a:moveTo>
                      <a:pt x="263" y="3770"/>
                    </a:moveTo>
                    <a:cubicBezTo>
                      <a:pt x="232" y="3743"/>
                      <a:pt x="160" y="3668"/>
                      <a:pt x="103" y="3603"/>
                    </a:cubicBezTo>
                    <a:lnTo>
                      <a:pt x="0" y="3485"/>
                    </a:lnTo>
                    <a:lnTo>
                      <a:pt x="140" y="3311"/>
                    </a:lnTo>
                    <a:cubicBezTo>
                      <a:pt x="378" y="3015"/>
                      <a:pt x="537" y="2660"/>
                      <a:pt x="593" y="2295"/>
                    </a:cubicBezTo>
                    <a:cubicBezTo>
                      <a:pt x="643" y="1975"/>
                      <a:pt x="645" y="1920"/>
                      <a:pt x="620" y="1689"/>
                    </a:cubicBezTo>
                    <a:cubicBezTo>
                      <a:pt x="573" y="1255"/>
                      <a:pt x="412" y="855"/>
                      <a:pt x="144" y="506"/>
                    </a:cubicBezTo>
                    <a:lnTo>
                      <a:pt x="0" y="318"/>
                    </a:lnTo>
                    <a:lnTo>
                      <a:pt x="156" y="157"/>
                    </a:lnTo>
                    <a:cubicBezTo>
                      <a:pt x="287" y="21"/>
                      <a:pt x="319" y="0"/>
                      <a:pt x="362" y="26"/>
                    </a:cubicBezTo>
                    <a:cubicBezTo>
                      <a:pt x="473" y="94"/>
                      <a:pt x="693" y="407"/>
                      <a:pt x="836" y="701"/>
                    </a:cubicBezTo>
                    <a:cubicBezTo>
                      <a:pt x="1000" y="1038"/>
                      <a:pt x="1051" y="1210"/>
                      <a:pt x="1105" y="1615"/>
                    </a:cubicBezTo>
                    <a:cubicBezTo>
                      <a:pt x="1183" y="2193"/>
                      <a:pt x="1007" y="2927"/>
                      <a:pt x="672" y="3424"/>
                    </a:cubicBezTo>
                    <a:cubicBezTo>
                      <a:pt x="555" y="3597"/>
                      <a:pt x="370" y="3819"/>
                      <a:pt x="342" y="3819"/>
                    </a:cubicBezTo>
                    <a:cubicBezTo>
                      <a:pt x="330" y="3819"/>
                      <a:pt x="294" y="3797"/>
                      <a:pt x="263" y="377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2" name="Freeform 96"/>
              <p:cNvSpPr>
                <a:spLocks/>
              </p:cNvSpPr>
              <p:nvPr/>
            </p:nvSpPr>
            <p:spPr bwMode="auto">
              <a:xfrm>
                <a:off x="36138636" y="13684397"/>
                <a:ext cx="208374" cy="600542"/>
              </a:xfrm>
              <a:custGeom>
                <a:avLst/>
                <a:gdLst>
                  <a:gd name="T0" fmla="*/ 317 w 783"/>
                  <a:gd name="T1" fmla="*/ 2127 h 2261"/>
                  <a:gd name="T2" fmla="*/ 0 w 783"/>
                  <a:gd name="T3" fmla="*/ 1146 h 2261"/>
                  <a:gd name="T4" fmla="*/ 342 w 783"/>
                  <a:gd name="T5" fmla="*/ 122 h 2261"/>
                  <a:gd name="T6" fmla="*/ 449 w 783"/>
                  <a:gd name="T7" fmla="*/ 0 h 2261"/>
                  <a:gd name="T8" fmla="*/ 616 w 783"/>
                  <a:gd name="T9" fmla="*/ 170 h 2261"/>
                  <a:gd name="T10" fmla="*/ 783 w 783"/>
                  <a:gd name="T11" fmla="*/ 339 h 2261"/>
                  <a:gd name="T12" fmla="*/ 705 w 783"/>
                  <a:gd name="T13" fmla="*/ 451 h 2261"/>
                  <a:gd name="T14" fmla="*/ 492 w 783"/>
                  <a:gd name="T15" fmla="*/ 1139 h 2261"/>
                  <a:gd name="T16" fmla="*/ 685 w 783"/>
                  <a:gd name="T17" fmla="*/ 1795 h 2261"/>
                  <a:gd name="T18" fmla="*/ 747 w 783"/>
                  <a:gd name="T19" fmla="*/ 1975 h 2261"/>
                  <a:gd name="T20" fmla="*/ 441 w 783"/>
                  <a:gd name="T21" fmla="*/ 2261 h 2261"/>
                  <a:gd name="T22" fmla="*/ 317 w 783"/>
                  <a:gd name="T23" fmla="*/ 2127 h 2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3" h="2261">
                    <a:moveTo>
                      <a:pt x="317" y="2127"/>
                    </a:moveTo>
                    <a:cubicBezTo>
                      <a:pt x="85" y="1820"/>
                      <a:pt x="1" y="1557"/>
                      <a:pt x="0" y="1146"/>
                    </a:cubicBezTo>
                    <a:cubicBezTo>
                      <a:pt x="0" y="720"/>
                      <a:pt x="112" y="384"/>
                      <a:pt x="342" y="122"/>
                    </a:cubicBezTo>
                    <a:lnTo>
                      <a:pt x="449" y="0"/>
                    </a:lnTo>
                    <a:lnTo>
                      <a:pt x="616" y="170"/>
                    </a:lnTo>
                    <a:lnTo>
                      <a:pt x="783" y="339"/>
                    </a:lnTo>
                    <a:lnTo>
                      <a:pt x="705" y="451"/>
                    </a:lnTo>
                    <a:cubicBezTo>
                      <a:pt x="555" y="668"/>
                      <a:pt x="493" y="869"/>
                      <a:pt x="492" y="1139"/>
                    </a:cubicBezTo>
                    <a:cubicBezTo>
                      <a:pt x="491" y="1416"/>
                      <a:pt x="539" y="1578"/>
                      <a:pt x="685" y="1795"/>
                    </a:cubicBezTo>
                    <a:cubicBezTo>
                      <a:pt x="752" y="1893"/>
                      <a:pt x="767" y="1938"/>
                      <a:pt x="747" y="1975"/>
                    </a:cubicBezTo>
                    <a:cubicBezTo>
                      <a:pt x="715" y="2036"/>
                      <a:pt x="473" y="2261"/>
                      <a:pt x="441" y="2261"/>
                    </a:cubicBezTo>
                    <a:cubicBezTo>
                      <a:pt x="428" y="2261"/>
                      <a:pt x="373" y="2201"/>
                      <a:pt x="317" y="2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3" name="Freeform 97"/>
              <p:cNvSpPr>
                <a:spLocks/>
              </p:cNvSpPr>
              <p:nvPr/>
            </p:nvSpPr>
            <p:spPr bwMode="auto">
              <a:xfrm>
                <a:off x="36800046" y="13693762"/>
                <a:ext cx="234129" cy="591177"/>
              </a:xfrm>
              <a:custGeom>
                <a:avLst/>
                <a:gdLst>
                  <a:gd name="T0" fmla="*/ 149 w 881"/>
                  <a:gd name="T1" fmla="*/ 2074 h 2228"/>
                  <a:gd name="T2" fmla="*/ 0 w 881"/>
                  <a:gd name="T3" fmla="*/ 1917 h 2228"/>
                  <a:gd name="T4" fmla="*/ 50 w 881"/>
                  <a:gd name="T5" fmla="*/ 1840 h 2228"/>
                  <a:gd name="T6" fmla="*/ 276 w 881"/>
                  <a:gd name="T7" fmla="*/ 1323 h 2228"/>
                  <a:gd name="T8" fmla="*/ 97 w 881"/>
                  <a:gd name="T9" fmla="*/ 454 h 2228"/>
                  <a:gd name="T10" fmla="*/ 1 w 881"/>
                  <a:gd name="T11" fmla="*/ 302 h 2228"/>
                  <a:gd name="T12" fmla="*/ 150 w 881"/>
                  <a:gd name="T13" fmla="*/ 151 h 2228"/>
                  <a:gd name="T14" fmla="*/ 333 w 881"/>
                  <a:gd name="T15" fmla="*/ 0 h 2228"/>
                  <a:gd name="T16" fmla="*/ 628 w 881"/>
                  <a:gd name="T17" fmla="*/ 389 h 2228"/>
                  <a:gd name="T18" fmla="*/ 501 w 881"/>
                  <a:gd name="T19" fmla="*/ 2041 h 2228"/>
                  <a:gd name="T20" fmla="*/ 340 w 881"/>
                  <a:gd name="T21" fmla="*/ 2223 h 2228"/>
                  <a:gd name="T22" fmla="*/ 149 w 881"/>
                  <a:gd name="T23" fmla="*/ 2074 h 2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1" h="2228">
                    <a:moveTo>
                      <a:pt x="149" y="2074"/>
                    </a:moveTo>
                    <a:lnTo>
                      <a:pt x="0" y="1917"/>
                    </a:lnTo>
                    <a:lnTo>
                      <a:pt x="50" y="1840"/>
                    </a:lnTo>
                    <a:cubicBezTo>
                      <a:pt x="178" y="1647"/>
                      <a:pt x="236" y="1514"/>
                      <a:pt x="276" y="1323"/>
                    </a:cubicBezTo>
                    <a:cubicBezTo>
                      <a:pt x="338" y="1024"/>
                      <a:pt x="280" y="742"/>
                      <a:pt x="97" y="454"/>
                    </a:cubicBezTo>
                    <a:lnTo>
                      <a:pt x="1" y="302"/>
                    </a:lnTo>
                    <a:lnTo>
                      <a:pt x="150" y="151"/>
                    </a:lnTo>
                    <a:cubicBezTo>
                      <a:pt x="232" y="68"/>
                      <a:pt x="315" y="0"/>
                      <a:pt x="333" y="0"/>
                    </a:cubicBezTo>
                    <a:cubicBezTo>
                      <a:pt x="387" y="0"/>
                      <a:pt x="528" y="187"/>
                      <a:pt x="628" y="389"/>
                    </a:cubicBezTo>
                    <a:cubicBezTo>
                      <a:pt x="881" y="903"/>
                      <a:pt x="830" y="1560"/>
                      <a:pt x="501" y="2041"/>
                    </a:cubicBezTo>
                    <a:cubicBezTo>
                      <a:pt x="435" y="2137"/>
                      <a:pt x="363" y="2219"/>
                      <a:pt x="340" y="2223"/>
                    </a:cubicBezTo>
                    <a:cubicBezTo>
                      <a:pt x="316" y="2228"/>
                      <a:pt x="230" y="2161"/>
                      <a:pt x="149" y="207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4" name="群組 33"/>
          <p:cNvGrpSpPr/>
          <p:nvPr/>
        </p:nvGrpSpPr>
        <p:grpSpPr>
          <a:xfrm>
            <a:off x="1085820" y="4752692"/>
            <a:ext cx="523644" cy="523644"/>
            <a:chOff x="5731184" y="5244806"/>
            <a:chExt cx="816070" cy="816070"/>
          </a:xfrm>
        </p:grpSpPr>
        <p:sp>
          <p:nvSpPr>
            <p:cNvPr id="35" name="橢圓 34"/>
            <p:cNvSpPr/>
            <p:nvPr/>
          </p:nvSpPr>
          <p:spPr>
            <a:xfrm>
              <a:off x="5731184" y="5244806"/>
              <a:ext cx="816070" cy="8160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6" name="手繪多邊形 35"/>
            <p:cNvSpPr>
              <a:spLocks/>
            </p:cNvSpPr>
            <p:nvPr/>
          </p:nvSpPr>
          <p:spPr bwMode="auto">
            <a:xfrm>
              <a:off x="5916458" y="5488444"/>
              <a:ext cx="445522" cy="328794"/>
            </a:xfrm>
            <a:custGeom>
              <a:avLst/>
              <a:gdLst>
                <a:gd name="connsiteX0" fmla="*/ 2313240 w 4627012"/>
                <a:gd name="connsiteY0" fmla="*/ 2906712 h 3414712"/>
                <a:gd name="connsiteX1" fmla="*/ 1912260 w 4627012"/>
                <a:gd name="connsiteY1" fmla="*/ 2918932 h 3414712"/>
                <a:gd name="connsiteX2" fmla="*/ 1906856 w 4627012"/>
                <a:gd name="connsiteY2" fmla="*/ 3234846 h 3414712"/>
                <a:gd name="connsiteX3" fmla="*/ 2311440 w 4627012"/>
                <a:gd name="connsiteY3" fmla="*/ 3241676 h 3414712"/>
                <a:gd name="connsiteX4" fmla="*/ 2721424 w 4627012"/>
                <a:gd name="connsiteY4" fmla="*/ 3229456 h 3414712"/>
                <a:gd name="connsiteX5" fmla="*/ 2733676 w 4627012"/>
                <a:gd name="connsiteY5" fmla="*/ 3078146 h 3414712"/>
                <a:gd name="connsiteX6" fmla="*/ 2717824 w 4627012"/>
                <a:gd name="connsiteY6" fmla="*/ 2922886 h 3414712"/>
                <a:gd name="connsiteX7" fmla="*/ 2313240 w 4627012"/>
                <a:gd name="connsiteY7" fmla="*/ 2906712 h 3414712"/>
                <a:gd name="connsiteX8" fmla="*/ 1584960 w 4627012"/>
                <a:gd name="connsiteY8" fmla="*/ 286972 h 3414712"/>
                <a:gd name="connsiteX9" fmla="*/ 289164 w 4627012"/>
                <a:gd name="connsiteY9" fmla="*/ 296550 h 3414712"/>
                <a:gd name="connsiteX10" fmla="*/ 287364 w 4627012"/>
                <a:gd name="connsiteY10" fmla="*/ 2620194 h 3414712"/>
                <a:gd name="connsiteX11" fmla="*/ 2319024 w 4627012"/>
                <a:gd name="connsiteY11" fmla="*/ 2632076 h 3414712"/>
                <a:gd name="connsiteX12" fmla="*/ 4338444 w 4627012"/>
                <a:gd name="connsiteY12" fmla="*/ 2632076 h 3414712"/>
                <a:gd name="connsiteX13" fmla="*/ 4343844 w 4627012"/>
                <a:gd name="connsiteY13" fmla="*/ 2609392 h 3414712"/>
                <a:gd name="connsiteX14" fmla="*/ 4346724 w 4627012"/>
                <a:gd name="connsiteY14" fmla="*/ 1438210 h 3414712"/>
                <a:gd name="connsiteX15" fmla="*/ 4343844 w 4627012"/>
                <a:gd name="connsiteY15" fmla="*/ 290070 h 3414712"/>
                <a:gd name="connsiteX16" fmla="*/ 2323344 w 4627012"/>
                <a:gd name="connsiteY16" fmla="*/ 287550 h 3414712"/>
                <a:gd name="connsiteX17" fmla="*/ 1584960 w 4627012"/>
                <a:gd name="connsiteY17" fmla="*/ 286972 h 3414712"/>
                <a:gd name="connsiteX18" fmla="*/ 4623604 w 4627012"/>
                <a:gd name="connsiteY18" fmla="*/ 0 h 3414712"/>
                <a:gd name="connsiteX19" fmla="*/ 4626124 w 4627012"/>
                <a:gd name="connsiteY19" fmla="*/ 1442872 h 3414712"/>
                <a:gd name="connsiteX20" fmla="*/ 4625404 w 4627012"/>
                <a:gd name="connsiteY20" fmla="*/ 2896186 h 3414712"/>
                <a:gd name="connsiteX21" fmla="*/ 3827856 w 4627012"/>
                <a:gd name="connsiteY21" fmla="*/ 2906628 h 3414712"/>
                <a:gd name="connsiteX22" fmla="*/ 3020592 w 4627012"/>
                <a:gd name="connsiteY22" fmla="*/ 2914912 h 3414712"/>
                <a:gd name="connsiteX23" fmla="*/ 3010148 w 4627012"/>
                <a:gd name="connsiteY23" fmla="*/ 3079832 h 3414712"/>
                <a:gd name="connsiteX24" fmla="*/ 3013028 w 4627012"/>
                <a:gd name="connsiteY24" fmla="*/ 3236830 h 3414712"/>
                <a:gd name="connsiteX25" fmla="*/ 3485796 w 4627012"/>
                <a:gd name="connsiteY25" fmla="*/ 3241870 h 3414712"/>
                <a:gd name="connsiteX26" fmla="*/ 3976204 w 4627012"/>
                <a:gd name="connsiteY26" fmla="*/ 3255554 h 3414712"/>
                <a:gd name="connsiteX27" fmla="*/ 4014012 w 4627012"/>
                <a:gd name="connsiteY27" fmla="*/ 3357820 h 3414712"/>
                <a:gd name="connsiteX28" fmla="*/ 4014012 w 4627012"/>
                <a:gd name="connsiteY28" fmla="*/ 3414712 h 3414712"/>
                <a:gd name="connsiteX29" fmla="*/ 2306940 w 4627012"/>
                <a:gd name="connsiteY29" fmla="*/ 3414712 h 3414712"/>
                <a:gd name="connsiteX30" fmla="*/ 599508 w 4627012"/>
                <a:gd name="connsiteY30" fmla="*/ 3414712 h 3414712"/>
                <a:gd name="connsiteX31" fmla="*/ 599508 w 4627012"/>
                <a:gd name="connsiteY31" fmla="*/ 3372942 h 3414712"/>
                <a:gd name="connsiteX32" fmla="*/ 656400 w 4627012"/>
                <a:gd name="connsiteY32" fmla="*/ 3253394 h 3414712"/>
                <a:gd name="connsiteX33" fmla="*/ 1136728 w 4627012"/>
                <a:gd name="connsiteY33" fmla="*/ 3241870 h 3414712"/>
                <a:gd name="connsiteX34" fmla="*/ 1603732 w 4627012"/>
                <a:gd name="connsiteY34" fmla="*/ 3229628 h 3414712"/>
                <a:gd name="connsiteX35" fmla="*/ 1615976 w 4627012"/>
                <a:gd name="connsiteY35" fmla="*/ 3078030 h 3414712"/>
                <a:gd name="connsiteX36" fmla="*/ 1599772 w 4627012"/>
                <a:gd name="connsiteY36" fmla="*/ 2922472 h 3414712"/>
                <a:gd name="connsiteX37" fmla="*/ 792144 w 4627012"/>
                <a:gd name="connsiteY37" fmla="*/ 2906268 h 3414712"/>
                <a:gd name="connsiteX38" fmla="*/ 0 w 4627012"/>
                <a:gd name="connsiteY38" fmla="*/ 2906268 h 3414712"/>
                <a:gd name="connsiteX39" fmla="*/ 2520 w 4627012"/>
                <a:gd name="connsiteY39" fmla="*/ 1455836 h 3414712"/>
                <a:gd name="connsiteX40" fmla="*/ 5040 w 4627012"/>
                <a:gd name="connsiteY40" fmla="*/ 5042 h 3414712"/>
                <a:gd name="connsiteX41" fmla="*/ 2314500 w 4627012"/>
                <a:gd name="connsiteY41" fmla="*/ 2520 h 341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27012" h="3414712">
                  <a:moveTo>
                    <a:pt x="2313240" y="2906712"/>
                  </a:moveTo>
                  <a:cubicBezTo>
                    <a:pt x="2024304" y="2906712"/>
                    <a:pt x="1921268" y="2909946"/>
                    <a:pt x="1912260" y="2918932"/>
                  </a:cubicBezTo>
                  <a:cubicBezTo>
                    <a:pt x="1898932" y="2932230"/>
                    <a:pt x="1893888" y="3222268"/>
                    <a:pt x="1906856" y="3234846"/>
                  </a:cubicBezTo>
                  <a:cubicBezTo>
                    <a:pt x="1910460" y="3238440"/>
                    <a:pt x="2092756" y="3241676"/>
                    <a:pt x="2311440" y="3241676"/>
                  </a:cubicBezTo>
                  <a:cubicBezTo>
                    <a:pt x="2607220" y="3241676"/>
                    <a:pt x="2712420" y="3238440"/>
                    <a:pt x="2721424" y="3229456"/>
                  </a:cubicBezTo>
                  <a:cubicBezTo>
                    <a:pt x="2729712" y="3221190"/>
                    <a:pt x="2733676" y="3172670"/>
                    <a:pt x="2733676" y="3078146"/>
                  </a:cubicBezTo>
                  <a:cubicBezTo>
                    <a:pt x="2733676" y="2964936"/>
                    <a:pt x="2730792" y="2935824"/>
                    <a:pt x="2717824" y="2922886"/>
                  </a:cubicBezTo>
                  <a:cubicBezTo>
                    <a:pt x="2703772" y="2908868"/>
                    <a:pt x="2652976" y="2906712"/>
                    <a:pt x="2313240" y="2906712"/>
                  </a:cubicBezTo>
                  <a:close/>
                  <a:moveTo>
                    <a:pt x="1584960" y="286972"/>
                  </a:moveTo>
                  <a:cubicBezTo>
                    <a:pt x="654628" y="286788"/>
                    <a:pt x="297356" y="289530"/>
                    <a:pt x="289164" y="296550"/>
                  </a:cubicBezTo>
                  <a:cubicBezTo>
                    <a:pt x="269728" y="312392"/>
                    <a:pt x="268288" y="2601112"/>
                    <a:pt x="287364" y="2620194"/>
                  </a:cubicBezTo>
                  <a:cubicBezTo>
                    <a:pt x="296724" y="2629554"/>
                    <a:pt x="761804" y="2632076"/>
                    <a:pt x="2319024" y="2632076"/>
                  </a:cubicBezTo>
                  <a:lnTo>
                    <a:pt x="4338444" y="2632076"/>
                  </a:lnTo>
                  <a:lnTo>
                    <a:pt x="4343844" y="2609392"/>
                  </a:lnTo>
                  <a:cubicBezTo>
                    <a:pt x="4347080" y="2596792"/>
                    <a:pt x="4348160" y="2069706"/>
                    <a:pt x="4346724" y="1438210"/>
                  </a:cubicBezTo>
                  <a:lnTo>
                    <a:pt x="4343844" y="290070"/>
                  </a:lnTo>
                  <a:lnTo>
                    <a:pt x="2323344" y="287550"/>
                  </a:lnTo>
                  <a:cubicBezTo>
                    <a:pt x="2044864" y="287212"/>
                    <a:pt x="1799652" y="287014"/>
                    <a:pt x="1584960" y="286972"/>
                  </a:cubicBezTo>
                  <a:close/>
                  <a:moveTo>
                    <a:pt x="4623604" y="0"/>
                  </a:moveTo>
                  <a:lnTo>
                    <a:pt x="4626124" y="1442872"/>
                  </a:lnTo>
                  <a:cubicBezTo>
                    <a:pt x="4627564" y="2236866"/>
                    <a:pt x="4627204" y="2890786"/>
                    <a:pt x="4625404" y="2896186"/>
                  </a:cubicBezTo>
                  <a:cubicBezTo>
                    <a:pt x="4623240" y="2903028"/>
                    <a:pt x="4347792" y="2906628"/>
                    <a:pt x="3827856" y="2906628"/>
                  </a:cubicBezTo>
                  <a:cubicBezTo>
                    <a:pt x="3390736" y="2906628"/>
                    <a:pt x="3027432" y="2910590"/>
                    <a:pt x="3020592" y="2914912"/>
                  </a:cubicBezTo>
                  <a:cubicBezTo>
                    <a:pt x="3010508" y="2921392"/>
                    <a:pt x="3007988" y="2961362"/>
                    <a:pt x="3010148" y="3079832"/>
                  </a:cubicBezTo>
                  <a:lnTo>
                    <a:pt x="3013028" y="3236830"/>
                  </a:lnTo>
                  <a:lnTo>
                    <a:pt x="3485796" y="3241870"/>
                  </a:lnTo>
                  <a:cubicBezTo>
                    <a:pt x="3745404" y="3244752"/>
                    <a:pt x="3966124" y="3250872"/>
                    <a:pt x="3976204" y="3255554"/>
                  </a:cubicBezTo>
                  <a:cubicBezTo>
                    <a:pt x="4003928" y="3269238"/>
                    <a:pt x="4014012" y="3296244"/>
                    <a:pt x="4014012" y="3357820"/>
                  </a:cubicBezTo>
                  <a:lnTo>
                    <a:pt x="4014012" y="3414712"/>
                  </a:lnTo>
                  <a:lnTo>
                    <a:pt x="2306940" y="3414712"/>
                  </a:lnTo>
                  <a:lnTo>
                    <a:pt x="599508" y="3414712"/>
                  </a:lnTo>
                  <a:lnTo>
                    <a:pt x="599508" y="3372942"/>
                  </a:lnTo>
                  <a:cubicBezTo>
                    <a:pt x="599508" y="3319650"/>
                    <a:pt x="623992" y="3268158"/>
                    <a:pt x="656400" y="3253394"/>
                  </a:cubicBezTo>
                  <a:cubicBezTo>
                    <a:pt x="674404" y="3245112"/>
                    <a:pt x="818428" y="3241870"/>
                    <a:pt x="1136728" y="3241870"/>
                  </a:cubicBezTo>
                  <a:cubicBezTo>
                    <a:pt x="1476988" y="3241870"/>
                    <a:pt x="1594372" y="3238630"/>
                    <a:pt x="1603732" y="3229628"/>
                  </a:cubicBezTo>
                  <a:cubicBezTo>
                    <a:pt x="1612012" y="3221346"/>
                    <a:pt x="1615976" y="3172734"/>
                    <a:pt x="1615976" y="3078030"/>
                  </a:cubicBezTo>
                  <a:cubicBezTo>
                    <a:pt x="1615976" y="2964604"/>
                    <a:pt x="1612732" y="2935436"/>
                    <a:pt x="1599772" y="2922472"/>
                  </a:cubicBezTo>
                  <a:cubicBezTo>
                    <a:pt x="1585728" y="2908070"/>
                    <a:pt x="1498232" y="2906268"/>
                    <a:pt x="792144" y="2906268"/>
                  </a:cubicBezTo>
                  <a:lnTo>
                    <a:pt x="0" y="2906268"/>
                  </a:lnTo>
                  <a:lnTo>
                    <a:pt x="2520" y="1455836"/>
                  </a:lnTo>
                  <a:lnTo>
                    <a:pt x="5040" y="5042"/>
                  </a:lnTo>
                  <a:lnTo>
                    <a:pt x="2314500" y="252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37" name="矩形 36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124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65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253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6580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254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2" name="圖片版面配置區 1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圖片版面配置區 10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矩形 7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125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62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255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26081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256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6393629" y="1894362"/>
            <a:ext cx="1821289" cy="1847265"/>
            <a:chOff x="6563886" y="1726115"/>
            <a:chExt cx="1821289" cy="1847265"/>
          </a:xfrm>
        </p:grpSpPr>
        <p:sp>
          <p:nvSpPr>
            <p:cNvPr id="8" name="文字方塊 18"/>
            <p:cNvSpPr txBox="1"/>
            <p:nvPr/>
          </p:nvSpPr>
          <p:spPr>
            <a:xfrm>
              <a:off x="6563887" y="2317530"/>
              <a:ext cx="1821288" cy="12558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10" name="文字方塊 19"/>
            <p:cNvSpPr txBox="1"/>
            <p:nvPr/>
          </p:nvSpPr>
          <p:spPr>
            <a:xfrm>
              <a:off x="6563886" y="172611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2"/>
                  </a:solidFill>
                </a:rPr>
                <a:t>Title</a:t>
              </a:r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6652911" y="229885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/>
          <p:cNvGrpSpPr/>
          <p:nvPr/>
        </p:nvGrpSpPr>
        <p:grpSpPr>
          <a:xfrm>
            <a:off x="768845" y="4070980"/>
            <a:ext cx="1821289" cy="1842383"/>
            <a:chOff x="2466757" y="4025798"/>
            <a:chExt cx="1821289" cy="1842383"/>
          </a:xfrm>
        </p:grpSpPr>
        <p:sp>
          <p:nvSpPr>
            <p:cNvPr id="13" name="文字方塊 20"/>
            <p:cNvSpPr txBox="1"/>
            <p:nvPr/>
          </p:nvSpPr>
          <p:spPr>
            <a:xfrm>
              <a:off x="2466758" y="4617212"/>
              <a:ext cx="1821288" cy="12509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14" name="文字方塊 21"/>
            <p:cNvSpPr txBox="1"/>
            <p:nvPr/>
          </p:nvSpPr>
          <p:spPr>
            <a:xfrm>
              <a:off x="2466757" y="4025798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3"/>
                  </a:solidFill>
                </a:rPr>
                <a:t>Title</a:t>
              </a:r>
            </a:p>
          </p:txBody>
        </p:sp>
        <p:cxnSp>
          <p:nvCxnSpPr>
            <p:cNvPr id="15" name="直線接點 14"/>
            <p:cNvCxnSpPr/>
            <p:nvPr/>
          </p:nvCxnSpPr>
          <p:spPr>
            <a:xfrm>
              <a:off x="2555782" y="4598541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群組 15"/>
          <p:cNvGrpSpPr/>
          <p:nvPr/>
        </p:nvGrpSpPr>
        <p:grpSpPr>
          <a:xfrm>
            <a:off x="765624" y="1894362"/>
            <a:ext cx="1821289" cy="1847265"/>
            <a:chOff x="2377732" y="1726115"/>
            <a:chExt cx="1821289" cy="1847265"/>
          </a:xfrm>
        </p:grpSpPr>
        <p:sp>
          <p:nvSpPr>
            <p:cNvPr id="17" name="文字方塊 16"/>
            <p:cNvSpPr txBox="1"/>
            <p:nvPr/>
          </p:nvSpPr>
          <p:spPr>
            <a:xfrm>
              <a:off x="2377733" y="2317530"/>
              <a:ext cx="1821288" cy="12558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2377732" y="172611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1"/>
                  </a:solidFill>
                </a:rPr>
                <a:t>Title</a:t>
              </a:r>
            </a:p>
          </p:txBody>
        </p:sp>
        <p:cxnSp>
          <p:nvCxnSpPr>
            <p:cNvPr id="19" name="直線接點 18"/>
            <p:cNvCxnSpPr/>
            <p:nvPr/>
          </p:nvCxnSpPr>
          <p:spPr>
            <a:xfrm>
              <a:off x="2466757" y="229885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群組 19"/>
          <p:cNvGrpSpPr/>
          <p:nvPr/>
        </p:nvGrpSpPr>
        <p:grpSpPr>
          <a:xfrm>
            <a:off x="6393629" y="4070980"/>
            <a:ext cx="1821288" cy="1842383"/>
            <a:chOff x="4742598" y="6028675"/>
            <a:chExt cx="1821288" cy="1842383"/>
          </a:xfrm>
        </p:grpSpPr>
        <p:sp>
          <p:nvSpPr>
            <p:cNvPr id="21" name="文字方塊 20"/>
            <p:cNvSpPr txBox="1"/>
            <p:nvPr/>
          </p:nvSpPr>
          <p:spPr>
            <a:xfrm>
              <a:off x="4742598" y="6620089"/>
              <a:ext cx="1821288" cy="12509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742598" y="602867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4"/>
                  </a:solidFill>
                </a:rPr>
                <a:t>Title</a:t>
              </a:r>
            </a:p>
          </p:txBody>
        </p:sp>
        <p:cxnSp>
          <p:nvCxnSpPr>
            <p:cNvPr id="23" name="直線接點 22"/>
            <p:cNvCxnSpPr/>
            <p:nvPr/>
          </p:nvCxnSpPr>
          <p:spPr>
            <a:xfrm>
              <a:off x="4742598" y="660141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126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18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257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8477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258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127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5334234" y="1680407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351974" y="3129524"/>
            <a:ext cx="421170" cy="421170"/>
            <a:chOff x="1600200" y="2308860"/>
            <a:chExt cx="594360" cy="594360"/>
          </a:xfrm>
          <a:noFill/>
        </p:grpSpPr>
        <p:sp>
          <p:nvSpPr>
            <p:cNvPr id="31" name="橢圓 30"/>
            <p:cNvSpPr/>
            <p:nvPr/>
          </p:nvSpPr>
          <p:spPr>
            <a:xfrm>
              <a:off x="1600200" y="2308860"/>
              <a:ext cx="594360" cy="59436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1691641" y="2462263"/>
              <a:ext cx="411478" cy="287554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30" name="矩形 29"/>
          <p:cNvSpPr/>
          <p:nvPr/>
        </p:nvSpPr>
        <p:spPr>
          <a:xfrm>
            <a:off x="837939" y="2970777"/>
            <a:ext cx="2400089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33" name="群組 32"/>
          <p:cNvGrpSpPr/>
          <p:nvPr/>
        </p:nvGrpSpPr>
        <p:grpSpPr>
          <a:xfrm>
            <a:off x="1019631" y="5196724"/>
            <a:ext cx="3352566" cy="738664"/>
            <a:chOff x="560912" y="1927819"/>
            <a:chExt cx="3352566" cy="738664"/>
          </a:xfrm>
        </p:grpSpPr>
        <p:grpSp>
          <p:nvGrpSpPr>
            <p:cNvPr id="34" name="群組 3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36" name="橢圓 3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6200489" y="4089084"/>
            <a:ext cx="421170" cy="421170"/>
            <a:chOff x="1600200" y="2308860"/>
            <a:chExt cx="594360" cy="594360"/>
          </a:xfrm>
          <a:noFill/>
        </p:grpSpPr>
        <p:sp>
          <p:nvSpPr>
            <p:cNvPr id="41" name="橢圓 40"/>
            <p:cNvSpPr/>
            <p:nvPr/>
          </p:nvSpPr>
          <p:spPr>
            <a:xfrm>
              <a:off x="1600200" y="2308860"/>
              <a:ext cx="594360" cy="59436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24"/>
            <p:cNvSpPr>
              <a:spLocks/>
            </p:cNvSpPr>
            <p:nvPr/>
          </p:nvSpPr>
          <p:spPr bwMode="auto">
            <a:xfrm>
              <a:off x="1691641" y="2462263"/>
              <a:ext cx="411478" cy="287554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40" name="矩形 39"/>
          <p:cNvSpPr/>
          <p:nvPr/>
        </p:nvSpPr>
        <p:spPr>
          <a:xfrm>
            <a:off x="6686454" y="3799711"/>
            <a:ext cx="218177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4485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84663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259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1942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260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560912" y="2049739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60912" y="3025099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60912" y="4000459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60912" y="4975819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sp>
        <p:nvSpPr>
          <p:cNvPr id="28" name="矩形 27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128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3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261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17302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262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5" name="圖片版面配置區 1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文字方塊 51"/>
          <p:cNvSpPr txBox="1"/>
          <p:nvPr/>
        </p:nvSpPr>
        <p:spPr>
          <a:xfrm>
            <a:off x="679528" y="5123460"/>
            <a:ext cx="778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8" name="矩形 7"/>
          <p:cNvSpPr/>
          <p:nvPr/>
        </p:nvSpPr>
        <p:spPr>
          <a:xfrm>
            <a:off x="2197093" y="622131"/>
            <a:ext cx="474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129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8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263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99503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264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圖片版面配置區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11" name="群組 10"/>
          <p:cNvGrpSpPr/>
          <p:nvPr/>
        </p:nvGrpSpPr>
        <p:grpSpPr>
          <a:xfrm>
            <a:off x="560912" y="2208486"/>
            <a:ext cx="421170" cy="421170"/>
            <a:chOff x="1600200" y="2308860"/>
            <a:chExt cx="594360" cy="594360"/>
          </a:xfrm>
          <a:noFill/>
        </p:grpSpPr>
        <p:sp>
          <p:nvSpPr>
            <p:cNvPr id="13" name="橢圓 12"/>
            <p:cNvSpPr/>
            <p:nvPr/>
          </p:nvSpPr>
          <p:spPr>
            <a:xfrm>
              <a:off x="1600200" y="2308860"/>
              <a:ext cx="594360" cy="59436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1691641" y="2462263"/>
              <a:ext cx="411478" cy="287554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1046877" y="2049739"/>
            <a:ext cx="3554152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560912" y="3183846"/>
            <a:ext cx="421170" cy="421170"/>
            <a:chOff x="1600200" y="2308860"/>
            <a:chExt cx="594360" cy="594360"/>
          </a:xfrm>
          <a:noFill/>
        </p:grpSpPr>
        <p:sp>
          <p:nvSpPr>
            <p:cNvPr id="18" name="橢圓 17"/>
            <p:cNvSpPr/>
            <p:nvPr/>
          </p:nvSpPr>
          <p:spPr>
            <a:xfrm>
              <a:off x="1600200" y="2308860"/>
              <a:ext cx="594360" cy="59436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1691641" y="2462263"/>
              <a:ext cx="411478" cy="287554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046877" y="3025099"/>
            <a:ext cx="3554152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1" name="群組 20"/>
          <p:cNvGrpSpPr/>
          <p:nvPr/>
        </p:nvGrpSpPr>
        <p:grpSpPr>
          <a:xfrm>
            <a:off x="560912" y="4159206"/>
            <a:ext cx="421170" cy="421170"/>
            <a:chOff x="1600200" y="2308860"/>
            <a:chExt cx="594360" cy="594360"/>
          </a:xfrm>
          <a:noFill/>
        </p:grpSpPr>
        <p:sp>
          <p:nvSpPr>
            <p:cNvPr id="23" name="橢圓 22"/>
            <p:cNvSpPr/>
            <p:nvPr/>
          </p:nvSpPr>
          <p:spPr>
            <a:xfrm>
              <a:off x="1600200" y="2308860"/>
              <a:ext cx="594360" cy="59436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1691641" y="2462263"/>
              <a:ext cx="411478" cy="287554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1046877" y="4000459"/>
            <a:ext cx="3554152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6" name="群組 25"/>
          <p:cNvGrpSpPr/>
          <p:nvPr/>
        </p:nvGrpSpPr>
        <p:grpSpPr>
          <a:xfrm>
            <a:off x="560912" y="5134566"/>
            <a:ext cx="421170" cy="421170"/>
            <a:chOff x="1600200" y="2308860"/>
            <a:chExt cx="594360" cy="594360"/>
          </a:xfrm>
          <a:noFill/>
        </p:grpSpPr>
        <p:sp>
          <p:nvSpPr>
            <p:cNvPr id="28" name="橢圓 27"/>
            <p:cNvSpPr/>
            <p:nvPr/>
          </p:nvSpPr>
          <p:spPr>
            <a:xfrm>
              <a:off x="1600200" y="2308860"/>
              <a:ext cx="594360" cy="59436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691641" y="2462263"/>
              <a:ext cx="411478" cy="287554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7" name="矩形 26"/>
          <p:cNvSpPr/>
          <p:nvPr/>
        </p:nvSpPr>
        <p:spPr>
          <a:xfrm>
            <a:off x="1046877" y="4975819"/>
            <a:ext cx="3554152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25" name="矩形 2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130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00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265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194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266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6766609" y="1894362"/>
            <a:ext cx="1821289" cy="1847265"/>
            <a:chOff x="6563886" y="1726115"/>
            <a:chExt cx="1821289" cy="1847265"/>
          </a:xfrm>
        </p:grpSpPr>
        <p:sp>
          <p:nvSpPr>
            <p:cNvPr id="8" name="文字方塊 18"/>
            <p:cNvSpPr txBox="1"/>
            <p:nvPr/>
          </p:nvSpPr>
          <p:spPr>
            <a:xfrm>
              <a:off x="6563887" y="2317530"/>
              <a:ext cx="1821288" cy="12558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9" name="文字方塊 19"/>
            <p:cNvSpPr txBox="1"/>
            <p:nvPr/>
          </p:nvSpPr>
          <p:spPr>
            <a:xfrm>
              <a:off x="6563886" y="172611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2"/>
                  </a:solidFill>
                </a:rPr>
                <a:t>Title</a:t>
              </a:r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6652911" y="229885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/>
          <p:cNvGrpSpPr/>
          <p:nvPr/>
        </p:nvGrpSpPr>
        <p:grpSpPr>
          <a:xfrm>
            <a:off x="600400" y="4070980"/>
            <a:ext cx="1821289" cy="1842383"/>
            <a:chOff x="2466757" y="4025798"/>
            <a:chExt cx="1821289" cy="1842383"/>
          </a:xfrm>
        </p:grpSpPr>
        <p:sp>
          <p:nvSpPr>
            <p:cNvPr id="13" name="文字方塊 20"/>
            <p:cNvSpPr txBox="1"/>
            <p:nvPr/>
          </p:nvSpPr>
          <p:spPr>
            <a:xfrm>
              <a:off x="2466758" y="4617212"/>
              <a:ext cx="1821288" cy="12509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14" name="文字方塊 21"/>
            <p:cNvSpPr txBox="1"/>
            <p:nvPr/>
          </p:nvSpPr>
          <p:spPr>
            <a:xfrm>
              <a:off x="2466757" y="4025798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3"/>
                  </a:solidFill>
                </a:rPr>
                <a:t>Title</a:t>
              </a:r>
            </a:p>
          </p:txBody>
        </p:sp>
        <p:cxnSp>
          <p:nvCxnSpPr>
            <p:cNvPr id="15" name="直線接點 14"/>
            <p:cNvCxnSpPr/>
            <p:nvPr/>
          </p:nvCxnSpPr>
          <p:spPr>
            <a:xfrm>
              <a:off x="2555782" y="4598541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群組 15"/>
          <p:cNvGrpSpPr/>
          <p:nvPr/>
        </p:nvGrpSpPr>
        <p:grpSpPr>
          <a:xfrm>
            <a:off x="597179" y="1894362"/>
            <a:ext cx="1821289" cy="1847265"/>
            <a:chOff x="2377732" y="1726115"/>
            <a:chExt cx="1821289" cy="1847265"/>
          </a:xfrm>
        </p:grpSpPr>
        <p:sp>
          <p:nvSpPr>
            <p:cNvPr id="17" name="文字方塊 16"/>
            <p:cNvSpPr txBox="1"/>
            <p:nvPr/>
          </p:nvSpPr>
          <p:spPr>
            <a:xfrm>
              <a:off x="2377733" y="2317530"/>
              <a:ext cx="1821288" cy="12558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2377732" y="172611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1"/>
                  </a:solidFill>
                </a:rPr>
                <a:t>Title</a:t>
              </a:r>
            </a:p>
          </p:txBody>
        </p:sp>
        <p:cxnSp>
          <p:nvCxnSpPr>
            <p:cNvPr id="19" name="直線接點 18"/>
            <p:cNvCxnSpPr/>
            <p:nvPr/>
          </p:nvCxnSpPr>
          <p:spPr>
            <a:xfrm>
              <a:off x="2466757" y="229885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群組 19"/>
          <p:cNvGrpSpPr/>
          <p:nvPr/>
        </p:nvGrpSpPr>
        <p:grpSpPr>
          <a:xfrm>
            <a:off x="6766609" y="4070980"/>
            <a:ext cx="1821288" cy="1842383"/>
            <a:chOff x="4742598" y="6028675"/>
            <a:chExt cx="1821288" cy="1842383"/>
          </a:xfrm>
        </p:grpSpPr>
        <p:sp>
          <p:nvSpPr>
            <p:cNvPr id="21" name="文字方塊 20"/>
            <p:cNvSpPr txBox="1"/>
            <p:nvPr/>
          </p:nvSpPr>
          <p:spPr>
            <a:xfrm>
              <a:off x="4742598" y="6620089"/>
              <a:ext cx="1821288" cy="12509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dog.. </a:t>
              </a: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742598" y="6028675"/>
              <a:ext cx="1613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solidFill>
                    <a:schemeClr val="accent4"/>
                  </a:solidFill>
                </a:rPr>
                <a:t>Title</a:t>
              </a:r>
            </a:p>
          </p:txBody>
        </p:sp>
        <p:cxnSp>
          <p:nvCxnSpPr>
            <p:cNvPr id="23" name="直線接點 22"/>
            <p:cNvCxnSpPr/>
            <p:nvPr/>
          </p:nvCxnSpPr>
          <p:spPr>
            <a:xfrm>
              <a:off x="4742598" y="6601418"/>
              <a:ext cx="12601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131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021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267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0607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268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文字方塊 6"/>
          <p:cNvSpPr txBox="1"/>
          <p:nvPr/>
        </p:nvSpPr>
        <p:spPr>
          <a:xfrm>
            <a:off x="426120" y="4588689"/>
            <a:ext cx="2531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cxnSp>
        <p:nvCxnSpPr>
          <p:cNvPr id="9" name="直線接點 8"/>
          <p:cNvCxnSpPr/>
          <p:nvPr/>
        </p:nvCxnSpPr>
        <p:spPr>
          <a:xfrm>
            <a:off x="3069958" y="3985830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6044360" y="3985830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9"/>
          <p:cNvSpPr txBox="1"/>
          <p:nvPr/>
        </p:nvSpPr>
        <p:spPr>
          <a:xfrm>
            <a:off x="426120" y="3985830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2" name="文字方塊 20"/>
          <p:cNvSpPr txBox="1"/>
          <p:nvPr/>
        </p:nvSpPr>
        <p:spPr>
          <a:xfrm>
            <a:off x="3312250" y="4588689"/>
            <a:ext cx="2531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sp>
        <p:nvSpPr>
          <p:cNvPr id="13" name="文字方塊 21"/>
          <p:cNvSpPr txBox="1"/>
          <p:nvPr/>
        </p:nvSpPr>
        <p:spPr>
          <a:xfrm>
            <a:off x="3312250" y="3985830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4" name="文字方塊 22"/>
          <p:cNvSpPr txBox="1"/>
          <p:nvPr/>
        </p:nvSpPr>
        <p:spPr>
          <a:xfrm>
            <a:off x="6186856" y="4588689"/>
            <a:ext cx="2531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sp>
        <p:nvSpPr>
          <p:cNvPr id="15" name="文字方塊 23"/>
          <p:cNvSpPr txBox="1"/>
          <p:nvPr/>
        </p:nvSpPr>
        <p:spPr>
          <a:xfrm>
            <a:off x="6186856" y="3985830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6" name="矩形 1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132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30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011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066833" y="1945142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46"/>
          <p:cNvSpPr txBox="1"/>
          <p:nvPr/>
        </p:nvSpPr>
        <p:spPr>
          <a:xfrm>
            <a:off x="1266238" y="1963209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1066833" y="3421353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48"/>
          <p:cNvSpPr txBox="1"/>
          <p:nvPr/>
        </p:nvSpPr>
        <p:spPr>
          <a:xfrm>
            <a:off x="1266238" y="3439420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1066833" y="4907947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50"/>
          <p:cNvSpPr txBox="1"/>
          <p:nvPr/>
        </p:nvSpPr>
        <p:spPr>
          <a:xfrm>
            <a:off x="1266238" y="4926014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10230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269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137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270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5" name="圖片版面配置區 1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文字方塊 12"/>
          <p:cNvSpPr txBox="1"/>
          <p:nvPr/>
        </p:nvSpPr>
        <p:spPr>
          <a:xfrm>
            <a:off x="1395069" y="1910473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Agenda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395069" y="2312937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9" name="文字方塊 14"/>
          <p:cNvSpPr txBox="1"/>
          <p:nvPr/>
        </p:nvSpPr>
        <p:spPr>
          <a:xfrm>
            <a:off x="6606319" y="1895517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Process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606319" y="2297981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1" name="文字方塊 16"/>
          <p:cNvSpPr txBox="1"/>
          <p:nvPr/>
        </p:nvSpPr>
        <p:spPr>
          <a:xfrm>
            <a:off x="1395069" y="4913637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Security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395069" y="5316101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3" name="文字方塊 18"/>
          <p:cNvSpPr txBox="1"/>
          <p:nvPr/>
        </p:nvSpPr>
        <p:spPr>
          <a:xfrm>
            <a:off x="6611203" y="4913637"/>
            <a:ext cx="16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/>
              <a:t>Success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6611203" y="5316101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6066638" y="2127314"/>
            <a:ext cx="523644" cy="523644"/>
            <a:chOff x="5731184" y="3068960"/>
            <a:chExt cx="816070" cy="816070"/>
          </a:xfrm>
        </p:grpSpPr>
        <p:sp>
          <p:nvSpPr>
            <p:cNvPr id="17" name="橢圓 16"/>
            <p:cNvSpPr/>
            <p:nvPr/>
          </p:nvSpPr>
          <p:spPr>
            <a:xfrm>
              <a:off x="5731184" y="3068960"/>
              <a:ext cx="816070" cy="8160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5935646" y="3308966"/>
              <a:ext cx="407146" cy="336058"/>
              <a:chOff x="13079250" y="23448756"/>
              <a:chExt cx="2967819" cy="2449630"/>
            </a:xfrm>
            <a:solidFill>
              <a:schemeClr val="bg1"/>
            </a:solidFill>
          </p:grpSpPr>
          <p:sp>
            <p:nvSpPr>
              <p:cNvPr id="19" name="手繪多邊形 18"/>
              <p:cNvSpPr>
                <a:spLocks/>
              </p:cNvSpPr>
              <p:nvPr/>
            </p:nvSpPr>
            <p:spPr bwMode="auto">
              <a:xfrm>
                <a:off x="13079250" y="23448756"/>
                <a:ext cx="2967819" cy="2449630"/>
              </a:xfrm>
              <a:custGeom>
                <a:avLst/>
                <a:gdLst>
                  <a:gd name="connsiteX0" fmla="*/ 2007528 w 4024625"/>
                  <a:gd name="connsiteY0" fmla="*/ 1087436 h 3321916"/>
                  <a:gd name="connsiteX1" fmla="*/ 1840007 w 4024625"/>
                  <a:gd name="connsiteY1" fmla="*/ 1101840 h 3321916"/>
                  <a:gd name="connsiteX2" fmla="*/ 1743097 w 4024625"/>
                  <a:gd name="connsiteY2" fmla="*/ 1122724 h 3321916"/>
                  <a:gd name="connsiteX3" fmla="*/ 1609441 w 4024625"/>
                  <a:gd name="connsiteY3" fmla="*/ 1178896 h 3321916"/>
                  <a:gd name="connsiteX4" fmla="*/ 1096431 w 4024625"/>
                  <a:gd name="connsiteY4" fmla="*/ 1856928 h 3321916"/>
                  <a:gd name="connsiteX5" fmla="*/ 1116966 w 4024625"/>
                  <a:gd name="connsiteY5" fmla="*/ 2260216 h 3321916"/>
                  <a:gd name="connsiteX6" fmla="*/ 1819472 w 4024625"/>
                  <a:gd name="connsiteY6" fmla="*/ 2915204 h 3321916"/>
                  <a:gd name="connsiteX7" fmla="*/ 1895847 w 4024625"/>
                  <a:gd name="connsiteY7" fmla="*/ 2930328 h 3321916"/>
                  <a:gd name="connsiteX8" fmla="*/ 2217919 w 4024625"/>
                  <a:gd name="connsiteY8" fmla="*/ 2911604 h 3321916"/>
                  <a:gd name="connsiteX9" fmla="*/ 2875753 w 4024625"/>
                  <a:gd name="connsiteY9" fmla="*/ 2323952 h 3321916"/>
                  <a:gd name="connsiteX10" fmla="*/ 2922227 w 4024625"/>
                  <a:gd name="connsiteY10" fmla="*/ 2006360 h 3321916"/>
                  <a:gd name="connsiteX11" fmla="*/ 2861343 w 4024625"/>
                  <a:gd name="connsiteY11" fmla="*/ 1660684 h 3321916"/>
                  <a:gd name="connsiteX12" fmla="*/ 2600515 w 4024625"/>
                  <a:gd name="connsiteY12" fmla="*/ 1300604 h 3321916"/>
                  <a:gd name="connsiteX13" fmla="*/ 2271958 w 4024625"/>
                  <a:gd name="connsiteY13" fmla="*/ 1122364 h 3321916"/>
                  <a:gd name="connsiteX14" fmla="*/ 2175409 w 4024625"/>
                  <a:gd name="connsiteY14" fmla="*/ 1101840 h 3321916"/>
                  <a:gd name="connsiteX15" fmla="*/ 2007528 w 4024625"/>
                  <a:gd name="connsiteY15" fmla="*/ 1087436 h 3321916"/>
                  <a:gd name="connsiteX16" fmla="*/ 691176 w 4024625"/>
                  <a:gd name="connsiteY16" fmla="*/ 884236 h 3321916"/>
                  <a:gd name="connsiteX17" fmla="*/ 395695 w 4024625"/>
                  <a:gd name="connsiteY17" fmla="*/ 895036 h 3321916"/>
                  <a:gd name="connsiteX18" fmla="*/ 376237 w 4024625"/>
                  <a:gd name="connsiteY18" fmla="*/ 1095956 h 3321916"/>
                  <a:gd name="connsiteX19" fmla="*/ 388128 w 4024625"/>
                  <a:gd name="connsiteY19" fmla="*/ 1299032 h 3321916"/>
                  <a:gd name="connsiteX20" fmla="*/ 691176 w 4024625"/>
                  <a:gd name="connsiteY20" fmla="*/ 1311272 h 3321916"/>
                  <a:gd name="connsiteX21" fmla="*/ 994223 w 4024625"/>
                  <a:gd name="connsiteY21" fmla="*/ 1299032 h 3321916"/>
                  <a:gd name="connsiteX22" fmla="*/ 1006475 w 4024625"/>
                  <a:gd name="connsiteY22" fmla="*/ 1095956 h 3321916"/>
                  <a:gd name="connsiteX23" fmla="*/ 987017 w 4024625"/>
                  <a:gd name="connsiteY23" fmla="*/ 895036 h 3321916"/>
                  <a:gd name="connsiteX24" fmla="*/ 691176 w 4024625"/>
                  <a:gd name="connsiteY24" fmla="*/ 884236 h 3321916"/>
                  <a:gd name="connsiteX25" fmla="*/ 1504906 w 4024625"/>
                  <a:gd name="connsiteY25" fmla="*/ 0 h 3321916"/>
                  <a:gd name="connsiteX26" fmla="*/ 2007262 w 4024625"/>
                  <a:gd name="connsiteY26" fmla="*/ 0 h 3321916"/>
                  <a:gd name="connsiteX27" fmla="*/ 2509258 w 4024625"/>
                  <a:gd name="connsiteY27" fmla="*/ 0 h 3321916"/>
                  <a:gd name="connsiteX28" fmla="*/ 2657624 w 4024625"/>
                  <a:gd name="connsiteY28" fmla="*/ 247692 h 3321916"/>
                  <a:gd name="connsiteX29" fmla="*/ 2828316 w 4024625"/>
                  <a:gd name="connsiteY29" fmla="*/ 501868 h 3321916"/>
                  <a:gd name="connsiteX30" fmla="*/ 3367404 w 4024625"/>
                  <a:gd name="connsiteY30" fmla="*/ 507988 h 3321916"/>
                  <a:gd name="connsiteX31" fmla="*/ 3906130 w 4024625"/>
                  <a:gd name="connsiteY31" fmla="*/ 519508 h 3321916"/>
                  <a:gd name="connsiteX32" fmla="*/ 3961588 w 4024625"/>
                  <a:gd name="connsiteY32" fmla="*/ 562352 h 3321916"/>
                  <a:gd name="connsiteX33" fmla="*/ 4024607 w 4024625"/>
                  <a:gd name="connsiteY33" fmla="*/ 1909552 h 3321916"/>
                  <a:gd name="connsiteX34" fmla="*/ 4011283 w 4024625"/>
                  <a:gd name="connsiteY34" fmla="*/ 3168188 h 3321916"/>
                  <a:gd name="connsiteX35" fmla="*/ 3887404 w 4024625"/>
                  <a:gd name="connsiteY35" fmla="*/ 3301396 h 3321916"/>
                  <a:gd name="connsiteX36" fmla="*/ 2004381 w 4024625"/>
                  <a:gd name="connsiteY36" fmla="*/ 3321556 h 3321916"/>
                  <a:gd name="connsiteX37" fmla="*/ 133601 w 4024625"/>
                  <a:gd name="connsiteY37" fmla="*/ 3306436 h 3321916"/>
                  <a:gd name="connsiteX38" fmla="*/ 28809 w 4024625"/>
                  <a:gd name="connsiteY38" fmla="*/ 3226872 h 3321916"/>
                  <a:gd name="connsiteX39" fmla="*/ 0 w 4024625"/>
                  <a:gd name="connsiteY39" fmla="*/ 3187268 h 3321916"/>
                  <a:gd name="connsiteX40" fmla="*/ 0 w 4024625"/>
                  <a:gd name="connsiteY40" fmla="*/ 1913152 h 3321916"/>
                  <a:gd name="connsiteX41" fmla="*/ 11524 w 4024625"/>
                  <a:gd name="connsiteY41" fmla="*/ 616716 h 3321916"/>
                  <a:gd name="connsiteX42" fmla="*/ 103712 w 4024625"/>
                  <a:gd name="connsiteY42" fmla="*/ 522388 h 3321916"/>
                  <a:gd name="connsiteX43" fmla="*/ 654683 w 4024625"/>
                  <a:gd name="connsiteY43" fmla="*/ 507988 h 3321916"/>
                  <a:gd name="connsiteX44" fmla="*/ 1177925 w 4024625"/>
                  <a:gd name="connsiteY44" fmla="*/ 507988 h 3321916"/>
                  <a:gd name="connsiteX45" fmla="*/ 1203853 w 4024625"/>
                  <a:gd name="connsiteY45" fmla="*/ 485308 h 3321916"/>
                  <a:gd name="connsiteX46" fmla="*/ 1367344 w 4024625"/>
                  <a:gd name="connsiteY46" fmla="*/ 231132 h 332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024625" h="3321916">
                    <a:moveTo>
                      <a:pt x="2007528" y="1087436"/>
                    </a:moveTo>
                    <a:cubicBezTo>
                      <a:pt x="1951687" y="1087436"/>
                      <a:pt x="1876033" y="1093916"/>
                      <a:pt x="1840007" y="1101840"/>
                    </a:cubicBezTo>
                    <a:cubicBezTo>
                      <a:pt x="1803621" y="1109400"/>
                      <a:pt x="1760029" y="1119124"/>
                      <a:pt x="1743097" y="1122724"/>
                    </a:cubicBezTo>
                    <a:cubicBezTo>
                      <a:pt x="1726525" y="1126324"/>
                      <a:pt x="1666362" y="1151532"/>
                      <a:pt x="1609441" y="1178896"/>
                    </a:cubicBezTo>
                    <a:cubicBezTo>
                      <a:pt x="1336724" y="1309604"/>
                      <a:pt x="1148309" y="1558780"/>
                      <a:pt x="1096431" y="1856928"/>
                    </a:cubicBezTo>
                    <a:cubicBezTo>
                      <a:pt x="1079499" y="1953788"/>
                      <a:pt x="1090667" y="2171996"/>
                      <a:pt x="1116966" y="2260216"/>
                    </a:cubicBezTo>
                    <a:cubicBezTo>
                      <a:pt x="1216398" y="2593652"/>
                      <a:pt x="1494518" y="2852908"/>
                      <a:pt x="1819472" y="2915204"/>
                    </a:cubicBezTo>
                    <a:cubicBezTo>
                      <a:pt x="1850094" y="2920964"/>
                      <a:pt x="1884679" y="2927808"/>
                      <a:pt x="1895847" y="2930328"/>
                    </a:cubicBezTo>
                    <a:cubicBezTo>
                      <a:pt x="1937277" y="2940048"/>
                      <a:pt x="2152352" y="2927448"/>
                      <a:pt x="2217919" y="2911604"/>
                    </a:cubicBezTo>
                    <a:cubicBezTo>
                      <a:pt x="2518736" y="2839588"/>
                      <a:pt x="2773079" y="2612376"/>
                      <a:pt x="2875753" y="2323952"/>
                    </a:cubicBezTo>
                    <a:cubicBezTo>
                      <a:pt x="2917183" y="2208004"/>
                      <a:pt x="2922587" y="2170916"/>
                      <a:pt x="2922227" y="2006360"/>
                    </a:cubicBezTo>
                    <a:cubicBezTo>
                      <a:pt x="2921506" y="1833164"/>
                      <a:pt x="2914301" y="1793552"/>
                      <a:pt x="2861343" y="1660684"/>
                    </a:cubicBezTo>
                    <a:cubicBezTo>
                      <a:pt x="2805503" y="1521692"/>
                      <a:pt x="2713997" y="1394944"/>
                      <a:pt x="2600515" y="1300604"/>
                    </a:cubicBezTo>
                    <a:cubicBezTo>
                      <a:pt x="2527382" y="1239748"/>
                      <a:pt x="2336084" y="1136048"/>
                      <a:pt x="2271958" y="1122364"/>
                    </a:cubicBezTo>
                    <a:cubicBezTo>
                      <a:pt x="2255026" y="1118764"/>
                      <a:pt x="2211795" y="1109400"/>
                      <a:pt x="2175409" y="1101840"/>
                    </a:cubicBezTo>
                    <a:cubicBezTo>
                      <a:pt x="2139022" y="1093916"/>
                      <a:pt x="2063368" y="1087436"/>
                      <a:pt x="2007528" y="1087436"/>
                    </a:cubicBezTo>
                    <a:close/>
                    <a:moveTo>
                      <a:pt x="691176" y="884236"/>
                    </a:moveTo>
                    <a:cubicBezTo>
                      <a:pt x="520734" y="884236"/>
                      <a:pt x="407947" y="888196"/>
                      <a:pt x="395695" y="895036"/>
                    </a:cubicBezTo>
                    <a:cubicBezTo>
                      <a:pt x="377318" y="904760"/>
                      <a:pt x="376237" y="918084"/>
                      <a:pt x="376237" y="1095956"/>
                    </a:cubicBezTo>
                    <a:cubicBezTo>
                      <a:pt x="376237" y="1230980"/>
                      <a:pt x="379480" y="1290392"/>
                      <a:pt x="388128" y="1299032"/>
                    </a:cubicBezTo>
                    <a:cubicBezTo>
                      <a:pt x="397137" y="1308032"/>
                      <a:pt x="478574" y="1311272"/>
                      <a:pt x="691176" y="1311272"/>
                    </a:cubicBezTo>
                    <a:cubicBezTo>
                      <a:pt x="904138" y="1311272"/>
                      <a:pt x="985575" y="1308032"/>
                      <a:pt x="994223" y="1299032"/>
                    </a:cubicBezTo>
                    <a:cubicBezTo>
                      <a:pt x="1002872" y="1290392"/>
                      <a:pt x="1006475" y="1230980"/>
                      <a:pt x="1006475" y="1095956"/>
                    </a:cubicBezTo>
                    <a:cubicBezTo>
                      <a:pt x="1006475" y="918084"/>
                      <a:pt x="1005394" y="904760"/>
                      <a:pt x="987017" y="895036"/>
                    </a:cubicBezTo>
                    <a:cubicBezTo>
                      <a:pt x="974765" y="888196"/>
                      <a:pt x="861978" y="884236"/>
                      <a:pt x="691176" y="884236"/>
                    </a:cubicBezTo>
                    <a:close/>
                    <a:moveTo>
                      <a:pt x="1504906" y="0"/>
                    </a:moveTo>
                    <a:lnTo>
                      <a:pt x="2007262" y="0"/>
                    </a:lnTo>
                    <a:lnTo>
                      <a:pt x="2509258" y="0"/>
                    </a:lnTo>
                    <a:lnTo>
                      <a:pt x="2657624" y="247692"/>
                    </a:lnTo>
                    <a:cubicBezTo>
                      <a:pt x="2764216" y="425904"/>
                      <a:pt x="2812112" y="497548"/>
                      <a:pt x="2828316" y="501868"/>
                    </a:cubicBezTo>
                    <a:cubicBezTo>
                      <a:pt x="2840920" y="505108"/>
                      <a:pt x="3083276" y="507988"/>
                      <a:pt x="3367404" y="507988"/>
                    </a:cubicBezTo>
                    <a:cubicBezTo>
                      <a:pt x="3728235" y="507988"/>
                      <a:pt x="3890286" y="511588"/>
                      <a:pt x="3906130" y="519508"/>
                    </a:cubicBezTo>
                    <a:cubicBezTo>
                      <a:pt x="3918014" y="525628"/>
                      <a:pt x="3943222" y="545072"/>
                      <a:pt x="3961588" y="562352"/>
                    </a:cubicBezTo>
                    <a:cubicBezTo>
                      <a:pt x="4027488" y="624636"/>
                      <a:pt x="4024607" y="568112"/>
                      <a:pt x="4024607" y="1909552"/>
                    </a:cubicBezTo>
                    <a:cubicBezTo>
                      <a:pt x="4024607" y="2872968"/>
                      <a:pt x="4021726" y="3133624"/>
                      <a:pt x="4011283" y="3168188"/>
                    </a:cubicBezTo>
                    <a:cubicBezTo>
                      <a:pt x="3991477" y="3235152"/>
                      <a:pt x="3952225" y="3277272"/>
                      <a:pt x="3887404" y="3301396"/>
                    </a:cubicBezTo>
                    <a:cubicBezTo>
                      <a:pt x="3830867" y="3322636"/>
                      <a:pt x="3830507" y="3322636"/>
                      <a:pt x="2004381" y="3321556"/>
                    </a:cubicBezTo>
                    <a:cubicBezTo>
                      <a:pt x="489032" y="3320836"/>
                      <a:pt x="170333" y="3318316"/>
                      <a:pt x="133601" y="3306436"/>
                    </a:cubicBezTo>
                    <a:cubicBezTo>
                      <a:pt x="81025" y="3290232"/>
                      <a:pt x="66981" y="3279432"/>
                      <a:pt x="28809" y="3226872"/>
                    </a:cubicBezTo>
                    <a:lnTo>
                      <a:pt x="0" y="3187268"/>
                    </a:lnTo>
                    <a:lnTo>
                      <a:pt x="0" y="1913152"/>
                    </a:lnTo>
                    <a:cubicBezTo>
                      <a:pt x="0" y="991136"/>
                      <a:pt x="3241" y="632556"/>
                      <a:pt x="11524" y="616716"/>
                    </a:cubicBezTo>
                    <a:cubicBezTo>
                      <a:pt x="28449" y="583952"/>
                      <a:pt x="72382" y="538592"/>
                      <a:pt x="103712" y="522388"/>
                    </a:cubicBezTo>
                    <a:cubicBezTo>
                      <a:pt x="126399" y="510508"/>
                      <a:pt x="223989" y="507988"/>
                      <a:pt x="654683" y="507988"/>
                    </a:cubicBezTo>
                    <a:lnTo>
                      <a:pt x="1177925" y="507988"/>
                    </a:lnTo>
                    <a:lnTo>
                      <a:pt x="1203853" y="485308"/>
                    </a:lnTo>
                    <a:cubicBezTo>
                      <a:pt x="1217897" y="472708"/>
                      <a:pt x="1291360" y="358220"/>
                      <a:pt x="1367344" y="23113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0" name="手繪多邊形 19"/>
              <p:cNvSpPr>
                <a:spLocks/>
              </p:cNvSpPr>
              <p:nvPr/>
            </p:nvSpPr>
            <p:spPr bwMode="auto">
              <a:xfrm>
                <a:off x="14046734" y="24416165"/>
                <a:ext cx="1019800" cy="1024369"/>
              </a:xfrm>
              <a:custGeom>
                <a:avLst/>
                <a:gdLst>
                  <a:gd name="connsiteX0" fmla="*/ 696901 w 1382938"/>
                  <a:gd name="connsiteY0" fmla="*/ 174564 h 1389136"/>
                  <a:gd name="connsiteX1" fmla="*/ 615103 w 1382938"/>
                  <a:gd name="connsiteY1" fmla="*/ 185584 h 1389136"/>
                  <a:gd name="connsiteX2" fmla="*/ 187732 w 1382938"/>
                  <a:gd name="connsiteY2" fmla="*/ 592580 h 1389136"/>
                  <a:gd name="connsiteX3" fmla="*/ 187732 w 1382938"/>
                  <a:gd name="connsiteY3" fmla="*/ 808496 h 1389136"/>
                  <a:gd name="connsiteX4" fmla="*/ 532584 w 1382938"/>
                  <a:gd name="connsiteY4" fmla="*/ 1189940 h 1389136"/>
                  <a:gd name="connsiteX5" fmla="*/ 850769 w 1382938"/>
                  <a:gd name="connsiteY5" fmla="*/ 1191740 h 1389136"/>
                  <a:gd name="connsiteX6" fmla="*/ 1062653 w 1382938"/>
                  <a:gd name="connsiteY6" fmla="*/ 1061472 h 1389136"/>
                  <a:gd name="connsiteX7" fmla="*/ 1208953 w 1382938"/>
                  <a:gd name="connsiteY7" fmla="*/ 698740 h 1389136"/>
                  <a:gd name="connsiteX8" fmla="*/ 1135442 w 1382938"/>
                  <a:gd name="connsiteY8" fmla="*/ 424528 h 1389136"/>
                  <a:gd name="connsiteX9" fmla="*/ 777619 w 1382938"/>
                  <a:gd name="connsiteY9" fmla="*/ 185944 h 1389136"/>
                  <a:gd name="connsiteX10" fmla="*/ 696901 w 1382938"/>
                  <a:gd name="connsiteY10" fmla="*/ 174564 h 1389136"/>
                  <a:gd name="connsiteX11" fmla="*/ 709912 w 1382938"/>
                  <a:gd name="connsiteY11" fmla="*/ 376 h 1389136"/>
                  <a:gd name="connsiteX12" fmla="*/ 908829 w 1382938"/>
                  <a:gd name="connsiteY12" fmla="*/ 35660 h 1389136"/>
                  <a:gd name="connsiteX13" fmla="*/ 1337507 w 1382938"/>
                  <a:gd name="connsiteY13" fmla="*/ 434916 h 1389136"/>
                  <a:gd name="connsiteX14" fmla="*/ 1382858 w 1382938"/>
                  <a:gd name="connsiteY14" fmla="*/ 698084 h 1389136"/>
                  <a:gd name="connsiteX15" fmla="*/ 1357663 w 1382938"/>
                  <a:gd name="connsiteY15" fmla="*/ 904012 h 1389136"/>
                  <a:gd name="connsiteX16" fmla="*/ 909909 w 1382938"/>
                  <a:gd name="connsiteY16" fmla="*/ 1358712 h 1389136"/>
                  <a:gd name="connsiteX17" fmla="*/ 688552 w 1382938"/>
                  <a:gd name="connsiteY17" fmla="*/ 1388952 h 1389136"/>
                  <a:gd name="connsiteX18" fmla="*/ 517585 w 1382938"/>
                  <a:gd name="connsiteY18" fmla="*/ 1372752 h 1389136"/>
                  <a:gd name="connsiteX19" fmla="*/ 178170 w 1382938"/>
                  <a:gd name="connsiteY19" fmla="*/ 1165384 h 1389136"/>
                  <a:gd name="connsiteX20" fmla="*/ 10443 w 1382938"/>
                  <a:gd name="connsiteY20" fmla="*/ 585760 h 1389136"/>
                  <a:gd name="connsiteX21" fmla="*/ 214163 w 1382938"/>
                  <a:gd name="connsiteY21" fmla="*/ 195868 h 1389136"/>
                  <a:gd name="connsiteX22" fmla="*/ 657958 w 1382938"/>
                  <a:gd name="connsiteY22" fmla="*/ 1820 h 1389136"/>
                  <a:gd name="connsiteX23" fmla="*/ 709912 w 1382938"/>
                  <a:gd name="connsiteY23" fmla="*/ 376 h 1389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82938" h="1389136">
                    <a:moveTo>
                      <a:pt x="696901" y="174564"/>
                    </a:moveTo>
                    <a:cubicBezTo>
                      <a:pt x="674920" y="174520"/>
                      <a:pt x="652759" y="178208"/>
                      <a:pt x="615103" y="185584"/>
                    </a:cubicBezTo>
                    <a:cubicBezTo>
                      <a:pt x="397454" y="228768"/>
                      <a:pt x="236379" y="381708"/>
                      <a:pt x="187732" y="592580"/>
                    </a:cubicBezTo>
                    <a:cubicBezTo>
                      <a:pt x="167553" y="678228"/>
                      <a:pt x="167553" y="721768"/>
                      <a:pt x="187732" y="808496"/>
                    </a:cubicBezTo>
                    <a:cubicBezTo>
                      <a:pt x="228451" y="983024"/>
                      <a:pt x="366104" y="1135604"/>
                      <a:pt x="532584" y="1189940"/>
                    </a:cubicBezTo>
                    <a:cubicBezTo>
                      <a:pt x="623030" y="1219448"/>
                      <a:pt x="766808" y="1220168"/>
                      <a:pt x="850769" y="1191740"/>
                    </a:cubicBezTo>
                    <a:cubicBezTo>
                      <a:pt x="935450" y="1163312"/>
                      <a:pt x="1000673" y="1123008"/>
                      <a:pt x="1062653" y="1061472"/>
                    </a:cubicBezTo>
                    <a:cubicBezTo>
                      <a:pt x="1166432" y="957476"/>
                      <a:pt x="1208953" y="852036"/>
                      <a:pt x="1208953" y="698740"/>
                    </a:cubicBezTo>
                    <a:cubicBezTo>
                      <a:pt x="1208953" y="591140"/>
                      <a:pt x="1188413" y="514132"/>
                      <a:pt x="1135442" y="424528"/>
                    </a:cubicBezTo>
                    <a:cubicBezTo>
                      <a:pt x="1067697" y="309016"/>
                      <a:pt x="928243" y="216172"/>
                      <a:pt x="777619" y="185944"/>
                    </a:cubicBezTo>
                    <a:cubicBezTo>
                      <a:pt x="740684" y="178388"/>
                      <a:pt x="718883" y="174612"/>
                      <a:pt x="696901" y="174564"/>
                    </a:cubicBezTo>
                    <a:close/>
                    <a:moveTo>
                      <a:pt x="709912" y="376"/>
                    </a:moveTo>
                    <a:cubicBezTo>
                      <a:pt x="769131" y="2720"/>
                      <a:pt x="846471" y="15952"/>
                      <a:pt x="908829" y="35660"/>
                    </a:cubicBezTo>
                    <a:cubicBezTo>
                      <a:pt x="1098153" y="95424"/>
                      <a:pt x="1272359" y="257788"/>
                      <a:pt x="1337507" y="434916"/>
                    </a:cubicBezTo>
                    <a:cubicBezTo>
                      <a:pt x="1380339" y="551560"/>
                      <a:pt x="1383578" y="570280"/>
                      <a:pt x="1382858" y="698084"/>
                    </a:cubicBezTo>
                    <a:cubicBezTo>
                      <a:pt x="1382138" y="803928"/>
                      <a:pt x="1377819" y="839572"/>
                      <a:pt x="1357663" y="904012"/>
                    </a:cubicBezTo>
                    <a:cubicBezTo>
                      <a:pt x="1287477" y="1127220"/>
                      <a:pt x="1129827" y="1287428"/>
                      <a:pt x="909909" y="1358712"/>
                    </a:cubicBezTo>
                    <a:cubicBezTo>
                      <a:pt x="822086" y="1387152"/>
                      <a:pt x="802290" y="1390032"/>
                      <a:pt x="688552" y="1388952"/>
                    </a:cubicBezTo>
                    <a:cubicBezTo>
                      <a:pt x="610087" y="1387872"/>
                      <a:pt x="546379" y="1382112"/>
                      <a:pt x="517585" y="1372752"/>
                    </a:cubicBezTo>
                    <a:cubicBezTo>
                      <a:pt x="367854" y="1324148"/>
                      <a:pt x="263834" y="1260788"/>
                      <a:pt x="178170" y="1165384"/>
                    </a:cubicBezTo>
                    <a:cubicBezTo>
                      <a:pt x="41037" y="1012736"/>
                      <a:pt x="-27710" y="774768"/>
                      <a:pt x="10443" y="585760"/>
                    </a:cubicBezTo>
                    <a:cubicBezTo>
                      <a:pt x="45716" y="412596"/>
                      <a:pt x="105464" y="298112"/>
                      <a:pt x="214163" y="195868"/>
                    </a:cubicBezTo>
                    <a:cubicBezTo>
                      <a:pt x="343738" y="74184"/>
                      <a:pt x="448478" y="28460"/>
                      <a:pt x="657958" y="1820"/>
                    </a:cubicBezTo>
                    <a:cubicBezTo>
                      <a:pt x="672445" y="20"/>
                      <a:pt x="690172" y="-408"/>
                      <a:pt x="709912" y="37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1" name="群組 20"/>
          <p:cNvGrpSpPr/>
          <p:nvPr/>
        </p:nvGrpSpPr>
        <p:grpSpPr>
          <a:xfrm>
            <a:off x="855388" y="2142270"/>
            <a:ext cx="523644" cy="523644"/>
            <a:chOff x="5731184" y="1981037"/>
            <a:chExt cx="816070" cy="816070"/>
          </a:xfrm>
        </p:grpSpPr>
        <p:sp>
          <p:nvSpPr>
            <p:cNvPr id="22" name="橢圓 21"/>
            <p:cNvSpPr/>
            <p:nvPr/>
          </p:nvSpPr>
          <p:spPr>
            <a:xfrm>
              <a:off x="5731184" y="1981037"/>
              <a:ext cx="816070" cy="8160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手繪多邊形 22"/>
            <p:cNvSpPr>
              <a:spLocks/>
            </p:cNvSpPr>
            <p:nvPr/>
          </p:nvSpPr>
          <p:spPr bwMode="auto">
            <a:xfrm flipV="1">
              <a:off x="6011604" y="2153374"/>
              <a:ext cx="255230" cy="471396"/>
            </a:xfrm>
            <a:custGeom>
              <a:avLst/>
              <a:gdLst>
                <a:gd name="connsiteX0" fmla="*/ 1041502 w 2397801"/>
                <a:gd name="connsiteY0" fmla="*/ 588163 h 4428623"/>
                <a:gd name="connsiteX1" fmla="*/ 299462 w 2397801"/>
                <a:gd name="connsiteY1" fmla="*/ 593899 h 4428623"/>
                <a:gd name="connsiteX2" fmla="*/ 283250 w 2397801"/>
                <a:gd name="connsiteY2" fmla="*/ 2218109 h 4428623"/>
                <a:gd name="connsiteX3" fmla="*/ 290095 w 2397801"/>
                <a:gd name="connsiteY3" fmla="*/ 3843037 h 4428623"/>
                <a:gd name="connsiteX4" fmla="*/ 1207710 w 2397801"/>
                <a:gd name="connsiteY4" fmla="*/ 3847357 h 4428623"/>
                <a:gd name="connsiteX5" fmla="*/ 2118479 w 2397801"/>
                <a:gd name="connsiteY5" fmla="*/ 3844837 h 4428623"/>
                <a:gd name="connsiteX6" fmla="*/ 2121001 w 2397801"/>
                <a:gd name="connsiteY6" fmla="*/ 2224589 h 4428623"/>
                <a:gd name="connsiteX7" fmla="*/ 2110914 w 2397801"/>
                <a:gd name="connsiteY7" fmla="*/ 596419 h 4428623"/>
                <a:gd name="connsiteX8" fmla="*/ 1041502 w 2397801"/>
                <a:gd name="connsiteY8" fmla="*/ 588163 h 4428623"/>
                <a:gd name="connsiteX9" fmla="*/ 1205249 w 2397801"/>
                <a:gd name="connsiteY9" fmla="*/ 186437 h 4428623"/>
                <a:gd name="connsiteX10" fmla="*/ 930070 w 2397801"/>
                <a:gd name="connsiteY10" fmla="*/ 210597 h 4428623"/>
                <a:gd name="connsiteX11" fmla="*/ 899455 w 2397801"/>
                <a:gd name="connsiteY11" fmla="*/ 338957 h 4428623"/>
                <a:gd name="connsiteX12" fmla="*/ 1201647 w 2397801"/>
                <a:gd name="connsiteY12" fmla="*/ 414677 h 4428623"/>
                <a:gd name="connsiteX13" fmla="*/ 1445490 w 2397801"/>
                <a:gd name="connsiteY13" fmla="*/ 398813 h 4428623"/>
                <a:gd name="connsiteX14" fmla="*/ 1513204 w 2397801"/>
                <a:gd name="connsiteY14" fmla="*/ 295689 h 4428623"/>
                <a:gd name="connsiteX15" fmla="*/ 1484029 w 2397801"/>
                <a:gd name="connsiteY15" fmla="*/ 219609 h 4428623"/>
                <a:gd name="connsiteX16" fmla="*/ 1454134 w 2397801"/>
                <a:gd name="connsiteY16" fmla="*/ 186437 h 4428623"/>
                <a:gd name="connsiteX17" fmla="*/ 813103 w 2397801"/>
                <a:gd name="connsiteY17" fmla="*/ 1 h 4428623"/>
                <a:gd name="connsiteX18" fmla="*/ 1241394 w 2397801"/>
                <a:gd name="connsiteY18" fmla="*/ 553 h 4428623"/>
                <a:gd name="connsiteX19" fmla="*/ 2335516 w 2397801"/>
                <a:gd name="connsiteY19" fmla="*/ 3793 h 4428623"/>
                <a:gd name="connsiteX20" fmla="*/ 2364318 w 2397801"/>
                <a:gd name="connsiteY20" fmla="*/ 25037 h 4428623"/>
                <a:gd name="connsiteX21" fmla="*/ 2392760 w 2397801"/>
                <a:gd name="connsiteY21" fmla="*/ 46641 h 4428623"/>
                <a:gd name="connsiteX22" fmla="*/ 2395281 w 2397801"/>
                <a:gd name="connsiteY22" fmla="*/ 2216709 h 4428623"/>
                <a:gd name="connsiteX23" fmla="*/ 2397801 w 2397801"/>
                <a:gd name="connsiteY23" fmla="*/ 4386781 h 4428623"/>
                <a:gd name="connsiteX24" fmla="*/ 2371159 w 2397801"/>
                <a:gd name="connsiteY24" fmla="*/ 4408025 h 4428623"/>
                <a:gd name="connsiteX25" fmla="*/ 1205032 w 2397801"/>
                <a:gd name="connsiteY25" fmla="*/ 4428545 h 4428623"/>
                <a:gd name="connsiteX26" fmla="*/ 48265 w 2397801"/>
                <a:gd name="connsiteY26" fmla="*/ 4418105 h 4428623"/>
                <a:gd name="connsiteX27" fmla="*/ 21 w 2397801"/>
                <a:gd name="connsiteY27" fmla="*/ 2208429 h 4428623"/>
                <a:gd name="connsiteX28" fmla="*/ 21 w 2397801"/>
                <a:gd name="connsiteY28" fmla="*/ 68245 h 4428623"/>
                <a:gd name="connsiteX29" fmla="*/ 28823 w 2397801"/>
                <a:gd name="connsiteY29" fmla="*/ 39437 h 4428623"/>
                <a:gd name="connsiteX30" fmla="*/ 102629 w 2397801"/>
                <a:gd name="connsiteY30" fmla="*/ 4153 h 4428623"/>
                <a:gd name="connsiteX31" fmla="*/ 813103 w 2397801"/>
                <a:gd name="connsiteY31" fmla="*/ 1 h 442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97801" h="4428623">
                  <a:moveTo>
                    <a:pt x="1041502" y="588163"/>
                  </a:moveTo>
                  <a:cubicBezTo>
                    <a:pt x="655239" y="588159"/>
                    <a:pt x="310023" y="589961"/>
                    <a:pt x="299462" y="593899"/>
                  </a:cubicBezTo>
                  <a:cubicBezTo>
                    <a:pt x="284691" y="599661"/>
                    <a:pt x="283250" y="752323"/>
                    <a:pt x="283250" y="2218109"/>
                  </a:cubicBezTo>
                  <a:cubicBezTo>
                    <a:pt x="283250" y="3108165"/>
                    <a:pt x="286492" y="3839437"/>
                    <a:pt x="290095" y="3843037"/>
                  </a:cubicBezTo>
                  <a:cubicBezTo>
                    <a:pt x="294058" y="3846637"/>
                    <a:pt x="706931" y="3848797"/>
                    <a:pt x="1207710" y="3847357"/>
                  </a:cubicBezTo>
                  <a:lnTo>
                    <a:pt x="2118479" y="3844837"/>
                  </a:lnTo>
                  <a:lnTo>
                    <a:pt x="2121001" y="2224589"/>
                  </a:lnTo>
                  <a:cubicBezTo>
                    <a:pt x="2123163" y="935231"/>
                    <a:pt x="2121001" y="602901"/>
                    <a:pt x="2110914" y="596419"/>
                  </a:cubicBezTo>
                  <a:cubicBezTo>
                    <a:pt x="2102605" y="591155"/>
                    <a:pt x="1538127" y="588167"/>
                    <a:pt x="1041502" y="588163"/>
                  </a:cubicBezTo>
                  <a:close/>
                  <a:moveTo>
                    <a:pt x="1205249" y="186437"/>
                  </a:moveTo>
                  <a:cubicBezTo>
                    <a:pt x="956363" y="186437"/>
                    <a:pt x="956003" y="186437"/>
                    <a:pt x="930070" y="210597"/>
                  </a:cubicBezTo>
                  <a:cubicBezTo>
                    <a:pt x="889369" y="248817"/>
                    <a:pt x="878564" y="294969"/>
                    <a:pt x="899455" y="338957"/>
                  </a:cubicBezTo>
                  <a:cubicBezTo>
                    <a:pt x="931511" y="406745"/>
                    <a:pt x="960685" y="414317"/>
                    <a:pt x="1201647" y="414677"/>
                  </a:cubicBezTo>
                  <a:cubicBezTo>
                    <a:pt x="1375975" y="415037"/>
                    <a:pt x="1418476" y="412513"/>
                    <a:pt x="1445490" y="398813"/>
                  </a:cubicBezTo>
                  <a:cubicBezTo>
                    <a:pt x="1493394" y="374653"/>
                    <a:pt x="1513204" y="345085"/>
                    <a:pt x="1513204" y="295689"/>
                  </a:cubicBezTo>
                  <a:cubicBezTo>
                    <a:pt x="1513564" y="262517"/>
                    <a:pt x="1507081" y="245209"/>
                    <a:pt x="1484029" y="219609"/>
                  </a:cubicBezTo>
                  <a:lnTo>
                    <a:pt x="1454134" y="186437"/>
                  </a:lnTo>
                  <a:close/>
                  <a:moveTo>
                    <a:pt x="813103" y="1"/>
                  </a:moveTo>
                  <a:cubicBezTo>
                    <a:pt x="946149" y="13"/>
                    <a:pt x="1090993" y="193"/>
                    <a:pt x="1241394" y="553"/>
                  </a:cubicBezTo>
                  <a:lnTo>
                    <a:pt x="2335516" y="3793"/>
                  </a:lnTo>
                  <a:lnTo>
                    <a:pt x="2364318" y="25037"/>
                  </a:lnTo>
                  <a:lnTo>
                    <a:pt x="2392760" y="46641"/>
                  </a:lnTo>
                  <a:lnTo>
                    <a:pt x="2395281" y="2216709"/>
                  </a:lnTo>
                  <a:lnTo>
                    <a:pt x="2397801" y="4386781"/>
                  </a:lnTo>
                  <a:lnTo>
                    <a:pt x="2371159" y="4408025"/>
                  </a:lnTo>
                  <a:cubicBezTo>
                    <a:pt x="2344517" y="4428905"/>
                    <a:pt x="2342717" y="4428905"/>
                    <a:pt x="1205032" y="4428545"/>
                  </a:cubicBezTo>
                  <a:cubicBezTo>
                    <a:pt x="450415" y="4428545"/>
                    <a:pt x="60146" y="4424945"/>
                    <a:pt x="48265" y="4418105"/>
                  </a:cubicBezTo>
                  <a:cubicBezTo>
                    <a:pt x="-2499" y="4388581"/>
                    <a:pt x="21" y="4509201"/>
                    <a:pt x="21" y="2208429"/>
                  </a:cubicBezTo>
                  <a:lnTo>
                    <a:pt x="21" y="68245"/>
                  </a:lnTo>
                  <a:lnTo>
                    <a:pt x="28823" y="39437"/>
                  </a:lnTo>
                  <a:cubicBezTo>
                    <a:pt x="47905" y="19997"/>
                    <a:pt x="72747" y="8473"/>
                    <a:pt x="102629" y="4153"/>
                  </a:cubicBezTo>
                  <a:cubicBezTo>
                    <a:pt x="120991" y="1453"/>
                    <a:pt x="413962" y="-31"/>
                    <a:pt x="813103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855388" y="5145434"/>
            <a:ext cx="523644" cy="523644"/>
            <a:chOff x="5731184" y="4156883"/>
            <a:chExt cx="816070" cy="816070"/>
          </a:xfrm>
        </p:grpSpPr>
        <p:sp>
          <p:nvSpPr>
            <p:cNvPr id="25" name="橢圓 24"/>
            <p:cNvSpPr/>
            <p:nvPr/>
          </p:nvSpPr>
          <p:spPr>
            <a:xfrm>
              <a:off x="5731184" y="4156883"/>
              <a:ext cx="816070" cy="8160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5939596" y="4366125"/>
              <a:ext cx="399246" cy="397586"/>
              <a:chOff x="35309818" y="13261794"/>
              <a:chExt cx="2516828" cy="2506357"/>
            </a:xfrm>
            <a:solidFill>
              <a:schemeClr val="bg1"/>
            </a:solidFill>
          </p:grpSpPr>
          <p:sp>
            <p:nvSpPr>
              <p:cNvPr id="27" name="手繪多邊形 26"/>
              <p:cNvSpPr>
                <a:spLocks/>
              </p:cNvSpPr>
              <p:nvPr/>
            </p:nvSpPr>
            <p:spPr bwMode="auto">
              <a:xfrm>
                <a:off x="35309818" y="13850431"/>
                <a:ext cx="2516828" cy="1917720"/>
              </a:xfrm>
              <a:custGeom>
                <a:avLst/>
                <a:gdLst>
                  <a:gd name="connsiteX0" fmla="*/ 2520096 w 3413041"/>
                  <a:gd name="connsiteY0" fmla="*/ 2002111 h 2600599"/>
                  <a:gd name="connsiteX1" fmla="*/ 2443148 w 3413041"/>
                  <a:gd name="connsiteY1" fmla="*/ 2036713 h 2600599"/>
                  <a:gd name="connsiteX2" fmla="*/ 2430564 w 3413041"/>
                  <a:gd name="connsiteY2" fmla="*/ 2169719 h 2600599"/>
                  <a:gd name="connsiteX3" fmla="*/ 2517576 w 3413041"/>
                  <a:gd name="connsiteY3" fmla="*/ 2225587 h 2600599"/>
                  <a:gd name="connsiteX4" fmla="*/ 2561084 w 3413041"/>
                  <a:gd name="connsiteY4" fmla="*/ 2209367 h 2600599"/>
                  <a:gd name="connsiteX5" fmla="*/ 2616816 w 3413041"/>
                  <a:gd name="connsiteY5" fmla="*/ 2052933 h 2600599"/>
                  <a:gd name="connsiteX6" fmla="*/ 2520096 w 3413041"/>
                  <a:gd name="connsiteY6" fmla="*/ 2002111 h 2600599"/>
                  <a:gd name="connsiteX7" fmla="*/ 1508300 w 3413041"/>
                  <a:gd name="connsiteY7" fmla="*/ 2002111 h 2600599"/>
                  <a:gd name="connsiteX8" fmla="*/ 1405560 w 3413041"/>
                  <a:gd name="connsiteY8" fmla="*/ 2145595 h 2600599"/>
                  <a:gd name="connsiteX9" fmla="*/ 1478740 w 3413041"/>
                  <a:gd name="connsiteY9" fmla="*/ 2211959 h 2600599"/>
                  <a:gd name="connsiteX10" fmla="*/ 1603472 w 3413041"/>
                  <a:gd name="connsiteY10" fmla="*/ 2164249 h 2600599"/>
                  <a:gd name="connsiteX11" fmla="*/ 1611040 w 3413041"/>
                  <a:gd name="connsiteY11" fmla="*/ 2063091 h 2600599"/>
                  <a:gd name="connsiteX12" fmla="*/ 1508300 w 3413041"/>
                  <a:gd name="connsiteY12" fmla="*/ 2002111 h 2600599"/>
                  <a:gd name="connsiteX13" fmla="*/ 2022368 w 3413041"/>
                  <a:gd name="connsiteY13" fmla="*/ 2000359 h 2600599"/>
                  <a:gd name="connsiteX14" fmla="*/ 1911224 w 3413041"/>
                  <a:gd name="connsiteY14" fmla="*/ 2071965 h 2600599"/>
                  <a:gd name="connsiteX15" fmla="*/ 2048404 w 3413041"/>
                  <a:gd name="connsiteY15" fmla="*/ 2212371 h 2600599"/>
                  <a:gd name="connsiteX16" fmla="*/ 2097140 w 3413041"/>
                  <a:gd name="connsiteY16" fmla="*/ 2186677 h 2600599"/>
                  <a:gd name="connsiteX17" fmla="*/ 2123492 w 3413041"/>
                  <a:gd name="connsiteY17" fmla="*/ 2077755 h 2600599"/>
                  <a:gd name="connsiteX18" fmla="*/ 2022368 w 3413041"/>
                  <a:gd name="connsiteY18" fmla="*/ 2000359 h 2600599"/>
                  <a:gd name="connsiteX19" fmla="*/ 3015036 w 3413041"/>
                  <a:gd name="connsiteY19" fmla="*/ 1999015 h 2600599"/>
                  <a:gd name="connsiteX20" fmla="*/ 2949232 w 3413041"/>
                  <a:gd name="connsiteY20" fmla="*/ 2036257 h 2600599"/>
                  <a:gd name="connsiteX21" fmla="*/ 2938388 w 3413041"/>
                  <a:gd name="connsiteY21" fmla="*/ 2169321 h 2600599"/>
                  <a:gd name="connsiteX22" fmla="*/ 3036728 w 3413041"/>
                  <a:gd name="connsiteY22" fmla="*/ 2220303 h 2600599"/>
                  <a:gd name="connsiteX23" fmla="*/ 3059144 w 3413041"/>
                  <a:gd name="connsiteY23" fmla="*/ 2215603 h 2600599"/>
                  <a:gd name="connsiteX24" fmla="*/ 3098552 w 3413041"/>
                  <a:gd name="connsiteY24" fmla="*/ 2189569 h 2600599"/>
                  <a:gd name="connsiteX25" fmla="*/ 3015036 w 3413041"/>
                  <a:gd name="connsiteY25" fmla="*/ 1999015 h 2600599"/>
                  <a:gd name="connsiteX26" fmla="*/ 510504 w 3413041"/>
                  <a:gd name="connsiteY26" fmla="*/ 1896023 h 2600599"/>
                  <a:gd name="connsiteX27" fmla="*/ 395168 w 3413041"/>
                  <a:gd name="connsiteY27" fmla="*/ 1923123 h 2600599"/>
                  <a:gd name="connsiteX28" fmla="*/ 384384 w 3413041"/>
                  <a:gd name="connsiteY28" fmla="*/ 2288055 h 2600599"/>
                  <a:gd name="connsiteX29" fmla="*/ 606156 w 3413041"/>
                  <a:gd name="connsiteY29" fmla="*/ 2291305 h 2600599"/>
                  <a:gd name="connsiteX30" fmla="*/ 676964 w 3413041"/>
                  <a:gd name="connsiteY30" fmla="*/ 2223805 h 2600599"/>
                  <a:gd name="connsiteX31" fmla="*/ 706436 w 3413041"/>
                  <a:gd name="connsiteY31" fmla="*/ 2108297 h 2600599"/>
                  <a:gd name="connsiteX32" fmla="*/ 679120 w 3413041"/>
                  <a:gd name="connsiteY32" fmla="*/ 1994593 h 2600599"/>
                  <a:gd name="connsiteX33" fmla="*/ 510504 w 3413041"/>
                  <a:gd name="connsiteY33" fmla="*/ 1896023 h 2600599"/>
                  <a:gd name="connsiteX34" fmla="*/ 1699384 w 3413041"/>
                  <a:gd name="connsiteY34" fmla="*/ 387 h 2600599"/>
                  <a:gd name="connsiteX35" fmla="*/ 1880900 w 3413041"/>
                  <a:gd name="connsiteY35" fmla="*/ 104633 h 2600599"/>
                  <a:gd name="connsiteX36" fmla="*/ 1835172 w 3413041"/>
                  <a:gd name="connsiteY36" fmla="*/ 324865 h 2600599"/>
                  <a:gd name="connsiteX37" fmla="*/ 1808528 w 3413041"/>
                  <a:gd name="connsiteY37" fmla="*/ 349695 h 2600599"/>
                  <a:gd name="connsiteX38" fmla="*/ 1808528 w 3413041"/>
                  <a:gd name="connsiteY38" fmla="*/ 976565 h 2600599"/>
                  <a:gd name="connsiteX39" fmla="*/ 1824732 w 3413041"/>
                  <a:gd name="connsiteY39" fmla="*/ 1609553 h 2600599"/>
                  <a:gd name="connsiteX40" fmla="*/ 2553832 w 3413041"/>
                  <a:gd name="connsiteY40" fmla="*/ 1615671 h 2600599"/>
                  <a:gd name="connsiteX41" fmla="*/ 3379788 w 3413041"/>
                  <a:gd name="connsiteY41" fmla="*/ 1692319 h 2600599"/>
                  <a:gd name="connsiteX42" fmla="*/ 3408952 w 3413041"/>
                  <a:gd name="connsiteY42" fmla="*/ 1730825 h 2600599"/>
                  <a:gd name="connsiteX43" fmla="*/ 3411832 w 3413041"/>
                  <a:gd name="connsiteY43" fmla="*/ 2094279 h 2600599"/>
                  <a:gd name="connsiteX44" fmla="*/ 3395268 w 3413041"/>
                  <a:gd name="connsiteY44" fmla="*/ 2496239 h 2600599"/>
                  <a:gd name="connsiteX45" fmla="*/ 3299856 w 3413041"/>
                  <a:gd name="connsiteY45" fmla="*/ 2585125 h 2600599"/>
                  <a:gd name="connsiteX46" fmla="*/ 1709876 w 3413041"/>
                  <a:gd name="connsiteY46" fmla="*/ 2600599 h 2600599"/>
                  <a:gd name="connsiteX47" fmla="*/ 115576 w 3413041"/>
                  <a:gd name="connsiteY47" fmla="*/ 2581165 h 2600599"/>
                  <a:gd name="connsiteX48" fmla="*/ 11520 w 3413041"/>
                  <a:gd name="connsiteY48" fmla="*/ 2459535 h 2600599"/>
                  <a:gd name="connsiteX49" fmla="*/ 0 w 3413041"/>
                  <a:gd name="connsiteY49" fmla="*/ 2107955 h 2600599"/>
                  <a:gd name="connsiteX50" fmla="*/ 11520 w 3413041"/>
                  <a:gd name="connsiteY50" fmla="*/ 1756735 h 2600599"/>
                  <a:gd name="connsiteX51" fmla="*/ 111976 w 3413041"/>
                  <a:gd name="connsiteY51" fmla="*/ 1635823 h 2600599"/>
                  <a:gd name="connsiteX52" fmla="*/ 876360 w 3413041"/>
                  <a:gd name="connsiteY52" fmla="*/ 1615671 h 2600599"/>
                  <a:gd name="connsiteX53" fmla="*/ 1613384 w 3413041"/>
                  <a:gd name="connsiteY53" fmla="*/ 1603435 h 2600599"/>
                  <a:gd name="connsiteX54" fmla="*/ 1625624 w 3413041"/>
                  <a:gd name="connsiteY54" fmla="*/ 975845 h 2600599"/>
                  <a:gd name="connsiteX55" fmla="*/ 1625624 w 3413041"/>
                  <a:gd name="connsiteY55" fmla="*/ 360131 h 2600599"/>
                  <a:gd name="connsiteX56" fmla="*/ 1588900 w 3413041"/>
                  <a:gd name="connsiteY56" fmla="*/ 325225 h 2600599"/>
                  <a:gd name="connsiteX57" fmla="*/ 1539572 w 3413041"/>
                  <a:gd name="connsiteY57" fmla="*/ 115069 h 2600599"/>
                  <a:gd name="connsiteX58" fmla="*/ 1627784 w 3413041"/>
                  <a:gd name="connsiteY58" fmla="*/ 20067 h 2600599"/>
                  <a:gd name="connsiteX59" fmla="*/ 1699384 w 3413041"/>
                  <a:gd name="connsiteY59" fmla="*/ 387 h 260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413041" h="2600599">
                    <a:moveTo>
                      <a:pt x="2520096" y="2002111"/>
                    </a:moveTo>
                    <a:cubicBezTo>
                      <a:pt x="2485576" y="2002111"/>
                      <a:pt x="2471552" y="2008599"/>
                      <a:pt x="2443148" y="2036713"/>
                    </a:cubicBezTo>
                    <a:cubicBezTo>
                      <a:pt x="2401440" y="2078525"/>
                      <a:pt x="2397124" y="2126825"/>
                      <a:pt x="2430564" y="2169719"/>
                    </a:cubicBezTo>
                    <a:cubicBezTo>
                      <a:pt x="2447824" y="2191345"/>
                      <a:pt x="2494924" y="2221623"/>
                      <a:pt x="2517576" y="2225587"/>
                    </a:cubicBezTo>
                    <a:cubicBezTo>
                      <a:pt x="2519016" y="2225947"/>
                      <a:pt x="2538432" y="2218379"/>
                      <a:pt x="2561084" y="2209367"/>
                    </a:cubicBezTo>
                    <a:cubicBezTo>
                      <a:pt x="2626164" y="2183415"/>
                      <a:pt x="2649536" y="2116733"/>
                      <a:pt x="2616816" y="2052933"/>
                    </a:cubicBezTo>
                    <a:cubicBezTo>
                      <a:pt x="2597040" y="2014725"/>
                      <a:pt x="2572952" y="2002111"/>
                      <a:pt x="2520096" y="2002111"/>
                    </a:cubicBezTo>
                    <a:close/>
                    <a:moveTo>
                      <a:pt x="1508300" y="2002111"/>
                    </a:moveTo>
                    <a:cubicBezTo>
                      <a:pt x="1428992" y="2002111"/>
                      <a:pt x="1376360" y="2076005"/>
                      <a:pt x="1405560" y="2145595"/>
                    </a:cubicBezTo>
                    <a:cubicBezTo>
                      <a:pt x="1421784" y="2184695"/>
                      <a:pt x="1436564" y="2198327"/>
                      <a:pt x="1478740" y="2211959"/>
                    </a:cubicBezTo>
                    <a:cubicBezTo>
                      <a:pt x="1522000" y="2225947"/>
                      <a:pt x="1574992" y="2205501"/>
                      <a:pt x="1603472" y="2164249"/>
                    </a:cubicBezTo>
                    <a:cubicBezTo>
                      <a:pt x="1630148" y="2125149"/>
                      <a:pt x="1631952" y="2102909"/>
                      <a:pt x="1611040" y="2063091"/>
                    </a:cubicBezTo>
                    <a:cubicBezTo>
                      <a:pt x="1589412" y="2021481"/>
                      <a:pt x="1556968" y="2002111"/>
                      <a:pt x="1508300" y="2002111"/>
                    </a:cubicBezTo>
                    <a:close/>
                    <a:moveTo>
                      <a:pt x="2022368" y="2000359"/>
                    </a:moveTo>
                    <a:cubicBezTo>
                      <a:pt x="1977828" y="1999137"/>
                      <a:pt x="1931620" y="2022751"/>
                      <a:pt x="1911224" y="2071965"/>
                    </a:cubicBezTo>
                    <a:cubicBezTo>
                      <a:pt x="1878012" y="2152299"/>
                      <a:pt x="1963928" y="2240235"/>
                      <a:pt x="2048404" y="2212371"/>
                    </a:cubicBezTo>
                    <a:cubicBezTo>
                      <a:pt x="2065372" y="2206943"/>
                      <a:pt x="2087392" y="2195363"/>
                      <a:pt x="2097140" y="2186677"/>
                    </a:cubicBezTo>
                    <a:cubicBezTo>
                      <a:pt x="2121328" y="2165689"/>
                      <a:pt x="2133600" y="2115027"/>
                      <a:pt x="2123492" y="2077755"/>
                    </a:cubicBezTo>
                    <a:cubicBezTo>
                      <a:pt x="2109776" y="2027635"/>
                      <a:pt x="2066904" y="2001581"/>
                      <a:pt x="2022368" y="2000359"/>
                    </a:cubicBezTo>
                    <a:close/>
                    <a:moveTo>
                      <a:pt x="3015036" y="1999015"/>
                    </a:moveTo>
                    <a:cubicBezTo>
                      <a:pt x="2991536" y="1999737"/>
                      <a:pt x="2973096" y="2010223"/>
                      <a:pt x="2949232" y="2036257"/>
                    </a:cubicBezTo>
                    <a:cubicBezTo>
                      <a:pt x="2909100" y="2080009"/>
                      <a:pt x="2905124" y="2127377"/>
                      <a:pt x="2938388" y="2169321"/>
                    </a:cubicBezTo>
                    <a:cubicBezTo>
                      <a:pt x="2962612" y="2200417"/>
                      <a:pt x="3015396" y="2227535"/>
                      <a:pt x="3036728" y="2220303"/>
                    </a:cubicBezTo>
                    <a:cubicBezTo>
                      <a:pt x="3044320" y="2217773"/>
                      <a:pt x="3054444" y="2215603"/>
                      <a:pt x="3059144" y="2215603"/>
                    </a:cubicBezTo>
                    <a:cubicBezTo>
                      <a:pt x="3063844" y="2215603"/>
                      <a:pt x="3081560" y="2203671"/>
                      <a:pt x="3098552" y="2189569"/>
                    </a:cubicBezTo>
                    <a:cubicBezTo>
                      <a:pt x="3181348" y="2119783"/>
                      <a:pt x="3126756" y="1995759"/>
                      <a:pt x="3015036" y="1999015"/>
                    </a:cubicBezTo>
                    <a:close/>
                    <a:moveTo>
                      <a:pt x="510504" y="1896023"/>
                    </a:moveTo>
                    <a:cubicBezTo>
                      <a:pt x="470936" y="1893547"/>
                      <a:pt x="430752" y="1902141"/>
                      <a:pt x="395168" y="1923123"/>
                    </a:cubicBezTo>
                    <a:cubicBezTo>
                      <a:pt x="254988" y="2005421"/>
                      <a:pt x="249236" y="2203951"/>
                      <a:pt x="384384" y="2288055"/>
                    </a:cubicBezTo>
                    <a:cubicBezTo>
                      <a:pt x="456272" y="2332815"/>
                      <a:pt x="532832" y="2333899"/>
                      <a:pt x="606156" y="2291305"/>
                    </a:cubicBezTo>
                    <a:cubicBezTo>
                      <a:pt x="628800" y="2278309"/>
                      <a:pt x="660788" y="2247627"/>
                      <a:pt x="676964" y="2223805"/>
                    </a:cubicBezTo>
                    <a:cubicBezTo>
                      <a:pt x="702844" y="2185543"/>
                      <a:pt x="706436" y="2170381"/>
                      <a:pt x="706436" y="2108297"/>
                    </a:cubicBezTo>
                    <a:cubicBezTo>
                      <a:pt x="706436" y="2048377"/>
                      <a:pt x="702124" y="2030329"/>
                      <a:pt x="679120" y="1994593"/>
                    </a:cubicBezTo>
                    <a:cubicBezTo>
                      <a:pt x="640704" y="1935035"/>
                      <a:pt x="576456" y="1900151"/>
                      <a:pt x="510504" y="1896023"/>
                    </a:cubicBezTo>
                    <a:close/>
                    <a:moveTo>
                      <a:pt x="1699384" y="387"/>
                    </a:moveTo>
                    <a:cubicBezTo>
                      <a:pt x="1772344" y="-4337"/>
                      <a:pt x="1845252" y="34461"/>
                      <a:pt x="1880900" y="104633"/>
                    </a:cubicBezTo>
                    <a:cubicBezTo>
                      <a:pt x="1916904" y="175165"/>
                      <a:pt x="1898180" y="266209"/>
                      <a:pt x="1835172" y="324865"/>
                    </a:cubicBezTo>
                    <a:lnTo>
                      <a:pt x="1808528" y="349695"/>
                    </a:lnTo>
                    <a:lnTo>
                      <a:pt x="1808528" y="976565"/>
                    </a:lnTo>
                    <a:cubicBezTo>
                      <a:pt x="1808528" y="1538661"/>
                      <a:pt x="1810328" y="1603795"/>
                      <a:pt x="1824732" y="1609553"/>
                    </a:cubicBezTo>
                    <a:cubicBezTo>
                      <a:pt x="1833372" y="1612791"/>
                      <a:pt x="2161740" y="1615671"/>
                      <a:pt x="2553832" y="1615671"/>
                    </a:cubicBezTo>
                    <a:cubicBezTo>
                      <a:pt x="3355664" y="1616031"/>
                      <a:pt x="3318940" y="1612791"/>
                      <a:pt x="3379788" y="1692319"/>
                    </a:cubicBezTo>
                    <a:lnTo>
                      <a:pt x="3408952" y="1730825"/>
                    </a:lnTo>
                    <a:lnTo>
                      <a:pt x="3411832" y="2094279"/>
                    </a:lnTo>
                    <a:cubicBezTo>
                      <a:pt x="3414712" y="2436503"/>
                      <a:pt x="3413632" y="2460255"/>
                      <a:pt x="3395268" y="2496239"/>
                    </a:cubicBezTo>
                    <a:cubicBezTo>
                      <a:pt x="3371144" y="2543381"/>
                      <a:pt x="3348104" y="2564973"/>
                      <a:pt x="3299856" y="2585125"/>
                    </a:cubicBezTo>
                    <a:cubicBezTo>
                      <a:pt x="3266732" y="2598799"/>
                      <a:pt x="3084188" y="2600599"/>
                      <a:pt x="1709876" y="2600599"/>
                    </a:cubicBezTo>
                    <a:cubicBezTo>
                      <a:pt x="215668" y="2600239"/>
                      <a:pt x="155900" y="2599519"/>
                      <a:pt x="115576" y="2581165"/>
                    </a:cubicBezTo>
                    <a:cubicBezTo>
                      <a:pt x="69848" y="2560655"/>
                      <a:pt x="29524" y="2513153"/>
                      <a:pt x="11520" y="2459535"/>
                    </a:cubicBezTo>
                    <a:cubicBezTo>
                      <a:pt x="3960" y="2436503"/>
                      <a:pt x="0" y="2318111"/>
                      <a:pt x="0" y="2107955"/>
                    </a:cubicBezTo>
                    <a:cubicBezTo>
                      <a:pt x="0" y="1898157"/>
                      <a:pt x="3960" y="1779405"/>
                      <a:pt x="11520" y="1756735"/>
                    </a:cubicBezTo>
                    <a:cubicBezTo>
                      <a:pt x="28804" y="1704915"/>
                      <a:pt x="67328" y="1658493"/>
                      <a:pt x="111976" y="1635823"/>
                    </a:cubicBezTo>
                    <a:cubicBezTo>
                      <a:pt x="150500" y="1616031"/>
                      <a:pt x="172824" y="1615671"/>
                      <a:pt x="876360" y="1615671"/>
                    </a:cubicBezTo>
                    <a:cubicBezTo>
                      <a:pt x="1426516" y="1615671"/>
                      <a:pt x="1604380" y="1612791"/>
                      <a:pt x="1613384" y="1603435"/>
                    </a:cubicBezTo>
                    <a:cubicBezTo>
                      <a:pt x="1622744" y="1594079"/>
                      <a:pt x="1625624" y="1440781"/>
                      <a:pt x="1625624" y="975845"/>
                    </a:cubicBezTo>
                    <a:lnTo>
                      <a:pt x="1625624" y="360131"/>
                    </a:lnTo>
                    <a:lnTo>
                      <a:pt x="1588900" y="325225"/>
                    </a:lnTo>
                    <a:cubicBezTo>
                      <a:pt x="1525172" y="264409"/>
                      <a:pt x="1507888" y="190999"/>
                      <a:pt x="1539572" y="115069"/>
                    </a:cubicBezTo>
                    <a:cubicBezTo>
                      <a:pt x="1559736" y="66847"/>
                      <a:pt x="1581336" y="43817"/>
                      <a:pt x="1627784" y="20067"/>
                    </a:cubicBezTo>
                    <a:cubicBezTo>
                      <a:pt x="1650736" y="8371"/>
                      <a:pt x="1675064" y="1961"/>
                      <a:pt x="1699384" y="3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8" name="Freeform 92"/>
              <p:cNvSpPr>
                <a:spLocks/>
              </p:cNvSpPr>
              <p:nvPr/>
            </p:nvSpPr>
            <p:spPr bwMode="auto">
              <a:xfrm>
                <a:off x="35512341" y="13261794"/>
                <a:ext cx="405044" cy="1443407"/>
              </a:xfrm>
              <a:custGeom>
                <a:avLst/>
                <a:gdLst>
                  <a:gd name="T0" fmla="*/ 1033 w 1527"/>
                  <a:gd name="T1" fmla="*/ 5262 h 5433"/>
                  <a:gd name="T2" fmla="*/ 125 w 1527"/>
                  <a:gd name="T3" fmla="*/ 3147 h 5433"/>
                  <a:gd name="T4" fmla="*/ 1098 w 1527"/>
                  <a:gd name="T5" fmla="*/ 127 h 5433"/>
                  <a:gd name="T6" fmla="*/ 1212 w 1527"/>
                  <a:gd name="T7" fmla="*/ 0 h 5433"/>
                  <a:gd name="T8" fmla="*/ 1369 w 1527"/>
                  <a:gd name="T9" fmla="*/ 154 h 5433"/>
                  <a:gd name="T10" fmla="*/ 1527 w 1527"/>
                  <a:gd name="T11" fmla="*/ 353 h 5433"/>
                  <a:gd name="T12" fmla="*/ 1439 w 1527"/>
                  <a:gd name="T13" fmla="*/ 481 h 5433"/>
                  <a:gd name="T14" fmla="*/ 863 w 1527"/>
                  <a:gd name="T15" fmla="*/ 1402 h 5433"/>
                  <a:gd name="T16" fmla="*/ 622 w 1527"/>
                  <a:gd name="T17" fmla="*/ 2283 h 5433"/>
                  <a:gd name="T18" fmla="*/ 1412 w 1527"/>
                  <a:gd name="T19" fmla="*/ 4958 h 5433"/>
                  <a:gd name="T20" fmla="*/ 1526 w 1527"/>
                  <a:gd name="T21" fmla="*/ 5112 h 5433"/>
                  <a:gd name="T22" fmla="*/ 1210 w 1527"/>
                  <a:gd name="T23" fmla="*/ 5432 h 5433"/>
                  <a:gd name="T24" fmla="*/ 1033 w 1527"/>
                  <a:gd name="T25" fmla="*/ 5262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7" h="5433">
                    <a:moveTo>
                      <a:pt x="1033" y="5262"/>
                    </a:moveTo>
                    <a:cubicBezTo>
                      <a:pt x="505" y="4626"/>
                      <a:pt x="222" y="3966"/>
                      <a:pt x="125" y="3147"/>
                    </a:cubicBezTo>
                    <a:cubicBezTo>
                      <a:pt x="0" y="2085"/>
                      <a:pt x="368" y="942"/>
                      <a:pt x="1098" y="127"/>
                    </a:cubicBezTo>
                    <a:lnTo>
                      <a:pt x="1212" y="0"/>
                    </a:lnTo>
                    <a:lnTo>
                      <a:pt x="1369" y="154"/>
                    </a:lnTo>
                    <a:cubicBezTo>
                      <a:pt x="1456" y="239"/>
                      <a:pt x="1527" y="329"/>
                      <a:pt x="1527" y="353"/>
                    </a:cubicBezTo>
                    <a:cubicBezTo>
                      <a:pt x="1527" y="378"/>
                      <a:pt x="1487" y="436"/>
                      <a:pt x="1439" y="481"/>
                    </a:cubicBezTo>
                    <a:cubicBezTo>
                      <a:pt x="1290" y="623"/>
                      <a:pt x="990" y="1101"/>
                      <a:pt x="863" y="1402"/>
                    </a:cubicBezTo>
                    <a:cubicBezTo>
                      <a:pt x="746" y="1677"/>
                      <a:pt x="696" y="1858"/>
                      <a:pt x="622" y="2283"/>
                    </a:cubicBezTo>
                    <a:cubicBezTo>
                      <a:pt x="471" y="3144"/>
                      <a:pt x="802" y="4265"/>
                      <a:pt x="1412" y="4958"/>
                    </a:cubicBezTo>
                    <a:cubicBezTo>
                      <a:pt x="1475" y="5030"/>
                      <a:pt x="1526" y="5099"/>
                      <a:pt x="1526" y="5112"/>
                    </a:cubicBezTo>
                    <a:cubicBezTo>
                      <a:pt x="1525" y="5152"/>
                      <a:pt x="1248" y="5433"/>
                      <a:pt x="1210" y="5432"/>
                    </a:cubicBezTo>
                    <a:cubicBezTo>
                      <a:pt x="1190" y="5432"/>
                      <a:pt x="1110" y="5356"/>
                      <a:pt x="1033" y="526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9" name="Freeform 93"/>
              <p:cNvSpPr>
                <a:spLocks/>
              </p:cNvSpPr>
              <p:nvPr/>
            </p:nvSpPr>
            <p:spPr bwMode="auto">
              <a:xfrm>
                <a:off x="37228508" y="13261794"/>
                <a:ext cx="376948" cy="1443407"/>
              </a:xfrm>
              <a:custGeom>
                <a:avLst/>
                <a:gdLst>
                  <a:gd name="T0" fmla="*/ 144 w 1421"/>
                  <a:gd name="T1" fmla="*/ 5290 h 5433"/>
                  <a:gd name="T2" fmla="*/ 0 w 1421"/>
                  <a:gd name="T3" fmla="*/ 5119 h 5433"/>
                  <a:gd name="T4" fmla="*/ 156 w 1421"/>
                  <a:gd name="T5" fmla="*/ 4897 h 5433"/>
                  <a:gd name="T6" fmla="*/ 841 w 1421"/>
                  <a:gd name="T7" fmla="*/ 3529 h 5433"/>
                  <a:gd name="T8" fmla="*/ 915 w 1421"/>
                  <a:gd name="T9" fmla="*/ 2766 h 5433"/>
                  <a:gd name="T10" fmla="*/ 756 w 1421"/>
                  <a:gd name="T11" fmla="*/ 1640 h 5433"/>
                  <a:gd name="T12" fmla="*/ 158 w 1421"/>
                  <a:gd name="T13" fmla="*/ 567 h 5433"/>
                  <a:gd name="T14" fmla="*/ 0 w 1421"/>
                  <a:gd name="T15" fmla="*/ 341 h 5433"/>
                  <a:gd name="T16" fmla="*/ 157 w 1421"/>
                  <a:gd name="T17" fmla="*/ 154 h 5433"/>
                  <a:gd name="T18" fmla="*/ 314 w 1421"/>
                  <a:gd name="T19" fmla="*/ 0 h 5433"/>
                  <a:gd name="T20" fmla="*/ 452 w 1421"/>
                  <a:gd name="T21" fmla="*/ 155 h 5433"/>
                  <a:gd name="T22" fmla="*/ 1184 w 1421"/>
                  <a:gd name="T23" fmla="*/ 1378 h 5433"/>
                  <a:gd name="T24" fmla="*/ 1380 w 1421"/>
                  <a:gd name="T25" fmla="*/ 2110 h 5433"/>
                  <a:gd name="T26" fmla="*/ 1385 w 1421"/>
                  <a:gd name="T27" fmla="*/ 3313 h 5433"/>
                  <a:gd name="T28" fmla="*/ 1311 w 1421"/>
                  <a:gd name="T29" fmla="*/ 3641 h 5433"/>
                  <a:gd name="T30" fmla="*/ 711 w 1421"/>
                  <a:gd name="T31" fmla="*/ 4981 h 5433"/>
                  <a:gd name="T32" fmla="*/ 310 w 1421"/>
                  <a:gd name="T33" fmla="*/ 5433 h 5433"/>
                  <a:gd name="T34" fmla="*/ 144 w 1421"/>
                  <a:gd name="T35" fmla="*/ 5290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21" h="5433">
                    <a:moveTo>
                      <a:pt x="144" y="5290"/>
                    </a:moveTo>
                    <a:cubicBezTo>
                      <a:pt x="65" y="5212"/>
                      <a:pt x="0" y="5135"/>
                      <a:pt x="0" y="5119"/>
                    </a:cubicBezTo>
                    <a:cubicBezTo>
                      <a:pt x="0" y="5104"/>
                      <a:pt x="70" y="5004"/>
                      <a:pt x="156" y="4897"/>
                    </a:cubicBezTo>
                    <a:cubicBezTo>
                      <a:pt x="483" y="4492"/>
                      <a:pt x="709" y="4040"/>
                      <a:pt x="841" y="3529"/>
                    </a:cubicBezTo>
                    <a:cubicBezTo>
                      <a:pt x="905" y="3280"/>
                      <a:pt x="914" y="3186"/>
                      <a:pt x="915" y="2766"/>
                    </a:cubicBezTo>
                    <a:cubicBezTo>
                      <a:pt x="917" y="2242"/>
                      <a:pt x="889" y="2047"/>
                      <a:pt x="756" y="1640"/>
                    </a:cubicBezTo>
                    <a:cubicBezTo>
                      <a:pt x="623" y="1234"/>
                      <a:pt x="449" y="922"/>
                      <a:pt x="158" y="567"/>
                    </a:cubicBezTo>
                    <a:cubicBezTo>
                      <a:pt x="71" y="461"/>
                      <a:pt x="0" y="359"/>
                      <a:pt x="0" y="341"/>
                    </a:cubicBezTo>
                    <a:cubicBezTo>
                      <a:pt x="0" y="323"/>
                      <a:pt x="70" y="239"/>
                      <a:pt x="157" y="154"/>
                    </a:cubicBezTo>
                    <a:lnTo>
                      <a:pt x="314" y="0"/>
                    </a:lnTo>
                    <a:lnTo>
                      <a:pt x="452" y="155"/>
                    </a:lnTo>
                    <a:cubicBezTo>
                      <a:pt x="731" y="467"/>
                      <a:pt x="1039" y="981"/>
                      <a:pt x="1184" y="1378"/>
                    </a:cubicBezTo>
                    <a:cubicBezTo>
                      <a:pt x="1233" y="1511"/>
                      <a:pt x="1299" y="1760"/>
                      <a:pt x="1380" y="2110"/>
                    </a:cubicBezTo>
                    <a:cubicBezTo>
                      <a:pt x="1417" y="2273"/>
                      <a:pt x="1421" y="3170"/>
                      <a:pt x="1385" y="3313"/>
                    </a:cubicBezTo>
                    <a:cubicBezTo>
                      <a:pt x="1371" y="3369"/>
                      <a:pt x="1337" y="3516"/>
                      <a:pt x="1311" y="3641"/>
                    </a:cubicBezTo>
                    <a:cubicBezTo>
                      <a:pt x="1220" y="4071"/>
                      <a:pt x="985" y="4596"/>
                      <a:pt x="711" y="4981"/>
                    </a:cubicBezTo>
                    <a:cubicBezTo>
                      <a:pt x="572" y="5176"/>
                      <a:pt x="344" y="5433"/>
                      <a:pt x="310" y="5433"/>
                    </a:cubicBezTo>
                    <a:cubicBezTo>
                      <a:pt x="299" y="5433"/>
                      <a:pt x="224" y="5368"/>
                      <a:pt x="144" y="529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0" name="Freeform 94"/>
              <p:cNvSpPr>
                <a:spLocks/>
              </p:cNvSpPr>
              <p:nvPr/>
            </p:nvSpPr>
            <p:spPr bwMode="auto">
              <a:xfrm>
                <a:off x="35835435" y="13472509"/>
                <a:ext cx="300856" cy="1021974"/>
              </a:xfrm>
              <a:custGeom>
                <a:avLst/>
                <a:gdLst>
                  <a:gd name="T0" fmla="*/ 649 w 1133"/>
                  <a:gd name="T1" fmla="*/ 3709 h 3850"/>
                  <a:gd name="T2" fmla="*/ 64 w 1133"/>
                  <a:gd name="T3" fmla="*/ 2517 h 3850"/>
                  <a:gd name="T4" fmla="*/ 50 w 1133"/>
                  <a:gd name="T5" fmla="*/ 1437 h 3850"/>
                  <a:gd name="T6" fmla="*/ 583 w 1133"/>
                  <a:gd name="T7" fmla="*/ 253 h 3850"/>
                  <a:gd name="T8" fmla="*/ 974 w 1133"/>
                  <a:gd name="T9" fmla="*/ 185 h 3850"/>
                  <a:gd name="T10" fmla="*/ 1133 w 1133"/>
                  <a:gd name="T11" fmla="*/ 344 h 3850"/>
                  <a:gd name="T12" fmla="*/ 984 w 1133"/>
                  <a:gd name="T13" fmla="*/ 538 h 3850"/>
                  <a:gd name="T14" fmla="*/ 561 w 1133"/>
                  <a:gd name="T15" fmla="*/ 1412 h 3850"/>
                  <a:gd name="T16" fmla="*/ 616 w 1133"/>
                  <a:gd name="T17" fmla="*/ 2679 h 3850"/>
                  <a:gd name="T18" fmla="*/ 966 w 1133"/>
                  <a:gd name="T19" fmla="*/ 3313 h 3850"/>
                  <a:gd name="T20" fmla="*/ 1087 w 1133"/>
                  <a:gd name="T21" fmla="*/ 3572 h 3850"/>
                  <a:gd name="T22" fmla="*/ 780 w 1133"/>
                  <a:gd name="T23" fmla="*/ 3850 h 3850"/>
                  <a:gd name="T24" fmla="*/ 649 w 1133"/>
                  <a:gd name="T25" fmla="*/ 3709 h 3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3" h="3850">
                    <a:moveTo>
                      <a:pt x="649" y="3709"/>
                    </a:moveTo>
                    <a:cubicBezTo>
                      <a:pt x="375" y="3385"/>
                      <a:pt x="157" y="2939"/>
                      <a:pt x="64" y="2517"/>
                    </a:cubicBezTo>
                    <a:cubicBezTo>
                      <a:pt x="8" y="2258"/>
                      <a:pt x="0" y="1696"/>
                      <a:pt x="50" y="1437"/>
                    </a:cubicBezTo>
                    <a:cubicBezTo>
                      <a:pt x="132" y="1013"/>
                      <a:pt x="338" y="555"/>
                      <a:pt x="583" y="253"/>
                    </a:cubicBezTo>
                    <a:cubicBezTo>
                      <a:pt x="788" y="1"/>
                      <a:pt x="789" y="0"/>
                      <a:pt x="974" y="185"/>
                    </a:cubicBezTo>
                    <a:lnTo>
                      <a:pt x="1133" y="344"/>
                    </a:lnTo>
                    <a:lnTo>
                      <a:pt x="984" y="538"/>
                    </a:lnTo>
                    <a:cubicBezTo>
                      <a:pt x="797" y="782"/>
                      <a:pt x="632" y="1122"/>
                      <a:pt x="561" y="1412"/>
                    </a:cubicBezTo>
                    <a:cubicBezTo>
                      <a:pt x="469" y="1785"/>
                      <a:pt x="494" y="2369"/>
                      <a:pt x="616" y="2679"/>
                    </a:cubicBezTo>
                    <a:cubicBezTo>
                      <a:pt x="701" y="2898"/>
                      <a:pt x="831" y="3134"/>
                      <a:pt x="966" y="3313"/>
                    </a:cubicBezTo>
                    <a:cubicBezTo>
                      <a:pt x="1102" y="3494"/>
                      <a:pt x="1118" y="3528"/>
                      <a:pt x="1087" y="3572"/>
                    </a:cubicBezTo>
                    <a:cubicBezTo>
                      <a:pt x="1050" y="3625"/>
                      <a:pt x="802" y="3850"/>
                      <a:pt x="780" y="3850"/>
                    </a:cubicBezTo>
                    <a:cubicBezTo>
                      <a:pt x="774" y="3850"/>
                      <a:pt x="715" y="3787"/>
                      <a:pt x="649" y="370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1" name="Freeform 95"/>
              <p:cNvSpPr>
                <a:spLocks/>
              </p:cNvSpPr>
              <p:nvPr/>
            </p:nvSpPr>
            <p:spPr bwMode="auto">
              <a:xfrm>
                <a:off x="37010764" y="13480709"/>
                <a:ext cx="313734" cy="1013779"/>
              </a:xfrm>
              <a:custGeom>
                <a:avLst/>
                <a:gdLst>
                  <a:gd name="T0" fmla="*/ 263 w 1183"/>
                  <a:gd name="T1" fmla="*/ 3770 h 3819"/>
                  <a:gd name="T2" fmla="*/ 103 w 1183"/>
                  <a:gd name="T3" fmla="*/ 3603 h 3819"/>
                  <a:gd name="T4" fmla="*/ 0 w 1183"/>
                  <a:gd name="T5" fmla="*/ 3485 h 3819"/>
                  <a:gd name="T6" fmla="*/ 140 w 1183"/>
                  <a:gd name="T7" fmla="*/ 3311 h 3819"/>
                  <a:gd name="T8" fmla="*/ 593 w 1183"/>
                  <a:gd name="T9" fmla="*/ 2295 h 3819"/>
                  <a:gd name="T10" fmla="*/ 620 w 1183"/>
                  <a:gd name="T11" fmla="*/ 1689 h 3819"/>
                  <a:gd name="T12" fmla="*/ 144 w 1183"/>
                  <a:gd name="T13" fmla="*/ 506 h 3819"/>
                  <a:gd name="T14" fmla="*/ 0 w 1183"/>
                  <a:gd name="T15" fmla="*/ 318 h 3819"/>
                  <a:gd name="T16" fmla="*/ 156 w 1183"/>
                  <a:gd name="T17" fmla="*/ 157 h 3819"/>
                  <a:gd name="T18" fmla="*/ 362 w 1183"/>
                  <a:gd name="T19" fmla="*/ 26 h 3819"/>
                  <a:gd name="T20" fmla="*/ 836 w 1183"/>
                  <a:gd name="T21" fmla="*/ 701 h 3819"/>
                  <a:gd name="T22" fmla="*/ 1105 w 1183"/>
                  <a:gd name="T23" fmla="*/ 1615 h 3819"/>
                  <a:gd name="T24" fmla="*/ 672 w 1183"/>
                  <a:gd name="T25" fmla="*/ 3424 h 3819"/>
                  <a:gd name="T26" fmla="*/ 342 w 1183"/>
                  <a:gd name="T27" fmla="*/ 3819 h 3819"/>
                  <a:gd name="T28" fmla="*/ 263 w 1183"/>
                  <a:gd name="T29" fmla="*/ 3770 h 3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3" h="3819">
                    <a:moveTo>
                      <a:pt x="263" y="3770"/>
                    </a:moveTo>
                    <a:cubicBezTo>
                      <a:pt x="232" y="3743"/>
                      <a:pt x="160" y="3668"/>
                      <a:pt x="103" y="3603"/>
                    </a:cubicBezTo>
                    <a:lnTo>
                      <a:pt x="0" y="3485"/>
                    </a:lnTo>
                    <a:lnTo>
                      <a:pt x="140" y="3311"/>
                    </a:lnTo>
                    <a:cubicBezTo>
                      <a:pt x="378" y="3015"/>
                      <a:pt x="537" y="2660"/>
                      <a:pt x="593" y="2295"/>
                    </a:cubicBezTo>
                    <a:cubicBezTo>
                      <a:pt x="643" y="1975"/>
                      <a:pt x="645" y="1920"/>
                      <a:pt x="620" y="1689"/>
                    </a:cubicBezTo>
                    <a:cubicBezTo>
                      <a:pt x="573" y="1255"/>
                      <a:pt x="412" y="855"/>
                      <a:pt x="144" y="506"/>
                    </a:cubicBezTo>
                    <a:lnTo>
                      <a:pt x="0" y="318"/>
                    </a:lnTo>
                    <a:lnTo>
                      <a:pt x="156" y="157"/>
                    </a:lnTo>
                    <a:cubicBezTo>
                      <a:pt x="287" y="21"/>
                      <a:pt x="319" y="0"/>
                      <a:pt x="362" y="26"/>
                    </a:cubicBezTo>
                    <a:cubicBezTo>
                      <a:pt x="473" y="94"/>
                      <a:pt x="693" y="407"/>
                      <a:pt x="836" y="701"/>
                    </a:cubicBezTo>
                    <a:cubicBezTo>
                      <a:pt x="1000" y="1038"/>
                      <a:pt x="1051" y="1210"/>
                      <a:pt x="1105" y="1615"/>
                    </a:cubicBezTo>
                    <a:cubicBezTo>
                      <a:pt x="1183" y="2193"/>
                      <a:pt x="1007" y="2927"/>
                      <a:pt x="672" y="3424"/>
                    </a:cubicBezTo>
                    <a:cubicBezTo>
                      <a:pt x="555" y="3597"/>
                      <a:pt x="370" y="3819"/>
                      <a:pt x="342" y="3819"/>
                    </a:cubicBezTo>
                    <a:cubicBezTo>
                      <a:pt x="330" y="3819"/>
                      <a:pt x="294" y="3797"/>
                      <a:pt x="263" y="377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2" name="Freeform 96"/>
              <p:cNvSpPr>
                <a:spLocks/>
              </p:cNvSpPr>
              <p:nvPr/>
            </p:nvSpPr>
            <p:spPr bwMode="auto">
              <a:xfrm>
                <a:off x="36138636" y="13684397"/>
                <a:ext cx="208374" cy="600542"/>
              </a:xfrm>
              <a:custGeom>
                <a:avLst/>
                <a:gdLst>
                  <a:gd name="T0" fmla="*/ 317 w 783"/>
                  <a:gd name="T1" fmla="*/ 2127 h 2261"/>
                  <a:gd name="T2" fmla="*/ 0 w 783"/>
                  <a:gd name="T3" fmla="*/ 1146 h 2261"/>
                  <a:gd name="T4" fmla="*/ 342 w 783"/>
                  <a:gd name="T5" fmla="*/ 122 h 2261"/>
                  <a:gd name="T6" fmla="*/ 449 w 783"/>
                  <a:gd name="T7" fmla="*/ 0 h 2261"/>
                  <a:gd name="T8" fmla="*/ 616 w 783"/>
                  <a:gd name="T9" fmla="*/ 170 h 2261"/>
                  <a:gd name="T10" fmla="*/ 783 w 783"/>
                  <a:gd name="T11" fmla="*/ 339 h 2261"/>
                  <a:gd name="T12" fmla="*/ 705 w 783"/>
                  <a:gd name="T13" fmla="*/ 451 h 2261"/>
                  <a:gd name="T14" fmla="*/ 492 w 783"/>
                  <a:gd name="T15" fmla="*/ 1139 h 2261"/>
                  <a:gd name="T16" fmla="*/ 685 w 783"/>
                  <a:gd name="T17" fmla="*/ 1795 h 2261"/>
                  <a:gd name="T18" fmla="*/ 747 w 783"/>
                  <a:gd name="T19" fmla="*/ 1975 h 2261"/>
                  <a:gd name="T20" fmla="*/ 441 w 783"/>
                  <a:gd name="T21" fmla="*/ 2261 h 2261"/>
                  <a:gd name="T22" fmla="*/ 317 w 783"/>
                  <a:gd name="T23" fmla="*/ 2127 h 2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3" h="2261">
                    <a:moveTo>
                      <a:pt x="317" y="2127"/>
                    </a:moveTo>
                    <a:cubicBezTo>
                      <a:pt x="85" y="1820"/>
                      <a:pt x="1" y="1557"/>
                      <a:pt x="0" y="1146"/>
                    </a:cubicBezTo>
                    <a:cubicBezTo>
                      <a:pt x="0" y="720"/>
                      <a:pt x="112" y="384"/>
                      <a:pt x="342" y="122"/>
                    </a:cubicBezTo>
                    <a:lnTo>
                      <a:pt x="449" y="0"/>
                    </a:lnTo>
                    <a:lnTo>
                      <a:pt x="616" y="170"/>
                    </a:lnTo>
                    <a:lnTo>
                      <a:pt x="783" y="339"/>
                    </a:lnTo>
                    <a:lnTo>
                      <a:pt x="705" y="451"/>
                    </a:lnTo>
                    <a:cubicBezTo>
                      <a:pt x="555" y="668"/>
                      <a:pt x="493" y="869"/>
                      <a:pt x="492" y="1139"/>
                    </a:cubicBezTo>
                    <a:cubicBezTo>
                      <a:pt x="491" y="1416"/>
                      <a:pt x="539" y="1578"/>
                      <a:pt x="685" y="1795"/>
                    </a:cubicBezTo>
                    <a:cubicBezTo>
                      <a:pt x="752" y="1893"/>
                      <a:pt x="767" y="1938"/>
                      <a:pt x="747" y="1975"/>
                    </a:cubicBezTo>
                    <a:cubicBezTo>
                      <a:pt x="715" y="2036"/>
                      <a:pt x="473" y="2261"/>
                      <a:pt x="441" y="2261"/>
                    </a:cubicBezTo>
                    <a:cubicBezTo>
                      <a:pt x="428" y="2261"/>
                      <a:pt x="373" y="2201"/>
                      <a:pt x="317" y="2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3" name="Freeform 97"/>
              <p:cNvSpPr>
                <a:spLocks/>
              </p:cNvSpPr>
              <p:nvPr/>
            </p:nvSpPr>
            <p:spPr bwMode="auto">
              <a:xfrm>
                <a:off x="36800046" y="13693762"/>
                <a:ext cx="234129" cy="591177"/>
              </a:xfrm>
              <a:custGeom>
                <a:avLst/>
                <a:gdLst>
                  <a:gd name="T0" fmla="*/ 149 w 881"/>
                  <a:gd name="T1" fmla="*/ 2074 h 2228"/>
                  <a:gd name="T2" fmla="*/ 0 w 881"/>
                  <a:gd name="T3" fmla="*/ 1917 h 2228"/>
                  <a:gd name="T4" fmla="*/ 50 w 881"/>
                  <a:gd name="T5" fmla="*/ 1840 h 2228"/>
                  <a:gd name="T6" fmla="*/ 276 w 881"/>
                  <a:gd name="T7" fmla="*/ 1323 h 2228"/>
                  <a:gd name="T8" fmla="*/ 97 w 881"/>
                  <a:gd name="T9" fmla="*/ 454 h 2228"/>
                  <a:gd name="T10" fmla="*/ 1 w 881"/>
                  <a:gd name="T11" fmla="*/ 302 h 2228"/>
                  <a:gd name="T12" fmla="*/ 150 w 881"/>
                  <a:gd name="T13" fmla="*/ 151 h 2228"/>
                  <a:gd name="T14" fmla="*/ 333 w 881"/>
                  <a:gd name="T15" fmla="*/ 0 h 2228"/>
                  <a:gd name="T16" fmla="*/ 628 w 881"/>
                  <a:gd name="T17" fmla="*/ 389 h 2228"/>
                  <a:gd name="T18" fmla="*/ 501 w 881"/>
                  <a:gd name="T19" fmla="*/ 2041 h 2228"/>
                  <a:gd name="T20" fmla="*/ 340 w 881"/>
                  <a:gd name="T21" fmla="*/ 2223 h 2228"/>
                  <a:gd name="T22" fmla="*/ 149 w 881"/>
                  <a:gd name="T23" fmla="*/ 2074 h 2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1" h="2228">
                    <a:moveTo>
                      <a:pt x="149" y="2074"/>
                    </a:moveTo>
                    <a:lnTo>
                      <a:pt x="0" y="1917"/>
                    </a:lnTo>
                    <a:lnTo>
                      <a:pt x="50" y="1840"/>
                    </a:lnTo>
                    <a:cubicBezTo>
                      <a:pt x="178" y="1647"/>
                      <a:pt x="236" y="1514"/>
                      <a:pt x="276" y="1323"/>
                    </a:cubicBezTo>
                    <a:cubicBezTo>
                      <a:pt x="338" y="1024"/>
                      <a:pt x="280" y="742"/>
                      <a:pt x="97" y="454"/>
                    </a:cubicBezTo>
                    <a:lnTo>
                      <a:pt x="1" y="302"/>
                    </a:lnTo>
                    <a:lnTo>
                      <a:pt x="150" y="151"/>
                    </a:lnTo>
                    <a:cubicBezTo>
                      <a:pt x="232" y="68"/>
                      <a:pt x="315" y="0"/>
                      <a:pt x="333" y="0"/>
                    </a:cubicBezTo>
                    <a:cubicBezTo>
                      <a:pt x="387" y="0"/>
                      <a:pt x="528" y="187"/>
                      <a:pt x="628" y="389"/>
                    </a:cubicBezTo>
                    <a:cubicBezTo>
                      <a:pt x="881" y="903"/>
                      <a:pt x="830" y="1560"/>
                      <a:pt x="501" y="2041"/>
                    </a:cubicBezTo>
                    <a:cubicBezTo>
                      <a:pt x="435" y="2137"/>
                      <a:pt x="363" y="2219"/>
                      <a:pt x="340" y="2223"/>
                    </a:cubicBezTo>
                    <a:cubicBezTo>
                      <a:pt x="316" y="2228"/>
                      <a:pt x="230" y="2161"/>
                      <a:pt x="149" y="207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4" name="群組 33"/>
          <p:cNvGrpSpPr/>
          <p:nvPr/>
        </p:nvGrpSpPr>
        <p:grpSpPr>
          <a:xfrm>
            <a:off x="6071522" y="5145434"/>
            <a:ext cx="523644" cy="523644"/>
            <a:chOff x="5731184" y="5244806"/>
            <a:chExt cx="816070" cy="816070"/>
          </a:xfrm>
        </p:grpSpPr>
        <p:sp>
          <p:nvSpPr>
            <p:cNvPr id="35" name="橢圓 34"/>
            <p:cNvSpPr/>
            <p:nvPr/>
          </p:nvSpPr>
          <p:spPr>
            <a:xfrm>
              <a:off x="5731184" y="5244806"/>
              <a:ext cx="816070" cy="8160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6" name="手繪多邊形 35"/>
            <p:cNvSpPr>
              <a:spLocks/>
            </p:cNvSpPr>
            <p:nvPr/>
          </p:nvSpPr>
          <p:spPr bwMode="auto">
            <a:xfrm>
              <a:off x="5916458" y="5488444"/>
              <a:ext cx="445522" cy="328794"/>
            </a:xfrm>
            <a:custGeom>
              <a:avLst/>
              <a:gdLst>
                <a:gd name="connsiteX0" fmla="*/ 2313240 w 4627012"/>
                <a:gd name="connsiteY0" fmla="*/ 2906712 h 3414712"/>
                <a:gd name="connsiteX1" fmla="*/ 1912260 w 4627012"/>
                <a:gd name="connsiteY1" fmla="*/ 2918932 h 3414712"/>
                <a:gd name="connsiteX2" fmla="*/ 1906856 w 4627012"/>
                <a:gd name="connsiteY2" fmla="*/ 3234846 h 3414712"/>
                <a:gd name="connsiteX3" fmla="*/ 2311440 w 4627012"/>
                <a:gd name="connsiteY3" fmla="*/ 3241676 h 3414712"/>
                <a:gd name="connsiteX4" fmla="*/ 2721424 w 4627012"/>
                <a:gd name="connsiteY4" fmla="*/ 3229456 h 3414712"/>
                <a:gd name="connsiteX5" fmla="*/ 2733676 w 4627012"/>
                <a:gd name="connsiteY5" fmla="*/ 3078146 h 3414712"/>
                <a:gd name="connsiteX6" fmla="*/ 2717824 w 4627012"/>
                <a:gd name="connsiteY6" fmla="*/ 2922886 h 3414712"/>
                <a:gd name="connsiteX7" fmla="*/ 2313240 w 4627012"/>
                <a:gd name="connsiteY7" fmla="*/ 2906712 h 3414712"/>
                <a:gd name="connsiteX8" fmla="*/ 1584960 w 4627012"/>
                <a:gd name="connsiteY8" fmla="*/ 286972 h 3414712"/>
                <a:gd name="connsiteX9" fmla="*/ 289164 w 4627012"/>
                <a:gd name="connsiteY9" fmla="*/ 296550 h 3414712"/>
                <a:gd name="connsiteX10" fmla="*/ 287364 w 4627012"/>
                <a:gd name="connsiteY10" fmla="*/ 2620194 h 3414712"/>
                <a:gd name="connsiteX11" fmla="*/ 2319024 w 4627012"/>
                <a:gd name="connsiteY11" fmla="*/ 2632076 h 3414712"/>
                <a:gd name="connsiteX12" fmla="*/ 4338444 w 4627012"/>
                <a:gd name="connsiteY12" fmla="*/ 2632076 h 3414712"/>
                <a:gd name="connsiteX13" fmla="*/ 4343844 w 4627012"/>
                <a:gd name="connsiteY13" fmla="*/ 2609392 h 3414712"/>
                <a:gd name="connsiteX14" fmla="*/ 4346724 w 4627012"/>
                <a:gd name="connsiteY14" fmla="*/ 1438210 h 3414712"/>
                <a:gd name="connsiteX15" fmla="*/ 4343844 w 4627012"/>
                <a:gd name="connsiteY15" fmla="*/ 290070 h 3414712"/>
                <a:gd name="connsiteX16" fmla="*/ 2323344 w 4627012"/>
                <a:gd name="connsiteY16" fmla="*/ 287550 h 3414712"/>
                <a:gd name="connsiteX17" fmla="*/ 1584960 w 4627012"/>
                <a:gd name="connsiteY17" fmla="*/ 286972 h 3414712"/>
                <a:gd name="connsiteX18" fmla="*/ 4623604 w 4627012"/>
                <a:gd name="connsiteY18" fmla="*/ 0 h 3414712"/>
                <a:gd name="connsiteX19" fmla="*/ 4626124 w 4627012"/>
                <a:gd name="connsiteY19" fmla="*/ 1442872 h 3414712"/>
                <a:gd name="connsiteX20" fmla="*/ 4625404 w 4627012"/>
                <a:gd name="connsiteY20" fmla="*/ 2896186 h 3414712"/>
                <a:gd name="connsiteX21" fmla="*/ 3827856 w 4627012"/>
                <a:gd name="connsiteY21" fmla="*/ 2906628 h 3414712"/>
                <a:gd name="connsiteX22" fmla="*/ 3020592 w 4627012"/>
                <a:gd name="connsiteY22" fmla="*/ 2914912 h 3414712"/>
                <a:gd name="connsiteX23" fmla="*/ 3010148 w 4627012"/>
                <a:gd name="connsiteY23" fmla="*/ 3079832 h 3414712"/>
                <a:gd name="connsiteX24" fmla="*/ 3013028 w 4627012"/>
                <a:gd name="connsiteY24" fmla="*/ 3236830 h 3414712"/>
                <a:gd name="connsiteX25" fmla="*/ 3485796 w 4627012"/>
                <a:gd name="connsiteY25" fmla="*/ 3241870 h 3414712"/>
                <a:gd name="connsiteX26" fmla="*/ 3976204 w 4627012"/>
                <a:gd name="connsiteY26" fmla="*/ 3255554 h 3414712"/>
                <a:gd name="connsiteX27" fmla="*/ 4014012 w 4627012"/>
                <a:gd name="connsiteY27" fmla="*/ 3357820 h 3414712"/>
                <a:gd name="connsiteX28" fmla="*/ 4014012 w 4627012"/>
                <a:gd name="connsiteY28" fmla="*/ 3414712 h 3414712"/>
                <a:gd name="connsiteX29" fmla="*/ 2306940 w 4627012"/>
                <a:gd name="connsiteY29" fmla="*/ 3414712 h 3414712"/>
                <a:gd name="connsiteX30" fmla="*/ 599508 w 4627012"/>
                <a:gd name="connsiteY30" fmla="*/ 3414712 h 3414712"/>
                <a:gd name="connsiteX31" fmla="*/ 599508 w 4627012"/>
                <a:gd name="connsiteY31" fmla="*/ 3372942 h 3414712"/>
                <a:gd name="connsiteX32" fmla="*/ 656400 w 4627012"/>
                <a:gd name="connsiteY32" fmla="*/ 3253394 h 3414712"/>
                <a:gd name="connsiteX33" fmla="*/ 1136728 w 4627012"/>
                <a:gd name="connsiteY33" fmla="*/ 3241870 h 3414712"/>
                <a:gd name="connsiteX34" fmla="*/ 1603732 w 4627012"/>
                <a:gd name="connsiteY34" fmla="*/ 3229628 h 3414712"/>
                <a:gd name="connsiteX35" fmla="*/ 1615976 w 4627012"/>
                <a:gd name="connsiteY35" fmla="*/ 3078030 h 3414712"/>
                <a:gd name="connsiteX36" fmla="*/ 1599772 w 4627012"/>
                <a:gd name="connsiteY36" fmla="*/ 2922472 h 3414712"/>
                <a:gd name="connsiteX37" fmla="*/ 792144 w 4627012"/>
                <a:gd name="connsiteY37" fmla="*/ 2906268 h 3414712"/>
                <a:gd name="connsiteX38" fmla="*/ 0 w 4627012"/>
                <a:gd name="connsiteY38" fmla="*/ 2906268 h 3414712"/>
                <a:gd name="connsiteX39" fmla="*/ 2520 w 4627012"/>
                <a:gd name="connsiteY39" fmla="*/ 1455836 h 3414712"/>
                <a:gd name="connsiteX40" fmla="*/ 5040 w 4627012"/>
                <a:gd name="connsiteY40" fmla="*/ 5042 h 3414712"/>
                <a:gd name="connsiteX41" fmla="*/ 2314500 w 4627012"/>
                <a:gd name="connsiteY41" fmla="*/ 2520 h 341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27012" h="3414712">
                  <a:moveTo>
                    <a:pt x="2313240" y="2906712"/>
                  </a:moveTo>
                  <a:cubicBezTo>
                    <a:pt x="2024304" y="2906712"/>
                    <a:pt x="1921268" y="2909946"/>
                    <a:pt x="1912260" y="2918932"/>
                  </a:cubicBezTo>
                  <a:cubicBezTo>
                    <a:pt x="1898932" y="2932230"/>
                    <a:pt x="1893888" y="3222268"/>
                    <a:pt x="1906856" y="3234846"/>
                  </a:cubicBezTo>
                  <a:cubicBezTo>
                    <a:pt x="1910460" y="3238440"/>
                    <a:pt x="2092756" y="3241676"/>
                    <a:pt x="2311440" y="3241676"/>
                  </a:cubicBezTo>
                  <a:cubicBezTo>
                    <a:pt x="2607220" y="3241676"/>
                    <a:pt x="2712420" y="3238440"/>
                    <a:pt x="2721424" y="3229456"/>
                  </a:cubicBezTo>
                  <a:cubicBezTo>
                    <a:pt x="2729712" y="3221190"/>
                    <a:pt x="2733676" y="3172670"/>
                    <a:pt x="2733676" y="3078146"/>
                  </a:cubicBezTo>
                  <a:cubicBezTo>
                    <a:pt x="2733676" y="2964936"/>
                    <a:pt x="2730792" y="2935824"/>
                    <a:pt x="2717824" y="2922886"/>
                  </a:cubicBezTo>
                  <a:cubicBezTo>
                    <a:pt x="2703772" y="2908868"/>
                    <a:pt x="2652976" y="2906712"/>
                    <a:pt x="2313240" y="2906712"/>
                  </a:cubicBezTo>
                  <a:close/>
                  <a:moveTo>
                    <a:pt x="1584960" y="286972"/>
                  </a:moveTo>
                  <a:cubicBezTo>
                    <a:pt x="654628" y="286788"/>
                    <a:pt x="297356" y="289530"/>
                    <a:pt x="289164" y="296550"/>
                  </a:cubicBezTo>
                  <a:cubicBezTo>
                    <a:pt x="269728" y="312392"/>
                    <a:pt x="268288" y="2601112"/>
                    <a:pt x="287364" y="2620194"/>
                  </a:cubicBezTo>
                  <a:cubicBezTo>
                    <a:pt x="296724" y="2629554"/>
                    <a:pt x="761804" y="2632076"/>
                    <a:pt x="2319024" y="2632076"/>
                  </a:cubicBezTo>
                  <a:lnTo>
                    <a:pt x="4338444" y="2632076"/>
                  </a:lnTo>
                  <a:lnTo>
                    <a:pt x="4343844" y="2609392"/>
                  </a:lnTo>
                  <a:cubicBezTo>
                    <a:pt x="4347080" y="2596792"/>
                    <a:pt x="4348160" y="2069706"/>
                    <a:pt x="4346724" y="1438210"/>
                  </a:cubicBezTo>
                  <a:lnTo>
                    <a:pt x="4343844" y="290070"/>
                  </a:lnTo>
                  <a:lnTo>
                    <a:pt x="2323344" y="287550"/>
                  </a:lnTo>
                  <a:cubicBezTo>
                    <a:pt x="2044864" y="287212"/>
                    <a:pt x="1799652" y="287014"/>
                    <a:pt x="1584960" y="286972"/>
                  </a:cubicBezTo>
                  <a:close/>
                  <a:moveTo>
                    <a:pt x="4623604" y="0"/>
                  </a:moveTo>
                  <a:lnTo>
                    <a:pt x="4626124" y="1442872"/>
                  </a:lnTo>
                  <a:cubicBezTo>
                    <a:pt x="4627564" y="2236866"/>
                    <a:pt x="4627204" y="2890786"/>
                    <a:pt x="4625404" y="2896186"/>
                  </a:cubicBezTo>
                  <a:cubicBezTo>
                    <a:pt x="4623240" y="2903028"/>
                    <a:pt x="4347792" y="2906628"/>
                    <a:pt x="3827856" y="2906628"/>
                  </a:cubicBezTo>
                  <a:cubicBezTo>
                    <a:pt x="3390736" y="2906628"/>
                    <a:pt x="3027432" y="2910590"/>
                    <a:pt x="3020592" y="2914912"/>
                  </a:cubicBezTo>
                  <a:cubicBezTo>
                    <a:pt x="3010508" y="2921392"/>
                    <a:pt x="3007988" y="2961362"/>
                    <a:pt x="3010148" y="3079832"/>
                  </a:cubicBezTo>
                  <a:lnTo>
                    <a:pt x="3013028" y="3236830"/>
                  </a:lnTo>
                  <a:lnTo>
                    <a:pt x="3485796" y="3241870"/>
                  </a:lnTo>
                  <a:cubicBezTo>
                    <a:pt x="3745404" y="3244752"/>
                    <a:pt x="3966124" y="3250872"/>
                    <a:pt x="3976204" y="3255554"/>
                  </a:cubicBezTo>
                  <a:cubicBezTo>
                    <a:pt x="4003928" y="3269238"/>
                    <a:pt x="4014012" y="3296244"/>
                    <a:pt x="4014012" y="3357820"/>
                  </a:cubicBezTo>
                  <a:lnTo>
                    <a:pt x="4014012" y="3414712"/>
                  </a:lnTo>
                  <a:lnTo>
                    <a:pt x="2306940" y="3414712"/>
                  </a:lnTo>
                  <a:lnTo>
                    <a:pt x="599508" y="3414712"/>
                  </a:lnTo>
                  <a:lnTo>
                    <a:pt x="599508" y="3372942"/>
                  </a:lnTo>
                  <a:cubicBezTo>
                    <a:pt x="599508" y="3319650"/>
                    <a:pt x="623992" y="3268158"/>
                    <a:pt x="656400" y="3253394"/>
                  </a:cubicBezTo>
                  <a:cubicBezTo>
                    <a:pt x="674404" y="3245112"/>
                    <a:pt x="818428" y="3241870"/>
                    <a:pt x="1136728" y="3241870"/>
                  </a:cubicBezTo>
                  <a:cubicBezTo>
                    <a:pt x="1476988" y="3241870"/>
                    <a:pt x="1594372" y="3238630"/>
                    <a:pt x="1603732" y="3229628"/>
                  </a:cubicBezTo>
                  <a:cubicBezTo>
                    <a:pt x="1612012" y="3221346"/>
                    <a:pt x="1615976" y="3172734"/>
                    <a:pt x="1615976" y="3078030"/>
                  </a:cubicBezTo>
                  <a:cubicBezTo>
                    <a:pt x="1615976" y="2964604"/>
                    <a:pt x="1612732" y="2935436"/>
                    <a:pt x="1599772" y="2922472"/>
                  </a:cubicBezTo>
                  <a:cubicBezTo>
                    <a:pt x="1585728" y="2908070"/>
                    <a:pt x="1498232" y="2906268"/>
                    <a:pt x="792144" y="2906268"/>
                  </a:cubicBezTo>
                  <a:lnTo>
                    <a:pt x="0" y="2906268"/>
                  </a:lnTo>
                  <a:lnTo>
                    <a:pt x="2520" y="1455836"/>
                  </a:lnTo>
                  <a:lnTo>
                    <a:pt x="5040" y="5042"/>
                  </a:lnTo>
                  <a:lnTo>
                    <a:pt x="2314500" y="252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37" name="矩形 36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133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1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271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08258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272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type="pic" sz="quarter" idx="3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5059760" y="2049739"/>
            <a:ext cx="3352566" cy="738664"/>
            <a:chOff x="560912" y="1927819"/>
            <a:chExt cx="3352566" cy="738664"/>
          </a:xfrm>
        </p:grpSpPr>
        <p:grpSp>
          <p:nvGrpSpPr>
            <p:cNvPr id="8" name="群組 7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0" name="橢圓 9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059760" y="3025099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059760" y="4000459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059760" y="4975819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sp>
        <p:nvSpPr>
          <p:cNvPr id="28" name="矩形 27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134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664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273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36"/>
          </p:nvPr>
        </p:nvSpPr>
        <p:spPr/>
      </p:sp>
    </p:spTree>
    <p:extLst>
      <p:ext uri="{BB962C8B-B14F-4D97-AF65-F5344CB8AC3E}">
        <p14:creationId xmlns:p14="http://schemas.microsoft.com/office/powerpoint/2010/main" val="215500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274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4884372" y="4104836"/>
            <a:ext cx="411103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dog. </a:t>
            </a:r>
            <a:endParaRPr lang="zh-TW" altLang="en-US" sz="1400" dirty="0"/>
          </a:p>
        </p:txBody>
      </p:sp>
      <p:grpSp>
        <p:nvGrpSpPr>
          <p:cNvPr id="8" name="群組 7"/>
          <p:cNvGrpSpPr/>
          <p:nvPr/>
        </p:nvGrpSpPr>
        <p:grpSpPr>
          <a:xfrm>
            <a:off x="4407296" y="4133973"/>
            <a:ext cx="403390" cy="403390"/>
            <a:chOff x="5023476" y="1967700"/>
            <a:chExt cx="421170" cy="421170"/>
          </a:xfrm>
        </p:grpSpPr>
        <p:sp>
          <p:nvSpPr>
            <p:cNvPr id="10" name="橢圓 9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4884372" y="4828736"/>
            <a:ext cx="411103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dog. 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4407296" y="4857873"/>
            <a:ext cx="403390" cy="403390"/>
            <a:chOff x="5023476" y="1967700"/>
            <a:chExt cx="421170" cy="421170"/>
          </a:xfrm>
        </p:grpSpPr>
        <p:sp>
          <p:nvSpPr>
            <p:cNvPr id="14" name="橢圓 13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407296" y="5581773"/>
            <a:ext cx="403390" cy="403390"/>
            <a:chOff x="5023476" y="1967700"/>
            <a:chExt cx="421170" cy="421170"/>
          </a:xfrm>
        </p:grpSpPr>
        <p:sp>
          <p:nvSpPr>
            <p:cNvPr id="17" name="橢圓 16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4884372" y="5521857"/>
            <a:ext cx="411103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dog. </a:t>
            </a:r>
            <a:endParaRPr lang="zh-TW" altLang="en-US" sz="1400" dirty="0"/>
          </a:p>
        </p:txBody>
      </p:sp>
      <p:sp>
        <p:nvSpPr>
          <p:cNvPr id="20" name="矩形 19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135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6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275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4806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276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6" name="圖片版面配置區 15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560912" y="2049739"/>
            <a:ext cx="3352566" cy="738664"/>
            <a:chOff x="560912" y="1927819"/>
            <a:chExt cx="3352566" cy="738664"/>
          </a:xfrm>
        </p:grpSpPr>
        <p:grpSp>
          <p:nvGrpSpPr>
            <p:cNvPr id="8" name="群組 7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0" name="橢圓 9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60912" y="3025099"/>
            <a:ext cx="3352566" cy="738664"/>
            <a:chOff x="560912" y="1927819"/>
            <a:chExt cx="3352566" cy="738664"/>
          </a:xfrm>
        </p:grpSpPr>
        <p:grpSp>
          <p:nvGrpSpPr>
            <p:cNvPr id="13" name="群組 12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5" name="橢圓 14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60912" y="4000459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60912" y="4975819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sp>
        <p:nvSpPr>
          <p:cNvPr id="28" name="矩形 27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136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7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277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146957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278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矩形 7"/>
          <p:cNvSpPr/>
          <p:nvPr/>
        </p:nvSpPr>
        <p:spPr>
          <a:xfrm>
            <a:off x="1112516" y="197754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1112516" y="302910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112516" y="408066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1112516" y="513222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626550" y="2136293"/>
            <a:ext cx="421170" cy="421170"/>
            <a:chOff x="5023476" y="196770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26550" y="3187853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626550" y="4239413"/>
            <a:ext cx="421170" cy="421170"/>
            <a:chOff x="5023476" y="407082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626550" y="5290973"/>
            <a:ext cx="421170" cy="421170"/>
            <a:chOff x="5023476" y="512238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137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70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74531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279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94500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280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grpSp>
        <p:nvGrpSpPr>
          <p:cNvPr id="28" name="群組 27"/>
          <p:cNvGrpSpPr/>
          <p:nvPr/>
        </p:nvGrpSpPr>
        <p:grpSpPr>
          <a:xfrm>
            <a:off x="5032892" y="2049739"/>
            <a:ext cx="3352566" cy="738664"/>
            <a:chOff x="560912" y="1927819"/>
            <a:chExt cx="3352566" cy="738664"/>
          </a:xfrm>
        </p:grpSpPr>
        <p:grpSp>
          <p:nvGrpSpPr>
            <p:cNvPr id="29" name="群組 2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31" name="橢圓 3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5032892" y="3025099"/>
            <a:ext cx="3352566" cy="738664"/>
            <a:chOff x="560912" y="1927819"/>
            <a:chExt cx="3352566" cy="738664"/>
          </a:xfrm>
        </p:grpSpPr>
        <p:grpSp>
          <p:nvGrpSpPr>
            <p:cNvPr id="34" name="群組 3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36" name="橢圓 3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5032892" y="4000459"/>
            <a:ext cx="3352566" cy="738664"/>
            <a:chOff x="560912" y="1927819"/>
            <a:chExt cx="3352566" cy="738664"/>
          </a:xfrm>
        </p:grpSpPr>
        <p:grpSp>
          <p:nvGrpSpPr>
            <p:cNvPr id="39" name="群組 3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41" name="橢圓 4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5032892" y="4975819"/>
            <a:ext cx="3352566" cy="738664"/>
            <a:chOff x="560912" y="1927819"/>
            <a:chExt cx="3352566" cy="738664"/>
          </a:xfrm>
        </p:grpSpPr>
        <p:grpSp>
          <p:nvGrpSpPr>
            <p:cNvPr id="44" name="群組 4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46" name="橢圓 4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sp>
        <p:nvSpPr>
          <p:cNvPr id="27" name="矩形 26"/>
          <p:cNvSpPr/>
          <p:nvPr/>
        </p:nvSpPr>
        <p:spPr>
          <a:xfrm>
            <a:off x="3920075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138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889623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67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281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4928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282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139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51"/>
          <p:cNvSpPr txBox="1"/>
          <p:nvPr/>
        </p:nvSpPr>
        <p:spPr>
          <a:xfrm>
            <a:off x="679528" y="5411962"/>
            <a:ext cx="778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638417" y="4672114"/>
            <a:ext cx="819918" cy="629378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 rot="10800000">
            <a:off x="7825911" y="4672114"/>
            <a:ext cx="819918" cy="629378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1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283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1063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284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140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509493" y="1515851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334234" y="1515851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09493" y="5424878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334234" y="5424878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513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285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97139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286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6900" y="1145550"/>
            <a:ext cx="4817100" cy="4817100"/>
          </a:xfrm>
        </p:spPr>
      </p:pic>
      <p:sp>
        <p:nvSpPr>
          <p:cNvPr id="5" name="矩形 4"/>
          <p:cNvSpPr/>
          <p:nvPr/>
        </p:nvSpPr>
        <p:spPr>
          <a:xfrm>
            <a:off x="0" y="1257315"/>
            <a:ext cx="4772461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/>
                </a:solidFill>
              </a:rPr>
              <a:t>Picture Cropping Tool 141</a:t>
            </a:r>
            <a:endParaRPr lang="zh-TW" altLang="en-US" sz="3200" b="1" spc="-150" dirty="0">
              <a:solidFill>
                <a:schemeClr val="bg1"/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920023" y="2023626"/>
            <a:ext cx="2791674" cy="954107"/>
            <a:chOff x="6149127" y="1804267"/>
            <a:chExt cx="2791674" cy="954107"/>
          </a:xfrm>
        </p:grpSpPr>
        <p:sp>
          <p:nvSpPr>
            <p:cNvPr id="8" name="矩形 7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9" name="群組 8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0" name="圓角矩形 9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1" name="手繪多邊形 10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群組 11"/>
          <p:cNvGrpSpPr/>
          <p:nvPr/>
        </p:nvGrpSpPr>
        <p:grpSpPr>
          <a:xfrm>
            <a:off x="920023" y="3140210"/>
            <a:ext cx="2791674" cy="954107"/>
            <a:chOff x="6149127" y="2941171"/>
            <a:chExt cx="2791674" cy="954107"/>
          </a:xfrm>
        </p:grpSpPr>
        <p:sp>
          <p:nvSpPr>
            <p:cNvPr id="13" name="矩形 12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4" name="群組 13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5" name="圓角矩形 14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6" name="手繪多邊形 15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群組 16"/>
          <p:cNvGrpSpPr/>
          <p:nvPr/>
        </p:nvGrpSpPr>
        <p:grpSpPr>
          <a:xfrm>
            <a:off x="920023" y="4256794"/>
            <a:ext cx="2791674" cy="954107"/>
            <a:chOff x="6149127" y="3992731"/>
            <a:chExt cx="2791674" cy="954107"/>
          </a:xfrm>
        </p:grpSpPr>
        <p:sp>
          <p:nvSpPr>
            <p:cNvPr id="18" name="矩形 17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0" name="圓角矩形 19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1" name="手繪多邊形 20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群組 21"/>
          <p:cNvGrpSpPr/>
          <p:nvPr/>
        </p:nvGrpSpPr>
        <p:grpSpPr>
          <a:xfrm>
            <a:off x="920023" y="5373378"/>
            <a:ext cx="2791674" cy="954107"/>
            <a:chOff x="6149127" y="5044291"/>
            <a:chExt cx="2791674" cy="954107"/>
          </a:xfrm>
        </p:grpSpPr>
        <p:sp>
          <p:nvSpPr>
            <p:cNvPr id="23" name="矩形 22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4" name="群組 23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5" name="圓角矩形 24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6" name="手繪多邊形 25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408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287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322890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288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69453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142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6408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4057617" y="1869033"/>
            <a:ext cx="3439819" cy="769361"/>
            <a:chOff x="4057617" y="1520690"/>
            <a:chExt cx="3439819" cy="769361"/>
          </a:xfrm>
        </p:grpSpPr>
        <p:sp>
          <p:nvSpPr>
            <p:cNvPr id="7" name="矩形 6"/>
            <p:cNvSpPr/>
            <p:nvPr/>
          </p:nvSpPr>
          <p:spPr>
            <a:xfrm>
              <a:off x="4057617" y="1520690"/>
              <a:ext cx="180023" cy="769361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46"/>
            <p:cNvSpPr txBox="1"/>
            <p:nvPr/>
          </p:nvSpPr>
          <p:spPr>
            <a:xfrm>
              <a:off x="4257022" y="1538757"/>
              <a:ext cx="32404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 </a:t>
              </a: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057617" y="3014879"/>
            <a:ext cx="3439819" cy="769361"/>
            <a:chOff x="4057617" y="2996901"/>
            <a:chExt cx="3439819" cy="769361"/>
          </a:xfrm>
        </p:grpSpPr>
        <p:sp>
          <p:nvSpPr>
            <p:cNvPr id="10" name="矩形 9"/>
            <p:cNvSpPr/>
            <p:nvPr/>
          </p:nvSpPr>
          <p:spPr>
            <a:xfrm>
              <a:off x="4057617" y="2996901"/>
              <a:ext cx="180023" cy="769361"/>
            </a:xfrm>
            <a:prstGeom prst="rect">
              <a:avLst/>
            </a:prstGeom>
            <a:solidFill>
              <a:schemeClr val="accent2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文字方塊 48"/>
            <p:cNvSpPr txBox="1"/>
            <p:nvPr/>
          </p:nvSpPr>
          <p:spPr>
            <a:xfrm>
              <a:off x="4257022" y="3014968"/>
              <a:ext cx="32404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 </a:t>
              </a: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057617" y="4160725"/>
            <a:ext cx="3439819" cy="769361"/>
            <a:chOff x="4057617" y="4483495"/>
            <a:chExt cx="3439819" cy="769361"/>
          </a:xfrm>
        </p:grpSpPr>
        <p:sp>
          <p:nvSpPr>
            <p:cNvPr id="12" name="矩形 11"/>
            <p:cNvSpPr/>
            <p:nvPr/>
          </p:nvSpPr>
          <p:spPr>
            <a:xfrm>
              <a:off x="4057617" y="4483495"/>
              <a:ext cx="180023" cy="769361"/>
            </a:xfrm>
            <a:prstGeom prst="rect">
              <a:avLst/>
            </a:prstGeom>
            <a:solidFill>
              <a:schemeClr val="accent3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50"/>
            <p:cNvSpPr txBox="1"/>
            <p:nvPr/>
          </p:nvSpPr>
          <p:spPr>
            <a:xfrm>
              <a:off x="4257022" y="4501562"/>
              <a:ext cx="32404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 </a:t>
              </a: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057617" y="5306570"/>
            <a:ext cx="3439819" cy="769361"/>
            <a:chOff x="4057617" y="5408170"/>
            <a:chExt cx="3439819" cy="769361"/>
          </a:xfrm>
        </p:grpSpPr>
        <p:sp>
          <p:nvSpPr>
            <p:cNvPr id="14" name="矩形 13"/>
            <p:cNvSpPr/>
            <p:nvPr/>
          </p:nvSpPr>
          <p:spPr>
            <a:xfrm>
              <a:off x="4057617" y="5408170"/>
              <a:ext cx="180023" cy="769361"/>
            </a:xfrm>
            <a:prstGeom prst="rect">
              <a:avLst/>
            </a:prstGeom>
            <a:solidFill>
              <a:schemeClr val="accent4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文字方塊 50"/>
            <p:cNvSpPr txBox="1"/>
            <p:nvPr/>
          </p:nvSpPr>
          <p:spPr>
            <a:xfrm>
              <a:off x="4257022" y="5426237"/>
              <a:ext cx="32404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The quick brown fox jumps over the lazy dog. The quick brown fox jumps over the lazy dog.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04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012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374459" y="2023348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4791529" y="2181225"/>
            <a:ext cx="582930" cy="422910"/>
            <a:chOff x="2068830" y="3314700"/>
            <a:chExt cx="582930" cy="422910"/>
          </a:xfrm>
        </p:grpSpPr>
        <p:sp>
          <p:nvSpPr>
            <p:cNvPr id="10" name="矩形 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374459" y="3071860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4791529" y="3229737"/>
            <a:ext cx="582930" cy="422910"/>
            <a:chOff x="2068830" y="3314700"/>
            <a:chExt cx="582930" cy="422910"/>
          </a:xfrm>
        </p:grpSpPr>
        <p:sp>
          <p:nvSpPr>
            <p:cNvPr id="14" name="矩形 13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5374459" y="4120372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4791529" y="4278249"/>
            <a:ext cx="582930" cy="422910"/>
            <a:chOff x="2068830" y="3314700"/>
            <a:chExt cx="582930" cy="422910"/>
          </a:xfrm>
        </p:grpSpPr>
        <p:sp>
          <p:nvSpPr>
            <p:cNvPr id="18" name="矩形 17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5374459" y="516888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1" name="群組 20"/>
          <p:cNvGrpSpPr/>
          <p:nvPr/>
        </p:nvGrpSpPr>
        <p:grpSpPr>
          <a:xfrm>
            <a:off x="4791529" y="5326761"/>
            <a:ext cx="582930" cy="422910"/>
            <a:chOff x="2068830" y="3314700"/>
            <a:chExt cx="582930" cy="422910"/>
          </a:xfrm>
        </p:grpSpPr>
        <p:sp>
          <p:nvSpPr>
            <p:cNvPr id="22" name="矩形 21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938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289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5039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290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143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551046" y="2566455"/>
            <a:ext cx="2208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3699012" y="1963596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19"/>
          <p:cNvSpPr txBox="1"/>
          <p:nvPr/>
        </p:nvSpPr>
        <p:spPr>
          <a:xfrm>
            <a:off x="1551046" y="1963596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1" name="文字方塊 20"/>
          <p:cNvSpPr txBox="1"/>
          <p:nvPr/>
        </p:nvSpPr>
        <p:spPr>
          <a:xfrm>
            <a:off x="3929179" y="2566455"/>
            <a:ext cx="219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sp>
        <p:nvSpPr>
          <p:cNvPr id="12" name="文字方塊 21"/>
          <p:cNvSpPr txBox="1"/>
          <p:nvPr/>
        </p:nvSpPr>
        <p:spPr>
          <a:xfrm>
            <a:off x="3929179" y="1963596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3" name="文字方塊 6"/>
          <p:cNvSpPr txBox="1"/>
          <p:nvPr/>
        </p:nvSpPr>
        <p:spPr>
          <a:xfrm>
            <a:off x="1551046" y="4749723"/>
            <a:ext cx="2208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cxnSp>
        <p:nvCxnSpPr>
          <p:cNvPr id="14" name="直線接點 13"/>
          <p:cNvCxnSpPr/>
          <p:nvPr/>
        </p:nvCxnSpPr>
        <p:spPr>
          <a:xfrm>
            <a:off x="3703802" y="4146864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9"/>
          <p:cNvSpPr txBox="1"/>
          <p:nvPr/>
        </p:nvSpPr>
        <p:spPr>
          <a:xfrm>
            <a:off x="1551046" y="4146864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6" name="文字方塊 20"/>
          <p:cNvSpPr txBox="1"/>
          <p:nvPr/>
        </p:nvSpPr>
        <p:spPr>
          <a:xfrm>
            <a:off x="3929179" y="4749723"/>
            <a:ext cx="219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sp>
        <p:nvSpPr>
          <p:cNvPr id="17" name="文字方塊 21"/>
          <p:cNvSpPr txBox="1"/>
          <p:nvPr/>
        </p:nvSpPr>
        <p:spPr>
          <a:xfrm>
            <a:off x="3929179" y="4146864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cxnSp>
        <p:nvCxnSpPr>
          <p:cNvPr id="18" name="直線接點 17"/>
          <p:cNvCxnSpPr/>
          <p:nvPr/>
        </p:nvCxnSpPr>
        <p:spPr>
          <a:xfrm rot="5400000">
            <a:off x="2578309" y="3055230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rot="5400000">
            <a:off x="4829294" y="3055230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57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291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1626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292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矩形 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144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061300" y="4545524"/>
            <a:ext cx="3071163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609479" y="4606484"/>
            <a:ext cx="364036" cy="364036"/>
            <a:chOff x="439901" y="1993616"/>
            <a:chExt cx="364036" cy="364036"/>
          </a:xfrm>
        </p:grpSpPr>
        <p:sp>
          <p:nvSpPr>
            <p:cNvPr id="12" name="圓角矩形 11"/>
            <p:cNvSpPr/>
            <p:nvPr/>
          </p:nvSpPr>
          <p:spPr>
            <a:xfrm>
              <a:off x="439901" y="1993616"/>
              <a:ext cx="364036" cy="36403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516599" y="2070300"/>
              <a:ext cx="210640" cy="210668"/>
            </a:xfrm>
            <a:custGeom>
              <a:avLst/>
              <a:gdLst/>
              <a:ahLst/>
              <a:cxnLst/>
              <a:rect l="l" t="t" r="r" b="b"/>
              <a:pathLst>
                <a:path w="133388" h="133406">
                  <a:moveTo>
                    <a:pt x="11740" y="0"/>
                  </a:moveTo>
                  <a:lnTo>
                    <a:pt x="116868" y="105178"/>
                  </a:lnTo>
                  <a:lnTo>
                    <a:pt x="116868" y="19"/>
                  </a:lnTo>
                  <a:lnTo>
                    <a:pt x="133388" y="16651"/>
                  </a:lnTo>
                  <a:lnTo>
                    <a:pt x="133388" y="133406"/>
                  </a:lnTo>
                  <a:lnTo>
                    <a:pt x="16520" y="133406"/>
                  </a:lnTo>
                  <a:lnTo>
                    <a:pt x="0" y="116886"/>
                  </a:lnTo>
                  <a:lnTo>
                    <a:pt x="105259" y="116886"/>
                  </a:lnTo>
                  <a:lnTo>
                    <a:pt x="0" y="11739"/>
                  </a:lnTo>
                  <a:lnTo>
                    <a:pt x="1174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061300" y="5662108"/>
            <a:ext cx="3071163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609479" y="5723068"/>
            <a:ext cx="364036" cy="364036"/>
            <a:chOff x="439901" y="1993616"/>
            <a:chExt cx="364036" cy="364036"/>
          </a:xfrm>
        </p:grpSpPr>
        <p:sp>
          <p:nvSpPr>
            <p:cNvPr id="16" name="圓角矩形 15"/>
            <p:cNvSpPr/>
            <p:nvPr/>
          </p:nvSpPr>
          <p:spPr>
            <a:xfrm>
              <a:off x="439901" y="1993616"/>
              <a:ext cx="364036" cy="36403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516599" y="2070300"/>
              <a:ext cx="210640" cy="210668"/>
            </a:xfrm>
            <a:custGeom>
              <a:avLst/>
              <a:gdLst/>
              <a:ahLst/>
              <a:cxnLst/>
              <a:rect l="l" t="t" r="r" b="b"/>
              <a:pathLst>
                <a:path w="133388" h="133406">
                  <a:moveTo>
                    <a:pt x="11740" y="0"/>
                  </a:moveTo>
                  <a:lnTo>
                    <a:pt x="116868" y="105178"/>
                  </a:lnTo>
                  <a:lnTo>
                    <a:pt x="116868" y="19"/>
                  </a:lnTo>
                  <a:lnTo>
                    <a:pt x="133388" y="16651"/>
                  </a:lnTo>
                  <a:lnTo>
                    <a:pt x="133388" y="133406"/>
                  </a:lnTo>
                  <a:lnTo>
                    <a:pt x="16520" y="133406"/>
                  </a:lnTo>
                  <a:lnTo>
                    <a:pt x="0" y="116886"/>
                  </a:lnTo>
                  <a:lnTo>
                    <a:pt x="105259" y="116886"/>
                  </a:lnTo>
                  <a:lnTo>
                    <a:pt x="0" y="11739"/>
                  </a:lnTo>
                  <a:lnTo>
                    <a:pt x="1174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5448722" y="4545524"/>
            <a:ext cx="3071163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4996901" y="4606484"/>
            <a:ext cx="364036" cy="364036"/>
            <a:chOff x="439901" y="1993616"/>
            <a:chExt cx="364036" cy="364036"/>
          </a:xfrm>
        </p:grpSpPr>
        <p:sp>
          <p:nvSpPr>
            <p:cNvPr id="20" name="圓角矩形 19"/>
            <p:cNvSpPr/>
            <p:nvPr/>
          </p:nvSpPr>
          <p:spPr>
            <a:xfrm>
              <a:off x="439901" y="1993616"/>
              <a:ext cx="364036" cy="36403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手繪多邊形 20"/>
            <p:cNvSpPr/>
            <p:nvPr/>
          </p:nvSpPr>
          <p:spPr>
            <a:xfrm>
              <a:off x="516599" y="2070300"/>
              <a:ext cx="210640" cy="210668"/>
            </a:xfrm>
            <a:custGeom>
              <a:avLst/>
              <a:gdLst/>
              <a:ahLst/>
              <a:cxnLst/>
              <a:rect l="l" t="t" r="r" b="b"/>
              <a:pathLst>
                <a:path w="133388" h="133406">
                  <a:moveTo>
                    <a:pt x="11740" y="0"/>
                  </a:moveTo>
                  <a:lnTo>
                    <a:pt x="116868" y="105178"/>
                  </a:lnTo>
                  <a:lnTo>
                    <a:pt x="116868" y="19"/>
                  </a:lnTo>
                  <a:lnTo>
                    <a:pt x="133388" y="16651"/>
                  </a:lnTo>
                  <a:lnTo>
                    <a:pt x="133388" y="133406"/>
                  </a:lnTo>
                  <a:lnTo>
                    <a:pt x="16520" y="133406"/>
                  </a:lnTo>
                  <a:lnTo>
                    <a:pt x="0" y="116886"/>
                  </a:lnTo>
                  <a:lnTo>
                    <a:pt x="105259" y="116886"/>
                  </a:lnTo>
                  <a:lnTo>
                    <a:pt x="0" y="11739"/>
                  </a:lnTo>
                  <a:lnTo>
                    <a:pt x="1174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5448722" y="5662108"/>
            <a:ext cx="3071163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3" name="群組 22"/>
          <p:cNvGrpSpPr/>
          <p:nvPr/>
        </p:nvGrpSpPr>
        <p:grpSpPr>
          <a:xfrm>
            <a:off x="4996901" y="5723068"/>
            <a:ext cx="364036" cy="364036"/>
            <a:chOff x="439901" y="1993616"/>
            <a:chExt cx="364036" cy="364036"/>
          </a:xfrm>
        </p:grpSpPr>
        <p:sp>
          <p:nvSpPr>
            <p:cNvPr id="24" name="圓角矩形 23"/>
            <p:cNvSpPr/>
            <p:nvPr/>
          </p:nvSpPr>
          <p:spPr>
            <a:xfrm>
              <a:off x="439901" y="1993616"/>
              <a:ext cx="364036" cy="36403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手繪多邊形 24"/>
            <p:cNvSpPr/>
            <p:nvPr/>
          </p:nvSpPr>
          <p:spPr>
            <a:xfrm>
              <a:off x="516599" y="2070300"/>
              <a:ext cx="210640" cy="210668"/>
            </a:xfrm>
            <a:custGeom>
              <a:avLst/>
              <a:gdLst/>
              <a:ahLst/>
              <a:cxnLst/>
              <a:rect l="l" t="t" r="r" b="b"/>
              <a:pathLst>
                <a:path w="133388" h="133406">
                  <a:moveTo>
                    <a:pt x="11740" y="0"/>
                  </a:moveTo>
                  <a:lnTo>
                    <a:pt x="116868" y="105178"/>
                  </a:lnTo>
                  <a:lnTo>
                    <a:pt x="116868" y="19"/>
                  </a:lnTo>
                  <a:lnTo>
                    <a:pt x="133388" y="16651"/>
                  </a:lnTo>
                  <a:lnTo>
                    <a:pt x="133388" y="133406"/>
                  </a:lnTo>
                  <a:lnTo>
                    <a:pt x="16520" y="133406"/>
                  </a:lnTo>
                  <a:lnTo>
                    <a:pt x="0" y="116886"/>
                  </a:lnTo>
                  <a:lnTo>
                    <a:pt x="105259" y="116886"/>
                  </a:lnTo>
                  <a:lnTo>
                    <a:pt x="0" y="11739"/>
                  </a:lnTo>
                  <a:lnTo>
                    <a:pt x="1174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284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293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9110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294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矩形 7"/>
          <p:cNvSpPr/>
          <p:nvPr/>
        </p:nvSpPr>
        <p:spPr>
          <a:xfrm>
            <a:off x="4083156" y="1445091"/>
            <a:ext cx="4772461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/>
                </a:solidFill>
              </a:rPr>
              <a:t>Picture Cropping Tool 145</a:t>
            </a:r>
            <a:endParaRPr lang="zh-TW" altLang="en-US" sz="3200" b="1" spc="-150" dirty="0">
              <a:solidFill>
                <a:schemeClr val="bg1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5545725" y="3394431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545725" y="4369791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545725" y="5345151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01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295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8012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296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356976" y="914518"/>
            <a:ext cx="4772461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/>
                </a:solidFill>
              </a:rPr>
              <a:t>Picture Cropping Tool 146</a:t>
            </a:r>
            <a:endParaRPr lang="zh-TW" altLang="en-US" sz="3200" b="1" spc="-15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2579" y="3034286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9" name="文字方塊 11"/>
          <p:cNvSpPr txBox="1"/>
          <p:nvPr/>
        </p:nvSpPr>
        <p:spPr>
          <a:xfrm>
            <a:off x="1256231" y="3161178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272579" y="4153223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1" name="文字方塊 13"/>
          <p:cNvSpPr txBox="1"/>
          <p:nvPr/>
        </p:nvSpPr>
        <p:spPr>
          <a:xfrm>
            <a:off x="1256231" y="4280115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3433375" y="4652447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3" name="文字方塊 15"/>
          <p:cNvSpPr txBox="1"/>
          <p:nvPr/>
        </p:nvSpPr>
        <p:spPr>
          <a:xfrm>
            <a:off x="4417027" y="477933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3433375" y="5771384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5" name="文字方塊 17"/>
          <p:cNvSpPr txBox="1"/>
          <p:nvPr/>
        </p:nvSpPr>
        <p:spPr>
          <a:xfrm>
            <a:off x="4417027" y="5898276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1112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297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21226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298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448780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147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18328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050394" y="197754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050394" y="302910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1050394" y="408066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1050394" y="513222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564428" y="2136293"/>
            <a:ext cx="421170" cy="421170"/>
            <a:chOff x="5023476" y="1967700"/>
            <a:chExt cx="421170" cy="421170"/>
          </a:xfrm>
        </p:grpSpPr>
        <p:sp>
          <p:nvSpPr>
            <p:cNvPr id="14" name="橢圓 13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64428" y="3187853"/>
            <a:ext cx="421170" cy="421170"/>
            <a:chOff x="5023476" y="3019260"/>
            <a:chExt cx="421170" cy="421170"/>
          </a:xfrm>
        </p:grpSpPr>
        <p:sp>
          <p:nvSpPr>
            <p:cNvPr id="17" name="橢圓 16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564428" y="4239413"/>
            <a:ext cx="421170" cy="421170"/>
            <a:chOff x="5023476" y="407082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564428" y="5290973"/>
            <a:ext cx="421170" cy="421170"/>
            <a:chOff x="5023476" y="512238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996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 rot="10800000">
            <a:off x="0" y="0"/>
            <a:ext cx="7911940" cy="6858000"/>
          </a:xfrm>
          <a:custGeom>
            <a:avLst/>
            <a:gdLst>
              <a:gd name="connsiteX0" fmla="*/ 0 w 7911940"/>
              <a:gd name="connsiteY0" fmla="*/ 0 h 6858000"/>
              <a:gd name="connsiteX1" fmla="*/ 7911940 w 7911940"/>
              <a:gd name="connsiteY1" fmla="*/ 0 h 6858000"/>
              <a:gd name="connsiteX2" fmla="*/ 7911940 w 7911940"/>
              <a:gd name="connsiteY2" fmla="*/ 6858000 h 6858000"/>
              <a:gd name="connsiteX3" fmla="*/ 6858000 w 7911940"/>
              <a:gd name="connsiteY3" fmla="*/ 6858000 h 6858000"/>
              <a:gd name="connsiteX4" fmla="*/ 0 w 7911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940" h="6858000">
                <a:moveTo>
                  <a:pt x="0" y="0"/>
                </a:moveTo>
                <a:lnTo>
                  <a:pt x="7911940" y="0"/>
                </a:lnTo>
                <a:lnTo>
                  <a:pt x="7911940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96794" y="1346900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50000"/>
                  </a:schemeClr>
                </a:solidFill>
              </a:rPr>
              <a:t>Before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83133" y="4198384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50000"/>
                  </a:schemeClr>
                </a:solidFill>
              </a:rPr>
              <a:t>After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圖片版面配置區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48660" y="849070"/>
            <a:ext cx="3610382" cy="3051795"/>
          </a:xfrm>
          <a:custGeom>
            <a:avLst/>
            <a:gdLst>
              <a:gd name="connsiteX0" fmla="*/ 410493 w 3610382"/>
              <a:gd name="connsiteY0" fmla="*/ 0 h 3051795"/>
              <a:gd name="connsiteX1" fmla="*/ 3198781 w 3610382"/>
              <a:gd name="connsiteY1" fmla="*/ 0 h 3051795"/>
              <a:gd name="connsiteX2" fmla="*/ 3382736 w 3610382"/>
              <a:gd name="connsiteY2" fmla="*/ 35994 h 3051795"/>
              <a:gd name="connsiteX3" fmla="*/ 3566692 w 3610382"/>
              <a:gd name="connsiteY3" fmla="*/ 503917 h 3051795"/>
              <a:gd name="connsiteX4" fmla="*/ 2173400 w 3610382"/>
              <a:gd name="connsiteY4" fmla="*/ 2859370 h 3051795"/>
              <a:gd name="connsiteX5" fmla="*/ 1989444 w 3610382"/>
              <a:gd name="connsiteY5" fmla="*/ 3014864 h 3051795"/>
              <a:gd name="connsiteX6" fmla="*/ 1831091 w 3610382"/>
              <a:gd name="connsiteY6" fmla="*/ 3051106 h 3051795"/>
              <a:gd name="connsiteX7" fmla="*/ 1435874 w 3610382"/>
              <a:gd name="connsiteY7" fmla="*/ 2859370 h 3051795"/>
              <a:gd name="connsiteX8" fmla="*/ 42582 w 3610382"/>
              <a:gd name="connsiteY8" fmla="*/ 503917 h 3051795"/>
              <a:gd name="connsiteX9" fmla="*/ 0 w 3610382"/>
              <a:gd name="connsiteY9" fmla="*/ 346983 h 3051795"/>
              <a:gd name="connsiteX10" fmla="*/ 410493 w 3610382"/>
              <a:gd name="connsiteY10" fmla="*/ 0 h 305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10382" h="3051795">
                <a:moveTo>
                  <a:pt x="410493" y="0"/>
                </a:moveTo>
                <a:lnTo>
                  <a:pt x="3198781" y="0"/>
                </a:lnTo>
                <a:cubicBezTo>
                  <a:pt x="3261803" y="0"/>
                  <a:pt x="3324824" y="11518"/>
                  <a:pt x="3382736" y="35994"/>
                </a:cubicBezTo>
                <a:cubicBezTo>
                  <a:pt x="3585428" y="122380"/>
                  <a:pt x="3668889" y="331145"/>
                  <a:pt x="3566692" y="503917"/>
                </a:cubicBezTo>
                <a:lnTo>
                  <a:pt x="2173400" y="2859370"/>
                </a:lnTo>
                <a:cubicBezTo>
                  <a:pt x="2132521" y="2927039"/>
                  <a:pt x="2069498" y="2981750"/>
                  <a:pt x="1989444" y="3014864"/>
                </a:cubicBezTo>
                <a:cubicBezTo>
                  <a:pt x="1938345" y="3036461"/>
                  <a:pt x="1884585" y="3048249"/>
                  <a:pt x="1831091" y="3051106"/>
                </a:cubicBezTo>
                <a:cubicBezTo>
                  <a:pt x="1670609" y="3059677"/>
                  <a:pt x="1512522" y="2987869"/>
                  <a:pt x="1435874" y="2859370"/>
                </a:cubicBezTo>
                <a:lnTo>
                  <a:pt x="42582" y="503917"/>
                </a:lnTo>
                <a:cubicBezTo>
                  <a:pt x="13626" y="454965"/>
                  <a:pt x="0" y="401694"/>
                  <a:pt x="0" y="346983"/>
                </a:cubicBezTo>
                <a:cubicBezTo>
                  <a:pt x="0" y="155494"/>
                  <a:pt x="183955" y="0"/>
                  <a:pt x="410493" y="0"/>
                </a:cubicBezTo>
                <a:close/>
              </a:path>
            </a:pathLst>
          </a:custGeom>
        </p:spPr>
      </p:pic>
      <p:pic>
        <p:nvPicPr>
          <p:cNvPr id="17" name="圖片版面配置區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4720" y="3168029"/>
            <a:ext cx="3610382" cy="305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1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7369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299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54455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300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238981" y="914518"/>
            <a:ext cx="4772461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/>
                </a:solidFill>
              </a:rPr>
              <a:t>Picture Cropping Tool 148</a:t>
            </a:r>
            <a:endParaRPr lang="zh-TW" altLang="en-US" sz="3200" b="1" spc="-150" dirty="0">
              <a:solidFill>
                <a:schemeClr val="bg1"/>
              </a:solidFill>
            </a:endParaRPr>
          </a:p>
        </p:txBody>
      </p:sp>
      <p:sp>
        <p:nvSpPr>
          <p:cNvPr id="8" name="文字方塊 51"/>
          <p:cNvSpPr txBox="1"/>
          <p:nvPr/>
        </p:nvSpPr>
        <p:spPr>
          <a:xfrm>
            <a:off x="314588" y="4099760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 rot="10800000">
            <a:off x="1007668" y="2591365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1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301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9918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302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149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12"/>
          <p:cNvSpPr txBox="1"/>
          <p:nvPr/>
        </p:nvSpPr>
        <p:spPr>
          <a:xfrm>
            <a:off x="1011017" y="1899124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Agenda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011017" y="2301588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1" name="文字方塊 14"/>
          <p:cNvSpPr txBox="1"/>
          <p:nvPr/>
        </p:nvSpPr>
        <p:spPr>
          <a:xfrm>
            <a:off x="1011017" y="2796547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Process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11017" y="3199011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3" name="文字方塊 16"/>
          <p:cNvSpPr txBox="1"/>
          <p:nvPr/>
        </p:nvSpPr>
        <p:spPr>
          <a:xfrm>
            <a:off x="1015901" y="3739941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Security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15901" y="4142405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5" name="文字方塊 18"/>
          <p:cNvSpPr txBox="1"/>
          <p:nvPr/>
        </p:nvSpPr>
        <p:spPr>
          <a:xfrm>
            <a:off x="1015901" y="4637364"/>
            <a:ext cx="16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/>
              <a:t>Success</a:t>
            </a:r>
            <a:endParaRPr lang="zh-TW" altLang="en-US" sz="2400" dirty="0"/>
          </a:p>
        </p:txBody>
      </p:sp>
      <p:sp>
        <p:nvSpPr>
          <p:cNvPr id="16" name="矩形 15"/>
          <p:cNvSpPr/>
          <p:nvPr/>
        </p:nvSpPr>
        <p:spPr>
          <a:xfrm>
            <a:off x="1015901" y="5039828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471336" y="3028344"/>
            <a:ext cx="523644" cy="523644"/>
            <a:chOff x="5731184" y="3068960"/>
            <a:chExt cx="816070" cy="816070"/>
          </a:xfrm>
        </p:grpSpPr>
        <p:sp>
          <p:nvSpPr>
            <p:cNvPr id="18" name="橢圓 17"/>
            <p:cNvSpPr/>
            <p:nvPr/>
          </p:nvSpPr>
          <p:spPr>
            <a:xfrm>
              <a:off x="5731184" y="3068960"/>
              <a:ext cx="816070" cy="8160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5935646" y="3308966"/>
              <a:ext cx="407146" cy="336058"/>
              <a:chOff x="13079250" y="23448756"/>
              <a:chExt cx="2967819" cy="2449630"/>
            </a:xfrm>
            <a:solidFill>
              <a:schemeClr val="bg1"/>
            </a:solidFill>
          </p:grpSpPr>
          <p:sp>
            <p:nvSpPr>
              <p:cNvPr id="20" name="手繪多邊形 19"/>
              <p:cNvSpPr>
                <a:spLocks/>
              </p:cNvSpPr>
              <p:nvPr/>
            </p:nvSpPr>
            <p:spPr bwMode="auto">
              <a:xfrm>
                <a:off x="13079250" y="23448756"/>
                <a:ext cx="2967819" cy="2449630"/>
              </a:xfrm>
              <a:custGeom>
                <a:avLst/>
                <a:gdLst>
                  <a:gd name="connsiteX0" fmla="*/ 2007528 w 4024625"/>
                  <a:gd name="connsiteY0" fmla="*/ 1087436 h 3321916"/>
                  <a:gd name="connsiteX1" fmla="*/ 1840007 w 4024625"/>
                  <a:gd name="connsiteY1" fmla="*/ 1101840 h 3321916"/>
                  <a:gd name="connsiteX2" fmla="*/ 1743097 w 4024625"/>
                  <a:gd name="connsiteY2" fmla="*/ 1122724 h 3321916"/>
                  <a:gd name="connsiteX3" fmla="*/ 1609441 w 4024625"/>
                  <a:gd name="connsiteY3" fmla="*/ 1178896 h 3321916"/>
                  <a:gd name="connsiteX4" fmla="*/ 1096431 w 4024625"/>
                  <a:gd name="connsiteY4" fmla="*/ 1856928 h 3321916"/>
                  <a:gd name="connsiteX5" fmla="*/ 1116966 w 4024625"/>
                  <a:gd name="connsiteY5" fmla="*/ 2260216 h 3321916"/>
                  <a:gd name="connsiteX6" fmla="*/ 1819472 w 4024625"/>
                  <a:gd name="connsiteY6" fmla="*/ 2915204 h 3321916"/>
                  <a:gd name="connsiteX7" fmla="*/ 1895847 w 4024625"/>
                  <a:gd name="connsiteY7" fmla="*/ 2930328 h 3321916"/>
                  <a:gd name="connsiteX8" fmla="*/ 2217919 w 4024625"/>
                  <a:gd name="connsiteY8" fmla="*/ 2911604 h 3321916"/>
                  <a:gd name="connsiteX9" fmla="*/ 2875753 w 4024625"/>
                  <a:gd name="connsiteY9" fmla="*/ 2323952 h 3321916"/>
                  <a:gd name="connsiteX10" fmla="*/ 2922227 w 4024625"/>
                  <a:gd name="connsiteY10" fmla="*/ 2006360 h 3321916"/>
                  <a:gd name="connsiteX11" fmla="*/ 2861343 w 4024625"/>
                  <a:gd name="connsiteY11" fmla="*/ 1660684 h 3321916"/>
                  <a:gd name="connsiteX12" fmla="*/ 2600515 w 4024625"/>
                  <a:gd name="connsiteY12" fmla="*/ 1300604 h 3321916"/>
                  <a:gd name="connsiteX13" fmla="*/ 2271958 w 4024625"/>
                  <a:gd name="connsiteY13" fmla="*/ 1122364 h 3321916"/>
                  <a:gd name="connsiteX14" fmla="*/ 2175409 w 4024625"/>
                  <a:gd name="connsiteY14" fmla="*/ 1101840 h 3321916"/>
                  <a:gd name="connsiteX15" fmla="*/ 2007528 w 4024625"/>
                  <a:gd name="connsiteY15" fmla="*/ 1087436 h 3321916"/>
                  <a:gd name="connsiteX16" fmla="*/ 691176 w 4024625"/>
                  <a:gd name="connsiteY16" fmla="*/ 884236 h 3321916"/>
                  <a:gd name="connsiteX17" fmla="*/ 395695 w 4024625"/>
                  <a:gd name="connsiteY17" fmla="*/ 895036 h 3321916"/>
                  <a:gd name="connsiteX18" fmla="*/ 376237 w 4024625"/>
                  <a:gd name="connsiteY18" fmla="*/ 1095956 h 3321916"/>
                  <a:gd name="connsiteX19" fmla="*/ 388128 w 4024625"/>
                  <a:gd name="connsiteY19" fmla="*/ 1299032 h 3321916"/>
                  <a:gd name="connsiteX20" fmla="*/ 691176 w 4024625"/>
                  <a:gd name="connsiteY20" fmla="*/ 1311272 h 3321916"/>
                  <a:gd name="connsiteX21" fmla="*/ 994223 w 4024625"/>
                  <a:gd name="connsiteY21" fmla="*/ 1299032 h 3321916"/>
                  <a:gd name="connsiteX22" fmla="*/ 1006475 w 4024625"/>
                  <a:gd name="connsiteY22" fmla="*/ 1095956 h 3321916"/>
                  <a:gd name="connsiteX23" fmla="*/ 987017 w 4024625"/>
                  <a:gd name="connsiteY23" fmla="*/ 895036 h 3321916"/>
                  <a:gd name="connsiteX24" fmla="*/ 691176 w 4024625"/>
                  <a:gd name="connsiteY24" fmla="*/ 884236 h 3321916"/>
                  <a:gd name="connsiteX25" fmla="*/ 1504906 w 4024625"/>
                  <a:gd name="connsiteY25" fmla="*/ 0 h 3321916"/>
                  <a:gd name="connsiteX26" fmla="*/ 2007262 w 4024625"/>
                  <a:gd name="connsiteY26" fmla="*/ 0 h 3321916"/>
                  <a:gd name="connsiteX27" fmla="*/ 2509258 w 4024625"/>
                  <a:gd name="connsiteY27" fmla="*/ 0 h 3321916"/>
                  <a:gd name="connsiteX28" fmla="*/ 2657624 w 4024625"/>
                  <a:gd name="connsiteY28" fmla="*/ 247692 h 3321916"/>
                  <a:gd name="connsiteX29" fmla="*/ 2828316 w 4024625"/>
                  <a:gd name="connsiteY29" fmla="*/ 501868 h 3321916"/>
                  <a:gd name="connsiteX30" fmla="*/ 3367404 w 4024625"/>
                  <a:gd name="connsiteY30" fmla="*/ 507988 h 3321916"/>
                  <a:gd name="connsiteX31" fmla="*/ 3906130 w 4024625"/>
                  <a:gd name="connsiteY31" fmla="*/ 519508 h 3321916"/>
                  <a:gd name="connsiteX32" fmla="*/ 3961588 w 4024625"/>
                  <a:gd name="connsiteY32" fmla="*/ 562352 h 3321916"/>
                  <a:gd name="connsiteX33" fmla="*/ 4024607 w 4024625"/>
                  <a:gd name="connsiteY33" fmla="*/ 1909552 h 3321916"/>
                  <a:gd name="connsiteX34" fmla="*/ 4011283 w 4024625"/>
                  <a:gd name="connsiteY34" fmla="*/ 3168188 h 3321916"/>
                  <a:gd name="connsiteX35" fmla="*/ 3887404 w 4024625"/>
                  <a:gd name="connsiteY35" fmla="*/ 3301396 h 3321916"/>
                  <a:gd name="connsiteX36" fmla="*/ 2004381 w 4024625"/>
                  <a:gd name="connsiteY36" fmla="*/ 3321556 h 3321916"/>
                  <a:gd name="connsiteX37" fmla="*/ 133601 w 4024625"/>
                  <a:gd name="connsiteY37" fmla="*/ 3306436 h 3321916"/>
                  <a:gd name="connsiteX38" fmla="*/ 28809 w 4024625"/>
                  <a:gd name="connsiteY38" fmla="*/ 3226872 h 3321916"/>
                  <a:gd name="connsiteX39" fmla="*/ 0 w 4024625"/>
                  <a:gd name="connsiteY39" fmla="*/ 3187268 h 3321916"/>
                  <a:gd name="connsiteX40" fmla="*/ 0 w 4024625"/>
                  <a:gd name="connsiteY40" fmla="*/ 1913152 h 3321916"/>
                  <a:gd name="connsiteX41" fmla="*/ 11524 w 4024625"/>
                  <a:gd name="connsiteY41" fmla="*/ 616716 h 3321916"/>
                  <a:gd name="connsiteX42" fmla="*/ 103712 w 4024625"/>
                  <a:gd name="connsiteY42" fmla="*/ 522388 h 3321916"/>
                  <a:gd name="connsiteX43" fmla="*/ 654683 w 4024625"/>
                  <a:gd name="connsiteY43" fmla="*/ 507988 h 3321916"/>
                  <a:gd name="connsiteX44" fmla="*/ 1177925 w 4024625"/>
                  <a:gd name="connsiteY44" fmla="*/ 507988 h 3321916"/>
                  <a:gd name="connsiteX45" fmla="*/ 1203853 w 4024625"/>
                  <a:gd name="connsiteY45" fmla="*/ 485308 h 3321916"/>
                  <a:gd name="connsiteX46" fmla="*/ 1367344 w 4024625"/>
                  <a:gd name="connsiteY46" fmla="*/ 231132 h 332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024625" h="3321916">
                    <a:moveTo>
                      <a:pt x="2007528" y="1087436"/>
                    </a:moveTo>
                    <a:cubicBezTo>
                      <a:pt x="1951687" y="1087436"/>
                      <a:pt x="1876033" y="1093916"/>
                      <a:pt x="1840007" y="1101840"/>
                    </a:cubicBezTo>
                    <a:cubicBezTo>
                      <a:pt x="1803621" y="1109400"/>
                      <a:pt x="1760029" y="1119124"/>
                      <a:pt x="1743097" y="1122724"/>
                    </a:cubicBezTo>
                    <a:cubicBezTo>
                      <a:pt x="1726525" y="1126324"/>
                      <a:pt x="1666362" y="1151532"/>
                      <a:pt x="1609441" y="1178896"/>
                    </a:cubicBezTo>
                    <a:cubicBezTo>
                      <a:pt x="1336724" y="1309604"/>
                      <a:pt x="1148309" y="1558780"/>
                      <a:pt x="1096431" y="1856928"/>
                    </a:cubicBezTo>
                    <a:cubicBezTo>
                      <a:pt x="1079499" y="1953788"/>
                      <a:pt x="1090667" y="2171996"/>
                      <a:pt x="1116966" y="2260216"/>
                    </a:cubicBezTo>
                    <a:cubicBezTo>
                      <a:pt x="1216398" y="2593652"/>
                      <a:pt x="1494518" y="2852908"/>
                      <a:pt x="1819472" y="2915204"/>
                    </a:cubicBezTo>
                    <a:cubicBezTo>
                      <a:pt x="1850094" y="2920964"/>
                      <a:pt x="1884679" y="2927808"/>
                      <a:pt x="1895847" y="2930328"/>
                    </a:cubicBezTo>
                    <a:cubicBezTo>
                      <a:pt x="1937277" y="2940048"/>
                      <a:pt x="2152352" y="2927448"/>
                      <a:pt x="2217919" y="2911604"/>
                    </a:cubicBezTo>
                    <a:cubicBezTo>
                      <a:pt x="2518736" y="2839588"/>
                      <a:pt x="2773079" y="2612376"/>
                      <a:pt x="2875753" y="2323952"/>
                    </a:cubicBezTo>
                    <a:cubicBezTo>
                      <a:pt x="2917183" y="2208004"/>
                      <a:pt x="2922587" y="2170916"/>
                      <a:pt x="2922227" y="2006360"/>
                    </a:cubicBezTo>
                    <a:cubicBezTo>
                      <a:pt x="2921506" y="1833164"/>
                      <a:pt x="2914301" y="1793552"/>
                      <a:pt x="2861343" y="1660684"/>
                    </a:cubicBezTo>
                    <a:cubicBezTo>
                      <a:pt x="2805503" y="1521692"/>
                      <a:pt x="2713997" y="1394944"/>
                      <a:pt x="2600515" y="1300604"/>
                    </a:cubicBezTo>
                    <a:cubicBezTo>
                      <a:pt x="2527382" y="1239748"/>
                      <a:pt x="2336084" y="1136048"/>
                      <a:pt x="2271958" y="1122364"/>
                    </a:cubicBezTo>
                    <a:cubicBezTo>
                      <a:pt x="2255026" y="1118764"/>
                      <a:pt x="2211795" y="1109400"/>
                      <a:pt x="2175409" y="1101840"/>
                    </a:cubicBezTo>
                    <a:cubicBezTo>
                      <a:pt x="2139022" y="1093916"/>
                      <a:pt x="2063368" y="1087436"/>
                      <a:pt x="2007528" y="1087436"/>
                    </a:cubicBezTo>
                    <a:close/>
                    <a:moveTo>
                      <a:pt x="691176" y="884236"/>
                    </a:moveTo>
                    <a:cubicBezTo>
                      <a:pt x="520734" y="884236"/>
                      <a:pt x="407947" y="888196"/>
                      <a:pt x="395695" y="895036"/>
                    </a:cubicBezTo>
                    <a:cubicBezTo>
                      <a:pt x="377318" y="904760"/>
                      <a:pt x="376237" y="918084"/>
                      <a:pt x="376237" y="1095956"/>
                    </a:cubicBezTo>
                    <a:cubicBezTo>
                      <a:pt x="376237" y="1230980"/>
                      <a:pt x="379480" y="1290392"/>
                      <a:pt x="388128" y="1299032"/>
                    </a:cubicBezTo>
                    <a:cubicBezTo>
                      <a:pt x="397137" y="1308032"/>
                      <a:pt x="478574" y="1311272"/>
                      <a:pt x="691176" y="1311272"/>
                    </a:cubicBezTo>
                    <a:cubicBezTo>
                      <a:pt x="904138" y="1311272"/>
                      <a:pt x="985575" y="1308032"/>
                      <a:pt x="994223" y="1299032"/>
                    </a:cubicBezTo>
                    <a:cubicBezTo>
                      <a:pt x="1002872" y="1290392"/>
                      <a:pt x="1006475" y="1230980"/>
                      <a:pt x="1006475" y="1095956"/>
                    </a:cubicBezTo>
                    <a:cubicBezTo>
                      <a:pt x="1006475" y="918084"/>
                      <a:pt x="1005394" y="904760"/>
                      <a:pt x="987017" y="895036"/>
                    </a:cubicBezTo>
                    <a:cubicBezTo>
                      <a:pt x="974765" y="888196"/>
                      <a:pt x="861978" y="884236"/>
                      <a:pt x="691176" y="884236"/>
                    </a:cubicBezTo>
                    <a:close/>
                    <a:moveTo>
                      <a:pt x="1504906" y="0"/>
                    </a:moveTo>
                    <a:lnTo>
                      <a:pt x="2007262" y="0"/>
                    </a:lnTo>
                    <a:lnTo>
                      <a:pt x="2509258" y="0"/>
                    </a:lnTo>
                    <a:lnTo>
                      <a:pt x="2657624" y="247692"/>
                    </a:lnTo>
                    <a:cubicBezTo>
                      <a:pt x="2764216" y="425904"/>
                      <a:pt x="2812112" y="497548"/>
                      <a:pt x="2828316" y="501868"/>
                    </a:cubicBezTo>
                    <a:cubicBezTo>
                      <a:pt x="2840920" y="505108"/>
                      <a:pt x="3083276" y="507988"/>
                      <a:pt x="3367404" y="507988"/>
                    </a:cubicBezTo>
                    <a:cubicBezTo>
                      <a:pt x="3728235" y="507988"/>
                      <a:pt x="3890286" y="511588"/>
                      <a:pt x="3906130" y="519508"/>
                    </a:cubicBezTo>
                    <a:cubicBezTo>
                      <a:pt x="3918014" y="525628"/>
                      <a:pt x="3943222" y="545072"/>
                      <a:pt x="3961588" y="562352"/>
                    </a:cubicBezTo>
                    <a:cubicBezTo>
                      <a:pt x="4027488" y="624636"/>
                      <a:pt x="4024607" y="568112"/>
                      <a:pt x="4024607" y="1909552"/>
                    </a:cubicBezTo>
                    <a:cubicBezTo>
                      <a:pt x="4024607" y="2872968"/>
                      <a:pt x="4021726" y="3133624"/>
                      <a:pt x="4011283" y="3168188"/>
                    </a:cubicBezTo>
                    <a:cubicBezTo>
                      <a:pt x="3991477" y="3235152"/>
                      <a:pt x="3952225" y="3277272"/>
                      <a:pt x="3887404" y="3301396"/>
                    </a:cubicBezTo>
                    <a:cubicBezTo>
                      <a:pt x="3830867" y="3322636"/>
                      <a:pt x="3830507" y="3322636"/>
                      <a:pt x="2004381" y="3321556"/>
                    </a:cubicBezTo>
                    <a:cubicBezTo>
                      <a:pt x="489032" y="3320836"/>
                      <a:pt x="170333" y="3318316"/>
                      <a:pt x="133601" y="3306436"/>
                    </a:cubicBezTo>
                    <a:cubicBezTo>
                      <a:pt x="81025" y="3290232"/>
                      <a:pt x="66981" y="3279432"/>
                      <a:pt x="28809" y="3226872"/>
                    </a:cubicBezTo>
                    <a:lnTo>
                      <a:pt x="0" y="3187268"/>
                    </a:lnTo>
                    <a:lnTo>
                      <a:pt x="0" y="1913152"/>
                    </a:lnTo>
                    <a:cubicBezTo>
                      <a:pt x="0" y="991136"/>
                      <a:pt x="3241" y="632556"/>
                      <a:pt x="11524" y="616716"/>
                    </a:cubicBezTo>
                    <a:cubicBezTo>
                      <a:pt x="28449" y="583952"/>
                      <a:pt x="72382" y="538592"/>
                      <a:pt x="103712" y="522388"/>
                    </a:cubicBezTo>
                    <a:cubicBezTo>
                      <a:pt x="126399" y="510508"/>
                      <a:pt x="223989" y="507988"/>
                      <a:pt x="654683" y="507988"/>
                    </a:cubicBezTo>
                    <a:lnTo>
                      <a:pt x="1177925" y="507988"/>
                    </a:lnTo>
                    <a:lnTo>
                      <a:pt x="1203853" y="485308"/>
                    </a:lnTo>
                    <a:cubicBezTo>
                      <a:pt x="1217897" y="472708"/>
                      <a:pt x="1291360" y="358220"/>
                      <a:pt x="1367344" y="23113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1" name="手繪多邊形 20"/>
              <p:cNvSpPr>
                <a:spLocks/>
              </p:cNvSpPr>
              <p:nvPr/>
            </p:nvSpPr>
            <p:spPr bwMode="auto">
              <a:xfrm>
                <a:off x="14046734" y="24416165"/>
                <a:ext cx="1019800" cy="1024369"/>
              </a:xfrm>
              <a:custGeom>
                <a:avLst/>
                <a:gdLst>
                  <a:gd name="connsiteX0" fmla="*/ 696901 w 1382938"/>
                  <a:gd name="connsiteY0" fmla="*/ 174564 h 1389136"/>
                  <a:gd name="connsiteX1" fmla="*/ 615103 w 1382938"/>
                  <a:gd name="connsiteY1" fmla="*/ 185584 h 1389136"/>
                  <a:gd name="connsiteX2" fmla="*/ 187732 w 1382938"/>
                  <a:gd name="connsiteY2" fmla="*/ 592580 h 1389136"/>
                  <a:gd name="connsiteX3" fmla="*/ 187732 w 1382938"/>
                  <a:gd name="connsiteY3" fmla="*/ 808496 h 1389136"/>
                  <a:gd name="connsiteX4" fmla="*/ 532584 w 1382938"/>
                  <a:gd name="connsiteY4" fmla="*/ 1189940 h 1389136"/>
                  <a:gd name="connsiteX5" fmla="*/ 850769 w 1382938"/>
                  <a:gd name="connsiteY5" fmla="*/ 1191740 h 1389136"/>
                  <a:gd name="connsiteX6" fmla="*/ 1062653 w 1382938"/>
                  <a:gd name="connsiteY6" fmla="*/ 1061472 h 1389136"/>
                  <a:gd name="connsiteX7" fmla="*/ 1208953 w 1382938"/>
                  <a:gd name="connsiteY7" fmla="*/ 698740 h 1389136"/>
                  <a:gd name="connsiteX8" fmla="*/ 1135442 w 1382938"/>
                  <a:gd name="connsiteY8" fmla="*/ 424528 h 1389136"/>
                  <a:gd name="connsiteX9" fmla="*/ 777619 w 1382938"/>
                  <a:gd name="connsiteY9" fmla="*/ 185944 h 1389136"/>
                  <a:gd name="connsiteX10" fmla="*/ 696901 w 1382938"/>
                  <a:gd name="connsiteY10" fmla="*/ 174564 h 1389136"/>
                  <a:gd name="connsiteX11" fmla="*/ 709912 w 1382938"/>
                  <a:gd name="connsiteY11" fmla="*/ 376 h 1389136"/>
                  <a:gd name="connsiteX12" fmla="*/ 908829 w 1382938"/>
                  <a:gd name="connsiteY12" fmla="*/ 35660 h 1389136"/>
                  <a:gd name="connsiteX13" fmla="*/ 1337507 w 1382938"/>
                  <a:gd name="connsiteY13" fmla="*/ 434916 h 1389136"/>
                  <a:gd name="connsiteX14" fmla="*/ 1382858 w 1382938"/>
                  <a:gd name="connsiteY14" fmla="*/ 698084 h 1389136"/>
                  <a:gd name="connsiteX15" fmla="*/ 1357663 w 1382938"/>
                  <a:gd name="connsiteY15" fmla="*/ 904012 h 1389136"/>
                  <a:gd name="connsiteX16" fmla="*/ 909909 w 1382938"/>
                  <a:gd name="connsiteY16" fmla="*/ 1358712 h 1389136"/>
                  <a:gd name="connsiteX17" fmla="*/ 688552 w 1382938"/>
                  <a:gd name="connsiteY17" fmla="*/ 1388952 h 1389136"/>
                  <a:gd name="connsiteX18" fmla="*/ 517585 w 1382938"/>
                  <a:gd name="connsiteY18" fmla="*/ 1372752 h 1389136"/>
                  <a:gd name="connsiteX19" fmla="*/ 178170 w 1382938"/>
                  <a:gd name="connsiteY19" fmla="*/ 1165384 h 1389136"/>
                  <a:gd name="connsiteX20" fmla="*/ 10443 w 1382938"/>
                  <a:gd name="connsiteY20" fmla="*/ 585760 h 1389136"/>
                  <a:gd name="connsiteX21" fmla="*/ 214163 w 1382938"/>
                  <a:gd name="connsiteY21" fmla="*/ 195868 h 1389136"/>
                  <a:gd name="connsiteX22" fmla="*/ 657958 w 1382938"/>
                  <a:gd name="connsiteY22" fmla="*/ 1820 h 1389136"/>
                  <a:gd name="connsiteX23" fmla="*/ 709912 w 1382938"/>
                  <a:gd name="connsiteY23" fmla="*/ 376 h 1389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82938" h="1389136">
                    <a:moveTo>
                      <a:pt x="696901" y="174564"/>
                    </a:moveTo>
                    <a:cubicBezTo>
                      <a:pt x="674920" y="174520"/>
                      <a:pt x="652759" y="178208"/>
                      <a:pt x="615103" y="185584"/>
                    </a:cubicBezTo>
                    <a:cubicBezTo>
                      <a:pt x="397454" y="228768"/>
                      <a:pt x="236379" y="381708"/>
                      <a:pt x="187732" y="592580"/>
                    </a:cubicBezTo>
                    <a:cubicBezTo>
                      <a:pt x="167553" y="678228"/>
                      <a:pt x="167553" y="721768"/>
                      <a:pt x="187732" y="808496"/>
                    </a:cubicBezTo>
                    <a:cubicBezTo>
                      <a:pt x="228451" y="983024"/>
                      <a:pt x="366104" y="1135604"/>
                      <a:pt x="532584" y="1189940"/>
                    </a:cubicBezTo>
                    <a:cubicBezTo>
                      <a:pt x="623030" y="1219448"/>
                      <a:pt x="766808" y="1220168"/>
                      <a:pt x="850769" y="1191740"/>
                    </a:cubicBezTo>
                    <a:cubicBezTo>
                      <a:pt x="935450" y="1163312"/>
                      <a:pt x="1000673" y="1123008"/>
                      <a:pt x="1062653" y="1061472"/>
                    </a:cubicBezTo>
                    <a:cubicBezTo>
                      <a:pt x="1166432" y="957476"/>
                      <a:pt x="1208953" y="852036"/>
                      <a:pt x="1208953" y="698740"/>
                    </a:cubicBezTo>
                    <a:cubicBezTo>
                      <a:pt x="1208953" y="591140"/>
                      <a:pt x="1188413" y="514132"/>
                      <a:pt x="1135442" y="424528"/>
                    </a:cubicBezTo>
                    <a:cubicBezTo>
                      <a:pt x="1067697" y="309016"/>
                      <a:pt x="928243" y="216172"/>
                      <a:pt x="777619" y="185944"/>
                    </a:cubicBezTo>
                    <a:cubicBezTo>
                      <a:pt x="740684" y="178388"/>
                      <a:pt x="718883" y="174612"/>
                      <a:pt x="696901" y="174564"/>
                    </a:cubicBezTo>
                    <a:close/>
                    <a:moveTo>
                      <a:pt x="709912" y="376"/>
                    </a:moveTo>
                    <a:cubicBezTo>
                      <a:pt x="769131" y="2720"/>
                      <a:pt x="846471" y="15952"/>
                      <a:pt x="908829" y="35660"/>
                    </a:cubicBezTo>
                    <a:cubicBezTo>
                      <a:pt x="1098153" y="95424"/>
                      <a:pt x="1272359" y="257788"/>
                      <a:pt x="1337507" y="434916"/>
                    </a:cubicBezTo>
                    <a:cubicBezTo>
                      <a:pt x="1380339" y="551560"/>
                      <a:pt x="1383578" y="570280"/>
                      <a:pt x="1382858" y="698084"/>
                    </a:cubicBezTo>
                    <a:cubicBezTo>
                      <a:pt x="1382138" y="803928"/>
                      <a:pt x="1377819" y="839572"/>
                      <a:pt x="1357663" y="904012"/>
                    </a:cubicBezTo>
                    <a:cubicBezTo>
                      <a:pt x="1287477" y="1127220"/>
                      <a:pt x="1129827" y="1287428"/>
                      <a:pt x="909909" y="1358712"/>
                    </a:cubicBezTo>
                    <a:cubicBezTo>
                      <a:pt x="822086" y="1387152"/>
                      <a:pt x="802290" y="1390032"/>
                      <a:pt x="688552" y="1388952"/>
                    </a:cubicBezTo>
                    <a:cubicBezTo>
                      <a:pt x="610087" y="1387872"/>
                      <a:pt x="546379" y="1382112"/>
                      <a:pt x="517585" y="1372752"/>
                    </a:cubicBezTo>
                    <a:cubicBezTo>
                      <a:pt x="367854" y="1324148"/>
                      <a:pt x="263834" y="1260788"/>
                      <a:pt x="178170" y="1165384"/>
                    </a:cubicBezTo>
                    <a:cubicBezTo>
                      <a:pt x="41037" y="1012736"/>
                      <a:pt x="-27710" y="774768"/>
                      <a:pt x="10443" y="585760"/>
                    </a:cubicBezTo>
                    <a:cubicBezTo>
                      <a:pt x="45716" y="412596"/>
                      <a:pt x="105464" y="298112"/>
                      <a:pt x="214163" y="195868"/>
                    </a:cubicBezTo>
                    <a:cubicBezTo>
                      <a:pt x="343738" y="74184"/>
                      <a:pt x="448478" y="28460"/>
                      <a:pt x="657958" y="1820"/>
                    </a:cubicBezTo>
                    <a:cubicBezTo>
                      <a:pt x="672445" y="20"/>
                      <a:pt x="690172" y="-408"/>
                      <a:pt x="709912" y="37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2" name="群組 21"/>
          <p:cNvGrpSpPr/>
          <p:nvPr/>
        </p:nvGrpSpPr>
        <p:grpSpPr>
          <a:xfrm>
            <a:off x="471336" y="2130921"/>
            <a:ext cx="523644" cy="523644"/>
            <a:chOff x="5731184" y="1981037"/>
            <a:chExt cx="816070" cy="816070"/>
          </a:xfrm>
        </p:grpSpPr>
        <p:sp>
          <p:nvSpPr>
            <p:cNvPr id="23" name="橢圓 22"/>
            <p:cNvSpPr/>
            <p:nvPr/>
          </p:nvSpPr>
          <p:spPr>
            <a:xfrm>
              <a:off x="5731184" y="1981037"/>
              <a:ext cx="816070" cy="8160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手繪多邊形 23"/>
            <p:cNvSpPr>
              <a:spLocks/>
            </p:cNvSpPr>
            <p:nvPr/>
          </p:nvSpPr>
          <p:spPr bwMode="auto">
            <a:xfrm flipV="1">
              <a:off x="6011604" y="2153374"/>
              <a:ext cx="255230" cy="471396"/>
            </a:xfrm>
            <a:custGeom>
              <a:avLst/>
              <a:gdLst>
                <a:gd name="connsiteX0" fmla="*/ 1041502 w 2397801"/>
                <a:gd name="connsiteY0" fmla="*/ 588163 h 4428623"/>
                <a:gd name="connsiteX1" fmla="*/ 299462 w 2397801"/>
                <a:gd name="connsiteY1" fmla="*/ 593899 h 4428623"/>
                <a:gd name="connsiteX2" fmla="*/ 283250 w 2397801"/>
                <a:gd name="connsiteY2" fmla="*/ 2218109 h 4428623"/>
                <a:gd name="connsiteX3" fmla="*/ 290095 w 2397801"/>
                <a:gd name="connsiteY3" fmla="*/ 3843037 h 4428623"/>
                <a:gd name="connsiteX4" fmla="*/ 1207710 w 2397801"/>
                <a:gd name="connsiteY4" fmla="*/ 3847357 h 4428623"/>
                <a:gd name="connsiteX5" fmla="*/ 2118479 w 2397801"/>
                <a:gd name="connsiteY5" fmla="*/ 3844837 h 4428623"/>
                <a:gd name="connsiteX6" fmla="*/ 2121001 w 2397801"/>
                <a:gd name="connsiteY6" fmla="*/ 2224589 h 4428623"/>
                <a:gd name="connsiteX7" fmla="*/ 2110914 w 2397801"/>
                <a:gd name="connsiteY7" fmla="*/ 596419 h 4428623"/>
                <a:gd name="connsiteX8" fmla="*/ 1041502 w 2397801"/>
                <a:gd name="connsiteY8" fmla="*/ 588163 h 4428623"/>
                <a:gd name="connsiteX9" fmla="*/ 1205249 w 2397801"/>
                <a:gd name="connsiteY9" fmla="*/ 186437 h 4428623"/>
                <a:gd name="connsiteX10" fmla="*/ 930070 w 2397801"/>
                <a:gd name="connsiteY10" fmla="*/ 210597 h 4428623"/>
                <a:gd name="connsiteX11" fmla="*/ 899455 w 2397801"/>
                <a:gd name="connsiteY11" fmla="*/ 338957 h 4428623"/>
                <a:gd name="connsiteX12" fmla="*/ 1201647 w 2397801"/>
                <a:gd name="connsiteY12" fmla="*/ 414677 h 4428623"/>
                <a:gd name="connsiteX13" fmla="*/ 1445490 w 2397801"/>
                <a:gd name="connsiteY13" fmla="*/ 398813 h 4428623"/>
                <a:gd name="connsiteX14" fmla="*/ 1513204 w 2397801"/>
                <a:gd name="connsiteY14" fmla="*/ 295689 h 4428623"/>
                <a:gd name="connsiteX15" fmla="*/ 1484029 w 2397801"/>
                <a:gd name="connsiteY15" fmla="*/ 219609 h 4428623"/>
                <a:gd name="connsiteX16" fmla="*/ 1454134 w 2397801"/>
                <a:gd name="connsiteY16" fmla="*/ 186437 h 4428623"/>
                <a:gd name="connsiteX17" fmla="*/ 813103 w 2397801"/>
                <a:gd name="connsiteY17" fmla="*/ 1 h 4428623"/>
                <a:gd name="connsiteX18" fmla="*/ 1241394 w 2397801"/>
                <a:gd name="connsiteY18" fmla="*/ 553 h 4428623"/>
                <a:gd name="connsiteX19" fmla="*/ 2335516 w 2397801"/>
                <a:gd name="connsiteY19" fmla="*/ 3793 h 4428623"/>
                <a:gd name="connsiteX20" fmla="*/ 2364318 w 2397801"/>
                <a:gd name="connsiteY20" fmla="*/ 25037 h 4428623"/>
                <a:gd name="connsiteX21" fmla="*/ 2392760 w 2397801"/>
                <a:gd name="connsiteY21" fmla="*/ 46641 h 4428623"/>
                <a:gd name="connsiteX22" fmla="*/ 2395281 w 2397801"/>
                <a:gd name="connsiteY22" fmla="*/ 2216709 h 4428623"/>
                <a:gd name="connsiteX23" fmla="*/ 2397801 w 2397801"/>
                <a:gd name="connsiteY23" fmla="*/ 4386781 h 4428623"/>
                <a:gd name="connsiteX24" fmla="*/ 2371159 w 2397801"/>
                <a:gd name="connsiteY24" fmla="*/ 4408025 h 4428623"/>
                <a:gd name="connsiteX25" fmla="*/ 1205032 w 2397801"/>
                <a:gd name="connsiteY25" fmla="*/ 4428545 h 4428623"/>
                <a:gd name="connsiteX26" fmla="*/ 48265 w 2397801"/>
                <a:gd name="connsiteY26" fmla="*/ 4418105 h 4428623"/>
                <a:gd name="connsiteX27" fmla="*/ 21 w 2397801"/>
                <a:gd name="connsiteY27" fmla="*/ 2208429 h 4428623"/>
                <a:gd name="connsiteX28" fmla="*/ 21 w 2397801"/>
                <a:gd name="connsiteY28" fmla="*/ 68245 h 4428623"/>
                <a:gd name="connsiteX29" fmla="*/ 28823 w 2397801"/>
                <a:gd name="connsiteY29" fmla="*/ 39437 h 4428623"/>
                <a:gd name="connsiteX30" fmla="*/ 102629 w 2397801"/>
                <a:gd name="connsiteY30" fmla="*/ 4153 h 4428623"/>
                <a:gd name="connsiteX31" fmla="*/ 813103 w 2397801"/>
                <a:gd name="connsiteY31" fmla="*/ 1 h 442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97801" h="4428623">
                  <a:moveTo>
                    <a:pt x="1041502" y="588163"/>
                  </a:moveTo>
                  <a:cubicBezTo>
                    <a:pt x="655239" y="588159"/>
                    <a:pt x="310023" y="589961"/>
                    <a:pt x="299462" y="593899"/>
                  </a:cubicBezTo>
                  <a:cubicBezTo>
                    <a:pt x="284691" y="599661"/>
                    <a:pt x="283250" y="752323"/>
                    <a:pt x="283250" y="2218109"/>
                  </a:cubicBezTo>
                  <a:cubicBezTo>
                    <a:pt x="283250" y="3108165"/>
                    <a:pt x="286492" y="3839437"/>
                    <a:pt x="290095" y="3843037"/>
                  </a:cubicBezTo>
                  <a:cubicBezTo>
                    <a:pt x="294058" y="3846637"/>
                    <a:pt x="706931" y="3848797"/>
                    <a:pt x="1207710" y="3847357"/>
                  </a:cubicBezTo>
                  <a:lnTo>
                    <a:pt x="2118479" y="3844837"/>
                  </a:lnTo>
                  <a:lnTo>
                    <a:pt x="2121001" y="2224589"/>
                  </a:lnTo>
                  <a:cubicBezTo>
                    <a:pt x="2123163" y="935231"/>
                    <a:pt x="2121001" y="602901"/>
                    <a:pt x="2110914" y="596419"/>
                  </a:cubicBezTo>
                  <a:cubicBezTo>
                    <a:pt x="2102605" y="591155"/>
                    <a:pt x="1538127" y="588167"/>
                    <a:pt x="1041502" y="588163"/>
                  </a:cubicBezTo>
                  <a:close/>
                  <a:moveTo>
                    <a:pt x="1205249" y="186437"/>
                  </a:moveTo>
                  <a:cubicBezTo>
                    <a:pt x="956363" y="186437"/>
                    <a:pt x="956003" y="186437"/>
                    <a:pt x="930070" y="210597"/>
                  </a:cubicBezTo>
                  <a:cubicBezTo>
                    <a:pt x="889369" y="248817"/>
                    <a:pt x="878564" y="294969"/>
                    <a:pt x="899455" y="338957"/>
                  </a:cubicBezTo>
                  <a:cubicBezTo>
                    <a:pt x="931511" y="406745"/>
                    <a:pt x="960685" y="414317"/>
                    <a:pt x="1201647" y="414677"/>
                  </a:cubicBezTo>
                  <a:cubicBezTo>
                    <a:pt x="1375975" y="415037"/>
                    <a:pt x="1418476" y="412513"/>
                    <a:pt x="1445490" y="398813"/>
                  </a:cubicBezTo>
                  <a:cubicBezTo>
                    <a:pt x="1493394" y="374653"/>
                    <a:pt x="1513204" y="345085"/>
                    <a:pt x="1513204" y="295689"/>
                  </a:cubicBezTo>
                  <a:cubicBezTo>
                    <a:pt x="1513564" y="262517"/>
                    <a:pt x="1507081" y="245209"/>
                    <a:pt x="1484029" y="219609"/>
                  </a:cubicBezTo>
                  <a:lnTo>
                    <a:pt x="1454134" y="186437"/>
                  </a:lnTo>
                  <a:close/>
                  <a:moveTo>
                    <a:pt x="813103" y="1"/>
                  </a:moveTo>
                  <a:cubicBezTo>
                    <a:pt x="946149" y="13"/>
                    <a:pt x="1090993" y="193"/>
                    <a:pt x="1241394" y="553"/>
                  </a:cubicBezTo>
                  <a:lnTo>
                    <a:pt x="2335516" y="3793"/>
                  </a:lnTo>
                  <a:lnTo>
                    <a:pt x="2364318" y="25037"/>
                  </a:lnTo>
                  <a:lnTo>
                    <a:pt x="2392760" y="46641"/>
                  </a:lnTo>
                  <a:lnTo>
                    <a:pt x="2395281" y="2216709"/>
                  </a:lnTo>
                  <a:lnTo>
                    <a:pt x="2397801" y="4386781"/>
                  </a:lnTo>
                  <a:lnTo>
                    <a:pt x="2371159" y="4408025"/>
                  </a:lnTo>
                  <a:cubicBezTo>
                    <a:pt x="2344517" y="4428905"/>
                    <a:pt x="2342717" y="4428905"/>
                    <a:pt x="1205032" y="4428545"/>
                  </a:cubicBezTo>
                  <a:cubicBezTo>
                    <a:pt x="450415" y="4428545"/>
                    <a:pt x="60146" y="4424945"/>
                    <a:pt x="48265" y="4418105"/>
                  </a:cubicBezTo>
                  <a:cubicBezTo>
                    <a:pt x="-2499" y="4388581"/>
                    <a:pt x="21" y="4509201"/>
                    <a:pt x="21" y="2208429"/>
                  </a:cubicBezTo>
                  <a:lnTo>
                    <a:pt x="21" y="68245"/>
                  </a:lnTo>
                  <a:lnTo>
                    <a:pt x="28823" y="39437"/>
                  </a:lnTo>
                  <a:cubicBezTo>
                    <a:pt x="47905" y="19997"/>
                    <a:pt x="72747" y="8473"/>
                    <a:pt x="102629" y="4153"/>
                  </a:cubicBezTo>
                  <a:cubicBezTo>
                    <a:pt x="120991" y="1453"/>
                    <a:pt x="413962" y="-31"/>
                    <a:pt x="813103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476220" y="3971738"/>
            <a:ext cx="523644" cy="523644"/>
            <a:chOff x="5731184" y="4156883"/>
            <a:chExt cx="816070" cy="816070"/>
          </a:xfrm>
        </p:grpSpPr>
        <p:sp>
          <p:nvSpPr>
            <p:cNvPr id="26" name="橢圓 25"/>
            <p:cNvSpPr/>
            <p:nvPr/>
          </p:nvSpPr>
          <p:spPr>
            <a:xfrm>
              <a:off x="5731184" y="4156883"/>
              <a:ext cx="816070" cy="8160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27" name="群組 26"/>
            <p:cNvGrpSpPr/>
            <p:nvPr/>
          </p:nvGrpSpPr>
          <p:grpSpPr>
            <a:xfrm>
              <a:off x="5939596" y="4366125"/>
              <a:ext cx="399246" cy="397586"/>
              <a:chOff x="35309818" y="13261794"/>
              <a:chExt cx="2516828" cy="2506357"/>
            </a:xfrm>
            <a:solidFill>
              <a:schemeClr val="bg1"/>
            </a:solidFill>
          </p:grpSpPr>
          <p:sp>
            <p:nvSpPr>
              <p:cNvPr id="28" name="手繪多邊形 27"/>
              <p:cNvSpPr>
                <a:spLocks/>
              </p:cNvSpPr>
              <p:nvPr/>
            </p:nvSpPr>
            <p:spPr bwMode="auto">
              <a:xfrm>
                <a:off x="35309818" y="13850431"/>
                <a:ext cx="2516828" cy="1917720"/>
              </a:xfrm>
              <a:custGeom>
                <a:avLst/>
                <a:gdLst>
                  <a:gd name="connsiteX0" fmla="*/ 2520096 w 3413041"/>
                  <a:gd name="connsiteY0" fmla="*/ 2002111 h 2600599"/>
                  <a:gd name="connsiteX1" fmla="*/ 2443148 w 3413041"/>
                  <a:gd name="connsiteY1" fmla="*/ 2036713 h 2600599"/>
                  <a:gd name="connsiteX2" fmla="*/ 2430564 w 3413041"/>
                  <a:gd name="connsiteY2" fmla="*/ 2169719 h 2600599"/>
                  <a:gd name="connsiteX3" fmla="*/ 2517576 w 3413041"/>
                  <a:gd name="connsiteY3" fmla="*/ 2225587 h 2600599"/>
                  <a:gd name="connsiteX4" fmla="*/ 2561084 w 3413041"/>
                  <a:gd name="connsiteY4" fmla="*/ 2209367 h 2600599"/>
                  <a:gd name="connsiteX5" fmla="*/ 2616816 w 3413041"/>
                  <a:gd name="connsiteY5" fmla="*/ 2052933 h 2600599"/>
                  <a:gd name="connsiteX6" fmla="*/ 2520096 w 3413041"/>
                  <a:gd name="connsiteY6" fmla="*/ 2002111 h 2600599"/>
                  <a:gd name="connsiteX7" fmla="*/ 1508300 w 3413041"/>
                  <a:gd name="connsiteY7" fmla="*/ 2002111 h 2600599"/>
                  <a:gd name="connsiteX8" fmla="*/ 1405560 w 3413041"/>
                  <a:gd name="connsiteY8" fmla="*/ 2145595 h 2600599"/>
                  <a:gd name="connsiteX9" fmla="*/ 1478740 w 3413041"/>
                  <a:gd name="connsiteY9" fmla="*/ 2211959 h 2600599"/>
                  <a:gd name="connsiteX10" fmla="*/ 1603472 w 3413041"/>
                  <a:gd name="connsiteY10" fmla="*/ 2164249 h 2600599"/>
                  <a:gd name="connsiteX11" fmla="*/ 1611040 w 3413041"/>
                  <a:gd name="connsiteY11" fmla="*/ 2063091 h 2600599"/>
                  <a:gd name="connsiteX12" fmla="*/ 1508300 w 3413041"/>
                  <a:gd name="connsiteY12" fmla="*/ 2002111 h 2600599"/>
                  <a:gd name="connsiteX13" fmla="*/ 2022368 w 3413041"/>
                  <a:gd name="connsiteY13" fmla="*/ 2000359 h 2600599"/>
                  <a:gd name="connsiteX14" fmla="*/ 1911224 w 3413041"/>
                  <a:gd name="connsiteY14" fmla="*/ 2071965 h 2600599"/>
                  <a:gd name="connsiteX15" fmla="*/ 2048404 w 3413041"/>
                  <a:gd name="connsiteY15" fmla="*/ 2212371 h 2600599"/>
                  <a:gd name="connsiteX16" fmla="*/ 2097140 w 3413041"/>
                  <a:gd name="connsiteY16" fmla="*/ 2186677 h 2600599"/>
                  <a:gd name="connsiteX17" fmla="*/ 2123492 w 3413041"/>
                  <a:gd name="connsiteY17" fmla="*/ 2077755 h 2600599"/>
                  <a:gd name="connsiteX18" fmla="*/ 2022368 w 3413041"/>
                  <a:gd name="connsiteY18" fmla="*/ 2000359 h 2600599"/>
                  <a:gd name="connsiteX19" fmla="*/ 3015036 w 3413041"/>
                  <a:gd name="connsiteY19" fmla="*/ 1999015 h 2600599"/>
                  <a:gd name="connsiteX20" fmla="*/ 2949232 w 3413041"/>
                  <a:gd name="connsiteY20" fmla="*/ 2036257 h 2600599"/>
                  <a:gd name="connsiteX21" fmla="*/ 2938388 w 3413041"/>
                  <a:gd name="connsiteY21" fmla="*/ 2169321 h 2600599"/>
                  <a:gd name="connsiteX22" fmla="*/ 3036728 w 3413041"/>
                  <a:gd name="connsiteY22" fmla="*/ 2220303 h 2600599"/>
                  <a:gd name="connsiteX23" fmla="*/ 3059144 w 3413041"/>
                  <a:gd name="connsiteY23" fmla="*/ 2215603 h 2600599"/>
                  <a:gd name="connsiteX24" fmla="*/ 3098552 w 3413041"/>
                  <a:gd name="connsiteY24" fmla="*/ 2189569 h 2600599"/>
                  <a:gd name="connsiteX25" fmla="*/ 3015036 w 3413041"/>
                  <a:gd name="connsiteY25" fmla="*/ 1999015 h 2600599"/>
                  <a:gd name="connsiteX26" fmla="*/ 510504 w 3413041"/>
                  <a:gd name="connsiteY26" fmla="*/ 1896023 h 2600599"/>
                  <a:gd name="connsiteX27" fmla="*/ 395168 w 3413041"/>
                  <a:gd name="connsiteY27" fmla="*/ 1923123 h 2600599"/>
                  <a:gd name="connsiteX28" fmla="*/ 384384 w 3413041"/>
                  <a:gd name="connsiteY28" fmla="*/ 2288055 h 2600599"/>
                  <a:gd name="connsiteX29" fmla="*/ 606156 w 3413041"/>
                  <a:gd name="connsiteY29" fmla="*/ 2291305 h 2600599"/>
                  <a:gd name="connsiteX30" fmla="*/ 676964 w 3413041"/>
                  <a:gd name="connsiteY30" fmla="*/ 2223805 h 2600599"/>
                  <a:gd name="connsiteX31" fmla="*/ 706436 w 3413041"/>
                  <a:gd name="connsiteY31" fmla="*/ 2108297 h 2600599"/>
                  <a:gd name="connsiteX32" fmla="*/ 679120 w 3413041"/>
                  <a:gd name="connsiteY32" fmla="*/ 1994593 h 2600599"/>
                  <a:gd name="connsiteX33" fmla="*/ 510504 w 3413041"/>
                  <a:gd name="connsiteY33" fmla="*/ 1896023 h 2600599"/>
                  <a:gd name="connsiteX34" fmla="*/ 1699384 w 3413041"/>
                  <a:gd name="connsiteY34" fmla="*/ 387 h 2600599"/>
                  <a:gd name="connsiteX35" fmla="*/ 1880900 w 3413041"/>
                  <a:gd name="connsiteY35" fmla="*/ 104633 h 2600599"/>
                  <a:gd name="connsiteX36" fmla="*/ 1835172 w 3413041"/>
                  <a:gd name="connsiteY36" fmla="*/ 324865 h 2600599"/>
                  <a:gd name="connsiteX37" fmla="*/ 1808528 w 3413041"/>
                  <a:gd name="connsiteY37" fmla="*/ 349695 h 2600599"/>
                  <a:gd name="connsiteX38" fmla="*/ 1808528 w 3413041"/>
                  <a:gd name="connsiteY38" fmla="*/ 976565 h 2600599"/>
                  <a:gd name="connsiteX39" fmla="*/ 1824732 w 3413041"/>
                  <a:gd name="connsiteY39" fmla="*/ 1609553 h 2600599"/>
                  <a:gd name="connsiteX40" fmla="*/ 2553832 w 3413041"/>
                  <a:gd name="connsiteY40" fmla="*/ 1615671 h 2600599"/>
                  <a:gd name="connsiteX41" fmla="*/ 3379788 w 3413041"/>
                  <a:gd name="connsiteY41" fmla="*/ 1692319 h 2600599"/>
                  <a:gd name="connsiteX42" fmla="*/ 3408952 w 3413041"/>
                  <a:gd name="connsiteY42" fmla="*/ 1730825 h 2600599"/>
                  <a:gd name="connsiteX43" fmla="*/ 3411832 w 3413041"/>
                  <a:gd name="connsiteY43" fmla="*/ 2094279 h 2600599"/>
                  <a:gd name="connsiteX44" fmla="*/ 3395268 w 3413041"/>
                  <a:gd name="connsiteY44" fmla="*/ 2496239 h 2600599"/>
                  <a:gd name="connsiteX45" fmla="*/ 3299856 w 3413041"/>
                  <a:gd name="connsiteY45" fmla="*/ 2585125 h 2600599"/>
                  <a:gd name="connsiteX46" fmla="*/ 1709876 w 3413041"/>
                  <a:gd name="connsiteY46" fmla="*/ 2600599 h 2600599"/>
                  <a:gd name="connsiteX47" fmla="*/ 115576 w 3413041"/>
                  <a:gd name="connsiteY47" fmla="*/ 2581165 h 2600599"/>
                  <a:gd name="connsiteX48" fmla="*/ 11520 w 3413041"/>
                  <a:gd name="connsiteY48" fmla="*/ 2459535 h 2600599"/>
                  <a:gd name="connsiteX49" fmla="*/ 0 w 3413041"/>
                  <a:gd name="connsiteY49" fmla="*/ 2107955 h 2600599"/>
                  <a:gd name="connsiteX50" fmla="*/ 11520 w 3413041"/>
                  <a:gd name="connsiteY50" fmla="*/ 1756735 h 2600599"/>
                  <a:gd name="connsiteX51" fmla="*/ 111976 w 3413041"/>
                  <a:gd name="connsiteY51" fmla="*/ 1635823 h 2600599"/>
                  <a:gd name="connsiteX52" fmla="*/ 876360 w 3413041"/>
                  <a:gd name="connsiteY52" fmla="*/ 1615671 h 2600599"/>
                  <a:gd name="connsiteX53" fmla="*/ 1613384 w 3413041"/>
                  <a:gd name="connsiteY53" fmla="*/ 1603435 h 2600599"/>
                  <a:gd name="connsiteX54" fmla="*/ 1625624 w 3413041"/>
                  <a:gd name="connsiteY54" fmla="*/ 975845 h 2600599"/>
                  <a:gd name="connsiteX55" fmla="*/ 1625624 w 3413041"/>
                  <a:gd name="connsiteY55" fmla="*/ 360131 h 2600599"/>
                  <a:gd name="connsiteX56" fmla="*/ 1588900 w 3413041"/>
                  <a:gd name="connsiteY56" fmla="*/ 325225 h 2600599"/>
                  <a:gd name="connsiteX57" fmla="*/ 1539572 w 3413041"/>
                  <a:gd name="connsiteY57" fmla="*/ 115069 h 2600599"/>
                  <a:gd name="connsiteX58" fmla="*/ 1627784 w 3413041"/>
                  <a:gd name="connsiteY58" fmla="*/ 20067 h 2600599"/>
                  <a:gd name="connsiteX59" fmla="*/ 1699384 w 3413041"/>
                  <a:gd name="connsiteY59" fmla="*/ 387 h 260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413041" h="2600599">
                    <a:moveTo>
                      <a:pt x="2520096" y="2002111"/>
                    </a:moveTo>
                    <a:cubicBezTo>
                      <a:pt x="2485576" y="2002111"/>
                      <a:pt x="2471552" y="2008599"/>
                      <a:pt x="2443148" y="2036713"/>
                    </a:cubicBezTo>
                    <a:cubicBezTo>
                      <a:pt x="2401440" y="2078525"/>
                      <a:pt x="2397124" y="2126825"/>
                      <a:pt x="2430564" y="2169719"/>
                    </a:cubicBezTo>
                    <a:cubicBezTo>
                      <a:pt x="2447824" y="2191345"/>
                      <a:pt x="2494924" y="2221623"/>
                      <a:pt x="2517576" y="2225587"/>
                    </a:cubicBezTo>
                    <a:cubicBezTo>
                      <a:pt x="2519016" y="2225947"/>
                      <a:pt x="2538432" y="2218379"/>
                      <a:pt x="2561084" y="2209367"/>
                    </a:cubicBezTo>
                    <a:cubicBezTo>
                      <a:pt x="2626164" y="2183415"/>
                      <a:pt x="2649536" y="2116733"/>
                      <a:pt x="2616816" y="2052933"/>
                    </a:cubicBezTo>
                    <a:cubicBezTo>
                      <a:pt x="2597040" y="2014725"/>
                      <a:pt x="2572952" y="2002111"/>
                      <a:pt x="2520096" y="2002111"/>
                    </a:cubicBezTo>
                    <a:close/>
                    <a:moveTo>
                      <a:pt x="1508300" y="2002111"/>
                    </a:moveTo>
                    <a:cubicBezTo>
                      <a:pt x="1428992" y="2002111"/>
                      <a:pt x="1376360" y="2076005"/>
                      <a:pt x="1405560" y="2145595"/>
                    </a:cubicBezTo>
                    <a:cubicBezTo>
                      <a:pt x="1421784" y="2184695"/>
                      <a:pt x="1436564" y="2198327"/>
                      <a:pt x="1478740" y="2211959"/>
                    </a:cubicBezTo>
                    <a:cubicBezTo>
                      <a:pt x="1522000" y="2225947"/>
                      <a:pt x="1574992" y="2205501"/>
                      <a:pt x="1603472" y="2164249"/>
                    </a:cubicBezTo>
                    <a:cubicBezTo>
                      <a:pt x="1630148" y="2125149"/>
                      <a:pt x="1631952" y="2102909"/>
                      <a:pt x="1611040" y="2063091"/>
                    </a:cubicBezTo>
                    <a:cubicBezTo>
                      <a:pt x="1589412" y="2021481"/>
                      <a:pt x="1556968" y="2002111"/>
                      <a:pt x="1508300" y="2002111"/>
                    </a:cubicBezTo>
                    <a:close/>
                    <a:moveTo>
                      <a:pt x="2022368" y="2000359"/>
                    </a:moveTo>
                    <a:cubicBezTo>
                      <a:pt x="1977828" y="1999137"/>
                      <a:pt x="1931620" y="2022751"/>
                      <a:pt x="1911224" y="2071965"/>
                    </a:cubicBezTo>
                    <a:cubicBezTo>
                      <a:pt x="1878012" y="2152299"/>
                      <a:pt x="1963928" y="2240235"/>
                      <a:pt x="2048404" y="2212371"/>
                    </a:cubicBezTo>
                    <a:cubicBezTo>
                      <a:pt x="2065372" y="2206943"/>
                      <a:pt x="2087392" y="2195363"/>
                      <a:pt x="2097140" y="2186677"/>
                    </a:cubicBezTo>
                    <a:cubicBezTo>
                      <a:pt x="2121328" y="2165689"/>
                      <a:pt x="2133600" y="2115027"/>
                      <a:pt x="2123492" y="2077755"/>
                    </a:cubicBezTo>
                    <a:cubicBezTo>
                      <a:pt x="2109776" y="2027635"/>
                      <a:pt x="2066904" y="2001581"/>
                      <a:pt x="2022368" y="2000359"/>
                    </a:cubicBezTo>
                    <a:close/>
                    <a:moveTo>
                      <a:pt x="3015036" y="1999015"/>
                    </a:moveTo>
                    <a:cubicBezTo>
                      <a:pt x="2991536" y="1999737"/>
                      <a:pt x="2973096" y="2010223"/>
                      <a:pt x="2949232" y="2036257"/>
                    </a:cubicBezTo>
                    <a:cubicBezTo>
                      <a:pt x="2909100" y="2080009"/>
                      <a:pt x="2905124" y="2127377"/>
                      <a:pt x="2938388" y="2169321"/>
                    </a:cubicBezTo>
                    <a:cubicBezTo>
                      <a:pt x="2962612" y="2200417"/>
                      <a:pt x="3015396" y="2227535"/>
                      <a:pt x="3036728" y="2220303"/>
                    </a:cubicBezTo>
                    <a:cubicBezTo>
                      <a:pt x="3044320" y="2217773"/>
                      <a:pt x="3054444" y="2215603"/>
                      <a:pt x="3059144" y="2215603"/>
                    </a:cubicBezTo>
                    <a:cubicBezTo>
                      <a:pt x="3063844" y="2215603"/>
                      <a:pt x="3081560" y="2203671"/>
                      <a:pt x="3098552" y="2189569"/>
                    </a:cubicBezTo>
                    <a:cubicBezTo>
                      <a:pt x="3181348" y="2119783"/>
                      <a:pt x="3126756" y="1995759"/>
                      <a:pt x="3015036" y="1999015"/>
                    </a:cubicBezTo>
                    <a:close/>
                    <a:moveTo>
                      <a:pt x="510504" y="1896023"/>
                    </a:moveTo>
                    <a:cubicBezTo>
                      <a:pt x="470936" y="1893547"/>
                      <a:pt x="430752" y="1902141"/>
                      <a:pt x="395168" y="1923123"/>
                    </a:cubicBezTo>
                    <a:cubicBezTo>
                      <a:pt x="254988" y="2005421"/>
                      <a:pt x="249236" y="2203951"/>
                      <a:pt x="384384" y="2288055"/>
                    </a:cubicBezTo>
                    <a:cubicBezTo>
                      <a:pt x="456272" y="2332815"/>
                      <a:pt x="532832" y="2333899"/>
                      <a:pt x="606156" y="2291305"/>
                    </a:cubicBezTo>
                    <a:cubicBezTo>
                      <a:pt x="628800" y="2278309"/>
                      <a:pt x="660788" y="2247627"/>
                      <a:pt x="676964" y="2223805"/>
                    </a:cubicBezTo>
                    <a:cubicBezTo>
                      <a:pt x="702844" y="2185543"/>
                      <a:pt x="706436" y="2170381"/>
                      <a:pt x="706436" y="2108297"/>
                    </a:cubicBezTo>
                    <a:cubicBezTo>
                      <a:pt x="706436" y="2048377"/>
                      <a:pt x="702124" y="2030329"/>
                      <a:pt x="679120" y="1994593"/>
                    </a:cubicBezTo>
                    <a:cubicBezTo>
                      <a:pt x="640704" y="1935035"/>
                      <a:pt x="576456" y="1900151"/>
                      <a:pt x="510504" y="1896023"/>
                    </a:cubicBezTo>
                    <a:close/>
                    <a:moveTo>
                      <a:pt x="1699384" y="387"/>
                    </a:moveTo>
                    <a:cubicBezTo>
                      <a:pt x="1772344" y="-4337"/>
                      <a:pt x="1845252" y="34461"/>
                      <a:pt x="1880900" y="104633"/>
                    </a:cubicBezTo>
                    <a:cubicBezTo>
                      <a:pt x="1916904" y="175165"/>
                      <a:pt x="1898180" y="266209"/>
                      <a:pt x="1835172" y="324865"/>
                    </a:cubicBezTo>
                    <a:lnTo>
                      <a:pt x="1808528" y="349695"/>
                    </a:lnTo>
                    <a:lnTo>
                      <a:pt x="1808528" y="976565"/>
                    </a:lnTo>
                    <a:cubicBezTo>
                      <a:pt x="1808528" y="1538661"/>
                      <a:pt x="1810328" y="1603795"/>
                      <a:pt x="1824732" y="1609553"/>
                    </a:cubicBezTo>
                    <a:cubicBezTo>
                      <a:pt x="1833372" y="1612791"/>
                      <a:pt x="2161740" y="1615671"/>
                      <a:pt x="2553832" y="1615671"/>
                    </a:cubicBezTo>
                    <a:cubicBezTo>
                      <a:pt x="3355664" y="1616031"/>
                      <a:pt x="3318940" y="1612791"/>
                      <a:pt x="3379788" y="1692319"/>
                    </a:cubicBezTo>
                    <a:lnTo>
                      <a:pt x="3408952" y="1730825"/>
                    </a:lnTo>
                    <a:lnTo>
                      <a:pt x="3411832" y="2094279"/>
                    </a:lnTo>
                    <a:cubicBezTo>
                      <a:pt x="3414712" y="2436503"/>
                      <a:pt x="3413632" y="2460255"/>
                      <a:pt x="3395268" y="2496239"/>
                    </a:cubicBezTo>
                    <a:cubicBezTo>
                      <a:pt x="3371144" y="2543381"/>
                      <a:pt x="3348104" y="2564973"/>
                      <a:pt x="3299856" y="2585125"/>
                    </a:cubicBezTo>
                    <a:cubicBezTo>
                      <a:pt x="3266732" y="2598799"/>
                      <a:pt x="3084188" y="2600599"/>
                      <a:pt x="1709876" y="2600599"/>
                    </a:cubicBezTo>
                    <a:cubicBezTo>
                      <a:pt x="215668" y="2600239"/>
                      <a:pt x="155900" y="2599519"/>
                      <a:pt x="115576" y="2581165"/>
                    </a:cubicBezTo>
                    <a:cubicBezTo>
                      <a:pt x="69848" y="2560655"/>
                      <a:pt x="29524" y="2513153"/>
                      <a:pt x="11520" y="2459535"/>
                    </a:cubicBezTo>
                    <a:cubicBezTo>
                      <a:pt x="3960" y="2436503"/>
                      <a:pt x="0" y="2318111"/>
                      <a:pt x="0" y="2107955"/>
                    </a:cubicBezTo>
                    <a:cubicBezTo>
                      <a:pt x="0" y="1898157"/>
                      <a:pt x="3960" y="1779405"/>
                      <a:pt x="11520" y="1756735"/>
                    </a:cubicBezTo>
                    <a:cubicBezTo>
                      <a:pt x="28804" y="1704915"/>
                      <a:pt x="67328" y="1658493"/>
                      <a:pt x="111976" y="1635823"/>
                    </a:cubicBezTo>
                    <a:cubicBezTo>
                      <a:pt x="150500" y="1616031"/>
                      <a:pt x="172824" y="1615671"/>
                      <a:pt x="876360" y="1615671"/>
                    </a:cubicBezTo>
                    <a:cubicBezTo>
                      <a:pt x="1426516" y="1615671"/>
                      <a:pt x="1604380" y="1612791"/>
                      <a:pt x="1613384" y="1603435"/>
                    </a:cubicBezTo>
                    <a:cubicBezTo>
                      <a:pt x="1622744" y="1594079"/>
                      <a:pt x="1625624" y="1440781"/>
                      <a:pt x="1625624" y="975845"/>
                    </a:cubicBezTo>
                    <a:lnTo>
                      <a:pt x="1625624" y="360131"/>
                    </a:lnTo>
                    <a:lnTo>
                      <a:pt x="1588900" y="325225"/>
                    </a:lnTo>
                    <a:cubicBezTo>
                      <a:pt x="1525172" y="264409"/>
                      <a:pt x="1507888" y="190999"/>
                      <a:pt x="1539572" y="115069"/>
                    </a:cubicBezTo>
                    <a:cubicBezTo>
                      <a:pt x="1559736" y="66847"/>
                      <a:pt x="1581336" y="43817"/>
                      <a:pt x="1627784" y="20067"/>
                    </a:cubicBezTo>
                    <a:cubicBezTo>
                      <a:pt x="1650736" y="8371"/>
                      <a:pt x="1675064" y="1961"/>
                      <a:pt x="1699384" y="3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9" name="Freeform 92"/>
              <p:cNvSpPr>
                <a:spLocks/>
              </p:cNvSpPr>
              <p:nvPr/>
            </p:nvSpPr>
            <p:spPr bwMode="auto">
              <a:xfrm>
                <a:off x="35512341" y="13261794"/>
                <a:ext cx="405044" cy="1443407"/>
              </a:xfrm>
              <a:custGeom>
                <a:avLst/>
                <a:gdLst>
                  <a:gd name="T0" fmla="*/ 1033 w 1527"/>
                  <a:gd name="T1" fmla="*/ 5262 h 5433"/>
                  <a:gd name="T2" fmla="*/ 125 w 1527"/>
                  <a:gd name="T3" fmla="*/ 3147 h 5433"/>
                  <a:gd name="T4" fmla="*/ 1098 w 1527"/>
                  <a:gd name="T5" fmla="*/ 127 h 5433"/>
                  <a:gd name="T6" fmla="*/ 1212 w 1527"/>
                  <a:gd name="T7" fmla="*/ 0 h 5433"/>
                  <a:gd name="T8" fmla="*/ 1369 w 1527"/>
                  <a:gd name="T9" fmla="*/ 154 h 5433"/>
                  <a:gd name="T10" fmla="*/ 1527 w 1527"/>
                  <a:gd name="T11" fmla="*/ 353 h 5433"/>
                  <a:gd name="T12" fmla="*/ 1439 w 1527"/>
                  <a:gd name="T13" fmla="*/ 481 h 5433"/>
                  <a:gd name="T14" fmla="*/ 863 w 1527"/>
                  <a:gd name="T15" fmla="*/ 1402 h 5433"/>
                  <a:gd name="T16" fmla="*/ 622 w 1527"/>
                  <a:gd name="T17" fmla="*/ 2283 h 5433"/>
                  <a:gd name="T18" fmla="*/ 1412 w 1527"/>
                  <a:gd name="T19" fmla="*/ 4958 h 5433"/>
                  <a:gd name="T20" fmla="*/ 1526 w 1527"/>
                  <a:gd name="T21" fmla="*/ 5112 h 5433"/>
                  <a:gd name="T22" fmla="*/ 1210 w 1527"/>
                  <a:gd name="T23" fmla="*/ 5432 h 5433"/>
                  <a:gd name="T24" fmla="*/ 1033 w 1527"/>
                  <a:gd name="T25" fmla="*/ 5262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7" h="5433">
                    <a:moveTo>
                      <a:pt x="1033" y="5262"/>
                    </a:moveTo>
                    <a:cubicBezTo>
                      <a:pt x="505" y="4626"/>
                      <a:pt x="222" y="3966"/>
                      <a:pt x="125" y="3147"/>
                    </a:cubicBezTo>
                    <a:cubicBezTo>
                      <a:pt x="0" y="2085"/>
                      <a:pt x="368" y="942"/>
                      <a:pt x="1098" y="127"/>
                    </a:cubicBezTo>
                    <a:lnTo>
                      <a:pt x="1212" y="0"/>
                    </a:lnTo>
                    <a:lnTo>
                      <a:pt x="1369" y="154"/>
                    </a:lnTo>
                    <a:cubicBezTo>
                      <a:pt x="1456" y="239"/>
                      <a:pt x="1527" y="329"/>
                      <a:pt x="1527" y="353"/>
                    </a:cubicBezTo>
                    <a:cubicBezTo>
                      <a:pt x="1527" y="378"/>
                      <a:pt x="1487" y="436"/>
                      <a:pt x="1439" y="481"/>
                    </a:cubicBezTo>
                    <a:cubicBezTo>
                      <a:pt x="1290" y="623"/>
                      <a:pt x="990" y="1101"/>
                      <a:pt x="863" y="1402"/>
                    </a:cubicBezTo>
                    <a:cubicBezTo>
                      <a:pt x="746" y="1677"/>
                      <a:pt x="696" y="1858"/>
                      <a:pt x="622" y="2283"/>
                    </a:cubicBezTo>
                    <a:cubicBezTo>
                      <a:pt x="471" y="3144"/>
                      <a:pt x="802" y="4265"/>
                      <a:pt x="1412" y="4958"/>
                    </a:cubicBezTo>
                    <a:cubicBezTo>
                      <a:pt x="1475" y="5030"/>
                      <a:pt x="1526" y="5099"/>
                      <a:pt x="1526" y="5112"/>
                    </a:cubicBezTo>
                    <a:cubicBezTo>
                      <a:pt x="1525" y="5152"/>
                      <a:pt x="1248" y="5433"/>
                      <a:pt x="1210" y="5432"/>
                    </a:cubicBezTo>
                    <a:cubicBezTo>
                      <a:pt x="1190" y="5432"/>
                      <a:pt x="1110" y="5356"/>
                      <a:pt x="1033" y="526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0" name="Freeform 93"/>
              <p:cNvSpPr>
                <a:spLocks/>
              </p:cNvSpPr>
              <p:nvPr/>
            </p:nvSpPr>
            <p:spPr bwMode="auto">
              <a:xfrm>
                <a:off x="37228508" y="13261794"/>
                <a:ext cx="376948" cy="1443407"/>
              </a:xfrm>
              <a:custGeom>
                <a:avLst/>
                <a:gdLst>
                  <a:gd name="T0" fmla="*/ 144 w 1421"/>
                  <a:gd name="T1" fmla="*/ 5290 h 5433"/>
                  <a:gd name="T2" fmla="*/ 0 w 1421"/>
                  <a:gd name="T3" fmla="*/ 5119 h 5433"/>
                  <a:gd name="T4" fmla="*/ 156 w 1421"/>
                  <a:gd name="T5" fmla="*/ 4897 h 5433"/>
                  <a:gd name="T6" fmla="*/ 841 w 1421"/>
                  <a:gd name="T7" fmla="*/ 3529 h 5433"/>
                  <a:gd name="T8" fmla="*/ 915 w 1421"/>
                  <a:gd name="T9" fmla="*/ 2766 h 5433"/>
                  <a:gd name="T10" fmla="*/ 756 w 1421"/>
                  <a:gd name="T11" fmla="*/ 1640 h 5433"/>
                  <a:gd name="T12" fmla="*/ 158 w 1421"/>
                  <a:gd name="T13" fmla="*/ 567 h 5433"/>
                  <a:gd name="T14" fmla="*/ 0 w 1421"/>
                  <a:gd name="T15" fmla="*/ 341 h 5433"/>
                  <a:gd name="T16" fmla="*/ 157 w 1421"/>
                  <a:gd name="T17" fmla="*/ 154 h 5433"/>
                  <a:gd name="T18" fmla="*/ 314 w 1421"/>
                  <a:gd name="T19" fmla="*/ 0 h 5433"/>
                  <a:gd name="T20" fmla="*/ 452 w 1421"/>
                  <a:gd name="T21" fmla="*/ 155 h 5433"/>
                  <a:gd name="T22" fmla="*/ 1184 w 1421"/>
                  <a:gd name="T23" fmla="*/ 1378 h 5433"/>
                  <a:gd name="T24" fmla="*/ 1380 w 1421"/>
                  <a:gd name="T25" fmla="*/ 2110 h 5433"/>
                  <a:gd name="T26" fmla="*/ 1385 w 1421"/>
                  <a:gd name="T27" fmla="*/ 3313 h 5433"/>
                  <a:gd name="T28" fmla="*/ 1311 w 1421"/>
                  <a:gd name="T29" fmla="*/ 3641 h 5433"/>
                  <a:gd name="T30" fmla="*/ 711 w 1421"/>
                  <a:gd name="T31" fmla="*/ 4981 h 5433"/>
                  <a:gd name="T32" fmla="*/ 310 w 1421"/>
                  <a:gd name="T33" fmla="*/ 5433 h 5433"/>
                  <a:gd name="T34" fmla="*/ 144 w 1421"/>
                  <a:gd name="T35" fmla="*/ 5290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21" h="5433">
                    <a:moveTo>
                      <a:pt x="144" y="5290"/>
                    </a:moveTo>
                    <a:cubicBezTo>
                      <a:pt x="65" y="5212"/>
                      <a:pt x="0" y="5135"/>
                      <a:pt x="0" y="5119"/>
                    </a:cubicBezTo>
                    <a:cubicBezTo>
                      <a:pt x="0" y="5104"/>
                      <a:pt x="70" y="5004"/>
                      <a:pt x="156" y="4897"/>
                    </a:cubicBezTo>
                    <a:cubicBezTo>
                      <a:pt x="483" y="4492"/>
                      <a:pt x="709" y="4040"/>
                      <a:pt x="841" y="3529"/>
                    </a:cubicBezTo>
                    <a:cubicBezTo>
                      <a:pt x="905" y="3280"/>
                      <a:pt x="914" y="3186"/>
                      <a:pt x="915" y="2766"/>
                    </a:cubicBezTo>
                    <a:cubicBezTo>
                      <a:pt x="917" y="2242"/>
                      <a:pt x="889" y="2047"/>
                      <a:pt x="756" y="1640"/>
                    </a:cubicBezTo>
                    <a:cubicBezTo>
                      <a:pt x="623" y="1234"/>
                      <a:pt x="449" y="922"/>
                      <a:pt x="158" y="567"/>
                    </a:cubicBezTo>
                    <a:cubicBezTo>
                      <a:pt x="71" y="461"/>
                      <a:pt x="0" y="359"/>
                      <a:pt x="0" y="341"/>
                    </a:cubicBezTo>
                    <a:cubicBezTo>
                      <a:pt x="0" y="323"/>
                      <a:pt x="70" y="239"/>
                      <a:pt x="157" y="154"/>
                    </a:cubicBezTo>
                    <a:lnTo>
                      <a:pt x="314" y="0"/>
                    </a:lnTo>
                    <a:lnTo>
                      <a:pt x="452" y="155"/>
                    </a:lnTo>
                    <a:cubicBezTo>
                      <a:pt x="731" y="467"/>
                      <a:pt x="1039" y="981"/>
                      <a:pt x="1184" y="1378"/>
                    </a:cubicBezTo>
                    <a:cubicBezTo>
                      <a:pt x="1233" y="1511"/>
                      <a:pt x="1299" y="1760"/>
                      <a:pt x="1380" y="2110"/>
                    </a:cubicBezTo>
                    <a:cubicBezTo>
                      <a:pt x="1417" y="2273"/>
                      <a:pt x="1421" y="3170"/>
                      <a:pt x="1385" y="3313"/>
                    </a:cubicBezTo>
                    <a:cubicBezTo>
                      <a:pt x="1371" y="3369"/>
                      <a:pt x="1337" y="3516"/>
                      <a:pt x="1311" y="3641"/>
                    </a:cubicBezTo>
                    <a:cubicBezTo>
                      <a:pt x="1220" y="4071"/>
                      <a:pt x="985" y="4596"/>
                      <a:pt x="711" y="4981"/>
                    </a:cubicBezTo>
                    <a:cubicBezTo>
                      <a:pt x="572" y="5176"/>
                      <a:pt x="344" y="5433"/>
                      <a:pt x="310" y="5433"/>
                    </a:cubicBezTo>
                    <a:cubicBezTo>
                      <a:pt x="299" y="5433"/>
                      <a:pt x="224" y="5368"/>
                      <a:pt x="144" y="529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1" name="Freeform 94"/>
              <p:cNvSpPr>
                <a:spLocks/>
              </p:cNvSpPr>
              <p:nvPr/>
            </p:nvSpPr>
            <p:spPr bwMode="auto">
              <a:xfrm>
                <a:off x="35835435" y="13472509"/>
                <a:ext cx="300856" cy="1021974"/>
              </a:xfrm>
              <a:custGeom>
                <a:avLst/>
                <a:gdLst>
                  <a:gd name="T0" fmla="*/ 649 w 1133"/>
                  <a:gd name="T1" fmla="*/ 3709 h 3850"/>
                  <a:gd name="T2" fmla="*/ 64 w 1133"/>
                  <a:gd name="T3" fmla="*/ 2517 h 3850"/>
                  <a:gd name="T4" fmla="*/ 50 w 1133"/>
                  <a:gd name="T5" fmla="*/ 1437 h 3850"/>
                  <a:gd name="T6" fmla="*/ 583 w 1133"/>
                  <a:gd name="T7" fmla="*/ 253 h 3850"/>
                  <a:gd name="T8" fmla="*/ 974 w 1133"/>
                  <a:gd name="T9" fmla="*/ 185 h 3850"/>
                  <a:gd name="T10" fmla="*/ 1133 w 1133"/>
                  <a:gd name="T11" fmla="*/ 344 h 3850"/>
                  <a:gd name="T12" fmla="*/ 984 w 1133"/>
                  <a:gd name="T13" fmla="*/ 538 h 3850"/>
                  <a:gd name="T14" fmla="*/ 561 w 1133"/>
                  <a:gd name="T15" fmla="*/ 1412 h 3850"/>
                  <a:gd name="T16" fmla="*/ 616 w 1133"/>
                  <a:gd name="T17" fmla="*/ 2679 h 3850"/>
                  <a:gd name="T18" fmla="*/ 966 w 1133"/>
                  <a:gd name="T19" fmla="*/ 3313 h 3850"/>
                  <a:gd name="T20" fmla="*/ 1087 w 1133"/>
                  <a:gd name="T21" fmla="*/ 3572 h 3850"/>
                  <a:gd name="T22" fmla="*/ 780 w 1133"/>
                  <a:gd name="T23" fmla="*/ 3850 h 3850"/>
                  <a:gd name="T24" fmla="*/ 649 w 1133"/>
                  <a:gd name="T25" fmla="*/ 3709 h 3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3" h="3850">
                    <a:moveTo>
                      <a:pt x="649" y="3709"/>
                    </a:moveTo>
                    <a:cubicBezTo>
                      <a:pt x="375" y="3385"/>
                      <a:pt x="157" y="2939"/>
                      <a:pt x="64" y="2517"/>
                    </a:cubicBezTo>
                    <a:cubicBezTo>
                      <a:pt x="8" y="2258"/>
                      <a:pt x="0" y="1696"/>
                      <a:pt x="50" y="1437"/>
                    </a:cubicBezTo>
                    <a:cubicBezTo>
                      <a:pt x="132" y="1013"/>
                      <a:pt x="338" y="555"/>
                      <a:pt x="583" y="253"/>
                    </a:cubicBezTo>
                    <a:cubicBezTo>
                      <a:pt x="788" y="1"/>
                      <a:pt x="789" y="0"/>
                      <a:pt x="974" y="185"/>
                    </a:cubicBezTo>
                    <a:lnTo>
                      <a:pt x="1133" y="344"/>
                    </a:lnTo>
                    <a:lnTo>
                      <a:pt x="984" y="538"/>
                    </a:lnTo>
                    <a:cubicBezTo>
                      <a:pt x="797" y="782"/>
                      <a:pt x="632" y="1122"/>
                      <a:pt x="561" y="1412"/>
                    </a:cubicBezTo>
                    <a:cubicBezTo>
                      <a:pt x="469" y="1785"/>
                      <a:pt x="494" y="2369"/>
                      <a:pt x="616" y="2679"/>
                    </a:cubicBezTo>
                    <a:cubicBezTo>
                      <a:pt x="701" y="2898"/>
                      <a:pt x="831" y="3134"/>
                      <a:pt x="966" y="3313"/>
                    </a:cubicBezTo>
                    <a:cubicBezTo>
                      <a:pt x="1102" y="3494"/>
                      <a:pt x="1118" y="3528"/>
                      <a:pt x="1087" y="3572"/>
                    </a:cubicBezTo>
                    <a:cubicBezTo>
                      <a:pt x="1050" y="3625"/>
                      <a:pt x="802" y="3850"/>
                      <a:pt x="780" y="3850"/>
                    </a:cubicBezTo>
                    <a:cubicBezTo>
                      <a:pt x="774" y="3850"/>
                      <a:pt x="715" y="3787"/>
                      <a:pt x="649" y="370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2" name="Freeform 95"/>
              <p:cNvSpPr>
                <a:spLocks/>
              </p:cNvSpPr>
              <p:nvPr/>
            </p:nvSpPr>
            <p:spPr bwMode="auto">
              <a:xfrm>
                <a:off x="37010764" y="13480709"/>
                <a:ext cx="313734" cy="1013779"/>
              </a:xfrm>
              <a:custGeom>
                <a:avLst/>
                <a:gdLst>
                  <a:gd name="T0" fmla="*/ 263 w 1183"/>
                  <a:gd name="T1" fmla="*/ 3770 h 3819"/>
                  <a:gd name="T2" fmla="*/ 103 w 1183"/>
                  <a:gd name="T3" fmla="*/ 3603 h 3819"/>
                  <a:gd name="T4" fmla="*/ 0 w 1183"/>
                  <a:gd name="T5" fmla="*/ 3485 h 3819"/>
                  <a:gd name="T6" fmla="*/ 140 w 1183"/>
                  <a:gd name="T7" fmla="*/ 3311 h 3819"/>
                  <a:gd name="T8" fmla="*/ 593 w 1183"/>
                  <a:gd name="T9" fmla="*/ 2295 h 3819"/>
                  <a:gd name="T10" fmla="*/ 620 w 1183"/>
                  <a:gd name="T11" fmla="*/ 1689 h 3819"/>
                  <a:gd name="T12" fmla="*/ 144 w 1183"/>
                  <a:gd name="T13" fmla="*/ 506 h 3819"/>
                  <a:gd name="T14" fmla="*/ 0 w 1183"/>
                  <a:gd name="T15" fmla="*/ 318 h 3819"/>
                  <a:gd name="T16" fmla="*/ 156 w 1183"/>
                  <a:gd name="T17" fmla="*/ 157 h 3819"/>
                  <a:gd name="T18" fmla="*/ 362 w 1183"/>
                  <a:gd name="T19" fmla="*/ 26 h 3819"/>
                  <a:gd name="T20" fmla="*/ 836 w 1183"/>
                  <a:gd name="T21" fmla="*/ 701 h 3819"/>
                  <a:gd name="T22" fmla="*/ 1105 w 1183"/>
                  <a:gd name="T23" fmla="*/ 1615 h 3819"/>
                  <a:gd name="T24" fmla="*/ 672 w 1183"/>
                  <a:gd name="T25" fmla="*/ 3424 h 3819"/>
                  <a:gd name="T26" fmla="*/ 342 w 1183"/>
                  <a:gd name="T27" fmla="*/ 3819 h 3819"/>
                  <a:gd name="T28" fmla="*/ 263 w 1183"/>
                  <a:gd name="T29" fmla="*/ 3770 h 3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3" h="3819">
                    <a:moveTo>
                      <a:pt x="263" y="3770"/>
                    </a:moveTo>
                    <a:cubicBezTo>
                      <a:pt x="232" y="3743"/>
                      <a:pt x="160" y="3668"/>
                      <a:pt x="103" y="3603"/>
                    </a:cubicBezTo>
                    <a:lnTo>
                      <a:pt x="0" y="3485"/>
                    </a:lnTo>
                    <a:lnTo>
                      <a:pt x="140" y="3311"/>
                    </a:lnTo>
                    <a:cubicBezTo>
                      <a:pt x="378" y="3015"/>
                      <a:pt x="537" y="2660"/>
                      <a:pt x="593" y="2295"/>
                    </a:cubicBezTo>
                    <a:cubicBezTo>
                      <a:pt x="643" y="1975"/>
                      <a:pt x="645" y="1920"/>
                      <a:pt x="620" y="1689"/>
                    </a:cubicBezTo>
                    <a:cubicBezTo>
                      <a:pt x="573" y="1255"/>
                      <a:pt x="412" y="855"/>
                      <a:pt x="144" y="506"/>
                    </a:cubicBezTo>
                    <a:lnTo>
                      <a:pt x="0" y="318"/>
                    </a:lnTo>
                    <a:lnTo>
                      <a:pt x="156" y="157"/>
                    </a:lnTo>
                    <a:cubicBezTo>
                      <a:pt x="287" y="21"/>
                      <a:pt x="319" y="0"/>
                      <a:pt x="362" y="26"/>
                    </a:cubicBezTo>
                    <a:cubicBezTo>
                      <a:pt x="473" y="94"/>
                      <a:pt x="693" y="407"/>
                      <a:pt x="836" y="701"/>
                    </a:cubicBezTo>
                    <a:cubicBezTo>
                      <a:pt x="1000" y="1038"/>
                      <a:pt x="1051" y="1210"/>
                      <a:pt x="1105" y="1615"/>
                    </a:cubicBezTo>
                    <a:cubicBezTo>
                      <a:pt x="1183" y="2193"/>
                      <a:pt x="1007" y="2927"/>
                      <a:pt x="672" y="3424"/>
                    </a:cubicBezTo>
                    <a:cubicBezTo>
                      <a:pt x="555" y="3597"/>
                      <a:pt x="370" y="3819"/>
                      <a:pt x="342" y="3819"/>
                    </a:cubicBezTo>
                    <a:cubicBezTo>
                      <a:pt x="330" y="3819"/>
                      <a:pt x="294" y="3797"/>
                      <a:pt x="263" y="377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3" name="Freeform 96"/>
              <p:cNvSpPr>
                <a:spLocks/>
              </p:cNvSpPr>
              <p:nvPr/>
            </p:nvSpPr>
            <p:spPr bwMode="auto">
              <a:xfrm>
                <a:off x="36138636" y="13684397"/>
                <a:ext cx="208374" cy="600542"/>
              </a:xfrm>
              <a:custGeom>
                <a:avLst/>
                <a:gdLst>
                  <a:gd name="T0" fmla="*/ 317 w 783"/>
                  <a:gd name="T1" fmla="*/ 2127 h 2261"/>
                  <a:gd name="T2" fmla="*/ 0 w 783"/>
                  <a:gd name="T3" fmla="*/ 1146 h 2261"/>
                  <a:gd name="T4" fmla="*/ 342 w 783"/>
                  <a:gd name="T5" fmla="*/ 122 h 2261"/>
                  <a:gd name="T6" fmla="*/ 449 w 783"/>
                  <a:gd name="T7" fmla="*/ 0 h 2261"/>
                  <a:gd name="T8" fmla="*/ 616 w 783"/>
                  <a:gd name="T9" fmla="*/ 170 h 2261"/>
                  <a:gd name="T10" fmla="*/ 783 w 783"/>
                  <a:gd name="T11" fmla="*/ 339 h 2261"/>
                  <a:gd name="T12" fmla="*/ 705 w 783"/>
                  <a:gd name="T13" fmla="*/ 451 h 2261"/>
                  <a:gd name="T14" fmla="*/ 492 w 783"/>
                  <a:gd name="T15" fmla="*/ 1139 h 2261"/>
                  <a:gd name="T16" fmla="*/ 685 w 783"/>
                  <a:gd name="T17" fmla="*/ 1795 h 2261"/>
                  <a:gd name="T18" fmla="*/ 747 w 783"/>
                  <a:gd name="T19" fmla="*/ 1975 h 2261"/>
                  <a:gd name="T20" fmla="*/ 441 w 783"/>
                  <a:gd name="T21" fmla="*/ 2261 h 2261"/>
                  <a:gd name="T22" fmla="*/ 317 w 783"/>
                  <a:gd name="T23" fmla="*/ 2127 h 2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3" h="2261">
                    <a:moveTo>
                      <a:pt x="317" y="2127"/>
                    </a:moveTo>
                    <a:cubicBezTo>
                      <a:pt x="85" y="1820"/>
                      <a:pt x="1" y="1557"/>
                      <a:pt x="0" y="1146"/>
                    </a:cubicBezTo>
                    <a:cubicBezTo>
                      <a:pt x="0" y="720"/>
                      <a:pt x="112" y="384"/>
                      <a:pt x="342" y="122"/>
                    </a:cubicBezTo>
                    <a:lnTo>
                      <a:pt x="449" y="0"/>
                    </a:lnTo>
                    <a:lnTo>
                      <a:pt x="616" y="170"/>
                    </a:lnTo>
                    <a:lnTo>
                      <a:pt x="783" y="339"/>
                    </a:lnTo>
                    <a:lnTo>
                      <a:pt x="705" y="451"/>
                    </a:lnTo>
                    <a:cubicBezTo>
                      <a:pt x="555" y="668"/>
                      <a:pt x="493" y="869"/>
                      <a:pt x="492" y="1139"/>
                    </a:cubicBezTo>
                    <a:cubicBezTo>
                      <a:pt x="491" y="1416"/>
                      <a:pt x="539" y="1578"/>
                      <a:pt x="685" y="1795"/>
                    </a:cubicBezTo>
                    <a:cubicBezTo>
                      <a:pt x="752" y="1893"/>
                      <a:pt x="767" y="1938"/>
                      <a:pt x="747" y="1975"/>
                    </a:cubicBezTo>
                    <a:cubicBezTo>
                      <a:pt x="715" y="2036"/>
                      <a:pt x="473" y="2261"/>
                      <a:pt x="441" y="2261"/>
                    </a:cubicBezTo>
                    <a:cubicBezTo>
                      <a:pt x="428" y="2261"/>
                      <a:pt x="373" y="2201"/>
                      <a:pt x="317" y="2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4" name="Freeform 97"/>
              <p:cNvSpPr>
                <a:spLocks/>
              </p:cNvSpPr>
              <p:nvPr/>
            </p:nvSpPr>
            <p:spPr bwMode="auto">
              <a:xfrm>
                <a:off x="36800046" y="13693762"/>
                <a:ext cx="234129" cy="591177"/>
              </a:xfrm>
              <a:custGeom>
                <a:avLst/>
                <a:gdLst>
                  <a:gd name="T0" fmla="*/ 149 w 881"/>
                  <a:gd name="T1" fmla="*/ 2074 h 2228"/>
                  <a:gd name="T2" fmla="*/ 0 w 881"/>
                  <a:gd name="T3" fmla="*/ 1917 h 2228"/>
                  <a:gd name="T4" fmla="*/ 50 w 881"/>
                  <a:gd name="T5" fmla="*/ 1840 h 2228"/>
                  <a:gd name="T6" fmla="*/ 276 w 881"/>
                  <a:gd name="T7" fmla="*/ 1323 h 2228"/>
                  <a:gd name="T8" fmla="*/ 97 w 881"/>
                  <a:gd name="T9" fmla="*/ 454 h 2228"/>
                  <a:gd name="T10" fmla="*/ 1 w 881"/>
                  <a:gd name="T11" fmla="*/ 302 h 2228"/>
                  <a:gd name="T12" fmla="*/ 150 w 881"/>
                  <a:gd name="T13" fmla="*/ 151 h 2228"/>
                  <a:gd name="T14" fmla="*/ 333 w 881"/>
                  <a:gd name="T15" fmla="*/ 0 h 2228"/>
                  <a:gd name="T16" fmla="*/ 628 w 881"/>
                  <a:gd name="T17" fmla="*/ 389 h 2228"/>
                  <a:gd name="T18" fmla="*/ 501 w 881"/>
                  <a:gd name="T19" fmla="*/ 2041 h 2228"/>
                  <a:gd name="T20" fmla="*/ 340 w 881"/>
                  <a:gd name="T21" fmla="*/ 2223 h 2228"/>
                  <a:gd name="T22" fmla="*/ 149 w 881"/>
                  <a:gd name="T23" fmla="*/ 2074 h 2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1" h="2228">
                    <a:moveTo>
                      <a:pt x="149" y="2074"/>
                    </a:moveTo>
                    <a:lnTo>
                      <a:pt x="0" y="1917"/>
                    </a:lnTo>
                    <a:lnTo>
                      <a:pt x="50" y="1840"/>
                    </a:lnTo>
                    <a:cubicBezTo>
                      <a:pt x="178" y="1647"/>
                      <a:pt x="236" y="1514"/>
                      <a:pt x="276" y="1323"/>
                    </a:cubicBezTo>
                    <a:cubicBezTo>
                      <a:pt x="338" y="1024"/>
                      <a:pt x="280" y="742"/>
                      <a:pt x="97" y="454"/>
                    </a:cubicBezTo>
                    <a:lnTo>
                      <a:pt x="1" y="302"/>
                    </a:lnTo>
                    <a:lnTo>
                      <a:pt x="150" y="151"/>
                    </a:lnTo>
                    <a:cubicBezTo>
                      <a:pt x="232" y="68"/>
                      <a:pt x="315" y="0"/>
                      <a:pt x="333" y="0"/>
                    </a:cubicBezTo>
                    <a:cubicBezTo>
                      <a:pt x="387" y="0"/>
                      <a:pt x="528" y="187"/>
                      <a:pt x="628" y="389"/>
                    </a:cubicBezTo>
                    <a:cubicBezTo>
                      <a:pt x="881" y="903"/>
                      <a:pt x="830" y="1560"/>
                      <a:pt x="501" y="2041"/>
                    </a:cubicBezTo>
                    <a:cubicBezTo>
                      <a:pt x="435" y="2137"/>
                      <a:pt x="363" y="2219"/>
                      <a:pt x="340" y="2223"/>
                    </a:cubicBezTo>
                    <a:cubicBezTo>
                      <a:pt x="316" y="2228"/>
                      <a:pt x="230" y="2161"/>
                      <a:pt x="149" y="207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5" name="群組 34"/>
          <p:cNvGrpSpPr/>
          <p:nvPr/>
        </p:nvGrpSpPr>
        <p:grpSpPr>
          <a:xfrm>
            <a:off x="476220" y="4869161"/>
            <a:ext cx="523644" cy="523644"/>
            <a:chOff x="5731184" y="5244806"/>
            <a:chExt cx="816070" cy="816070"/>
          </a:xfrm>
        </p:grpSpPr>
        <p:sp>
          <p:nvSpPr>
            <p:cNvPr id="36" name="橢圓 35"/>
            <p:cNvSpPr/>
            <p:nvPr/>
          </p:nvSpPr>
          <p:spPr>
            <a:xfrm>
              <a:off x="5731184" y="5244806"/>
              <a:ext cx="816070" cy="8160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7" name="手繪多邊形 36"/>
            <p:cNvSpPr>
              <a:spLocks/>
            </p:cNvSpPr>
            <p:nvPr/>
          </p:nvSpPr>
          <p:spPr bwMode="auto">
            <a:xfrm>
              <a:off x="5916458" y="5488444"/>
              <a:ext cx="445522" cy="328794"/>
            </a:xfrm>
            <a:custGeom>
              <a:avLst/>
              <a:gdLst>
                <a:gd name="connsiteX0" fmla="*/ 2313240 w 4627012"/>
                <a:gd name="connsiteY0" fmla="*/ 2906712 h 3414712"/>
                <a:gd name="connsiteX1" fmla="*/ 1912260 w 4627012"/>
                <a:gd name="connsiteY1" fmla="*/ 2918932 h 3414712"/>
                <a:gd name="connsiteX2" fmla="*/ 1906856 w 4627012"/>
                <a:gd name="connsiteY2" fmla="*/ 3234846 h 3414712"/>
                <a:gd name="connsiteX3" fmla="*/ 2311440 w 4627012"/>
                <a:gd name="connsiteY3" fmla="*/ 3241676 h 3414712"/>
                <a:gd name="connsiteX4" fmla="*/ 2721424 w 4627012"/>
                <a:gd name="connsiteY4" fmla="*/ 3229456 h 3414712"/>
                <a:gd name="connsiteX5" fmla="*/ 2733676 w 4627012"/>
                <a:gd name="connsiteY5" fmla="*/ 3078146 h 3414712"/>
                <a:gd name="connsiteX6" fmla="*/ 2717824 w 4627012"/>
                <a:gd name="connsiteY6" fmla="*/ 2922886 h 3414712"/>
                <a:gd name="connsiteX7" fmla="*/ 2313240 w 4627012"/>
                <a:gd name="connsiteY7" fmla="*/ 2906712 h 3414712"/>
                <a:gd name="connsiteX8" fmla="*/ 1584960 w 4627012"/>
                <a:gd name="connsiteY8" fmla="*/ 286972 h 3414712"/>
                <a:gd name="connsiteX9" fmla="*/ 289164 w 4627012"/>
                <a:gd name="connsiteY9" fmla="*/ 296550 h 3414712"/>
                <a:gd name="connsiteX10" fmla="*/ 287364 w 4627012"/>
                <a:gd name="connsiteY10" fmla="*/ 2620194 h 3414712"/>
                <a:gd name="connsiteX11" fmla="*/ 2319024 w 4627012"/>
                <a:gd name="connsiteY11" fmla="*/ 2632076 h 3414712"/>
                <a:gd name="connsiteX12" fmla="*/ 4338444 w 4627012"/>
                <a:gd name="connsiteY12" fmla="*/ 2632076 h 3414712"/>
                <a:gd name="connsiteX13" fmla="*/ 4343844 w 4627012"/>
                <a:gd name="connsiteY13" fmla="*/ 2609392 h 3414712"/>
                <a:gd name="connsiteX14" fmla="*/ 4346724 w 4627012"/>
                <a:gd name="connsiteY14" fmla="*/ 1438210 h 3414712"/>
                <a:gd name="connsiteX15" fmla="*/ 4343844 w 4627012"/>
                <a:gd name="connsiteY15" fmla="*/ 290070 h 3414712"/>
                <a:gd name="connsiteX16" fmla="*/ 2323344 w 4627012"/>
                <a:gd name="connsiteY16" fmla="*/ 287550 h 3414712"/>
                <a:gd name="connsiteX17" fmla="*/ 1584960 w 4627012"/>
                <a:gd name="connsiteY17" fmla="*/ 286972 h 3414712"/>
                <a:gd name="connsiteX18" fmla="*/ 4623604 w 4627012"/>
                <a:gd name="connsiteY18" fmla="*/ 0 h 3414712"/>
                <a:gd name="connsiteX19" fmla="*/ 4626124 w 4627012"/>
                <a:gd name="connsiteY19" fmla="*/ 1442872 h 3414712"/>
                <a:gd name="connsiteX20" fmla="*/ 4625404 w 4627012"/>
                <a:gd name="connsiteY20" fmla="*/ 2896186 h 3414712"/>
                <a:gd name="connsiteX21" fmla="*/ 3827856 w 4627012"/>
                <a:gd name="connsiteY21" fmla="*/ 2906628 h 3414712"/>
                <a:gd name="connsiteX22" fmla="*/ 3020592 w 4627012"/>
                <a:gd name="connsiteY22" fmla="*/ 2914912 h 3414712"/>
                <a:gd name="connsiteX23" fmla="*/ 3010148 w 4627012"/>
                <a:gd name="connsiteY23" fmla="*/ 3079832 h 3414712"/>
                <a:gd name="connsiteX24" fmla="*/ 3013028 w 4627012"/>
                <a:gd name="connsiteY24" fmla="*/ 3236830 h 3414712"/>
                <a:gd name="connsiteX25" fmla="*/ 3485796 w 4627012"/>
                <a:gd name="connsiteY25" fmla="*/ 3241870 h 3414712"/>
                <a:gd name="connsiteX26" fmla="*/ 3976204 w 4627012"/>
                <a:gd name="connsiteY26" fmla="*/ 3255554 h 3414712"/>
                <a:gd name="connsiteX27" fmla="*/ 4014012 w 4627012"/>
                <a:gd name="connsiteY27" fmla="*/ 3357820 h 3414712"/>
                <a:gd name="connsiteX28" fmla="*/ 4014012 w 4627012"/>
                <a:gd name="connsiteY28" fmla="*/ 3414712 h 3414712"/>
                <a:gd name="connsiteX29" fmla="*/ 2306940 w 4627012"/>
                <a:gd name="connsiteY29" fmla="*/ 3414712 h 3414712"/>
                <a:gd name="connsiteX30" fmla="*/ 599508 w 4627012"/>
                <a:gd name="connsiteY30" fmla="*/ 3414712 h 3414712"/>
                <a:gd name="connsiteX31" fmla="*/ 599508 w 4627012"/>
                <a:gd name="connsiteY31" fmla="*/ 3372942 h 3414712"/>
                <a:gd name="connsiteX32" fmla="*/ 656400 w 4627012"/>
                <a:gd name="connsiteY32" fmla="*/ 3253394 h 3414712"/>
                <a:gd name="connsiteX33" fmla="*/ 1136728 w 4627012"/>
                <a:gd name="connsiteY33" fmla="*/ 3241870 h 3414712"/>
                <a:gd name="connsiteX34" fmla="*/ 1603732 w 4627012"/>
                <a:gd name="connsiteY34" fmla="*/ 3229628 h 3414712"/>
                <a:gd name="connsiteX35" fmla="*/ 1615976 w 4627012"/>
                <a:gd name="connsiteY35" fmla="*/ 3078030 h 3414712"/>
                <a:gd name="connsiteX36" fmla="*/ 1599772 w 4627012"/>
                <a:gd name="connsiteY36" fmla="*/ 2922472 h 3414712"/>
                <a:gd name="connsiteX37" fmla="*/ 792144 w 4627012"/>
                <a:gd name="connsiteY37" fmla="*/ 2906268 h 3414712"/>
                <a:gd name="connsiteX38" fmla="*/ 0 w 4627012"/>
                <a:gd name="connsiteY38" fmla="*/ 2906268 h 3414712"/>
                <a:gd name="connsiteX39" fmla="*/ 2520 w 4627012"/>
                <a:gd name="connsiteY39" fmla="*/ 1455836 h 3414712"/>
                <a:gd name="connsiteX40" fmla="*/ 5040 w 4627012"/>
                <a:gd name="connsiteY40" fmla="*/ 5042 h 3414712"/>
                <a:gd name="connsiteX41" fmla="*/ 2314500 w 4627012"/>
                <a:gd name="connsiteY41" fmla="*/ 2520 h 341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27012" h="3414712">
                  <a:moveTo>
                    <a:pt x="2313240" y="2906712"/>
                  </a:moveTo>
                  <a:cubicBezTo>
                    <a:pt x="2024304" y="2906712"/>
                    <a:pt x="1921268" y="2909946"/>
                    <a:pt x="1912260" y="2918932"/>
                  </a:cubicBezTo>
                  <a:cubicBezTo>
                    <a:pt x="1898932" y="2932230"/>
                    <a:pt x="1893888" y="3222268"/>
                    <a:pt x="1906856" y="3234846"/>
                  </a:cubicBezTo>
                  <a:cubicBezTo>
                    <a:pt x="1910460" y="3238440"/>
                    <a:pt x="2092756" y="3241676"/>
                    <a:pt x="2311440" y="3241676"/>
                  </a:cubicBezTo>
                  <a:cubicBezTo>
                    <a:pt x="2607220" y="3241676"/>
                    <a:pt x="2712420" y="3238440"/>
                    <a:pt x="2721424" y="3229456"/>
                  </a:cubicBezTo>
                  <a:cubicBezTo>
                    <a:pt x="2729712" y="3221190"/>
                    <a:pt x="2733676" y="3172670"/>
                    <a:pt x="2733676" y="3078146"/>
                  </a:cubicBezTo>
                  <a:cubicBezTo>
                    <a:pt x="2733676" y="2964936"/>
                    <a:pt x="2730792" y="2935824"/>
                    <a:pt x="2717824" y="2922886"/>
                  </a:cubicBezTo>
                  <a:cubicBezTo>
                    <a:pt x="2703772" y="2908868"/>
                    <a:pt x="2652976" y="2906712"/>
                    <a:pt x="2313240" y="2906712"/>
                  </a:cubicBezTo>
                  <a:close/>
                  <a:moveTo>
                    <a:pt x="1584960" y="286972"/>
                  </a:moveTo>
                  <a:cubicBezTo>
                    <a:pt x="654628" y="286788"/>
                    <a:pt x="297356" y="289530"/>
                    <a:pt x="289164" y="296550"/>
                  </a:cubicBezTo>
                  <a:cubicBezTo>
                    <a:pt x="269728" y="312392"/>
                    <a:pt x="268288" y="2601112"/>
                    <a:pt x="287364" y="2620194"/>
                  </a:cubicBezTo>
                  <a:cubicBezTo>
                    <a:pt x="296724" y="2629554"/>
                    <a:pt x="761804" y="2632076"/>
                    <a:pt x="2319024" y="2632076"/>
                  </a:cubicBezTo>
                  <a:lnTo>
                    <a:pt x="4338444" y="2632076"/>
                  </a:lnTo>
                  <a:lnTo>
                    <a:pt x="4343844" y="2609392"/>
                  </a:lnTo>
                  <a:cubicBezTo>
                    <a:pt x="4347080" y="2596792"/>
                    <a:pt x="4348160" y="2069706"/>
                    <a:pt x="4346724" y="1438210"/>
                  </a:cubicBezTo>
                  <a:lnTo>
                    <a:pt x="4343844" y="290070"/>
                  </a:lnTo>
                  <a:lnTo>
                    <a:pt x="2323344" y="287550"/>
                  </a:lnTo>
                  <a:cubicBezTo>
                    <a:pt x="2044864" y="287212"/>
                    <a:pt x="1799652" y="287014"/>
                    <a:pt x="1584960" y="286972"/>
                  </a:cubicBezTo>
                  <a:close/>
                  <a:moveTo>
                    <a:pt x="4623604" y="0"/>
                  </a:moveTo>
                  <a:lnTo>
                    <a:pt x="4626124" y="1442872"/>
                  </a:lnTo>
                  <a:cubicBezTo>
                    <a:pt x="4627564" y="2236866"/>
                    <a:pt x="4627204" y="2890786"/>
                    <a:pt x="4625404" y="2896186"/>
                  </a:cubicBezTo>
                  <a:cubicBezTo>
                    <a:pt x="4623240" y="2903028"/>
                    <a:pt x="4347792" y="2906628"/>
                    <a:pt x="3827856" y="2906628"/>
                  </a:cubicBezTo>
                  <a:cubicBezTo>
                    <a:pt x="3390736" y="2906628"/>
                    <a:pt x="3027432" y="2910590"/>
                    <a:pt x="3020592" y="2914912"/>
                  </a:cubicBezTo>
                  <a:cubicBezTo>
                    <a:pt x="3010508" y="2921392"/>
                    <a:pt x="3007988" y="2961362"/>
                    <a:pt x="3010148" y="3079832"/>
                  </a:cubicBezTo>
                  <a:lnTo>
                    <a:pt x="3013028" y="3236830"/>
                  </a:lnTo>
                  <a:lnTo>
                    <a:pt x="3485796" y="3241870"/>
                  </a:lnTo>
                  <a:cubicBezTo>
                    <a:pt x="3745404" y="3244752"/>
                    <a:pt x="3966124" y="3250872"/>
                    <a:pt x="3976204" y="3255554"/>
                  </a:cubicBezTo>
                  <a:cubicBezTo>
                    <a:pt x="4003928" y="3269238"/>
                    <a:pt x="4014012" y="3296244"/>
                    <a:pt x="4014012" y="3357820"/>
                  </a:cubicBezTo>
                  <a:lnTo>
                    <a:pt x="4014012" y="3414712"/>
                  </a:lnTo>
                  <a:lnTo>
                    <a:pt x="2306940" y="3414712"/>
                  </a:lnTo>
                  <a:lnTo>
                    <a:pt x="599508" y="3414712"/>
                  </a:lnTo>
                  <a:lnTo>
                    <a:pt x="599508" y="3372942"/>
                  </a:lnTo>
                  <a:cubicBezTo>
                    <a:pt x="599508" y="3319650"/>
                    <a:pt x="623992" y="3268158"/>
                    <a:pt x="656400" y="3253394"/>
                  </a:cubicBezTo>
                  <a:cubicBezTo>
                    <a:pt x="674404" y="3245112"/>
                    <a:pt x="818428" y="3241870"/>
                    <a:pt x="1136728" y="3241870"/>
                  </a:cubicBezTo>
                  <a:cubicBezTo>
                    <a:pt x="1476988" y="3241870"/>
                    <a:pt x="1594372" y="3238630"/>
                    <a:pt x="1603732" y="3229628"/>
                  </a:cubicBezTo>
                  <a:cubicBezTo>
                    <a:pt x="1612012" y="3221346"/>
                    <a:pt x="1615976" y="3172734"/>
                    <a:pt x="1615976" y="3078030"/>
                  </a:cubicBezTo>
                  <a:cubicBezTo>
                    <a:pt x="1615976" y="2964604"/>
                    <a:pt x="1612732" y="2935436"/>
                    <a:pt x="1599772" y="2922472"/>
                  </a:cubicBezTo>
                  <a:cubicBezTo>
                    <a:pt x="1585728" y="2908070"/>
                    <a:pt x="1498232" y="2906268"/>
                    <a:pt x="792144" y="2906268"/>
                  </a:cubicBezTo>
                  <a:lnTo>
                    <a:pt x="0" y="2906268"/>
                  </a:lnTo>
                  <a:lnTo>
                    <a:pt x="2520" y="1455836"/>
                  </a:lnTo>
                  <a:lnTo>
                    <a:pt x="5040" y="5042"/>
                  </a:lnTo>
                  <a:lnTo>
                    <a:pt x="2314500" y="252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807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303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92037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304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150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188200" y="1626757"/>
            <a:ext cx="2791674" cy="954107"/>
            <a:chOff x="6149127" y="1804267"/>
            <a:chExt cx="2791674" cy="954107"/>
          </a:xfrm>
        </p:grpSpPr>
        <p:sp>
          <p:nvSpPr>
            <p:cNvPr id="10" name="矩形 9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2" name="圓角矩形 1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3" name="手繪多邊形 1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群組 13"/>
          <p:cNvGrpSpPr/>
          <p:nvPr/>
        </p:nvGrpSpPr>
        <p:grpSpPr>
          <a:xfrm>
            <a:off x="1188200" y="2743341"/>
            <a:ext cx="2791674" cy="954107"/>
            <a:chOff x="6149127" y="2941171"/>
            <a:chExt cx="2791674" cy="954107"/>
          </a:xfrm>
        </p:grpSpPr>
        <p:sp>
          <p:nvSpPr>
            <p:cNvPr id="15" name="矩形 14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7" name="圓角矩形 16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8" name="手繪多邊形 17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9" name="群組 18"/>
          <p:cNvGrpSpPr/>
          <p:nvPr/>
        </p:nvGrpSpPr>
        <p:grpSpPr>
          <a:xfrm>
            <a:off x="1188200" y="3859925"/>
            <a:ext cx="2791674" cy="954107"/>
            <a:chOff x="6149127" y="3992731"/>
            <a:chExt cx="2791674" cy="954107"/>
          </a:xfrm>
        </p:grpSpPr>
        <p:sp>
          <p:nvSpPr>
            <p:cNvPr id="20" name="矩形 19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2" name="圓角矩形 2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3" name="手繪多邊形 2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群組 23"/>
          <p:cNvGrpSpPr/>
          <p:nvPr/>
        </p:nvGrpSpPr>
        <p:grpSpPr>
          <a:xfrm>
            <a:off x="1188200" y="4976509"/>
            <a:ext cx="2791674" cy="954107"/>
            <a:chOff x="6149127" y="5044291"/>
            <a:chExt cx="2791674" cy="954107"/>
          </a:xfrm>
        </p:grpSpPr>
        <p:sp>
          <p:nvSpPr>
            <p:cNvPr id="25" name="矩形 24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8" name="手繪多邊形 27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52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305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5656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306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423174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151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0129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294285" y="1930628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46"/>
          <p:cNvSpPr txBox="1"/>
          <p:nvPr/>
        </p:nvSpPr>
        <p:spPr>
          <a:xfrm>
            <a:off x="5493690" y="1948695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5294285" y="3406839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48"/>
          <p:cNvSpPr txBox="1"/>
          <p:nvPr/>
        </p:nvSpPr>
        <p:spPr>
          <a:xfrm>
            <a:off x="5493690" y="3424906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5294285" y="4893433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50"/>
          <p:cNvSpPr txBox="1"/>
          <p:nvPr/>
        </p:nvSpPr>
        <p:spPr>
          <a:xfrm>
            <a:off x="5493690" y="4911500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29787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307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62669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facebook.com/images/fb_icon_325x32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620" y="2348862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807804" y="2635150"/>
            <a:ext cx="57966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prstClr val="black"/>
                </a:solidFill>
                <a:latin typeface="微軟正黑體" pitchFamily="34" charset="-120"/>
                <a:ea typeface="微軟正黑體"/>
              </a:rPr>
              <a:t>歡迎加入</a:t>
            </a:r>
            <a:r>
              <a:rPr lang="zh-TW" altLang="en-US" sz="4800" b="1" dirty="0">
                <a:solidFill>
                  <a:prstClr val="black"/>
                </a:solidFill>
                <a:latin typeface="微軟正黑體" pitchFamily="34" charset="-120"/>
                <a:ea typeface="微軟正黑體"/>
                <a:hlinkClick r:id="rId4"/>
              </a:rPr>
              <a:t>商業簡報網</a:t>
            </a:r>
            <a:r>
              <a:rPr lang="zh-TW" altLang="en-US" sz="2800" b="1" dirty="0">
                <a:solidFill>
                  <a:prstClr val="black"/>
                </a:solidFill>
                <a:latin typeface="微軟正黑體" pitchFamily="34" charset="-120"/>
                <a:ea typeface="微軟正黑體"/>
              </a:rPr>
              <a:t>粉絲專頁</a:t>
            </a:r>
          </a:p>
        </p:txBody>
      </p:sp>
      <p:pic>
        <p:nvPicPr>
          <p:cNvPr id="1026" name="Picture 2" descr="C:\Users\mwhan\Downloads\1415166689_icon_27_one_finger_click-51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1221" y="4167021"/>
            <a:ext cx="2258380" cy="22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1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013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64909" y="1818799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1064909" y="2870359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064909" y="3921919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1064909" y="4973479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78943" y="1977546"/>
            <a:ext cx="421170" cy="421170"/>
            <a:chOff x="5023476" y="196770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78943" y="3029106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78943" y="4080666"/>
            <a:ext cx="421170" cy="421170"/>
            <a:chOff x="5023476" y="407082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578943" y="5132226"/>
            <a:ext cx="421170" cy="421170"/>
            <a:chOff x="5023476" y="512238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42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0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6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29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1000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圖片版面配置區 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矩形 5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014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51"/>
          <p:cNvSpPr txBox="1"/>
          <p:nvPr/>
        </p:nvSpPr>
        <p:spPr>
          <a:xfrm>
            <a:off x="214270" y="3642671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 rot="10800000">
            <a:off x="907350" y="2134276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50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3539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版面配置區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467105" y="2848919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015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53448" y="3712879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51"/>
          <p:cNvSpPr txBox="1"/>
          <p:nvPr/>
        </p:nvSpPr>
        <p:spPr>
          <a:xfrm>
            <a:off x="4325183" y="4540468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8" name="Freeform 5"/>
          <p:cNvSpPr>
            <a:spLocks noEditPoints="1"/>
          </p:cNvSpPr>
          <p:nvPr/>
        </p:nvSpPr>
        <p:spPr bwMode="auto">
          <a:xfrm rot="10800000">
            <a:off x="7289572" y="4142953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81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96480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矩形 8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016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14601" y="1647903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1" name="文字方塊 11"/>
          <p:cNvSpPr txBox="1"/>
          <p:nvPr/>
        </p:nvSpPr>
        <p:spPr>
          <a:xfrm>
            <a:off x="1798253" y="1774795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814601" y="2766840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3" name="文字方塊 13"/>
          <p:cNvSpPr txBox="1"/>
          <p:nvPr/>
        </p:nvSpPr>
        <p:spPr>
          <a:xfrm>
            <a:off x="1798253" y="2893732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814601" y="3929137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5" name="文字方塊 15"/>
          <p:cNvSpPr txBox="1"/>
          <p:nvPr/>
        </p:nvSpPr>
        <p:spPr>
          <a:xfrm>
            <a:off x="1798253" y="405602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6" name="矩形 15"/>
          <p:cNvSpPr/>
          <p:nvPr/>
        </p:nvSpPr>
        <p:spPr>
          <a:xfrm>
            <a:off x="814601" y="5048074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7" name="文字方塊 17"/>
          <p:cNvSpPr txBox="1"/>
          <p:nvPr/>
        </p:nvSpPr>
        <p:spPr>
          <a:xfrm>
            <a:off x="1798253" y="5174966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52437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86143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圖片版面配置區 9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017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223894" y="241962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橢圓 12"/>
          <p:cNvSpPr/>
          <p:nvPr/>
        </p:nvSpPr>
        <p:spPr>
          <a:xfrm>
            <a:off x="389504" y="1924358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812414" y="234155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88"/>
          <p:cNvSpPr txBox="1"/>
          <p:nvPr/>
        </p:nvSpPr>
        <p:spPr>
          <a:xfrm>
            <a:off x="1223894" y="187668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23894" y="389409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橢圓 16"/>
          <p:cNvSpPr/>
          <p:nvPr/>
        </p:nvSpPr>
        <p:spPr>
          <a:xfrm>
            <a:off x="389504" y="3398828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812414" y="381602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88"/>
          <p:cNvSpPr txBox="1"/>
          <p:nvPr/>
        </p:nvSpPr>
        <p:spPr>
          <a:xfrm>
            <a:off x="1223894" y="335115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223894" y="536856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1" name="橢圓 20"/>
          <p:cNvSpPr/>
          <p:nvPr/>
        </p:nvSpPr>
        <p:spPr>
          <a:xfrm>
            <a:off x="389504" y="487329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2" name="直線接點 21"/>
          <p:cNvCxnSpPr/>
          <p:nvPr/>
        </p:nvCxnSpPr>
        <p:spPr>
          <a:xfrm>
            <a:off x="812414" y="529049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88"/>
          <p:cNvSpPr txBox="1"/>
          <p:nvPr/>
        </p:nvSpPr>
        <p:spPr>
          <a:xfrm>
            <a:off x="1223894" y="482562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 rot="10800000">
            <a:off x="0" y="0"/>
            <a:ext cx="7911940" cy="6858000"/>
          </a:xfrm>
          <a:custGeom>
            <a:avLst/>
            <a:gdLst>
              <a:gd name="connsiteX0" fmla="*/ 0 w 7911940"/>
              <a:gd name="connsiteY0" fmla="*/ 0 h 6858000"/>
              <a:gd name="connsiteX1" fmla="*/ 7911940 w 7911940"/>
              <a:gd name="connsiteY1" fmla="*/ 0 h 6858000"/>
              <a:gd name="connsiteX2" fmla="*/ 7911940 w 7911940"/>
              <a:gd name="connsiteY2" fmla="*/ 6858000 h 6858000"/>
              <a:gd name="connsiteX3" fmla="*/ 6858000 w 7911940"/>
              <a:gd name="connsiteY3" fmla="*/ 6858000 h 6858000"/>
              <a:gd name="connsiteX4" fmla="*/ 0 w 7911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940" h="6858000">
                <a:moveTo>
                  <a:pt x="0" y="0"/>
                </a:moveTo>
                <a:lnTo>
                  <a:pt x="7911940" y="0"/>
                </a:lnTo>
                <a:lnTo>
                  <a:pt x="7911940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96794" y="1346900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50000"/>
                  </a:schemeClr>
                </a:solidFill>
              </a:rPr>
              <a:t>Before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83133" y="4198384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50000"/>
                  </a:schemeClr>
                </a:solidFill>
              </a:rPr>
              <a:t>After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604" y="474881"/>
            <a:ext cx="3591283" cy="3586977"/>
          </a:xfrm>
          <a:prstGeom prst="rect">
            <a:avLst/>
          </a:prstGeom>
        </p:spPr>
      </p:pic>
      <p:pic>
        <p:nvPicPr>
          <p:cNvPr id="12" name="圖片版面配置區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384" y="3060521"/>
            <a:ext cx="3048335" cy="304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43599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018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2895650" y="1972928"/>
            <a:ext cx="2951802" cy="523220"/>
            <a:chOff x="1037268" y="1684503"/>
            <a:chExt cx="2951802" cy="523220"/>
          </a:xfrm>
        </p:grpSpPr>
        <p:sp>
          <p:nvSpPr>
            <p:cNvPr id="9" name="矩形 8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1894165" y="2944596"/>
            <a:ext cx="2951802" cy="523220"/>
            <a:chOff x="1037268" y="1684503"/>
            <a:chExt cx="2951802" cy="523220"/>
          </a:xfrm>
        </p:grpSpPr>
        <p:sp>
          <p:nvSpPr>
            <p:cNvPr id="14" name="矩形 13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16" name="橢圓 15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1107821" y="3916264"/>
            <a:ext cx="2951802" cy="523220"/>
            <a:chOff x="1037268" y="1684503"/>
            <a:chExt cx="2951802" cy="523220"/>
          </a:xfrm>
        </p:grpSpPr>
        <p:sp>
          <p:nvSpPr>
            <p:cNvPr id="19" name="矩形 18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21" name="橢圓 20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589502" y="4887931"/>
            <a:ext cx="2951802" cy="523220"/>
            <a:chOff x="1037268" y="1684503"/>
            <a:chExt cx="2951802" cy="523220"/>
          </a:xfrm>
        </p:grpSpPr>
        <p:sp>
          <p:nvSpPr>
            <p:cNvPr id="24" name="矩形 23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26" name="橢圓 25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280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15419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2" name="圖片版面配置區 1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019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51"/>
          <p:cNvSpPr txBox="1"/>
          <p:nvPr/>
        </p:nvSpPr>
        <p:spPr>
          <a:xfrm>
            <a:off x="679528" y="4995819"/>
            <a:ext cx="778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8" name="Freeform 5"/>
          <p:cNvSpPr>
            <a:spLocks noEditPoints="1"/>
          </p:cNvSpPr>
          <p:nvPr/>
        </p:nvSpPr>
        <p:spPr bwMode="auto">
          <a:xfrm>
            <a:off x="638417" y="4255971"/>
            <a:ext cx="819918" cy="629378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 rot="10800000">
            <a:off x="7825911" y="4255971"/>
            <a:ext cx="819918" cy="629378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20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62046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矩形 5"/>
          <p:cNvSpPr/>
          <p:nvPr/>
        </p:nvSpPr>
        <p:spPr>
          <a:xfrm>
            <a:off x="5341375" y="359241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020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27718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473034" y="201049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473034" y="306205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5473034" y="411361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5473034" y="516517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4987068" y="3220797"/>
            <a:ext cx="421170" cy="421170"/>
            <a:chOff x="5023476" y="3019260"/>
            <a:chExt cx="421170" cy="421170"/>
          </a:xfrm>
        </p:grpSpPr>
        <p:sp>
          <p:nvSpPr>
            <p:cNvPr id="15" name="橢圓 14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加號 15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987068" y="2169237"/>
            <a:ext cx="421170" cy="421170"/>
            <a:chOff x="5023476" y="301926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加號 18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987068" y="4272357"/>
            <a:ext cx="421170" cy="421170"/>
            <a:chOff x="5023476" y="301926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加號 21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987068" y="5323917"/>
            <a:ext cx="421170" cy="421170"/>
            <a:chOff x="5023476" y="3019260"/>
            <a:chExt cx="421170" cy="421170"/>
          </a:xfrm>
        </p:grpSpPr>
        <p:sp>
          <p:nvSpPr>
            <p:cNvPr id="24" name="橢圓 23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加號 24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6299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62838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版面配置區 1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矩形 5"/>
          <p:cNvSpPr/>
          <p:nvPr/>
        </p:nvSpPr>
        <p:spPr>
          <a:xfrm>
            <a:off x="18552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021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5507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887370" y="1799041"/>
            <a:ext cx="2791674" cy="954107"/>
            <a:chOff x="6149127" y="1804267"/>
            <a:chExt cx="2791674" cy="954107"/>
          </a:xfrm>
        </p:grpSpPr>
        <p:sp>
          <p:nvSpPr>
            <p:cNvPr id="10" name="矩形 9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3" name="圓角矩形 12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4" name="手繪多邊形 13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" name="群組 14"/>
          <p:cNvGrpSpPr/>
          <p:nvPr/>
        </p:nvGrpSpPr>
        <p:grpSpPr>
          <a:xfrm>
            <a:off x="2971104" y="2915625"/>
            <a:ext cx="2791674" cy="954107"/>
            <a:chOff x="6149127" y="2941171"/>
            <a:chExt cx="2791674" cy="954107"/>
          </a:xfrm>
        </p:grpSpPr>
        <p:sp>
          <p:nvSpPr>
            <p:cNvPr id="16" name="矩形 15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8" name="圓角矩形 17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9" name="手繪多邊形 18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群組 19"/>
          <p:cNvGrpSpPr/>
          <p:nvPr/>
        </p:nvGrpSpPr>
        <p:grpSpPr>
          <a:xfrm>
            <a:off x="4054838" y="4032209"/>
            <a:ext cx="2791674" cy="954107"/>
            <a:chOff x="6149127" y="3992731"/>
            <a:chExt cx="2791674" cy="954107"/>
          </a:xfrm>
        </p:grpSpPr>
        <p:sp>
          <p:nvSpPr>
            <p:cNvPr id="21" name="矩形 20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2" name="群組 21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3" name="圓角矩形 22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4" name="手繪多邊形 23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5138571" y="5148793"/>
            <a:ext cx="2791674" cy="954107"/>
            <a:chOff x="6149127" y="5044291"/>
            <a:chExt cx="2791674" cy="954107"/>
          </a:xfrm>
        </p:grpSpPr>
        <p:sp>
          <p:nvSpPr>
            <p:cNvPr id="26" name="矩形 25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7" name="群組 26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8" name="圓角矩形 27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9" name="手繪多邊形 28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667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96486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48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矩形 5"/>
          <p:cNvSpPr/>
          <p:nvPr/>
        </p:nvSpPr>
        <p:spPr>
          <a:xfrm>
            <a:off x="306588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022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3543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2899280" y="1872764"/>
            <a:ext cx="2951802" cy="523220"/>
            <a:chOff x="1037268" y="1684503"/>
            <a:chExt cx="2951802" cy="523220"/>
          </a:xfrm>
        </p:grpSpPr>
        <p:sp>
          <p:nvSpPr>
            <p:cNvPr id="11" name="矩形 10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13" name="橢圓 12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4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5" name="群組 14"/>
          <p:cNvGrpSpPr/>
          <p:nvPr/>
        </p:nvGrpSpPr>
        <p:grpSpPr>
          <a:xfrm>
            <a:off x="2478366" y="2947003"/>
            <a:ext cx="2951802" cy="523220"/>
            <a:chOff x="1037268" y="1684503"/>
            <a:chExt cx="2951802" cy="523220"/>
          </a:xfrm>
        </p:grpSpPr>
        <p:sp>
          <p:nvSpPr>
            <p:cNvPr id="16" name="矩形 15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18" name="橢圓 17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9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0" name="群組 19"/>
          <p:cNvGrpSpPr/>
          <p:nvPr/>
        </p:nvGrpSpPr>
        <p:grpSpPr>
          <a:xfrm>
            <a:off x="2057452" y="4021242"/>
            <a:ext cx="2951802" cy="523220"/>
            <a:chOff x="1037268" y="1684503"/>
            <a:chExt cx="2951802" cy="523220"/>
          </a:xfrm>
        </p:grpSpPr>
        <p:sp>
          <p:nvSpPr>
            <p:cNvPr id="21" name="矩形 20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2" name="群組 21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23" name="橢圓 22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4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1636538" y="5095481"/>
            <a:ext cx="2951802" cy="523220"/>
            <a:chOff x="1037268" y="1684503"/>
            <a:chExt cx="2951802" cy="523220"/>
          </a:xfrm>
        </p:grpSpPr>
        <p:sp>
          <p:nvSpPr>
            <p:cNvPr id="26" name="矩形 25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7" name="群組 26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38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 rot="10800000">
            <a:off x="0" y="0"/>
            <a:ext cx="7911940" cy="6858000"/>
          </a:xfrm>
          <a:custGeom>
            <a:avLst/>
            <a:gdLst>
              <a:gd name="connsiteX0" fmla="*/ 0 w 7911940"/>
              <a:gd name="connsiteY0" fmla="*/ 0 h 6858000"/>
              <a:gd name="connsiteX1" fmla="*/ 7911940 w 7911940"/>
              <a:gd name="connsiteY1" fmla="*/ 0 h 6858000"/>
              <a:gd name="connsiteX2" fmla="*/ 7911940 w 7911940"/>
              <a:gd name="connsiteY2" fmla="*/ 6858000 h 6858000"/>
              <a:gd name="connsiteX3" fmla="*/ 6858000 w 7911940"/>
              <a:gd name="connsiteY3" fmla="*/ 6858000 h 6858000"/>
              <a:gd name="connsiteX4" fmla="*/ 0 w 7911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940" h="6858000">
                <a:moveTo>
                  <a:pt x="0" y="0"/>
                </a:moveTo>
                <a:lnTo>
                  <a:pt x="7911940" y="0"/>
                </a:lnTo>
                <a:lnTo>
                  <a:pt x="7911940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96794" y="1346900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50000"/>
                  </a:schemeClr>
                </a:solidFill>
              </a:rPr>
              <a:t>Before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83133" y="4198384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50000"/>
                  </a:schemeClr>
                </a:solidFill>
              </a:rPr>
              <a:t>After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圖片版面配置區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2190" y="711198"/>
            <a:ext cx="3802521" cy="2554516"/>
          </a:xfrm>
          <a:custGeom>
            <a:avLst/>
            <a:gdLst>
              <a:gd name="connsiteX0" fmla="*/ 5892800 w 8082492"/>
              <a:gd name="connsiteY0" fmla="*/ 3962400 h 5429780"/>
              <a:gd name="connsiteX1" fmla="*/ 8082492 w 8082492"/>
              <a:gd name="connsiteY1" fmla="*/ 3962400 h 5429780"/>
              <a:gd name="connsiteX2" fmla="*/ 8082492 w 8082492"/>
              <a:gd name="connsiteY2" fmla="*/ 5429780 h 5429780"/>
              <a:gd name="connsiteX3" fmla="*/ 5892800 w 8082492"/>
              <a:gd name="connsiteY3" fmla="*/ 5429780 h 5429780"/>
              <a:gd name="connsiteX4" fmla="*/ 2946400 w 8082492"/>
              <a:gd name="connsiteY4" fmla="*/ 3962400 h 5429780"/>
              <a:gd name="connsiteX5" fmla="*/ 5768270 w 8082492"/>
              <a:gd name="connsiteY5" fmla="*/ 3962400 h 5429780"/>
              <a:gd name="connsiteX6" fmla="*/ 5768270 w 8082492"/>
              <a:gd name="connsiteY6" fmla="*/ 5429780 h 5429780"/>
              <a:gd name="connsiteX7" fmla="*/ 2946400 w 8082492"/>
              <a:gd name="connsiteY7" fmla="*/ 5429780 h 5429780"/>
              <a:gd name="connsiteX8" fmla="*/ 1 w 8082492"/>
              <a:gd name="connsiteY8" fmla="*/ 3962400 h 5429780"/>
              <a:gd name="connsiteX9" fmla="*/ 2821870 w 8082492"/>
              <a:gd name="connsiteY9" fmla="*/ 3962400 h 5429780"/>
              <a:gd name="connsiteX10" fmla="*/ 2821870 w 8082492"/>
              <a:gd name="connsiteY10" fmla="*/ 5429780 h 5429780"/>
              <a:gd name="connsiteX11" fmla="*/ 1 w 8082492"/>
              <a:gd name="connsiteY11" fmla="*/ 5429780 h 5429780"/>
              <a:gd name="connsiteX12" fmla="*/ 5892800 w 8082492"/>
              <a:gd name="connsiteY12" fmla="*/ 0 h 5429780"/>
              <a:gd name="connsiteX13" fmla="*/ 8082492 w 8082492"/>
              <a:gd name="connsiteY13" fmla="*/ 0 h 5429780"/>
              <a:gd name="connsiteX14" fmla="*/ 8082492 w 8082492"/>
              <a:gd name="connsiteY14" fmla="*/ 3849335 h 5429780"/>
              <a:gd name="connsiteX15" fmla="*/ 5892800 w 8082492"/>
              <a:gd name="connsiteY15" fmla="*/ 3849335 h 5429780"/>
              <a:gd name="connsiteX16" fmla="*/ 0 w 8082492"/>
              <a:gd name="connsiteY16" fmla="*/ 0 h 5429780"/>
              <a:gd name="connsiteX17" fmla="*/ 2821870 w 8082492"/>
              <a:gd name="connsiteY17" fmla="*/ 0 h 5429780"/>
              <a:gd name="connsiteX18" fmla="*/ 2821870 w 8082492"/>
              <a:gd name="connsiteY18" fmla="*/ 3849335 h 5429780"/>
              <a:gd name="connsiteX19" fmla="*/ 0 w 8082492"/>
              <a:gd name="connsiteY19" fmla="*/ 3849335 h 5429780"/>
              <a:gd name="connsiteX20" fmla="*/ 2946400 w 8082492"/>
              <a:gd name="connsiteY20" fmla="*/ 0 h 5429780"/>
              <a:gd name="connsiteX21" fmla="*/ 5768270 w 8082492"/>
              <a:gd name="connsiteY21" fmla="*/ 0 h 5429780"/>
              <a:gd name="connsiteX22" fmla="*/ 5768270 w 8082492"/>
              <a:gd name="connsiteY22" fmla="*/ 3849335 h 5429780"/>
              <a:gd name="connsiteX23" fmla="*/ 2946400 w 8082492"/>
              <a:gd name="connsiteY23" fmla="*/ 3849335 h 542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82492" h="5429780">
                <a:moveTo>
                  <a:pt x="5892800" y="3962400"/>
                </a:moveTo>
                <a:lnTo>
                  <a:pt x="8082492" y="3962400"/>
                </a:lnTo>
                <a:lnTo>
                  <a:pt x="8082492" y="5429780"/>
                </a:lnTo>
                <a:lnTo>
                  <a:pt x="5892800" y="5429780"/>
                </a:lnTo>
                <a:close/>
                <a:moveTo>
                  <a:pt x="2946400" y="3962400"/>
                </a:moveTo>
                <a:lnTo>
                  <a:pt x="5768270" y="3962400"/>
                </a:lnTo>
                <a:lnTo>
                  <a:pt x="5768270" y="5429780"/>
                </a:lnTo>
                <a:lnTo>
                  <a:pt x="2946400" y="5429780"/>
                </a:lnTo>
                <a:close/>
                <a:moveTo>
                  <a:pt x="1" y="3962400"/>
                </a:moveTo>
                <a:lnTo>
                  <a:pt x="2821870" y="3962400"/>
                </a:lnTo>
                <a:lnTo>
                  <a:pt x="2821870" y="5429780"/>
                </a:lnTo>
                <a:lnTo>
                  <a:pt x="1" y="5429780"/>
                </a:lnTo>
                <a:close/>
                <a:moveTo>
                  <a:pt x="5892800" y="0"/>
                </a:moveTo>
                <a:lnTo>
                  <a:pt x="8082492" y="0"/>
                </a:lnTo>
                <a:lnTo>
                  <a:pt x="8082492" y="3849335"/>
                </a:lnTo>
                <a:lnTo>
                  <a:pt x="5892800" y="3849335"/>
                </a:lnTo>
                <a:close/>
                <a:moveTo>
                  <a:pt x="0" y="0"/>
                </a:moveTo>
                <a:lnTo>
                  <a:pt x="2821870" y="0"/>
                </a:lnTo>
                <a:lnTo>
                  <a:pt x="2821870" y="3849335"/>
                </a:lnTo>
                <a:lnTo>
                  <a:pt x="0" y="3849335"/>
                </a:lnTo>
                <a:close/>
                <a:moveTo>
                  <a:pt x="2946400" y="0"/>
                </a:moveTo>
                <a:lnTo>
                  <a:pt x="5768270" y="0"/>
                </a:lnTo>
                <a:lnTo>
                  <a:pt x="5768270" y="3849335"/>
                </a:lnTo>
                <a:lnTo>
                  <a:pt x="2946400" y="3849335"/>
                </a:lnTo>
                <a:close/>
              </a:path>
            </a:pathLst>
          </a:custGeom>
        </p:spPr>
      </p:pic>
      <p:pic>
        <p:nvPicPr>
          <p:cNvPr id="11" name="圖片版面配置區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794" y="3463241"/>
            <a:ext cx="3802521" cy="255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2380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圖片版面配置區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1" name="圖片版面配置區 10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023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54944" y="4125990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3" name="文字方塊 11"/>
          <p:cNvSpPr txBox="1"/>
          <p:nvPr/>
        </p:nvSpPr>
        <p:spPr>
          <a:xfrm>
            <a:off x="1638596" y="4252882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654944" y="5244927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5" name="文字方塊 13"/>
          <p:cNvSpPr txBox="1"/>
          <p:nvPr/>
        </p:nvSpPr>
        <p:spPr>
          <a:xfrm>
            <a:off x="1638596" y="537181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6" name="矩形 15"/>
          <p:cNvSpPr/>
          <p:nvPr/>
        </p:nvSpPr>
        <p:spPr>
          <a:xfrm>
            <a:off x="4854489" y="4126719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7" name="文字方塊 15"/>
          <p:cNvSpPr txBox="1"/>
          <p:nvPr/>
        </p:nvSpPr>
        <p:spPr>
          <a:xfrm>
            <a:off x="5838141" y="4253611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8" name="矩形 17"/>
          <p:cNvSpPr/>
          <p:nvPr/>
        </p:nvSpPr>
        <p:spPr>
          <a:xfrm>
            <a:off x="4854489" y="5245656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9" name="文字方塊 17"/>
          <p:cNvSpPr txBox="1"/>
          <p:nvPr/>
        </p:nvSpPr>
        <p:spPr>
          <a:xfrm>
            <a:off x="5838141" y="5372548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03154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圖片版面配置區 5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7" name="圖片版面配置區 6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32483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矩形 5"/>
          <p:cNvSpPr/>
          <p:nvPr/>
        </p:nvSpPr>
        <p:spPr>
          <a:xfrm>
            <a:off x="3602452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024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72000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12"/>
          <p:cNvSpPr txBox="1"/>
          <p:nvPr/>
        </p:nvSpPr>
        <p:spPr>
          <a:xfrm>
            <a:off x="6132543" y="2082336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Agenda</a:t>
            </a:r>
            <a:endParaRPr lang="zh-TW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6132543" y="2484800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0" name="文字方塊 14"/>
          <p:cNvSpPr txBox="1"/>
          <p:nvPr/>
        </p:nvSpPr>
        <p:spPr>
          <a:xfrm>
            <a:off x="6132543" y="2979759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Process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132543" y="3382223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2" name="文字方塊 16"/>
          <p:cNvSpPr txBox="1"/>
          <p:nvPr/>
        </p:nvSpPr>
        <p:spPr>
          <a:xfrm>
            <a:off x="6137427" y="3923153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Security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137427" y="4325617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4" name="文字方塊 18"/>
          <p:cNvSpPr txBox="1"/>
          <p:nvPr/>
        </p:nvSpPr>
        <p:spPr>
          <a:xfrm>
            <a:off x="6137427" y="4820576"/>
            <a:ext cx="16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/>
              <a:t>Success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137427" y="5223040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5592862" y="3211556"/>
            <a:ext cx="523644" cy="523644"/>
            <a:chOff x="5731184" y="3068960"/>
            <a:chExt cx="816070" cy="816070"/>
          </a:xfrm>
        </p:grpSpPr>
        <p:sp>
          <p:nvSpPr>
            <p:cNvPr id="17" name="橢圓 16"/>
            <p:cNvSpPr/>
            <p:nvPr/>
          </p:nvSpPr>
          <p:spPr>
            <a:xfrm>
              <a:off x="5731184" y="3068960"/>
              <a:ext cx="816070" cy="8160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5935646" y="3308966"/>
              <a:ext cx="407146" cy="336058"/>
              <a:chOff x="13079250" y="23448756"/>
              <a:chExt cx="2967819" cy="2449630"/>
            </a:xfrm>
            <a:solidFill>
              <a:schemeClr val="bg1"/>
            </a:solidFill>
          </p:grpSpPr>
          <p:sp>
            <p:nvSpPr>
              <p:cNvPr id="19" name="手繪多邊形 18"/>
              <p:cNvSpPr>
                <a:spLocks/>
              </p:cNvSpPr>
              <p:nvPr/>
            </p:nvSpPr>
            <p:spPr bwMode="auto">
              <a:xfrm>
                <a:off x="13079250" y="23448756"/>
                <a:ext cx="2967819" cy="2449630"/>
              </a:xfrm>
              <a:custGeom>
                <a:avLst/>
                <a:gdLst>
                  <a:gd name="connsiteX0" fmla="*/ 2007528 w 4024625"/>
                  <a:gd name="connsiteY0" fmla="*/ 1087436 h 3321916"/>
                  <a:gd name="connsiteX1" fmla="*/ 1840007 w 4024625"/>
                  <a:gd name="connsiteY1" fmla="*/ 1101840 h 3321916"/>
                  <a:gd name="connsiteX2" fmla="*/ 1743097 w 4024625"/>
                  <a:gd name="connsiteY2" fmla="*/ 1122724 h 3321916"/>
                  <a:gd name="connsiteX3" fmla="*/ 1609441 w 4024625"/>
                  <a:gd name="connsiteY3" fmla="*/ 1178896 h 3321916"/>
                  <a:gd name="connsiteX4" fmla="*/ 1096431 w 4024625"/>
                  <a:gd name="connsiteY4" fmla="*/ 1856928 h 3321916"/>
                  <a:gd name="connsiteX5" fmla="*/ 1116966 w 4024625"/>
                  <a:gd name="connsiteY5" fmla="*/ 2260216 h 3321916"/>
                  <a:gd name="connsiteX6" fmla="*/ 1819472 w 4024625"/>
                  <a:gd name="connsiteY6" fmla="*/ 2915204 h 3321916"/>
                  <a:gd name="connsiteX7" fmla="*/ 1895847 w 4024625"/>
                  <a:gd name="connsiteY7" fmla="*/ 2930328 h 3321916"/>
                  <a:gd name="connsiteX8" fmla="*/ 2217919 w 4024625"/>
                  <a:gd name="connsiteY8" fmla="*/ 2911604 h 3321916"/>
                  <a:gd name="connsiteX9" fmla="*/ 2875753 w 4024625"/>
                  <a:gd name="connsiteY9" fmla="*/ 2323952 h 3321916"/>
                  <a:gd name="connsiteX10" fmla="*/ 2922227 w 4024625"/>
                  <a:gd name="connsiteY10" fmla="*/ 2006360 h 3321916"/>
                  <a:gd name="connsiteX11" fmla="*/ 2861343 w 4024625"/>
                  <a:gd name="connsiteY11" fmla="*/ 1660684 h 3321916"/>
                  <a:gd name="connsiteX12" fmla="*/ 2600515 w 4024625"/>
                  <a:gd name="connsiteY12" fmla="*/ 1300604 h 3321916"/>
                  <a:gd name="connsiteX13" fmla="*/ 2271958 w 4024625"/>
                  <a:gd name="connsiteY13" fmla="*/ 1122364 h 3321916"/>
                  <a:gd name="connsiteX14" fmla="*/ 2175409 w 4024625"/>
                  <a:gd name="connsiteY14" fmla="*/ 1101840 h 3321916"/>
                  <a:gd name="connsiteX15" fmla="*/ 2007528 w 4024625"/>
                  <a:gd name="connsiteY15" fmla="*/ 1087436 h 3321916"/>
                  <a:gd name="connsiteX16" fmla="*/ 691176 w 4024625"/>
                  <a:gd name="connsiteY16" fmla="*/ 884236 h 3321916"/>
                  <a:gd name="connsiteX17" fmla="*/ 395695 w 4024625"/>
                  <a:gd name="connsiteY17" fmla="*/ 895036 h 3321916"/>
                  <a:gd name="connsiteX18" fmla="*/ 376237 w 4024625"/>
                  <a:gd name="connsiteY18" fmla="*/ 1095956 h 3321916"/>
                  <a:gd name="connsiteX19" fmla="*/ 388128 w 4024625"/>
                  <a:gd name="connsiteY19" fmla="*/ 1299032 h 3321916"/>
                  <a:gd name="connsiteX20" fmla="*/ 691176 w 4024625"/>
                  <a:gd name="connsiteY20" fmla="*/ 1311272 h 3321916"/>
                  <a:gd name="connsiteX21" fmla="*/ 994223 w 4024625"/>
                  <a:gd name="connsiteY21" fmla="*/ 1299032 h 3321916"/>
                  <a:gd name="connsiteX22" fmla="*/ 1006475 w 4024625"/>
                  <a:gd name="connsiteY22" fmla="*/ 1095956 h 3321916"/>
                  <a:gd name="connsiteX23" fmla="*/ 987017 w 4024625"/>
                  <a:gd name="connsiteY23" fmla="*/ 895036 h 3321916"/>
                  <a:gd name="connsiteX24" fmla="*/ 691176 w 4024625"/>
                  <a:gd name="connsiteY24" fmla="*/ 884236 h 3321916"/>
                  <a:gd name="connsiteX25" fmla="*/ 1504906 w 4024625"/>
                  <a:gd name="connsiteY25" fmla="*/ 0 h 3321916"/>
                  <a:gd name="connsiteX26" fmla="*/ 2007262 w 4024625"/>
                  <a:gd name="connsiteY26" fmla="*/ 0 h 3321916"/>
                  <a:gd name="connsiteX27" fmla="*/ 2509258 w 4024625"/>
                  <a:gd name="connsiteY27" fmla="*/ 0 h 3321916"/>
                  <a:gd name="connsiteX28" fmla="*/ 2657624 w 4024625"/>
                  <a:gd name="connsiteY28" fmla="*/ 247692 h 3321916"/>
                  <a:gd name="connsiteX29" fmla="*/ 2828316 w 4024625"/>
                  <a:gd name="connsiteY29" fmla="*/ 501868 h 3321916"/>
                  <a:gd name="connsiteX30" fmla="*/ 3367404 w 4024625"/>
                  <a:gd name="connsiteY30" fmla="*/ 507988 h 3321916"/>
                  <a:gd name="connsiteX31" fmla="*/ 3906130 w 4024625"/>
                  <a:gd name="connsiteY31" fmla="*/ 519508 h 3321916"/>
                  <a:gd name="connsiteX32" fmla="*/ 3961588 w 4024625"/>
                  <a:gd name="connsiteY32" fmla="*/ 562352 h 3321916"/>
                  <a:gd name="connsiteX33" fmla="*/ 4024607 w 4024625"/>
                  <a:gd name="connsiteY33" fmla="*/ 1909552 h 3321916"/>
                  <a:gd name="connsiteX34" fmla="*/ 4011283 w 4024625"/>
                  <a:gd name="connsiteY34" fmla="*/ 3168188 h 3321916"/>
                  <a:gd name="connsiteX35" fmla="*/ 3887404 w 4024625"/>
                  <a:gd name="connsiteY35" fmla="*/ 3301396 h 3321916"/>
                  <a:gd name="connsiteX36" fmla="*/ 2004381 w 4024625"/>
                  <a:gd name="connsiteY36" fmla="*/ 3321556 h 3321916"/>
                  <a:gd name="connsiteX37" fmla="*/ 133601 w 4024625"/>
                  <a:gd name="connsiteY37" fmla="*/ 3306436 h 3321916"/>
                  <a:gd name="connsiteX38" fmla="*/ 28809 w 4024625"/>
                  <a:gd name="connsiteY38" fmla="*/ 3226872 h 3321916"/>
                  <a:gd name="connsiteX39" fmla="*/ 0 w 4024625"/>
                  <a:gd name="connsiteY39" fmla="*/ 3187268 h 3321916"/>
                  <a:gd name="connsiteX40" fmla="*/ 0 w 4024625"/>
                  <a:gd name="connsiteY40" fmla="*/ 1913152 h 3321916"/>
                  <a:gd name="connsiteX41" fmla="*/ 11524 w 4024625"/>
                  <a:gd name="connsiteY41" fmla="*/ 616716 h 3321916"/>
                  <a:gd name="connsiteX42" fmla="*/ 103712 w 4024625"/>
                  <a:gd name="connsiteY42" fmla="*/ 522388 h 3321916"/>
                  <a:gd name="connsiteX43" fmla="*/ 654683 w 4024625"/>
                  <a:gd name="connsiteY43" fmla="*/ 507988 h 3321916"/>
                  <a:gd name="connsiteX44" fmla="*/ 1177925 w 4024625"/>
                  <a:gd name="connsiteY44" fmla="*/ 507988 h 3321916"/>
                  <a:gd name="connsiteX45" fmla="*/ 1203853 w 4024625"/>
                  <a:gd name="connsiteY45" fmla="*/ 485308 h 3321916"/>
                  <a:gd name="connsiteX46" fmla="*/ 1367344 w 4024625"/>
                  <a:gd name="connsiteY46" fmla="*/ 231132 h 332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024625" h="3321916">
                    <a:moveTo>
                      <a:pt x="2007528" y="1087436"/>
                    </a:moveTo>
                    <a:cubicBezTo>
                      <a:pt x="1951687" y="1087436"/>
                      <a:pt x="1876033" y="1093916"/>
                      <a:pt x="1840007" y="1101840"/>
                    </a:cubicBezTo>
                    <a:cubicBezTo>
                      <a:pt x="1803621" y="1109400"/>
                      <a:pt x="1760029" y="1119124"/>
                      <a:pt x="1743097" y="1122724"/>
                    </a:cubicBezTo>
                    <a:cubicBezTo>
                      <a:pt x="1726525" y="1126324"/>
                      <a:pt x="1666362" y="1151532"/>
                      <a:pt x="1609441" y="1178896"/>
                    </a:cubicBezTo>
                    <a:cubicBezTo>
                      <a:pt x="1336724" y="1309604"/>
                      <a:pt x="1148309" y="1558780"/>
                      <a:pt x="1096431" y="1856928"/>
                    </a:cubicBezTo>
                    <a:cubicBezTo>
                      <a:pt x="1079499" y="1953788"/>
                      <a:pt x="1090667" y="2171996"/>
                      <a:pt x="1116966" y="2260216"/>
                    </a:cubicBezTo>
                    <a:cubicBezTo>
                      <a:pt x="1216398" y="2593652"/>
                      <a:pt x="1494518" y="2852908"/>
                      <a:pt x="1819472" y="2915204"/>
                    </a:cubicBezTo>
                    <a:cubicBezTo>
                      <a:pt x="1850094" y="2920964"/>
                      <a:pt x="1884679" y="2927808"/>
                      <a:pt x="1895847" y="2930328"/>
                    </a:cubicBezTo>
                    <a:cubicBezTo>
                      <a:pt x="1937277" y="2940048"/>
                      <a:pt x="2152352" y="2927448"/>
                      <a:pt x="2217919" y="2911604"/>
                    </a:cubicBezTo>
                    <a:cubicBezTo>
                      <a:pt x="2518736" y="2839588"/>
                      <a:pt x="2773079" y="2612376"/>
                      <a:pt x="2875753" y="2323952"/>
                    </a:cubicBezTo>
                    <a:cubicBezTo>
                      <a:pt x="2917183" y="2208004"/>
                      <a:pt x="2922587" y="2170916"/>
                      <a:pt x="2922227" y="2006360"/>
                    </a:cubicBezTo>
                    <a:cubicBezTo>
                      <a:pt x="2921506" y="1833164"/>
                      <a:pt x="2914301" y="1793552"/>
                      <a:pt x="2861343" y="1660684"/>
                    </a:cubicBezTo>
                    <a:cubicBezTo>
                      <a:pt x="2805503" y="1521692"/>
                      <a:pt x="2713997" y="1394944"/>
                      <a:pt x="2600515" y="1300604"/>
                    </a:cubicBezTo>
                    <a:cubicBezTo>
                      <a:pt x="2527382" y="1239748"/>
                      <a:pt x="2336084" y="1136048"/>
                      <a:pt x="2271958" y="1122364"/>
                    </a:cubicBezTo>
                    <a:cubicBezTo>
                      <a:pt x="2255026" y="1118764"/>
                      <a:pt x="2211795" y="1109400"/>
                      <a:pt x="2175409" y="1101840"/>
                    </a:cubicBezTo>
                    <a:cubicBezTo>
                      <a:pt x="2139022" y="1093916"/>
                      <a:pt x="2063368" y="1087436"/>
                      <a:pt x="2007528" y="1087436"/>
                    </a:cubicBezTo>
                    <a:close/>
                    <a:moveTo>
                      <a:pt x="691176" y="884236"/>
                    </a:moveTo>
                    <a:cubicBezTo>
                      <a:pt x="520734" y="884236"/>
                      <a:pt x="407947" y="888196"/>
                      <a:pt x="395695" y="895036"/>
                    </a:cubicBezTo>
                    <a:cubicBezTo>
                      <a:pt x="377318" y="904760"/>
                      <a:pt x="376237" y="918084"/>
                      <a:pt x="376237" y="1095956"/>
                    </a:cubicBezTo>
                    <a:cubicBezTo>
                      <a:pt x="376237" y="1230980"/>
                      <a:pt x="379480" y="1290392"/>
                      <a:pt x="388128" y="1299032"/>
                    </a:cubicBezTo>
                    <a:cubicBezTo>
                      <a:pt x="397137" y="1308032"/>
                      <a:pt x="478574" y="1311272"/>
                      <a:pt x="691176" y="1311272"/>
                    </a:cubicBezTo>
                    <a:cubicBezTo>
                      <a:pt x="904138" y="1311272"/>
                      <a:pt x="985575" y="1308032"/>
                      <a:pt x="994223" y="1299032"/>
                    </a:cubicBezTo>
                    <a:cubicBezTo>
                      <a:pt x="1002872" y="1290392"/>
                      <a:pt x="1006475" y="1230980"/>
                      <a:pt x="1006475" y="1095956"/>
                    </a:cubicBezTo>
                    <a:cubicBezTo>
                      <a:pt x="1006475" y="918084"/>
                      <a:pt x="1005394" y="904760"/>
                      <a:pt x="987017" y="895036"/>
                    </a:cubicBezTo>
                    <a:cubicBezTo>
                      <a:pt x="974765" y="888196"/>
                      <a:pt x="861978" y="884236"/>
                      <a:pt x="691176" y="884236"/>
                    </a:cubicBezTo>
                    <a:close/>
                    <a:moveTo>
                      <a:pt x="1504906" y="0"/>
                    </a:moveTo>
                    <a:lnTo>
                      <a:pt x="2007262" y="0"/>
                    </a:lnTo>
                    <a:lnTo>
                      <a:pt x="2509258" y="0"/>
                    </a:lnTo>
                    <a:lnTo>
                      <a:pt x="2657624" y="247692"/>
                    </a:lnTo>
                    <a:cubicBezTo>
                      <a:pt x="2764216" y="425904"/>
                      <a:pt x="2812112" y="497548"/>
                      <a:pt x="2828316" y="501868"/>
                    </a:cubicBezTo>
                    <a:cubicBezTo>
                      <a:pt x="2840920" y="505108"/>
                      <a:pt x="3083276" y="507988"/>
                      <a:pt x="3367404" y="507988"/>
                    </a:cubicBezTo>
                    <a:cubicBezTo>
                      <a:pt x="3728235" y="507988"/>
                      <a:pt x="3890286" y="511588"/>
                      <a:pt x="3906130" y="519508"/>
                    </a:cubicBezTo>
                    <a:cubicBezTo>
                      <a:pt x="3918014" y="525628"/>
                      <a:pt x="3943222" y="545072"/>
                      <a:pt x="3961588" y="562352"/>
                    </a:cubicBezTo>
                    <a:cubicBezTo>
                      <a:pt x="4027488" y="624636"/>
                      <a:pt x="4024607" y="568112"/>
                      <a:pt x="4024607" y="1909552"/>
                    </a:cubicBezTo>
                    <a:cubicBezTo>
                      <a:pt x="4024607" y="2872968"/>
                      <a:pt x="4021726" y="3133624"/>
                      <a:pt x="4011283" y="3168188"/>
                    </a:cubicBezTo>
                    <a:cubicBezTo>
                      <a:pt x="3991477" y="3235152"/>
                      <a:pt x="3952225" y="3277272"/>
                      <a:pt x="3887404" y="3301396"/>
                    </a:cubicBezTo>
                    <a:cubicBezTo>
                      <a:pt x="3830867" y="3322636"/>
                      <a:pt x="3830507" y="3322636"/>
                      <a:pt x="2004381" y="3321556"/>
                    </a:cubicBezTo>
                    <a:cubicBezTo>
                      <a:pt x="489032" y="3320836"/>
                      <a:pt x="170333" y="3318316"/>
                      <a:pt x="133601" y="3306436"/>
                    </a:cubicBezTo>
                    <a:cubicBezTo>
                      <a:pt x="81025" y="3290232"/>
                      <a:pt x="66981" y="3279432"/>
                      <a:pt x="28809" y="3226872"/>
                    </a:cubicBezTo>
                    <a:lnTo>
                      <a:pt x="0" y="3187268"/>
                    </a:lnTo>
                    <a:lnTo>
                      <a:pt x="0" y="1913152"/>
                    </a:lnTo>
                    <a:cubicBezTo>
                      <a:pt x="0" y="991136"/>
                      <a:pt x="3241" y="632556"/>
                      <a:pt x="11524" y="616716"/>
                    </a:cubicBezTo>
                    <a:cubicBezTo>
                      <a:pt x="28449" y="583952"/>
                      <a:pt x="72382" y="538592"/>
                      <a:pt x="103712" y="522388"/>
                    </a:cubicBezTo>
                    <a:cubicBezTo>
                      <a:pt x="126399" y="510508"/>
                      <a:pt x="223989" y="507988"/>
                      <a:pt x="654683" y="507988"/>
                    </a:cubicBezTo>
                    <a:lnTo>
                      <a:pt x="1177925" y="507988"/>
                    </a:lnTo>
                    <a:lnTo>
                      <a:pt x="1203853" y="485308"/>
                    </a:lnTo>
                    <a:cubicBezTo>
                      <a:pt x="1217897" y="472708"/>
                      <a:pt x="1291360" y="358220"/>
                      <a:pt x="1367344" y="23113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0" name="手繪多邊形 19"/>
              <p:cNvSpPr>
                <a:spLocks/>
              </p:cNvSpPr>
              <p:nvPr/>
            </p:nvSpPr>
            <p:spPr bwMode="auto">
              <a:xfrm>
                <a:off x="14046734" y="24416165"/>
                <a:ext cx="1019800" cy="1024369"/>
              </a:xfrm>
              <a:custGeom>
                <a:avLst/>
                <a:gdLst>
                  <a:gd name="connsiteX0" fmla="*/ 696901 w 1382938"/>
                  <a:gd name="connsiteY0" fmla="*/ 174564 h 1389136"/>
                  <a:gd name="connsiteX1" fmla="*/ 615103 w 1382938"/>
                  <a:gd name="connsiteY1" fmla="*/ 185584 h 1389136"/>
                  <a:gd name="connsiteX2" fmla="*/ 187732 w 1382938"/>
                  <a:gd name="connsiteY2" fmla="*/ 592580 h 1389136"/>
                  <a:gd name="connsiteX3" fmla="*/ 187732 w 1382938"/>
                  <a:gd name="connsiteY3" fmla="*/ 808496 h 1389136"/>
                  <a:gd name="connsiteX4" fmla="*/ 532584 w 1382938"/>
                  <a:gd name="connsiteY4" fmla="*/ 1189940 h 1389136"/>
                  <a:gd name="connsiteX5" fmla="*/ 850769 w 1382938"/>
                  <a:gd name="connsiteY5" fmla="*/ 1191740 h 1389136"/>
                  <a:gd name="connsiteX6" fmla="*/ 1062653 w 1382938"/>
                  <a:gd name="connsiteY6" fmla="*/ 1061472 h 1389136"/>
                  <a:gd name="connsiteX7" fmla="*/ 1208953 w 1382938"/>
                  <a:gd name="connsiteY7" fmla="*/ 698740 h 1389136"/>
                  <a:gd name="connsiteX8" fmla="*/ 1135442 w 1382938"/>
                  <a:gd name="connsiteY8" fmla="*/ 424528 h 1389136"/>
                  <a:gd name="connsiteX9" fmla="*/ 777619 w 1382938"/>
                  <a:gd name="connsiteY9" fmla="*/ 185944 h 1389136"/>
                  <a:gd name="connsiteX10" fmla="*/ 696901 w 1382938"/>
                  <a:gd name="connsiteY10" fmla="*/ 174564 h 1389136"/>
                  <a:gd name="connsiteX11" fmla="*/ 709912 w 1382938"/>
                  <a:gd name="connsiteY11" fmla="*/ 376 h 1389136"/>
                  <a:gd name="connsiteX12" fmla="*/ 908829 w 1382938"/>
                  <a:gd name="connsiteY12" fmla="*/ 35660 h 1389136"/>
                  <a:gd name="connsiteX13" fmla="*/ 1337507 w 1382938"/>
                  <a:gd name="connsiteY13" fmla="*/ 434916 h 1389136"/>
                  <a:gd name="connsiteX14" fmla="*/ 1382858 w 1382938"/>
                  <a:gd name="connsiteY14" fmla="*/ 698084 h 1389136"/>
                  <a:gd name="connsiteX15" fmla="*/ 1357663 w 1382938"/>
                  <a:gd name="connsiteY15" fmla="*/ 904012 h 1389136"/>
                  <a:gd name="connsiteX16" fmla="*/ 909909 w 1382938"/>
                  <a:gd name="connsiteY16" fmla="*/ 1358712 h 1389136"/>
                  <a:gd name="connsiteX17" fmla="*/ 688552 w 1382938"/>
                  <a:gd name="connsiteY17" fmla="*/ 1388952 h 1389136"/>
                  <a:gd name="connsiteX18" fmla="*/ 517585 w 1382938"/>
                  <a:gd name="connsiteY18" fmla="*/ 1372752 h 1389136"/>
                  <a:gd name="connsiteX19" fmla="*/ 178170 w 1382938"/>
                  <a:gd name="connsiteY19" fmla="*/ 1165384 h 1389136"/>
                  <a:gd name="connsiteX20" fmla="*/ 10443 w 1382938"/>
                  <a:gd name="connsiteY20" fmla="*/ 585760 h 1389136"/>
                  <a:gd name="connsiteX21" fmla="*/ 214163 w 1382938"/>
                  <a:gd name="connsiteY21" fmla="*/ 195868 h 1389136"/>
                  <a:gd name="connsiteX22" fmla="*/ 657958 w 1382938"/>
                  <a:gd name="connsiteY22" fmla="*/ 1820 h 1389136"/>
                  <a:gd name="connsiteX23" fmla="*/ 709912 w 1382938"/>
                  <a:gd name="connsiteY23" fmla="*/ 376 h 1389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82938" h="1389136">
                    <a:moveTo>
                      <a:pt x="696901" y="174564"/>
                    </a:moveTo>
                    <a:cubicBezTo>
                      <a:pt x="674920" y="174520"/>
                      <a:pt x="652759" y="178208"/>
                      <a:pt x="615103" y="185584"/>
                    </a:cubicBezTo>
                    <a:cubicBezTo>
                      <a:pt x="397454" y="228768"/>
                      <a:pt x="236379" y="381708"/>
                      <a:pt x="187732" y="592580"/>
                    </a:cubicBezTo>
                    <a:cubicBezTo>
                      <a:pt x="167553" y="678228"/>
                      <a:pt x="167553" y="721768"/>
                      <a:pt x="187732" y="808496"/>
                    </a:cubicBezTo>
                    <a:cubicBezTo>
                      <a:pt x="228451" y="983024"/>
                      <a:pt x="366104" y="1135604"/>
                      <a:pt x="532584" y="1189940"/>
                    </a:cubicBezTo>
                    <a:cubicBezTo>
                      <a:pt x="623030" y="1219448"/>
                      <a:pt x="766808" y="1220168"/>
                      <a:pt x="850769" y="1191740"/>
                    </a:cubicBezTo>
                    <a:cubicBezTo>
                      <a:pt x="935450" y="1163312"/>
                      <a:pt x="1000673" y="1123008"/>
                      <a:pt x="1062653" y="1061472"/>
                    </a:cubicBezTo>
                    <a:cubicBezTo>
                      <a:pt x="1166432" y="957476"/>
                      <a:pt x="1208953" y="852036"/>
                      <a:pt x="1208953" y="698740"/>
                    </a:cubicBezTo>
                    <a:cubicBezTo>
                      <a:pt x="1208953" y="591140"/>
                      <a:pt x="1188413" y="514132"/>
                      <a:pt x="1135442" y="424528"/>
                    </a:cubicBezTo>
                    <a:cubicBezTo>
                      <a:pt x="1067697" y="309016"/>
                      <a:pt x="928243" y="216172"/>
                      <a:pt x="777619" y="185944"/>
                    </a:cubicBezTo>
                    <a:cubicBezTo>
                      <a:pt x="740684" y="178388"/>
                      <a:pt x="718883" y="174612"/>
                      <a:pt x="696901" y="174564"/>
                    </a:cubicBezTo>
                    <a:close/>
                    <a:moveTo>
                      <a:pt x="709912" y="376"/>
                    </a:moveTo>
                    <a:cubicBezTo>
                      <a:pt x="769131" y="2720"/>
                      <a:pt x="846471" y="15952"/>
                      <a:pt x="908829" y="35660"/>
                    </a:cubicBezTo>
                    <a:cubicBezTo>
                      <a:pt x="1098153" y="95424"/>
                      <a:pt x="1272359" y="257788"/>
                      <a:pt x="1337507" y="434916"/>
                    </a:cubicBezTo>
                    <a:cubicBezTo>
                      <a:pt x="1380339" y="551560"/>
                      <a:pt x="1383578" y="570280"/>
                      <a:pt x="1382858" y="698084"/>
                    </a:cubicBezTo>
                    <a:cubicBezTo>
                      <a:pt x="1382138" y="803928"/>
                      <a:pt x="1377819" y="839572"/>
                      <a:pt x="1357663" y="904012"/>
                    </a:cubicBezTo>
                    <a:cubicBezTo>
                      <a:pt x="1287477" y="1127220"/>
                      <a:pt x="1129827" y="1287428"/>
                      <a:pt x="909909" y="1358712"/>
                    </a:cubicBezTo>
                    <a:cubicBezTo>
                      <a:pt x="822086" y="1387152"/>
                      <a:pt x="802290" y="1390032"/>
                      <a:pt x="688552" y="1388952"/>
                    </a:cubicBezTo>
                    <a:cubicBezTo>
                      <a:pt x="610087" y="1387872"/>
                      <a:pt x="546379" y="1382112"/>
                      <a:pt x="517585" y="1372752"/>
                    </a:cubicBezTo>
                    <a:cubicBezTo>
                      <a:pt x="367854" y="1324148"/>
                      <a:pt x="263834" y="1260788"/>
                      <a:pt x="178170" y="1165384"/>
                    </a:cubicBezTo>
                    <a:cubicBezTo>
                      <a:pt x="41037" y="1012736"/>
                      <a:pt x="-27710" y="774768"/>
                      <a:pt x="10443" y="585760"/>
                    </a:cubicBezTo>
                    <a:cubicBezTo>
                      <a:pt x="45716" y="412596"/>
                      <a:pt x="105464" y="298112"/>
                      <a:pt x="214163" y="195868"/>
                    </a:cubicBezTo>
                    <a:cubicBezTo>
                      <a:pt x="343738" y="74184"/>
                      <a:pt x="448478" y="28460"/>
                      <a:pt x="657958" y="1820"/>
                    </a:cubicBezTo>
                    <a:cubicBezTo>
                      <a:pt x="672445" y="20"/>
                      <a:pt x="690172" y="-408"/>
                      <a:pt x="709912" y="37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1" name="群組 20"/>
          <p:cNvGrpSpPr/>
          <p:nvPr/>
        </p:nvGrpSpPr>
        <p:grpSpPr>
          <a:xfrm>
            <a:off x="5592862" y="2314133"/>
            <a:ext cx="523644" cy="523644"/>
            <a:chOff x="5731184" y="1981037"/>
            <a:chExt cx="816070" cy="816070"/>
          </a:xfrm>
        </p:grpSpPr>
        <p:sp>
          <p:nvSpPr>
            <p:cNvPr id="22" name="橢圓 21"/>
            <p:cNvSpPr/>
            <p:nvPr/>
          </p:nvSpPr>
          <p:spPr>
            <a:xfrm>
              <a:off x="5731184" y="1981037"/>
              <a:ext cx="816070" cy="8160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手繪多邊形 22"/>
            <p:cNvSpPr>
              <a:spLocks/>
            </p:cNvSpPr>
            <p:nvPr/>
          </p:nvSpPr>
          <p:spPr bwMode="auto">
            <a:xfrm flipV="1">
              <a:off x="6011604" y="2153374"/>
              <a:ext cx="255230" cy="471396"/>
            </a:xfrm>
            <a:custGeom>
              <a:avLst/>
              <a:gdLst>
                <a:gd name="connsiteX0" fmla="*/ 1041502 w 2397801"/>
                <a:gd name="connsiteY0" fmla="*/ 588163 h 4428623"/>
                <a:gd name="connsiteX1" fmla="*/ 299462 w 2397801"/>
                <a:gd name="connsiteY1" fmla="*/ 593899 h 4428623"/>
                <a:gd name="connsiteX2" fmla="*/ 283250 w 2397801"/>
                <a:gd name="connsiteY2" fmla="*/ 2218109 h 4428623"/>
                <a:gd name="connsiteX3" fmla="*/ 290095 w 2397801"/>
                <a:gd name="connsiteY3" fmla="*/ 3843037 h 4428623"/>
                <a:gd name="connsiteX4" fmla="*/ 1207710 w 2397801"/>
                <a:gd name="connsiteY4" fmla="*/ 3847357 h 4428623"/>
                <a:gd name="connsiteX5" fmla="*/ 2118479 w 2397801"/>
                <a:gd name="connsiteY5" fmla="*/ 3844837 h 4428623"/>
                <a:gd name="connsiteX6" fmla="*/ 2121001 w 2397801"/>
                <a:gd name="connsiteY6" fmla="*/ 2224589 h 4428623"/>
                <a:gd name="connsiteX7" fmla="*/ 2110914 w 2397801"/>
                <a:gd name="connsiteY7" fmla="*/ 596419 h 4428623"/>
                <a:gd name="connsiteX8" fmla="*/ 1041502 w 2397801"/>
                <a:gd name="connsiteY8" fmla="*/ 588163 h 4428623"/>
                <a:gd name="connsiteX9" fmla="*/ 1205249 w 2397801"/>
                <a:gd name="connsiteY9" fmla="*/ 186437 h 4428623"/>
                <a:gd name="connsiteX10" fmla="*/ 930070 w 2397801"/>
                <a:gd name="connsiteY10" fmla="*/ 210597 h 4428623"/>
                <a:gd name="connsiteX11" fmla="*/ 899455 w 2397801"/>
                <a:gd name="connsiteY11" fmla="*/ 338957 h 4428623"/>
                <a:gd name="connsiteX12" fmla="*/ 1201647 w 2397801"/>
                <a:gd name="connsiteY12" fmla="*/ 414677 h 4428623"/>
                <a:gd name="connsiteX13" fmla="*/ 1445490 w 2397801"/>
                <a:gd name="connsiteY13" fmla="*/ 398813 h 4428623"/>
                <a:gd name="connsiteX14" fmla="*/ 1513204 w 2397801"/>
                <a:gd name="connsiteY14" fmla="*/ 295689 h 4428623"/>
                <a:gd name="connsiteX15" fmla="*/ 1484029 w 2397801"/>
                <a:gd name="connsiteY15" fmla="*/ 219609 h 4428623"/>
                <a:gd name="connsiteX16" fmla="*/ 1454134 w 2397801"/>
                <a:gd name="connsiteY16" fmla="*/ 186437 h 4428623"/>
                <a:gd name="connsiteX17" fmla="*/ 813103 w 2397801"/>
                <a:gd name="connsiteY17" fmla="*/ 1 h 4428623"/>
                <a:gd name="connsiteX18" fmla="*/ 1241394 w 2397801"/>
                <a:gd name="connsiteY18" fmla="*/ 553 h 4428623"/>
                <a:gd name="connsiteX19" fmla="*/ 2335516 w 2397801"/>
                <a:gd name="connsiteY19" fmla="*/ 3793 h 4428623"/>
                <a:gd name="connsiteX20" fmla="*/ 2364318 w 2397801"/>
                <a:gd name="connsiteY20" fmla="*/ 25037 h 4428623"/>
                <a:gd name="connsiteX21" fmla="*/ 2392760 w 2397801"/>
                <a:gd name="connsiteY21" fmla="*/ 46641 h 4428623"/>
                <a:gd name="connsiteX22" fmla="*/ 2395281 w 2397801"/>
                <a:gd name="connsiteY22" fmla="*/ 2216709 h 4428623"/>
                <a:gd name="connsiteX23" fmla="*/ 2397801 w 2397801"/>
                <a:gd name="connsiteY23" fmla="*/ 4386781 h 4428623"/>
                <a:gd name="connsiteX24" fmla="*/ 2371159 w 2397801"/>
                <a:gd name="connsiteY24" fmla="*/ 4408025 h 4428623"/>
                <a:gd name="connsiteX25" fmla="*/ 1205032 w 2397801"/>
                <a:gd name="connsiteY25" fmla="*/ 4428545 h 4428623"/>
                <a:gd name="connsiteX26" fmla="*/ 48265 w 2397801"/>
                <a:gd name="connsiteY26" fmla="*/ 4418105 h 4428623"/>
                <a:gd name="connsiteX27" fmla="*/ 21 w 2397801"/>
                <a:gd name="connsiteY27" fmla="*/ 2208429 h 4428623"/>
                <a:gd name="connsiteX28" fmla="*/ 21 w 2397801"/>
                <a:gd name="connsiteY28" fmla="*/ 68245 h 4428623"/>
                <a:gd name="connsiteX29" fmla="*/ 28823 w 2397801"/>
                <a:gd name="connsiteY29" fmla="*/ 39437 h 4428623"/>
                <a:gd name="connsiteX30" fmla="*/ 102629 w 2397801"/>
                <a:gd name="connsiteY30" fmla="*/ 4153 h 4428623"/>
                <a:gd name="connsiteX31" fmla="*/ 813103 w 2397801"/>
                <a:gd name="connsiteY31" fmla="*/ 1 h 442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97801" h="4428623">
                  <a:moveTo>
                    <a:pt x="1041502" y="588163"/>
                  </a:moveTo>
                  <a:cubicBezTo>
                    <a:pt x="655239" y="588159"/>
                    <a:pt x="310023" y="589961"/>
                    <a:pt x="299462" y="593899"/>
                  </a:cubicBezTo>
                  <a:cubicBezTo>
                    <a:pt x="284691" y="599661"/>
                    <a:pt x="283250" y="752323"/>
                    <a:pt x="283250" y="2218109"/>
                  </a:cubicBezTo>
                  <a:cubicBezTo>
                    <a:pt x="283250" y="3108165"/>
                    <a:pt x="286492" y="3839437"/>
                    <a:pt x="290095" y="3843037"/>
                  </a:cubicBezTo>
                  <a:cubicBezTo>
                    <a:pt x="294058" y="3846637"/>
                    <a:pt x="706931" y="3848797"/>
                    <a:pt x="1207710" y="3847357"/>
                  </a:cubicBezTo>
                  <a:lnTo>
                    <a:pt x="2118479" y="3844837"/>
                  </a:lnTo>
                  <a:lnTo>
                    <a:pt x="2121001" y="2224589"/>
                  </a:lnTo>
                  <a:cubicBezTo>
                    <a:pt x="2123163" y="935231"/>
                    <a:pt x="2121001" y="602901"/>
                    <a:pt x="2110914" y="596419"/>
                  </a:cubicBezTo>
                  <a:cubicBezTo>
                    <a:pt x="2102605" y="591155"/>
                    <a:pt x="1538127" y="588167"/>
                    <a:pt x="1041502" y="588163"/>
                  </a:cubicBezTo>
                  <a:close/>
                  <a:moveTo>
                    <a:pt x="1205249" y="186437"/>
                  </a:moveTo>
                  <a:cubicBezTo>
                    <a:pt x="956363" y="186437"/>
                    <a:pt x="956003" y="186437"/>
                    <a:pt x="930070" y="210597"/>
                  </a:cubicBezTo>
                  <a:cubicBezTo>
                    <a:pt x="889369" y="248817"/>
                    <a:pt x="878564" y="294969"/>
                    <a:pt x="899455" y="338957"/>
                  </a:cubicBezTo>
                  <a:cubicBezTo>
                    <a:pt x="931511" y="406745"/>
                    <a:pt x="960685" y="414317"/>
                    <a:pt x="1201647" y="414677"/>
                  </a:cubicBezTo>
                  <a:cubicBezTo>
                    <a:pt x="1375975" y="415037"/>
                    <a:pt x="1418476" y="412513"/>
                    <a:pt x="1445490" y="398813"/>
                  </a:cubicBezTo>
                  <a:cubicBezTo>
                    <a:pt x="1493394" y="374653"/>
                    <a:pt x="1513204" y="345085"/>
                    <a:pt x="1513204" y="295689"/>
                  </a:cubicBezTo>
                  <a:cubicBezTo>
                    <a:pt x="1513564" y="262517"/>
                    <a:pt x="1507081" y="245209"/>
                    <a:pt x="1484029" y="219609"/>
                  </a:cubicBezTo>
                  <a:lnTo>
                    <a:pt x="1454134" y="186437"/>
                  </a:lnTo>
                  <a:close/>
                  <a:moveTo>
                    <a:pt x="813103" y="1"/>
                  </a:moveTo>
                  <a:cubicBezTo>
                    <a:pt x="946149" y="13"/>
                    <a:pt x="1090993" y="193"/>
                    <a:pt x="1241394" y="553"/>
                  </a:cubicBezTo>
                  <a:lnTo>
                    <a:pt x="2335516" y="3793"/>
                  </a:lnTo>
                  <a:lnTo>
                    <a:pt x="2364318" y="25037"/>
                  </a:lnTo>
                  <a:lnTo>
                    <a:pt x="2392760" y="46641"/>
                  </a:lnTo>
                  <a:lnTo>
                    <a:pt x="2395281" y="2216709"/>
                  </a:lnTo>
                  <a:lnTo>
                    <a:pt x="2397801" y="4386781"/>
                  </a:lnTo>
                  <a:lnTo>
                    <a:pt x="2371159" y="4408025"/>
                  </a:lnTo>
                  <a:cubicBezTo>
                    <a:pt x="2344517" y="4428905"/>
                    <a:pt x="2342717" y="4428905"/>
                    <a:pt x="1205032" y="4428545"/>
                  </a:cubicBezTo>
                  <a:cubicBezTo>
                    <a:pt x="450415" y="4428545"/>
                    <a:pt x="60146" y="4424945"/>
                    <a:pt x="48265" y="4418105"/>
                  </a:cubicBezTo>
                  <a:cubicBezTo>
                    <a:pt x="-2499" y="4388581"/>
                    <a:pt x="21" y="4509201"/>
                    <a:pt x="21" y="2208429"/>
                  </a:cubicBezTo>
                  <a:lnTo>
                    <a:pt x="21" y="68245"/>
                  </a:lnTo>
                  <a:lnTo>
                    <a:pt x="28823" y="39437"/>
                  </a:lnTo>
                  <a:cubicBezTo>
                    <a:pt x="47905" y="19997"/>
                    <a:pt x="72747" y="8473"/>
                    <a:pt x="102629" y="4153"/>
                  </a:cubicBezTo>
                  <a:cubicBezTo>
                    <a:pt x="120991" y="1453"/>
                    <a:pt x="413962" y="-31"/>
                    <a:pt x="813103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5597746" y="4154950"/>
            <a:ext cx="523644" cy="523644"/>
            <a:chOff x="5731184" y="4156883"/>
            <a:chExt cx="816070" cy="816070"/>
          </a:xfrm>
        </p:grpSpPr>
        <p:sp>
          <p:nvSpPr>
            <p:cNvPr id="25" name="橢圓 24"/>
            <p:cNvSpPr/>
            <p:nvPr/>
          </p:nvSpPr>
          <p:spPr>
            <a:xfrm>
              <a:off x="5731184" y="4156883"/>
              <a:ext cx="816070" cy="8160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5939596" y="4366125"/>
              <a:ext cx="399246" cy="397586"/>
              <a:chOff x="35309818" y="13261794"/>
              <a:chExt cx="2516828" cy="2506357"/>
            </a:xfrm>
            <a:solidFill>
              <a:schemeClr val="bg1"/>
            </a:solidFill>
          </p:grpSpPr>
          <p:sp>
            <p:nvSpPr>
              <p:cNvPr id="27" name="手繪多邊形 26"/>
              <p:cNvSpPr>
                <a:spLocks/>
              </p:cNvSpPr>
              <p:nvPr/>
            </p:nvSpPr>
            <p:spPr bwMode="auto">
              <a:xfrm>
                <a:off x="35309818" y="13850431"/>
                <a:ext cx="2516828" cy="1917720"/>
              </a:xfrm>
              <a:custGeom>
                <a:avLst/>
                <a:gdLst>
                  <a:gd name="connsiteX0" fmla="*/ 2520096 w 3413041"/>
                  <a:gd name="connsiteY0" fmla="*/ 2002111 h 2600599"/>
                  <a:gd name="connsiteX1" fmla="*/ 2443148 w 3413041"/>
                  <a:gd name="connsiteY1" fmla="*/ 2036713 h 2600599"/>
                  <a:gd name="connsiteX2" fmla="*/ 2430564 w 3413041"/>
                  <a:gd name="connsiteY2" fmla="*/ 2169719 h 2600599"/>
                  <a:gd name="connsiteX3" fmla="*/ 2517576 w 3413041"/>
                  <a:gd name="connsiteY3" fmla="*/ 2225587 h 2600599"/>
                  <a:gd name="connsiteX4" fmla="*/ 2561084 w 3413041"/>
                  <a:gd name="connsiteY4" fmla="*/ 2209367 h 2600599"/>
                  <a:gd name="connsiteX5" fmla="*/ 2616816 w 3413041"/>
                  <a:gd name="connsiteY5" fmla="*/ 2052933 h 2600599"/>
                  <a:gd name="connsiteX6" fmla="*/ 2520096 w 3413041"/>
                  <a:gd name="connsiteY6" fmla="*/ 2002111 h 2600599"/>
                  <a:gd name="connsiteX7" fmla="*/ 1508300 w 3413041"/>
                  <a:gd name="connsiteY7" fmla="*/ 2002111 h 2600599"/>
                  <a:gd name="connsiteX8" fmla="*/ 1405560 w 3413041"/>
                  <a:gd name="connsiteY8" fmla="*/ 2145595 h 2600599"/>
                  <a:gd name="connsiteX9" fmla="*/ 1478740 w 3413041"/>
                  <a:gd name="connsiteY9" fmla="*/ 2211959 h 2600599"/>
                  <a:gd name="connsiteX10" fmla="*/ 1603472 w 3413041"/>
                  <a:gd name="connsiteY10" fmla="*/ 2164249 h 2600599"/>
                  <a:gd name="connsiteX11" fmla="*/ 1611040 w 3413041"/>
                  <a:gd name="connsiteY11" fmla="*/ 2063091 h 2600599"/>
                  <a:gd name="connsiteX12" fmla="*/ 1508300 w 3413041"/>
                  <a:gd name="connsiteY12" fmla="*/ 2002111 h 2600599"/>
                  <a:gd name="connsiteX13" fmla="*/ 2022368 w 3413041"/>
                  <a:gd name="connsiteY13" fmla="*/ 2000359 h 2600599"/>
                  <a:gd name="connsiteX14" fmla="*/ 1911224 w 3413041"/>
                  <a:gd name="connsiteY14" fmla="*/ 2071965 h 2600599"/>
                  <a:gd name="connsiteX15" fmla="*/ 2048404 w 3413041"/>
                  <a:gd name="connsiteY15" fmla="*/ 2212371 h 2600599"/>
                  <a:gd name="connsiteX16" fmla="*/ 2097140 w 3413041"/>
                  <a:gd name="connsiteY16" fmla="*/ 2186677 h 2600599"/>
                  <a:gd name="connsiteX17" fmla="*/ 2123492 w 3413041"/>
                  <a:gd name="connsiteY17" fmla="*/ 2077755 h 2600599"/>
                  <a:gd name="connsiteX18" fmla="*/ 2022368 w 3413041"/>
                  <a:gd name="connsiteY18" fmla="*/ 2000359 h 2600599"/>
                  <a:gd name="connsiteX19" fmla="*/ 3015036 w 3413041"/>
                  <a:gd name="connsiteY19" fmla="*/ 1999015 h 2600599"/>
                  <a:gd name="connsiteX20" fmla="*/ 2949232 w 3413041"/>
                  <a:gd name="connsiteY20" fmla="*/ 2036257 h 2600599"/>
                  <a:gd name="connsiteX21" fmla="*/ 2938388 w 3413041"/>
                  <a:gd name="connsiteY21" fmla="*/ 2169321 h 2600599"/>
                  <a:gd name="connsiteX22" fmla="*/ 3036728 w 3413041"/>
                  <a:gd name="connsiteY22" fmla="*/ 2220303 h 2600599"/>
                  <a:gd name="connsiteX23" fmla="*/ 3059144 w 3413041"/>
                  <a:gd name="connsiteY23" fmla="*/ 2215603 h 2600599"/>
                  <a:gd name="connsiteX24" fmla="*/ 3098552 w 3413041"/>
                  <a:gd name="connsiteY24" fmla="*/ 2189569 h 2600599"/>
                  <a:gd name="connsiteX25" fmla="*/ 3015036 w 3413041"/>
                  <a:gd name="connsiteY25" fmla="*/ 1999015 h 2600599"/>
                  <a:gd name="connsiteX26" fmla="*/ 510504 w 3413041"/>
                  <a:gd name="connsiteY26" fmla="*/ 1896023 h 2600599"/>
                  <a:gd name="connsiteX27" fmla="*/ 395168 w 3413041"/>
                  <a:gd name="connsiteY27" fmla="*/ 1923123 h 2600599"/>
                  <a:gd name="connsiteX28" fmla="*/ 384384 w 3413041"/>
                  <a:gd name="connsiteY28" fmla="*/ 2288055 h 2600599"/>
                  <a:gd name="connsiteX29" fmla="*/ 606156 w 3413041"/>
                  <a:gd name="connsiteY29" fmla="*/ 2291305 h 2600599"/>
                  <a:gd name="connsiteX30" fmla="*/ 676964 w 3413041"/>
                  <a:gd name="connsiteY30" fmla="*/ 2223805 h 2600599"/>
                  <a:gd name="connsiteX31" fmla="*/ 706436 w 3413041"/>
                  <a:gd name="connsiteY31" fmla="*/ 2108297 h 2600599"/>
                  <a:gd name="connsiteX32" fmla="*/ 679120 w 3413041"/>
                  <a:gd name="connsiteY32" fmla="*/ 1994593 h 2600599"/>
                  <a:gd name="connsiteX33" fmla="*/ 510504 w 3413041"/>
                  <a:gd name="connsiteY33" fmla="*/ 1896023 h 2600599"/>
                  <a:gd name="connsiteX34" fmla="*/ 1699384 w 3413041"/>
                  <a:gd name="connsiteY34" fmla="*/ 387 h 2600599"/>
                  <a:gd name="connsiteX35" fmla="*/ 1880900 w 3413041"/>
                  <a:gd name="connsiteY35" fmla="*/ 104633 h 2600599"/>
                  <a:gd name="connsiteX36" fmla="*/ 1835172 w 3413041"/>
                  <a:gd name="connsiteY36" fmla="*/ 324865 h 2600599"/>
                  <a:gd name="connsiteX37" fmla="*/ 1808528 w 3413041"/>
                  <a:gd name="connsiteY37" fmla="*/ 349695 h 2600599"/>
                  <a:gd name="connsiteX38" fmla="*/ 1808528 w 3413041"/>
                  <a:gd name="connsiteY38" fmla="*/ 976565 h 2600599"/>
                  <a:gd name="connsiteX39" fmla="*/ 1824732 w 3413041"/>
                  <a:gd name="connsiteY39" fmla="*/ 1609553 h 2600599"/>
                  <a:gd name="connsiteX40" fmla="*/ 2553832 w 3413041"/>
                  <a:gd name="connsiteY40" fmla="*/ 1615671 h 2600599"/>
                  <a:gd name="connsiteX41" fmla="*/ 3379788 w 3413041"/>
                  <a:gd name="connsiteY41" fmla="*/ 1692319 h 2600599"/>
                  <a:gd name="connsiteX42" fmla="*/ 3408952 w 3413041"/>
                  <a:gd name="connsiteY42" fmla="*/ 1730825 h 2600599"/>
                  <a:gd name="connsiteX43" fmla="*/ 3411832 w 3413041"/>
                  <a:gd name="connsiteY43" fmla="*/ 2094279 h 2600599"/>
                  <a:gd name="connsiteX44" fmla="*/ 3395268 w 3413041"/>
                  <a:gd name="connsiteY44" fmla="*/ 2496239 h 2600599"/>
                  <a:gd name="connsiteX45" fmla="*/ 3299856 w 3413041"/>
                  <a:gd name="connsiteY45" fmla="*/ 2585125 h 2600599"/>
                  <a:gd name="connsiteX46" fmla="*/ 1709876 w 3413041"/>
                  <a:gd name="connsiteY46" fmla="*/ 2600599 h 2600599"/>
                  <a:gd name="connsiteX47" fmla="*/ 115576 w 3413041"/>
                  <a:gd name="connsiteY47" fmla="*/ 2581165 h 2600599"/>
                  <a:gd name="connsiteX48" fmla="*/ 11520 w 3413041"/>
                  <a:gd name="connsiteY48" fmla="*/ 2459535 h 2600599"/>
                  <a:gd name="connsiteX49" fmla="*/ 0 w 3413041"/>
                  <a:gd name="connsiteY49" fmla="*/ 2107955 h 2600599"/>
                  <a:gd name="connsiteX50" fmla="*/ 11520 w 3413041"/>
                  <a:gd name="connsiteY50" fmla="*/ 1756735 h 2600599"/>
                  <a:gd name="connsiteX51" fmla="*/ 111976 w 3413041"/>
                  <a:gd name="connsiteY51" fmla="*/ 1635823 h 2600599"/>
                  <a:gd name="connsiteX52" fmla="*/ 876360 w 3413041"/>
                  <a:gd name="connsiteY52" fmla="*/ 1615671 h 2600599"/>
                  <a:gd name="connsiteX53" fmla="*/ 1613384 w 3413041"/>
                  <a:gd name="connsiteY53" fmla="*/ 1603435 h 2600599"/>
                  <a:gd name="connsiteX54" fmla="*/ 1625624 w 3413041"/>
                  <a:gd name="connsiteY54" fmla="*/ 975845 h 2600599"/>
                  <a:gd name="connsiteX55" fmla="*/ 1625624 w 3413041"/>
                  <a:gd name="connsiteY55" fmla="*/ 360131 h 2600599"/>
                  <a:gd name="connsiteX56" fmla="*/ 1588900 w 3413041"/>
                  <a:gd name="connsiteY56" fmla="*/ 325225 h 2600599"/>
                  <a:gd name="connsiteX57" fmla="*/ 1539572 w 3413041"/>
                  <a:gd name="connsiteY57" fmla="*/ 115069 h 2600599"/>
                  <a:gd name="connsiteX58" fmla="*/ 1627784 w 3413041"/>
                  <a:gd name="connsiteY58" fmla="*/ 20067 h 2600599"/>
                  <a:gd name="connsiteX59" fmla="*/ 1699384 w 3413041"/>
                  <a:gd name="connsiteY59" fmla="*/ 387 h 260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413041" h="2600599">
                    <a:moveTo>
                      <a:pt x="2520096" y="2002111"/>
                    </a:moveTo>
                    <a:cubicBezTo>
                      <a:pt x="2485576" y="2002111"/>
                      <a:pt x="2471552" y="2008599"/>
                      <a:pt x="2443148" y="2036713"/>
                    </a:cubicBezTo>
                    <a:cubicBezTo>
                      <a:pt x="2401440" y="2078525"/>
                      <a:pt x="2397124" y="2126825"/>
                      <a:pt x="2430564" y="2169719"/>
                    </a:cubicBezTo>
                    <a:cubicBezTo>
                      <a:pt x="2447824" y="2191345"/>
                      <a:pt x="2494924" y="2221623"/>
                      <a:pt x="2517576" y="2225587"/>
                    </a:cubicBezTo>
                    <a:cubicBezTo>
                      <a:pt x="2519016" y="2225947"/>
                      <a:pt x="2538432" y="2218379"/>
                      <a:pt x="2561084" y="2209367"/>
                    </a:cubicBezTo>
                    <a:cubicBezTo>
                      <a:pt x="2626164" y="2183415"/>
                      <a:pt x="2649536" y="2116733"/>
                      <a:pt x="2616816" y="2052933"/>
                    </a:cubicBezTo>
                    <a:cubicBezTo>
                      <a:pt x="2597040" y="2014725"/>
                      <a:pt x="2572952" y="2002111"/>
                      <a:pt x="2520096" y="2002111"/>
                    </a:cubicBezTo>
                    <a:close/>
                    <a:moveTo>
                      <a:pt x="1508300" y="2002111"/>
                    </a:moveTo>
                    <a:cubicBezTo>
                      <a:pt x="1428992" y="2002111"/>
                      <a:pt x="1376360" y="2076005"/>
                      <a:pt x="1405560" y="2145595"/>
                    </a:cubicBezTo>
                    <a:cubicBezTo>
                      <a:pt x="1421784" y="2184695"/>
                      <a:pt x="1436564" y="2198327"/>
                      <a:pt x="1478740" y="2211959"/>
                    </a:cubicBezTo>
                    <a:cubicBezTo>
                      <a:pt x="1522000" y="2225947"/>
                      <a:pt x="1574992" y="2205501"/>
                      <a:pt x="1603472" y="2164249"/>
                    </a:cubicBezTo>
                    <a:cubicBezTo>
                      <a:pt x="1630148" y="2125149"/>
                      <a:pt x="1631952" y="2102909"/>
                      <a:pt x="1611040" y="2063091"/>
                    </a:cubicBezTo>
                    <a:cubicBezTo>
                      <a:pt x="1589412" y="2021481"/>
                      <a:pt x="1556968" y="2002111"/>
                      <a:pt x="1508300" y="2002111"/>
                    </a:cubicBezTo>
                    <a:close/>
                    <a:moveTo>
                      <a:pt x="2022368" y="2000359"/>
                    </a:moveTo>
                    <a:cubicBezTo>
                      <a:pt x="1977828" y="1999137"/>
                      <a:pt x="1931620" y="2022751"/>
                      <a:pt x="1911224" y="2071965"/>
                    </a:cubicBezTo>
                    <a:cubicBezTo>
                      <a:pt x="1878012" y="2152299"/>
                      <a:pt x="1963928" y="2240235"/>
                      <a:pt x="2048404" y="2212371"/>
                    </a:cubicBezTo>
                    <a:cubicBezTo>
                      <a:pt x="2065372" y="2206943"/>
                      <a:pt x="2087392" y="2195363"/>
                      <a:pt x="2097140" y="2186677"/>
                    </a:cubicBezTo>
                    <a:cubicBezTo>
                      <a:pt x="2121328" y="2165689"/>
                      <a:pt x="2133600" y="2115027"/>
                      <a:pt x="2123492" y="2077755"/>
                    </a:cubicBezTo>
                    <a:cubicBezTo>
                      <a:pt x="2109776" y="2027635"/>
                      <a:pt x="2066904" y="2001581"/>
                      <a:pt x="2022368" y="2000359"/>
                    </a:cubicBezTo>
                    <a:close/>
                    <a:moveTo>
                      <a:pt x="3015036" y="1999015"/>
                    </a:moveTo>
                    <a:cubicBezTo>
                      <a:pt x="2991536" y="1999737"/>
                      <a:pt x="2973096" y="2010223"/>
                      <a:pt x="2949232" y="2036257"/>
                    </a:cubicBezTo>
                    <a:cubicBezTo>
                      <a:pt x="2909100" y="2080009"/>
                      <a:pt x="2905124" y="2127377"/>
                      <a:pt x="2938388" y="2169321"/>
                    </a:cubicBezTo>
                    <a:cubicBezTo>
                      <a:pt x="2962612" y="2200417"/>
                      <a:pt x="3015396" y="2227535"/>
                      <a:pt x="3036728" y="2220303"/>
                    </a:cubicBezTo>
                    <a:cubicBezTo>
                      <a:pt x="3044320" y="2217773"/>
                      <a:pt x="3054444" y="2215603"/>
                      <a:pt x="3059144" y="2215603"/>
                    </a:cubicBezTo>
                    <a:cubicBezTo>
                      <a:pt x="3063844" y="2215603"/>
                      <a:pt x="3081560" y="2203671"/>
                      <a:pt x="3098552" y="2189569"/>
                    </a:cubicBezTo>
                    <a:cubicBezTo>
                      <a:pt x="3181348" y="2119783"/>
                      <a:pt x="3126756" y="1995759"/>
                      <a:pt x="3015036" y="1999015"/>
                    </a:cubicBezTo>
                    <a:close/>
                    <a:moveTo>
                      <a:pt x="510504" y="1896023"/>
                    </a:moveTo>
                    <a:cubicBezTo>
                      <a:pt x="470936" y="1893547"/>
                      <a:pt x="430752" y="1902141"/>
                      <a:pt x="395168" y="1923123"/>
                    </a:cubicBezTo>
                    <a:cubicBezTo>
                      <a:pt x="254988" y="2005421"/>
                      <a:pt x="249236" y="2203951"/>
                      <a:pt x="384384" y="2288055"/>
                    </a:cubicBezTo>
                    <a:cubicBezTo>
                      <a:pt x="456272" y="2332815"/>
                      <a:pt x="532832" y="2333899"/>
                      <a:pt x="606156" y="2291305"/>
                    </a:cubicBezTo>
                    <a:cubicBezTo>
                      <a:pt x="628800" y="2278309"/>
                      <a:pt x="660788" y="2247627"/>
                      <a:pt x="676964" y="2223805"/>
                    </a:cubicBezTo>
                    <a:cubicBezTo>
                      <a:pt x="702844" y="2185543"/>
                      <a:pt x="706436" y="2170381"/>
                      <a:pt x="706436" y="2108297"/>
                    </a:cubicBezTo>
                    <a:cubicBezTo>
                      <a:pt x="706436" y="2048377"/>
                      <a:pt x="702124" y="2030329"/>
                      <a:pt x="679120" y="1994593"/>
                    </a:cubicBezTo>
                    <a:cubicBezTo>
                      <a:pt x="640704" y="1935035"/>
                      <a:pt x="576456" y="1900151"/>
                      <a:pt x="510504" y="1896023"/>
                    </a:cubicBezTo>
                    <a:close/>
                    <a:moveTo>
                      <a:pt x="1699384" y="387"/>
                    </a:moveTo>
                    <a:cubicBezTo>
                      <a:pt x="1772344" y="-4337"/>
                      <a:pt x="1845252" y="34461"/>
                      <a:pt x="1880900" y="104633"/>
                    </a:cubicBezTo>
                    <a:cubicBezTo>
                      <a:pt x="1916904" y="175165"/>
                      <a:pt x="1898180" y="266209"/>
                      <a:pt x="1835172" y="324865"/>
                    </a:cubicBezTo>
                    <a:lnTo>
                      <a:pt x="1808528" y="349695"/>
                    </a:lnTo>
                    <a:lnTo>
                      <a:pt x="1808528" y="976565"/>
                    </a:lnTo>
                    <a:cubicBezTo>
                      <a:pt x="1808528" y="1538661"/>
                      <a:pt x="1810328" y="1603795"/>
                      <a:pt x="1824732" y="1609553"/>
                    </a:cubicBezTo>
                    <a:cubicBezTo>
                      <a:pt x="1833372" y="1612791"/>
                      <a:pt x="2161740" y="1615671"/>
                      <a:pt x="2553832" y="1615671"/>
                    </a:cubicBezTo>
                    <a:cubicBezTo>
                      <a:pt x="3355664" y="1616031"/>
                      <a:pt x="3318940" y="1612791"/>
                      <a:pt x="3379788" y="1692319"/>
                    </a:cubicBezTo>
                    <a:lnTo>
                      <a:pt x="3408952" y="1730825"/>
                    </a:lnTo>
                    <a:lnTo>
                      <a:pt x="3411832" y="2094279"/>
                    </a:lnTo>
                    <a:cubicBezTo>
                      <a:pt x="3414712" y="2436503"/>
                      <a:pt x="3413632" y="2460255"/>
                      <a:pt x="3395268" y="2496239"/>
                    </a:cubicBezTo>
                    <a:cubicBezTo>
                      <a:pt x="3371144" y="2543381"/>
                      <a:pt x="3348104" y="2564973"/>
                      <a:pt x="3299856" y="2585125"/>
                    </a:cubicBezTo>
                    <a:cubicBezTo>
                      <a:pt x="3266732" y="2598799"/>
                      <a:pt x="3084188" y="2600599"/>
                      <a:pt x="1709876" y="2600599"/>
                    </a:cubicBezTo>
                    <a:cubicBezTo>
                      <a:pt x="215668" y="2600239"/>
                      <a:pt x="155900" y="2599519"/>
                      <a:pt x="115576" y="2581165"/>
                    </a:cubicBezTo>
                    <a:cubicBezTo>
                      <a:pt x="69848" y="2560655"/>
                      <a:pt x="29524" y="2513153"/>
                      <a:pt x="11520" y="2459535"/>
                    </a:cubicBezTo>
                    <a:cubicBezTo>
                      <a:pt x="3960" y="2436503"/>
                      <a:pt x="0" y="2318111"/>
                      <a:pt x="0" y="2107955"/>
                    </a:cubicBezTo>
                    <a:cubicBezTo>
                      <a:pt x="0" y="1898157"/>
                      <a:pt x="3960" y="1779405"/>
                      <a:pt x="11520" y="1756735"/>
                    </a:cubicBezTo>
                    <a:cubicBezTo>
                      <a:pt x="28804" y="1704915"/>
                      <a:pt x="67328" y="1658493"/>
                      <a:pt x="111976" y="1635823"/>
                    </a:cubicBezTo>
                    <a:cubicBezTo>
                      <a:pt x="150500" y="1616031"/>
                      <a:pt x="172824" y="1615671"/>
                      <a:pt x="876360" y="1615671"/>
                    </a:cubicBezTo>
                    <a:cubicBezTo>
                      <a:pt x="1426516" y="1615671"/>
                      <a:pt x="1604380" y="1612791"/>
                      <a:pt x="1613384" y="1603435"/>
                    </a:cubicBezTo>
                    <a:cubicBezTo>
                      <a:pt x="1622744" y="1594079"/>
                      <a:pt x="1625624" y="1440781"/>
                      <a:pt x="1625624" y="975845"/>
                    </a:cubicBezTo>
                    <a:lnTo>
                      <a:pt x="1625624" y="360131"/>
                    </a:lnTo>
                    <a:lnTo>
                      <a:pt x="1588900" y="325225"/>
                    </a:lnTo>
                    <a:cubicBezTo>
                      <a:pt x="1525172" y="264409"/>
                      <a:pt x="1507888" y="190999"/>
                      <a:pt x="1539572" y="115069"/>
                    </a:cubicBezTo>
                    <a:cubicBezTo>
                      <a:pt x="1559736" y="66847"/>
                      <a:pt x="1581336" y="43817"/>
                      <a:pt x="1627784" y="20067"/>
                    </a:cubicBezTo>
                    <a:cubicBezTo>
                      <a:pt x="1650736" y="8371"/>
                      <a:pt x="1675064" y="1961"/>
                      <a:pt x="1699384" y="3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8" name="Freeform 92"/>
              <p:cNvSpPr>
                <a:spLocks/>
              </p:cNvSpPr>
              <p:nvPr/>
            </p:nvSpPr>
            <p:spPr bwMode="auto">
              <a:xfrm>
                <a:off x="35512341" y="13261794"/>
                <a:ext cx="405044" cy="1443407"/>
              </a:xfrm>
              <a:custGeom>
                <a:avLst/>
                <a:gdLst>
                  <a:gd name="T0" fmla="*/ 1033 w 1527"/>
                  <a:gd name="T1" fmla="*/ 5262 h 5433"/>
                  <a:gd name="T2" fmla="*/ 125 w 1527"/>
                  <a:gd name="T3" fmla="*/ 3147 h 5433"/>
                  <a:gd name="T4" fmla="*/ 1098 w 1527"/>
                  <a:gd name="T5" fmla="*/ 127 h 5433"/>
                  <a:gd name="T6" fmla="*/ 1212 w 1527"/>
                  <a:gd name="T7" fmla="*/ 0 h 5433"/>
                  <a:gd name="T8" fmla="*/ 1369 w 1527"/>
                  <a:gd name="T9" fmla="*/ 154 h 5433"/>
                  <a:gd name="T10" fmla="*/ 1527 w 1527"/>
                  <a:gd name="T11" fmla="*/ 353 h 5433"/>
                  <a:gd name="T12" fmla="*/ 1439 w 1527"/>
                  <a:gd name="T13" fmla="*/ 481 h 5433"/>
                  <a:gd name="T14" fmla="*/ 863 w 1527"/>
                  <a:gd name="T15" fmla="*/ 1402 h 5433"/>
                  <a:gd name="T16" fmla="*/ 622 w 1527"/>
                  <a:gd name="T17" fmla="*/ 2283 h 5433"/>
                  <a:gd name="T18" fmla="*/ 1412 w 1527"/>
                  <a:gd name="T19" fmla="*/ 4958 h 5433"/>
                  <a:gd name="T20" fmla="*/ 1526 w 1527"/>
                  <a:gd name="T21" fmla="*/ 5112 h 5433"/>
                  <a:gd name="T22" fmla="*/ 1210 w 1527"/>
                  <a:gd name="T23" fmla="*/ 5432 h 5433"/>
                  <a:gd name="T24" fmla="*/ 1033 w 1527"/>
                  <a:gd name="T25" fmla="*/ 5262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7" h="5433">
                    <a:moveTo>
                      <a:pt x="1033" y="5262"/>
                    </a:moveTo>
                    <a:cubicBezTo>
                      <a:pt x="505" y="4626"/>
                      <a:pt x="222" y="3966"/>
                      <a:pt x="125" y="3147"/>
                    </a:cubicBezTo>
                    <a:cubicBezTo>
                      <a:pt x="0" y="2085"/>
                      <a:pt x="368" y="942"/>
                      <a:pt x="1098" y="127"/>
                    </a:cubicBezTo>
                    <a:lnTo>
                      <a:pt x="1212" y="0"/>
                    </a:lnTo>
                    <a:lnTo>
                      <a:pt x="1369" y="154"/>
                    </a:lnTo>
                    <a:cubicBezTo>
                      <a:pt x="1456" y="239"/>
                      <a:pt x="1527" y="329"/>
                      <a:pt x="1527" y="353"/>
                    </a:cubicBezTo>
                    <a:cubicBezTo>
                      <a:pt x="1527" y="378"/>
                      <a:pt x="1487" y="436"/>
                      <a:pt x="1439" y="481"/>
                    </a:cubicBezTo>
                    <a:cubicBezTo>
                      <a:pt x="1290" y="623"/>
                      <a:pt x="990" y="1101"/>
                      <a:pt x="863" y="1402"/>
                    </a:cubicBezTo>
                    <a:cubicBezTo>
                      <a:pt x="746" y="1677"/>
                      <a:pt x="696" y="1858"/>
                      <a:pt x="622" y="2283"/>
                    </a:cubicBezTo>
                    <a:cubicBezTo>
                      <a:pt x="471" y="3144"/>
                      <a:pt x="802" y="4265"/>
                      <a:pt x="1412" y="4958"/>
                    </a:cubicBezTo>
                    <a:cubicBezTo>
                      <a:pt x="1475" y="5030"/>
                      <a:pt x="1526" y="5099"/>
                      <a:pt x="1526" y="5112"/>
                    </a:cubicBezTo>
                    <a:cubicBezTo>
                      <a:pt x="1525" y="5152"/>
                      <a:pt x="1248" y="5433"/>
                      <a:pt x="1210" y="5432"/>
                    </a:cubicBezTo>
                    <a:cubicBezTo>
                      <a:pt x="1190" y="5432"/>
                      <a:pt x="1110" y="5356"/>
                      <a:pt x="1033" y="526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9" name="Freeform 93"/>
              <p:cNvSpPr>
                <a:spLocks/>
              </p:cNvSpPr>
              <p:nvPr/>
            </p:nvSpPr>
            <p:spPr bwMode="auto">
              <a:xfrm>
                <a:off x="37228508" y="13261794"/>
                <a:ext cx="376948" cy="1443407"/>
              </a:xfrm>
              <a:custGeom>
                <a:avLst/>
                <a:gdLst>
                  <a:gd name="T0" fmla="*/ 144 w 1421"/>
                  <a:gd name="T1" fmla="*/ 5290 h 5433"/>
                  <a:gd name="T2" fmla="*/ 0 w 1421"/>
                  <a:gd name="T3" fmla="*/ 5119 h 5433"/>
                  <a:gd name="T4" fmla="*/ 156 w 1421"/>
                  <a:gd name="T5" fmla="*/ 4897 h 5433"/>
                  <a:gd name="T6" fmla="*/ 841 w 1421"/>
                  <a:gd name="T7" fmla="*/ 3529 h 5433"/>
                  <a:gd name="T8" fmla="*/ 915 w 1421"/>
                  <a:gd name="T9" fmla="*/ 2766 h 5433"/>
                  <a:gd name="T10" fmla="*/ 756 w 1421"/>
                  <a:gd name="T11" fmla="*/ 1640 h 5433"/>
                  <a:gd name="T12" fmla="*/ 158 w 1421"/>
                  <a:gd name="T13" fmla="*/ 567 h 5433"/>
                  <a:gd name="T14" fmla="*/ 0 w 1421"/>
                  <a:gd name="T15" fmla="*/ 341 h 5433"/>
                  <a:gd name="T16" fmla="*/ 157 w 1421"/>
                  <a:gd name="T17" fmla="*/ 154 h 5433"/>
                  <a:gd name="T18" fmla="*/ 314 w 1421"/>
                  <a:gd name="T19" fmla="*/ 0 h 5433"/>
                  <a:gd name="T20" fmla="*/ 452 w 1421"/>
                  <a:gd name="T21" fmla="*/ 155 h 5433"/>
                  <a:gd name="T22" fmla="*/ 1184 w 1421"/>
                  <a:gd name="T23" fmla="*/ 1378 h 5433"/>
                  <a:gd name="T24" fmla="*/ 1380 w 1421"/>
                  <a:gd name="T25" fmla="*/ 2110 h 5433"/>
                  <a:gd name="T26" fmla="*/ 1385 w 1421"/>
                  <a:gd name="T27" fmla="*/ 3313 h 5433"/>
                  <a:gd name="T28" fmla="*/ 1311 w 1421"/>
                  <a:gd name="T29" fmla="*/ 3641 h 5433"/>
                  <a:gd name="T30" fmla="*/ 711 w 1421"/>
                  <a:gd name="T31" fmla="*/ 4981 h 5433"/>
                  <a:gd name="T32" fmla="*/ 310 w 1421"/>
                  <a:gd name="T33" fmla="*/ 5433 h 5433"/>
                  <a:gd name="T34" fmla="*/ 144 w 1421"/>
                  <a:gd name="T35" fmla="*/ 5290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21" h="5433">
                    <a:moveTo>
                      <a:pt x="144" y="5290"/>
                    </a:moveTo>
                    <a:cubicBezTo>
                      <a:pt x="65" y="5212"/>
                      <a:pt x="0" y="5135"/>
                      <a:pt x="0" y="5119"/>
                    </a:cubicBezTo>
                    <a:cubicBezTo>
                      <a:pt x="0" y="5104"/>
                      <a:pt x="70" y="5004"/>
                      <a:pt x="156" y="4897"/>
                    </a:cubicBezTo>
                    <a:cubicBezTo>
                      <a:pt x="483" y="4492"/>
                      <a:pt x="709" y="4040"/>
                      <a:pt x="841" y="3529"/>
                    </a:cubicBezTo>
                    <a:cubicBezTo>
                      <a:pt x="905" y="3280"/>
                      <a:pt x="914" y="3186"/>
                      <a:pt x="915" y="2766"/>
                    </a:cubicBezTo>
                    <a:cubicBezTo>
                      <a:pt x="917" y="2242"/>
                      <a:pt x="889" y="2047"/>
                      <a:pt x="756" y="1640"/>
                    </a:cubicBezTo>
                    <a:cubicBezTo>
                      <a:pt x="623" y="1234"/>
                      <a:pt x="449" y="922"/>
                      <a:pt x="158" y="567"/>
                    </a:cubicBezTo>
                    <a:cubicBezTo>
                      <a:pt x="71" y="461"/>
                      <a:pt x="0" y="359"/>
                      <a:pt x="0" y="341"/>
                    </a:cubicBezTo>
                    <a:cubicBezTo>
                      <a:pt x="0" y="323"/>
                      <a:pt x="70" y="239"/>
                      <a:pt x="157" y="154"/>
                    </a:cubicBezTo>
                    <a:lnTo>
                      <a:pt x="314" y="0"/>
                    </a:lnTo>
                    <a:lnTo>
                      <a:pt x="452" y="155"/>
                    </a:lnTo>
                    <a:cubicBezTo>
                      <a:pt x="731" y="467"/>
                      <a:pt x="1039" y="981"/>
                      <a:pt x="1184" y="1378"/>
                    </a:cubicBezTo>
                    <a:cubicBezTo>
                      <a:pt x="1233" y="1511"/>
                      <a:pt x="1299" y="1760"/>
                      <a:pt x="1380" y="2110"/>
                    </a:cubicBezTo>
                    <a:cubicBezTo>
                      <a:pt x="1417" y="2273"/>
                      <a:pt x="1421" y="3170"/>
                      <a:pt x="1385" y="3313"/>
                    </a:cubicBezTo>
                    <a:cubicBezTo>
                      <a:pt x="1371" y="3369"/>
                      <a:pt x="1337" y="3516"/>
                      <a:pt x="1311" y="3641"/>
                    </a:cubicBezTo>
                    <a:cubicBezTo>
                      <a:pt x="1220" y="4071"/>
                      <a:pt x="985" y="4596"/>
                      <a:pt x="711" y="4981"/>
                    </a:cubicBezTo>
                    <a:cubicBezTo>
                      <a:pt x="572" y="5176"/>
                      <a:pt x="344" y="5433"/>
                      <a:pt x="310" y="5433"/>
                    </a:cubicBezTo>
                    <a:cubicBezTo>
                      <a:pt x="299" y="5433"/>
                      <a:pt x="224" y="5368"/>
                      <a:pt x="144" y="529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0" name="Freeform 94"/>
              <p:cNvSpPr>
                <a:spLocks/>
              </p:cNvSpPr>
              <p:nvPr/>
            </p:nvSpPr>
            <p:spPr bwMode="auto">
              <a:xfrm>
                <a:off x="35835435" y="13472509"/>
                <a:ext cx="300856" cy="1021974"/>
              </a:xfrm>
              <a:custGeom>
                <a:avLst/>
                <a:gdLst>
                  <a:gd name="T0" fmla="*/ 649 w 1133"/>
                  <a:gd name="T1" fmla="*/ 3709 h 3850"/>
                  <a:gd name="T2" fmla="*/ 64 w 1133"/>
                  <a:gd name="T3" fmla="*/ 2517 h 3850"/>
                  <a:gd name="T4" fmla="*/ 50 w 1133"/>
                  <a:gd name="T5" fmla="*/ 1437 h 3850"/>
                  <a:gd name="T6" fmla="*/ 583 w 1133"/>
                  <a:gd name="T7" fmla="*/ 253 h 3850"/>
                  <a:gd name="T8" fmla="*/ 974 w 1133"/>
                  <a:gd name="T9" fmla="*/ 185 h 3850"/>
                  <a:gd name="T10" fmla="*/ 1133 w 1133"/>
                  <a:gd name="T11" fmla="*/ 344 h 3850"/>
                  <a:gd name="T12" fmla="*/ 984 w 1133"/>
                  <a:gd name="T13" fmla="*/ 538 h 3850"/>
                  <a:gd name="T14" fmla="*/ 561 w 1133"/>
                  <a:gd name="T15" fmla="*/ 1412 h 3850"/>
                  <a:gd name="T16" fmla="*/ 616 w 1133"/>
                  <a:gd name="T17" fmla="*/ 2679 h 3850"/>
                  <a:gd name="T18" fmla="*/ 966 w 1133"/>
                  <a:gd name="T19" fmla="*/ 3313 h 3850"/>
                  <a:gd name="T20" fmla="*/ 1087 w 1133"/>
                  <a:gd name="T21" fmla="*/ 3572 h 3850"/>
                  <a:gd name="T22" fmla="*/ 780 w 1133"/>
                  <a:gd name="T23" fmla="*/ 3850 h 3850"/>
                  <a:gd name="T24" fmla="*/ 649 w 1133"/>
                  <a:gd name="T25" fmla="*/ 3709 h 3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3" h="3850">
                    <a:moveTo>
                      <a:pt x="649" y="3709"/>
                    </a:moveTo>
                    <a:cubicBezTo>
                      <a:pt x="375" y="3385"/>
                      <a:pt x="157" y="2939"/>
                      <a:pt x="64" y="2517"/>
                    </a:cubicBezTo>
                    <a:cubicBezTo>
                      <a:pt x="8" y="2258"/>
                      <a:pt x="0" y="1696"/>
                      <a:pt x="50" y="1437"/>
                    </a:cubicBezTo>
                    <a:cubicBezTo>
                      <a:pt x="132" y="1013"/>
                      <a:pt x="338" y="555"/>
                      <a:pt x="583" y="253"/>
                    </a:cubicBezTo>
                    <a:cubicBezTo>
                      <a:pt x="788" y="1"/>
                      <a:pt x="789" y="0"/>
                      <a:pt x="974" y="185"/>
                    </a:cubicBezTo>
                    <a:lnTo>
                      <a:pt x="1133" y="344"/>
                    </a:lnTo>
                    <a:lnTo>
                      <a:pt x="984" y="538"/>
                    </a:lnTo>
                    <a:cubicBezTo>
                      <a:pt x="797" y="782"/>
                      <a:pt x="632" y="1122"/>
                      <a:pt x="561" y="1412"/>
                    </a:cubicBezTo>
                    <a:cubicBezTo>
                      <a:pt x="469" y="1785"/>
                      <a:pt x="494" y="2369"/>
                      <a:pt x="616" y="2679"/>
                    </a:cubicBezTo>
                    <a:cubicBezTo>
                      <a:pt x="701" y="2898"/>
                      <a:pt x="831" y="3134"/>
                      <a:pt x="966" y="3313"/>
                    </a:cubicBezTo>
                    <a:cubicBezTo>
                      <a:pt x="1102" y="3494"/>
                      <a:pt x="1118" y="3528"/>
                      <a:pt x="1087" y="3572"/>
                    </a:cubicBezTo>
                    <a:cubicBezTo>
                      <a:pt x="1050" y="3625"/>
                      <a:pt x="802" y="3850"/>
                      <a:pt x="780" y="3850"/>
                    </a:cubicBezTo>
                    <a:cubicBezTo>
                      <a:pt x="774" y="3850"/>
                      <a:pt x="715" y="3787"/>
                      <a:pt x="649" y="370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1" name="Freeform 95"/>
              <p:cNvSpPr>
                <a:spLocks/>
              </p:cNvSpPr>
              <p:nvPr/>
            </p:nvSpPr>
            <p:spPr bwMode="auto">
              <a:xfrm>
                <a:off x="37010764" y="13480709"/>
                <a:ext cx="313734" cy="1013779"/>
              </a:xfrm>
              <a:custGeom>
                <a:avLst/>
                <a:gdLst>
                  <a:gd name="T0" fmla="*/ 263 w 1183"/>
                  <a:gd name="T1" fmla="*/ 3770 h 3819"/>
                  <a:gd name="T2" fmla="*/ 103 w 1183"/>
                  <a:gd name="T3" fmla="*/ 3603 h 3819"/>
                  <a:gd name="T4" fmla="*/ 0 w 1183"/>
                  <a:gd name="T5" fmla="*/ 3485 h 3819"/>
                  <a:gd name="T6" fmla="*/ 140 w 1183"/>
                  <a:gd name="T7" fmla="*/ 3311 h 3819"/>
                  <a:gd name="T8" fmla="*/ 593 w 1183"/>
                  <a:gd name="T9" fmla="*/ 2295 h 3819"/>
                  <a:gd name="T10" fmla="*/ 620 w 1183"/>
                  <a:gd name="T11" fmla="*/ 1689 h 3819"/>
                  <a:gd name="T12" fmla="*/ 144 w 1183"/>
                  <a:gd name="T13" fmla="*/ 506 h 3819"/>
                  <a:gd name="T14" fmla="*/ 0 w 1183"/>
                  <a:gd name="T15" fmla="*/ 318 h 3819"/>
                  <a:gd name="T16" fmla="*/ 156 w 1183"/>
                  <a:gd name="T17" fmla="*/ 157 h 3819"/>
                  <a:gd name="T18" fmla="*/ 362 w 1183"/>
                  <a:gd name="T19" fmla="*/ 26 h 3819"/>
                  <a:gd name="T20" fmla="*/ 836 w 1183"/>
                  <a:gd name="T21" fmla="*/ 701 h 3819"/>
                  <a:gd name="T22" fmla="*/ 1105 w 1183"/>
                  <a:gd name="T23" fmla="*/ 1615 h 3819"/>
                  <a:gd name="T24" fmla="*/ 672 w 1183"/>
                  <a:gd name="T25" fmla="*/ 3424 h 3819"/>
                  <a:gd name="T26" fmla="*/ 342 w 1183"/>
                  <a:gd name="T27" fmla="*/ 3819 h 3819"/>
                  <a:gd name="T28" fmla="*/ 263 w 1183"/>
                  <a:gd name="T29" fmla="*/ 3770 h 3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3" h="3819">
                    <a:moveTo>
                      <a:pt x="263" y="3770"/>
                    </a:moveTo>
                    <a:cubicBezTo>
                      <a:pt x="232" y="3743"/>
                      <a:pt x="160" y="3668"/>
                      <a:pt x="103" y="3603"/>
                    </a:cubicBezTo>
                    <a:lnTo>
                      <a:pt x="0" y="3485"/>
                    </a:lnTo>
                    <a:lnTo>
                      <a:pt x="140" y="3311"/>
                    </a:lnTo>
                    <a:cubicBezTo>
                      <a:pt x="378" y="3015"/>
                      <a:pt x="537" y="2660"/>
                      <a:pt x="593" y="2295"/>
                    </a:cubicBezTo>
                    <a:cubicBezTo>
                      <a:pt x="643" y="1975"/>
                      <a:pt x="645" y="1920"/>
                      <a:pt x="620" y="1689"/>
                    </a:cubicBezTo>
                    <a:cubicBezTo>
                      <a:pt x="573" y="1255"/>
                      <a:pt x="412" y="855"/>
                      <a:pt x="144" y="506"/>
                    </a:cubicBezTo>
                    <a:lnTo>
                      <a:pt x="0" y="318"/>
                    </a:lnTo>
                    <a:lnTo>
                      <a:pt x="156" y="157"/>
                    </a:lnTo>
                    <a:cubicBezTo>
                      <a:pt x="287" y="21"/>
                      <a:pt x="319" y="0"/>
                      <a:pt x="362" y="26"/>
                    </a:cubicBezTo>
                    <a:cubicBezTo>
                      <a:pt x="473" y="94"/>
                      <a:pt x="693" y="407"/>
                      <a:pt x="836" y="701"/>
                    </a:cubicBezTo>
                    <a:cubicBezTo>
                      <a:pt x="1000" y="1038"/>
                      <a:pt x="1051" y="1210"/>
                      <a:pt x="1105" y="1615"/>
                    </a:cubicBezTo>
                    <a:cubicBezTo>
                      <a:pt x="1183" y="2193"/>
                      <a:pt x="1007" y="2927"/>
                      <a:pt x="672" y="3424"/>
                    </a:cubicBezTo>
                    <a:cubicBezTo>
                      <a:pt x="555" y="3597"/>
                      <a:pt x="370" y="3819"/>
                      <a:pt x="342" y="3819"/>
                    </a:cubicBezTo>
                    <a:cubicBezTo>
                      <a:pt x="330" y="3819"/>
                      <a:pt x="294" y="3797"/>
                      <a:pt x="263" y="377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2" name="Freeform 96"/>
              <p:cNvSpPr>
                <a:spLocks/>
              </p:cNvSpPr>
              <p:nvPr/>
            </p:nvSpPr>
            <p:spPr bwMode="auto">
              <a:xfrm>
                <a:off x="36138636" y="13684397"/>
                <a:ext cx="208374" cy="600542"/>
              </a:xfrm>
              <a:custGeom>
                <a:avLst/>
                <a:gdLst>
                  <a:gd name="T0" fmla="*/ 317 w 783"/>
                  <a:gd name="T1" fmla="*/ 2127 h 2261"/>
                  <a:gd name="T2" fmla="*/ 0 w 783"/>
                  <a:gd name="T3" fmla="*/ 1146 h 2261"/>
                  <a:gd name="T4" fmla="*/ 342 w 783"/>
                  <a:gd name="T5" fmla="*/ 122 h 2261"/>
                  <a:gd name="T6" fmla="*/ 449 w 783"/>
                  <a:gd name="T7" fmla="*/ 0 h 2261"/>
                  <a:gd name="T8" fmla="*/ 616 w 783"/>
                  <a:gd name="T9" fmla="*/ 170 h 2261"/>
                  <a:gd name="T10" fmla="*/ 783 w 783"/>
                  <a:gd name="T11" fmla="*/ 339 h 2261"/>
                  <a:gd name="T12" fmla="*/ 705 w 783"/>
                  <a:gd name="T13" fmla="*/ 451 h 2261"/>
                  <a:gd name="T14" fmla="*/ 492 w 783"/>
                  <a:gd name="T15" fmla="*/ 1139 h 2261"/>
                  <a:gd name="T16" fmla="*/ 685 w 783"/>
                  <a:gd name="T17" fmla="*/ 1795 h 2261"/>
                  <a:gd name="T18" fmla="*/ 747 w 783"/>
                  <a:gd name="T19" fmla="*/ 1975 h 2261"/>
                  <a:gd name="T20" fmla="*/ 441 w 783"/>
                  <a:gd name="T21" fmla="*/ 2261 h 2261"/>
                  <a:gd name="T22" fmla="*/ 317 w 783"/>
                  <a:gd name="T23" fmla="*/ 2127 h 2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3" h="2261">
                    <a:moveTo>
                      <a:pt x="317" y="2127"/>
                    </a:moveTo>
                    <a:cubicBezTo>
                      <a:pt x="85" y="1820"/>
                      <a:pt x="1" y="1557"/>
                      <a:pt x="0" y="1146"/>
                    </a:cubicBezTo>
                    <a:cubicBezTo>
                      <a:pt x="0" y="720"/>
                      <a:pt x="112" y="384"/>
                      <a:pt x="342" y="122"/>
                    </a:cubicBezTo>
                    <a:lnTo>
                      <a:pt x="449" y="0"/>
                    </a:lnTo>
                    <a:lnTo>
                      <a:pt x="616" y="170"/>
                    </a:lnTo>
                    <a:lnTo>
                      <a:pt x="783" y="339"/>
                    </a:lnTo>
                    <a:lnTo>
                      <a:pt x="705" y="451"/>
                    </a:lnTo>
                    <a:cubicBezTo>
                      <a:pt x="555" y="668"/>
                      <a:pt x="493" y="869"/>
                      <a:pt x="492" y="1139"/>
                    </a:cubicBezTo>
                    <a:cubicBezTo>
                      <a:pt x="491" y="1416"/>
                      <a:pt x="539" y="1578"/>
                      <a:pt x="685" y="1795"/>
                    </a:cubicBezTo>
                    <a:cubicBezTo>
                      <a:pt x="752" y="1893"/>
                      <a:pt x="767" y="1938"/>
                      <a:pt x="747" y="1975"/>
                    </a:cubicBezTo>
                    <a:cubicBezTo>
                      <a:pt x="715" y="2036"/>
                      <a:pt x="473" y="2261"/>
                      <a:pt x="441" y="2261"/>
                    </a:cubicBezTo>
                    <a:cubicBezTo>
                      <a:pt x="428" y="2261"/>
                      <a:pt x="373" y="2201"/>
                      <a:pt x="317" y="2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3" name="Freeform 97"/>
              <p:cNvSpPr>
                <a:spLocks/>
              </p:cNvSpPr>
              <p:nvPr/>
            </p:nvSpPr>
            <p:spPr bwMode="auto">
              <a:xfrm>
                <a:off x="36800046" y="13693762"/>
                <a:ext cx="234129" cy="591177"/>
              </a:xfrm>
              <a:custGeom>
                <a:avLst/>
                <a:gdLst>
                  <a:gd name="T0" fmla="*/ 149 w 881"/>
                  <a:gd name="T1" fmla="*/ 2074 h 2228"/>
                  <a:gd name="T2" fmla="*/ 0 w 881"/>
                  <a:gd name="T3" fmla="*/ 1917 h 2228"/>
                  <a:gd name="T4" fmla="*/ 50 w 881"/>
                  <a:gd name="T5" fmla="*/ 1840 h 2228"/>
                  <a:gd name="T6" fmla="*/ 276 w 881"/>
                  <a:gd name="T7" fmla="*/ 1323 h 2228"/>
                  <a:gd name="T8" fmla="*/ 97 w 881"/>
                  <a:gd name="T9" fmla="*/ 454 h 2228"/>
                  <a:gd name="T10" fmla="*/ 1 w 881"/>
                  <a:gd name="T11" fmla="*/ 302 h 2228"/>
                  <a:gd name="T12" fmla="*/ 150 w 881"/>
                  <a:gd name="T13" fmla="*/ 151 h 2228"/>
                  <a:gd name="T14" fmla="*/ 333 w 881"/>
                  <a:gd name="T15" fmla="*/ 0 h 2228"/>
                  <a:gd name="T16" fmla="*/ 628 w 881"/>
                  <a:gd name="T17" fmla="*/ 389 h 2228"/>
                  <a:gd name="T18" fmla="*/ 501 w 881"/>
                  <a:gd name="T19" fmla="*/ 2041 h 2228"/>
                  <a:gd name="T20" fmla="*/ 340 w 881"/>
                  <a:gd name="T21" fmla="*/ 2223 h 2228"/>
                  <a:gd name="T22" fmla="*/ 149 w 881"/>
                  <a:gd name="T23" fmla="*/ 2074 h 2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1" h="2228">
                    <a:moveTo>
                      <a:pt x="149" y="2074"/>
                    </a:moveTo>
                    <a:lnTo>
                      <a:pt x="0" y="1917"/>
                    </a:lnTo>
                    <a:lnTo>
                      <a:pt x="50" y="1840"/>
                    </a:lnTo>
                    <a:cubicBezTo>
                      <a:pt x="178" y="1647"/>
                      <a:pt x="236" y="1514"/>
                      <a:pt x="276" y="1323"/>
                    </a:cubicBezTo>
                    <a:cubicBezTo>
                      <a:pt x="338" y="1024"/>
                      <a:pt x="280" y="742"/>
                      <a:pt x="97" y="454"/>
                    </a:cubicBezTo>
                    <a:lnTo>
                      <a:pt x="1" y="302"/>
                    </a:lnTo>
                    <a:lnTo>
                      <a:pt x="150" y="151"/>
                    </a:lnTo>
                    <a:cubicBezTo>
                      <a:pt x="232" y="68"/>
                      <a:pt x="315" y="0"/>
                      <a:pt x="333" y="0"/>
                    </a:cubicBezTo>
                    <a:cubicBezTo>
                      <a:pt x="387" y="0"/>
                      <a:pt x="528" y="187"/>
                      <a:pt x="628" y="389"/>
                    </a:cubicBezTo>
                    <a:cubicBezTo>
                      <a:pt x="881" y="903"/>
                      <a:pt x="830" y="1560"/>
                      <a:pt x="501" y="2041"/>
                    </a:cubicBezTo>
                    <a:cubicBezTo>
                      <a:pt x="435" y="2137"/>
                      <a:pt x="363" y="2219"/>
                      <a:pt x="340" y="2223"/>
                    </a:cubicBezTo>
                    <a:cubicBezTo>
                      <a:pt x="316" y="2228"/>
                      <a:pt x="230" y="2161"/>
                      <a:pt x="149" y="207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4" name="群組 33"/>
          <p:cNvGrpSpPr/>
          <p:nvPr/>
        </p:nvGrpSpPr>
        <p:grpSpPr>
          <a:xfrm>
            <a:off x="5597746" y="5052373"/>
            <a:ext cx="523644" cy="523644"/>
            <a:chOff x="5731184" y="5244806"/>
            <a:chExt cx="816070" cy="816070"/>
          </a:xfrm>
        </p:grpSpPr>
        <p:sp>
          <p:nvSpPr>
            <p:cNvPr id="35" name="橢圓 34"/>
            <p:cNvSpPr/>
            <p:nvPr/>
          </p:nvSpPr>
          <p:spPr>
            <a:xfrm>
              <a:off x="5731184" y="5244806"/>
              <a:ext cx="816070" cy="8160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6" name="手繪多邊形 35"/>
            <p:cNvSpPr>
              <a:spLocks/>
            </p:cNvSpPr>
            <p:nvPr/>
          </p:nvSpPr>
          <p:spPr bwMode="auto">
            <a:xfrm>
              <a:off x="5916458" y="5488444"/>
              <a:ext cx="445522" cy="328794"/>
            </a:xfrm>
            <a:custGeom>
              <a:avLst/>
              <a:gdLst>
                <a:gd name="connsiteX0" fmla="*/ 2313240 w 4627012"/>
                <a:gd name="connsiteY0" fmla="*/ 2906712 h 3414712"/>
                <a:gd name="connsiteX1" fmla="*/ 1912260 w 4627012"/>
                <a:gd name="connsiteY1" fmla="*/ 2918932 h 3414712"/>
                <a:gd name="connsiteX2" fmla="*/ 1906856 w 4627012"/>
                <a:gd name="connsiteY2" fmla="*/ 3234846 h 3414712"/>
                <a:gd name="connsiteX3" fmla="*/ 2311440 w 4627012"/>
                <a:gd name="connsiteY3" fmla="*/ 3241676 h 3414712"/>
                <a:gd name="connsiteX4" fmla="*/ 2721424 w 4627012"/>
                <a:gd name="connsiteY4" fmla="*/ 3229456 h 3414712"/>
                <a:gd name="connsiteX5" fmla="*/ 2733676 w 4627012"/>
                <a:gd name="connsiteY5" fmla="*/ 3078146 h 3414712"/>
                <a:gd name="connsiteX6" fmla="*/ 2717824 w 4627012"/>
                <a:gd name="connsiteY6" fmla="*/ 2922886 h 3414712"/>
                <a:gd name="connsiteX7" fmla="*/ 2313240 w 4627012"/>
                <a:gd name="connsiteY7" fmla="*/ 2906712 h 3414712"/>
                <a:gd name="connsiteX8" fmla="*/ 1584960 w 4627012"/>
                <a:gd name="connsiteY8" fmla="*/ 286972 h 3414712"/>
                <a:gd name="connsiteX9" fmla="*/ 289164 w 4627012"/>
                <a:gd name="connsiteY9" fmla="*/ 296550 h 3414712"/>
                <a:gd name="connsiteX10" fmla="*/ 287364 w 4627012"/>
                <a:gd name="connsiteY10" fmla="*/ 2620194 h 3414712"/>
                <a:gd name="connsiteX11" fmla="*/ 2319024 w 4627012"/>
                <a:gd name="connsiteY11" fmla="*/ 2632076 h 3414712"/>
                <a:gd name="connsiteX12" fmla="*/ 4338444 w 4627012"/>
                <a:gd name="connsiteY12" fmla="*/ 2632076 h 3414712"/>
                <a:gd name="connsiteX13" fmla="*/ 4343844 w 4627012"/>
                <a:gd name="connsiteY13" fmla="*/ 2609392 h 3414712"/>
                <a:gd name="connsiteX14" fmla="*/ 4346724 w 4627012"/>
                <a:gd name="connsiteY14" fmla="*/ 1438210 h 3414712"/>
                <a:gd name="connsiteX15" fmla="*/ 4343844 w 4627012"/>
                <a:gd name="connsiteY15" fmla="*/ 290070 h 3414712"/>
                <a:gd name="connsiteX16" fmla="*/ 2323344 w 4627012"/>
                <a:gd name="connsiteY16" fmla="*/ 287550 h 3414712"/>
                <a:gd name="connsiteX17" fmla="*/ 1584960 w 4627012"/>
                <a:gd name="connsiteY17" fmla="*/ 286972 h 3414712"/>
                <a:gd name="connsiteX18" fmla="*/ 4623604 w 4627012"/>
                <a:gd name="connsiteY18" fmla="*/ 0 h 3414712"/>
                <a:gd name="connsiteX19" fmla="*/ 4626124 w 4627012"/>
                <a:gd name="connsiteY19" fmla="*/ 1442872 h 3414712"/>
                <a:gd name="connsiteX20" fmla="*/ 4625404 w 4627012"/>
                <a:gd name="connsiteY20" fmla="*/ 2896186 h 3414712"/>
                <a:gd name="connsiteX21" fmla="*/ 3827856 w 4627012"/>
                <a:gd name="connsiteY21" fmla="*/ 2906628 h 3414712"/>
                <a:gd name="connsiteX22" fmla="*/ 3020592 w 4627012"/>
                <a:gd name="connsiteY22" fmla="*/ 2914912 h 3414712"/>
                <a:gd name="connsiteX23" fmla="*/ 3010148 w 4627012"/>
                <a:gd name="connsiteY23" fmla="*/ 3079832 h 3414712"/>
                <a:gd name="connsiteX24" fmla="*/ 3013028 w 4627012"/>
                <a:gd name="connsiteY24" fmla="*/ 3236830 h 3414712"/>
                <a:gd name="connsiteX25" fmla="*/ 3485796 w 4627012"/>
                <a:gd name="connsiteY25" fmla="*/ 3241870 h 3414712"/>
                <a:gd name="connsiteX26" fmla="*/ 3976204 w 4627012"/>
                <a:gd name="connsiteY26" fmla="*/ 3255554 h 3414712"/>
                <a:gd name="connsiteX27" fmla="*/ 4014012 w 4627012"/>
                <a:gd name="connsiteY27" fmla="*/ 3357820 h 3414712"/>
                <a:gd name="connsiteX28" fmla="*/ 4014012 w 4627012"/>
                <a:gd name="connsiteY28" fmla="*/ 3414712 h 3414712"/>
                <a:gd name="connsiteX29" fmla="*/ 2306940 w 4627012"/>
                <a:gd name="connsiteY29" fmla="*/ 3414712 h 3414712"/>
                <a:gd name="connsiteX30" fmla="*/ 599508 w 4627012"/>
                <a:gd name="connsiteY30" fmla="*/ 3414712 h 3414712"/>
                <a:gd name="connsiteX31" fmla="*/ 599508 w 4627012"/>
                <a:gd name="connsiteY31" fmla="*/ 3372942 h 3414712"/>
                <a:gd name="connsiteX32" fmla="*/ 656400 w 4627012"/>
                <a:gd name="connsiteY32" fmla="*/ 3253394 h 3414712"/>
                <a:gd name="connsiteX33" fmla="*/ 1136728 w 4627012"/>
                <a:gd name="connsiteY33" fmla="*/ 3241870 h 3414712"/>
                <a:gd name="connsiteX34" fmla="*/ 1603732 w 4627012"/>
                <a:gd name="connsiteY34" fmla="*/ 3229628 h 3414712"/>
                <a:gd name="connsiteX35" fmla="*/ 1615976 w 4627012"/>
                <a:gd name="connsiteY35" fmla="*/ 3078030 h 3414712"/>
                <a:gd name="connsiteX36" fmla="*/ 1599772 w 4627012"/>
                <a:gd name="connsiteY36" fmla="*/ 2922472 h 3414712"/>
                <a:gd name="connsiteX37" fmla="*/ 792144 w 4627012"/>
                <a:gd name="connsiteY37" fmla="*/ 2906268 h 3414712"/>
                <a:gd name="connsiteX38" fmla="*/ 0 w 4627012"/>
                <a:gd name="connsiteY38" fmla="*/ 2906268 h 3414712"/>
                <a:gd name="connsiteX39" fmla="*/ 2520 w 4627012"/>
                <a:gd name="connsiteY39" fmla="*/ 1455836 h 3414712"/>
                <a:gd name="connsiteX40" fmla="*/ 5040 w 4627012"/>
                <a:gd name="connsiteY40" fmla="*/ 5042 h 3414712"/>
                <a:gd name="connsiteX41" fmla="*/ 2314500 w 4627012"/>
                <a:gd name="connsiteY41" fmla="*/ 2520 h 341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27012" h="3414712">
                  <a:moveTo>
                    <a:pt x="2313240" y="2906712"/>
                  </a:moveTo>
                  <a:cubicBezTo>
                    <a:pt x="2024304" y="2906712"/>
                    <a:pt x="1921268" y="2909946"/>
                    <a:pt x="1912260" y="2918932"/>
                  </a:cubicBezTo>
                  <a:cubicBezTo>
                    <a:pt x="1898932" y="2932230"/>
                    <a:pt x="1893888" y="3222268"/>
                    <a:pt x="1906856" y="3234846"/>
                  </a:cubicBezTo>
                  <a:cubicBezTo>
                    <a:pt x="1910460" y="3238440"/>
                    <a:pt x="2092756" y="3241676"/>
                    <a:pt x="2311440" y="3241676"/>
                  </a:cubicBezTo>
                  <a:cubicBezTo>
                    <a:pt x="2607220" y="3241676"/>
                    <a:pt x="2712420" y="3238440"/>
                    <a:pt x="2721424" y="3229456"/>
                  </a:cubicBezTo>
                  <a:cubicBezTo>
                    <a:pt x="2729712" y="3221190"/>
                    <a:pt x="2733676" y="3172670"/>
                    <a:pt x="2733676" y="3078146"/>
                  </a:cubicBezTo>
                  <a:cubicBezTo>
                    <a:pt x="2733676" y="2964936"/>
                    <a:pt x="2730792" y="2935824"/>
                    <a:pt x="2717824" y="2922886"/>
                  </a:cubicBezTo>
                  <a:cubicBezTo>
                    <a:pt x="2703772" y="2908868"/>
                    <a:pt x="2652976" y="2906712"/>
                    <a:pt x="2313240" y="2906712"/>
                  </a:cubicBezTo>
                  <a:close/>
                  <a:moveTo>
                    <a:pt x="1584960" y="286972"/>
                  </a:moveTo>
                  <a:cubicBezTo>
                    <a:pt x="654628" y="286788"/>
                    <a:pt x="297356" y="289530"/>
                    <a:pt x="289164" y="296550"/>
                  </a:cubicBezTo>
                  <a:cubicBezTo>
                    <a:pt x="269728" y="312392"/>
                    <a:pt x="268288" y="2601112"/>
                    <a:pt x="287364" y="2620194"/>
                  </a:cubicBezTo>
                  <a:cubicBezTo>
                    <a:pt x="296724" y="2629554"/>
                    <a:pt x="761804" y="2632076"/>
                    <a:pt x="2319024" y="2632076"/>
                  </a:cubicBezTo>
                  <a:lnTo>
                    <a:pt x="4338444" y="2632076"/>
                  </a:lnTo>
                  <a:lnTo>
                    <a:pt x="4343844" y="2609392"/>
                  </a:lnTo>
                  <a:cubicBezTo>
                    <a:pt x="4347080" y="2596792"/>
                    <a:pt x="4348160" y="2069706"/>
                    <a:pt x="4346724" y="1438210"/>
                  </a:cubicBezTo>
                  <a:lnTo>
                    <a:pt x="4343844" y="290070"/>
                  </a:lnTo>
                  <a:lnTo>
                    <a:pt x="2323344" y="287550"/>
                  </a:lnTo>
                  <a:cubicBezTo>
                    <a:pt x="2044864" y="287212"/>
                    <a:pt x="1799652" y="287014"/>
                    <a:pt x="1584960" y="286972"/>
                  </a:cubicBezTo>
                  <a:close/>
                  <a:moveTo>
                    <a:pt x="4623604" y="0"/>
                  </a:moveTo>
                  <a:lnTo>
                    <a:pt x="4626124" y="1442872"/>
                  </a:lnTo>
                  <a:cubicBezTo>
                    <a:pt x="4627564" y="2236866"/>
                    <a:pt x="4627204" y="2890786"/>
                    <a:pt x="4625404" y="2896186"/>
                  </a:cubicBezTo>
                  <a:cubicBezTo>
                    <a:pt x="4623240" y="2903028"/>
                    <a:pt x="4347792" y="2906628"/>
                    <a:pt x="3827856" y="2906628"/>
                  </a:cubicBezTo>
                  <a:cubicBezTo>
                    <a:pt x="3390736" y="2906628"/>
                    <a:pt x="3027432" y="2910590"/>
                    <a:pt x="3020592" y="2914912"/>
                  </a:cubicBezTo>
                  <a:cubicBezTo>
                    <a:pt x="3010508" y="2921392"/>
                    <a:pt x="3007988" y="2961362"/>
                    <a:pt x="3010148" y="3079832"/>
                  </a:cubicBezTo>
                  <a:lnTo>
                    <a:pt x="3013028" y="3236830"/>
                  </a:lnTo>
                  <a:lnTo>
                    <a:pt x="3485796" y="3241870"/>
                  </a:lnTo>
                  <a:cubicBezTo>
                    <a:pt x="3745404" y="3244752"/>
                    <a:pt x="3966124" y="3250872"/>
                    <a:pt x="3976204" y="3255554"/>
                  </a:cubicBezTo>
                  <a:cubicBezTo>
                    <a:pt x="4003928" y="3269238"/>
                    <a:pt x="4014012" y="3296244"/>
                    <a:pt x="4014012" y="3357820"/>
                  </a:cubicBezTo>
                  <a:lnTo>
                    <a:pt x="4014012" y="3414712"/>
                  </a:lnTo>
                  <a:lnTo>
                    <a:pt x="2306940" y="3414712"/>
                  </a:lnTo>
                  <a:lnTo>
                    <a:pt x="599508" y="3414712"/>
                  </a:lnTo>
                  <a:lnTo>
                    <a:pt x="599508" y="3372942"/>
                  </a:lnTo>
                  <a:cubicBezTo>
                    <a:pt x="599508" y="3319650"/>
                    <a:pt x="623992" y="3268158"/>
                    <a:pt x="656400" y="3253394"/>
                  </a:cubicBezTo>
                  <a:cubicBezTo>
                    <a:pt x="674404" y="3245112"/>
                    <a:pt x="818428" y="3241870"/>
                    <a:pt x="1136728" y="3241870"/>
                  </a:cubicBezTo>
                  <a:cubicBezTo>
                    <a:pt x="1476988" y="3241870"/>
                    <a:pt x="1594372" y="3238630"/>
                    <a:pt x="1603732" y="3229628"/>
                  </a:cubicBezTo>
                  <a:cubicBezTo>
                    <a:pt x="1612012" y="3221346"/>
                    <a:pt x="1615976" y="3172734"/>
                    <a:pt x="1615976" y="3078030"/>
                  </a:cubicBezTo>
                  <a:cubicBezTo>
                    <a:pt x="1615976" y="2964604"/>
                    <a:pt x="1612732" y="2935436"/>
                    <a:pt x="1599772" y="2922472"/>
                  </a:cubicBezTo>
                  <a:cubicBezTo>
                    <a:pt x="1585728" y="2908070"/>
                    <a:pt x="1498232" y="2906268"/>
                    <a:pt x="792144" y="2906268"/>
                  </a:cubicBezTo>
                  <a:lnTo>
                    <a:pt x="0" y="2906268"/>
                  </a:lnTo>
                  <a:lnTo>
                    <a:pt x="2520" y="1455836"/>
                  </a:lnTo>
                  <a:lnTo>
                    <a:pt x="5040" y="5042"/>
                  </a:lnTo>
                  <a:lnTo>
                    <a:pt x="2314500" y="252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9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86052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5536245" y="2039451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025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22588" y="289198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5536245" y="3359873"/>
            <a:ext cx="3352566" cy="738664"/>
            <a:chOff x="560912" y="1927819"/>
            <a:chExt cx="3352566" cy="738664"/>
          </a:xfrm>
        </p:grpSpPr>
        <p:grpSp>
          <p:nvGrpSpPr>
            <p:cNvPr id="10" name="群組 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2" name="橢圓 1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4636359" y="4362336"/>
            <a:ext cx="3352566" cy="738664"/>
            <a:chOff x="560912" y="1927819"/>
            <a:chExt cx="3352566" cy="738664"/>
          </a:xfrm>
        </p:grpSpPr>
        <p:grpSp>
          <p:nvGrpSpPr>
            <p:cNvPr id="15" name="群組 14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7" name="橢圓 16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200634" y="5251371"/>
            <a:ext cx="3352566" cy="738664"/>
            <a:chOff x="560912" y="1927819"/>
            <a:chExt cx="3352566" cy="738664"/>
          </a:xfrm>
        </p:grpSpPr>
        <p:grpSp>
          <p:nvGrpSpPr>
            <p:cNvPr id="20" name="群組 1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2" name="橢圓 2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77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21243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2185776" y="4078312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026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4679382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930663" y="5186404"/>
            <a:ext cx="3352566" cy="738664"/>
            <a:chOff x="560912" y="1927819"/>
            <a:chExt cx="3352566" cy="738664"/>
          </a:xfrm>
        </p:grpSpPr>
        <p:grpSp>
          <p:nvGrpSpPr>
            <p:cNvPr id="10" name="群組 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2" name="橢圓 1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5110778" y="5186404"/>
            <a:ext cx="3352566" cy="738664"/>
            <a:chOff x="560912" y="1927819"/>
            <a:chExt cx="3352566" cy="738664"/>
          </a:xfrm>
        </p:grpSpPr>
        <p:grpSp>
          <p:nvGrpSpPr>
            <p:cNvPr id="30" name="群組 2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32" name="橢圓 3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12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99194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圖片版面配置區 11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37211" y="587841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027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3554" y="14518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223894" y="241962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橢圓 12"/>
          <p:cNvSpPr/>
          <p:nvPr/>
        </p:nvSpPr>
        <p:spPr>
          <a:xfrm>
            <a:off x="389504" y="1924358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812414" y="234155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88"/>
          <p:cNvSpPr txBox="1"/>
          <p:nvPr/>
        </p:nvSpPr>
        <p:spPr>
          <a:xfrm>
            <a:off x="1223894" y="187668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23894" y="389409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橢圓 16"/>
          <p:cNvSpPr/>
          <p:nvPr/>
        </p:nvSpPr>
        <p:spPr>
          <a:xfrm>
            <a:off x="389504" y="3398828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812414" y="381602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88"/>
          <p:cNvSpPr txBox="1"/>
          <p:nvPr/>
        </p:nvSpPr>
        <p:spPr>
          <a:xfrm>
            <a:off x="1223894" y="335115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223894" y="536856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1" name="橢圓 20"/>
          <p:cNvSpPr/>
          <p:nvPr/>
        </p:nvSpPr>
        <p:spPr>
          <a:xfrm>
            <a:off x="389504" y="487329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2" name="直線接點 21"/>
          <p:cNvCxnSpPr/>
          <p:nvPr/>
        </p:nvCxnSpPr>
        <p:spPr>
          <a:xfrm>
            <a:off x="812414" y="529049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88"/>
          <p:cNvSpPr txBox="1"/>
          <p:nvPr/>
        </p:nvSpPr>
        <p:spPr>
          <a:xfrm>
            <a:off x="1223894" y="482562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9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 rot="10800000">
            <a:off x="0" y="0"/>
            <a:ext cx="7911940" cy="6858000"/>
          </a:xfrm>
          <a:custGeom>
            <a:avLst/>
            <a:gdLst>
              <a:gd name="connsiteX0" fmla="*/ 0 w 7911940"/>
              <a:gd name="connsiteY0" fmla="*/ 0 h 6858000"/>
              <a:gd name="connsiteX1" fmla="*/ 7911940 w 7911940"/>
              <a:gd name="connsiteY1" fmla="*/ 0 h 6858000"/>
              <a:gd name="connsiteX2" fmla="*/ 7911940 w 7911940"/>
              <a:gd name="connsiteY2" fmla="*/ 6858000 h 6858000"/>
              <a:gd name="connsiteX3" fmla="*/ 6858000 w 7911940"/>
              <a:gd name="connsiteY3" fmla="*/ 6858000 h 6858000"/>
              <a:gd name="connsiteX4" fmla="*/ 0 w 7911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940" h="6858000">
                <a:moveTo>
                  <a:pt x="0" y="0"/>
                </a:moveTo>
                <a:lnTo>
                  <a:pt x="7911940" y="0"/>
                </a:lnTo>
                <a:lnTo>
                  <a:pt x="7911940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96794" y="1346900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50000"/>
                  </a:schemeClr>
                </a:solidFill>
              </a:rPr>
              <a:t>Before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83133" y="4198384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50000"/>
                  </a:schemeClr>
                </a:solidFill>
              </a:rPr>
              <a:t>After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圖片版面配置區 7"/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9844" y="410774"/>
            <a:ext cx="3226820" cy="3651084"/>
          </a:xfrm>
          <a:custGeom>
            <a:avLst/>
            <a:gdLst>
              <a:gd name="connsiteX0" fmla="*/ 4169502 w 4208688"/>
              <a:gd name="connsiteY0" fmla="*/ 1349829 h 4762047"/>
              <a:gd name="connsiteX1" fmla="*/ 4208688 w 4208688"/>
              <a:gd name="connsiteY1" fmla="*/ 1349829 h 4762047"/>
              <a:gd name="connsiteX2" fmla="*/ 4208688 w 4208688"/>
              <a:gd name="connsiteY2" fmla="*/ 3549710 h 4762047"/>
              <a:gd name="connsiteX3" fmla="*/ 2209107 w 4208688"/>
              <a:gd name="connsiteY3" fmla="*/ 4762047 h 4762047"/>
              <a:gd name="connsiteX4" fmla="*/ 2177142 w 4208688"/>
              <a:gd name="connsiteY4" fmla="*/ 4762047 h 4762047"/>
              <a:gd name="connsiteX5" fmla="*/ 2177142 w 4208688"/>
              <a:gd name="connsiteY5" fmla="*/ 2557788 h 4762047"/>
              <a:gd name="connsiteX6" fmla="*/ 0 w 4208688"/>
              <a:gd name="connsiteY6" fmla="*/ 1349829 h 4762047"/>
              <a:gd name="connsiteX7" fmla="*/ 2031546 w 4208688"/>
              <a:gd name="connsiteY7" fmla="*/ 2581547 h 4762047"/>
              <a:gd name="connsiteX8" fmla="*/ 2031546 w 4208688"/>
              <a:gd name="connsiteY8" fmla="*/ 4744043 h 4762047"/>
              <a:gd name="connsiteX9" fmla="*/ 0 w 4208688"/>
              <a:gd name="connsiteY9" fmla="*/ 3512325 h 4762047"/>
              <a:gd name="connsiteX10" fmla="*/ 2089602 w 4208688"/>
              <a:gd name="connsiteY10" fmla="*/ 0 h 4762047"/>
              <a:gd name="connsiteX11" fmla="*/ 4133412 w 4208688"/>
              <a:gd name="connsiteY11" fmla="*/ 1226458 h 4762047"/>
              <a:gd name="connsiteX12" fmla="*/ 2089602 w 4208688"/>
              <a:gd name="connsiteY12" fmla="*/ 2452916 h 4762047"/>
              <a:gd name="connsiteX13" fmla="*/ 45792 w 4208688"/>
              <a:gd name="connsiteY13" fmla="*/ 1226458 h 476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08688" h="4762047">
                <a:moveTo>
                  <a:pt x="4169502" y="1349829"/>
                </a:moveTo>
                <a:lnTo>
                  <a:pt x="4208688" y="1349829"/>
                </a:lnTo>
                <a:lnTo>
                  <a:pt x="4208688" y="3549710"/>
                </a:lnTo>
                <a:lnTo>
                  <a:pt x="2209107" y="4762047"/>
                </a:lnTo>
                <a:lnTo>
                  <a:pt x="2177142" y="4762047"/>
                </a:lnTo>
                <a:lnTo>
                  <a:pt x="2177142" y="2557788"/>
                </a:lnTo>
                <a:close/>
                <a:moveTo>
                  <a:pt x="0" y="1349829"/>
                </a:moveTo>
                <a:lnTo>
                  <a:pt x="2031546" y="2581547"/>
                </a:lnTo>
                <a:lnTo>
                  <a:pt x="2031546" y="4744043"/>
                </a:lnTo>
                <a:lnTo>
                  <a:pt x="0" y="3512325"/>
                </a:lnTo>
                <a:close/>
                <a:moveTo>
                  <a:pt x="2089602" y="0"/>
                </a:moveTo>
                <a:lnTo>
                  <a:pt x="4133412" y="1226458"/>
                </a:lnTo>
                <a:lnTo>
                  <a:pt x="2089602" y="2452916"/>
                </a:lnTo>
                <a:lnTo>
                  <a:pt x="45792" y="1226458"/>
                </a:lnTo>
                <a:close/>
              </a:path>
            </a:pathLst>
          </a:custGeom>
        </p:spPr>
      </p:pic>
      <p:pic>
        <p:nvPicPr>
          <p:cNvPr id="17" name="圖片版面配置區 7"/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3340" y="2566609"/>
            <a:ext cx="3100426" cy="35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圖片版面配置區 6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128953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版面配置區 19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9" name="圖片版面配置區 18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矩形 20"/>
          <p:cNvSpPr/>
          <p:nvPr/>
        </p:nvSpPr>
        <p:spPr>
          <a:xfrm>
            <a:off x="5157851" y="370671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028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4419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4450302" y="2089398"/>
            <a:ext cx="2951802" cy="523220"/>
            <a:chOff x="1037268" y="1684503"/>
            <a:chExt cx="2951802" cy="523220"/>
          </a:xfrm>
        </p:grpSpPr>
        <p:sp>
          <p:nvSpPr>
            <p:cNvPr id="9" name="矩形 8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3681950" y="2820905"/>
            <a:ext cx="2951802" cy="523220"/>
            <a:chOff x="1037268" y="1684503"/>
            <a:chExt cx="2951802" cy="523220"/>
          </a:xfrm>
        </p:grpSpPr>
        <p:sp>
          <p:nvSpPr>
            <p:cNvPr id="23" name="矩形 22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4" name="群組 23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25" name="橢圓 24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6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7" name="群組 26"/>
          <p:cNvGrpSpPr/>
          <p:nvPr/>
        </p:nvGrpSpPr>
        <p:grpSpPr>
          <a:xfrm>
            <a:off x="2913598" y="3552412"/>
            <a:ext cx="2951802" cy="523220"/>
            <a:chOff x="1037268" y="1684503"/>
            <a:chExt cx="2951802" cy="523220"/>
          </a:xfrm>
        </p:grpSpPr>
        <p:sp>
          <p:nvSpPr>
            <p:cNvPr id="28" name="矩形 27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9" name="群組 28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30" name="橢圓 29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31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2" name="群組 31"/>
          <p:cNvGrpSpPr/>
          <p:nvPr/>
        </p:nvGrpSpPr>
        <p:grpSpPr>
          <a:xfrm>
            <a:off x="2145246" y="4283919"/>
            <a:ext cx="2951802" cy="523220"/>
            <a:chOff x="1037268" y="1684503"/>
            <a:chExt cx="2951802" cy="523220"/>
          </a:xfrm>
        </p:grpSpPr>
        <p:sp>
          <p:nvSpPr>
            <p:cNvPr id="33" name="矩形 32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34" name="群組 33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35" name="橢圓 34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7" name="群組 36"/>
          <p:cNvGrpSpPr/>
          <p:nvPr/>
        </p:nvGrpSpPr>
        <p:grpSpPr>
          <a:xfrm>
            <a:off x="1376894" y="5015426"/>
            <a:ext cx="2951802" cy="523220"/>
            <a:chOff x="1037268" y="1684503"/>
            <a:chExt cx="2951802" cy="523220"/>
          </a:xfrm>
        </p:grpSpPr>
        <p:sp>
          <p:nvSpPr>
            <p:cNvPr id="38" name="矩形 37"/>
            <p:cNvSpPr/>
            <p:nvPr/>
          </p:nvSpPr>
          <p:spPr>
            <a:xfrm>
              <a:off x="1523234" y="1684503"/>
              <a:ext cx="24658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39" name="群組 38"/>
            <p:cNvGrpSpPr/>
            <p:nvPr/>
          </p:nvGrpSpPr>
          <p:grpSpPr>
            <a:xfrm>
              <a:off x="1037268" y="1735528"/>
              <a:ext cx="421170" cy="421170"/>
              <a:chOff x="5023476" y="1967700"/>
              <a:chExt cx="421170" cy="421170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5023476" y="196770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41" name="Freeform 21"/>
              <p:cNvSpPr>
                <a:spLocks/>
              </p:cNvSpPr>
              <p:nvPr/>
            </p:nvSpPr>
            <p:spPr bwMode="auto">
              <a:xfrm rot="10800000" flipH="1">
                <a:off x="5165687" y="205239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53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325933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984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029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2939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152126" y="1839748"/>
            <a:ext cx="3038050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1152126" y="2891308"/>
            <a:ext cx="3038050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152126" y="3942868"/>
            <a:ext cx="3038050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1152126" y="4994428"/>
            <a:ext cx="3038050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666160" y="3050055"/>
            <a:ext cx="421170" cy="421170"/>
            <a:chOff x="5023476" y="301926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加號 1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66160" y="1998495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加號 1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666160" y="4101615"/>
            <a:ext cx="421170" cy="421170"/>
            <a:chOff x="5023476" y="301926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加號 19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666160" y="5153175"/>
            <a:ext cx="421170" cy="421170"/>
            <a:chOff x="5023476" y="301926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加號 22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11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5171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4371539" y="934372"/>
            <a:ext cx="4772461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/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/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/>
                </a:solidFill>
              </a:rPr>
              <a:t>030</a:t>
            </a:r>
            <a:endParaRPr lang="zh-TW" altLang="en-US" sz="3200" b="1" spc="-150" dirty="0">
              <a:solidFill>
                <a:schemeClr val="bg1"/>
              </a:solidFill>
            </a:endParaRPr>
          </a:p>
        </p:txBody>
      </p:sp>
      <p:sp>
        <p:nvSpPr>
          <p:cNvPr id="6" name="文字方塊 51"/>
          <p:cNvSpPr txBox="1"/>
          <p:nvPr/>
        </p:nvSpPr>
        <p:spPr>
          <a:xfrm>
            <a:off x="5745746" y="4435146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 rot="10800000">
            <a:off x="7539475" y="3218945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858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8955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矩形 5"/>
          <p:cNvSpPr/>
          <p:nvPr/>
        </p:nvSpPr>
        <p:spPr>
          <a:xfrm>
            <a:off x="3602452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031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72000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172452" y="197754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172452" y="302910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5172452" y="408066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5172452" y="513222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4686486" y="2136293"/>
            <a:ext cx="421170" cy="421170"/>
            <a:chOff x="5023476" y="1967700"/>
            <a:chExt cx="421170" cy="421170"/>
          </a:xfrm>
        </p:grpSpPr>
        <p:sp>
          <p:nvSpPr>
            <p:cNvPr id="15" name="橢圓 14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686486" y="3187853"/>
            <a:ext cx="421170" cy="421170"/>
            <a:chOff x="5023476" y="301926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686486" y="4239413"/>
            <a:ext cx="421170" cy="421170"/>
            <a:chOff x="5023476" y="407082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686486" y="5290973"/>
            <a:ext cx="421170" cy="421170"/>
            <a:chOff x="5023476" y="5122380"/>
            <a:chExt cx="421170" cy="421170"/>
          </a:xfrm>
        </p:grpSpPr>
        <p:sp>
          <p:nvSpPr>
            <p:cNvPr id="24" name="橢圓 23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372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4856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5" name="圖片版面配置區 1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032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659401" y="1876275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8" name="文字方塊 11"/>
          <p:cNvSpPr txBox="1"/>
          <p:nvPr/>
        </p:nvSpPr>
        <p:spPr>
          <a:xfrm>
            <a:off x="4643053" y="2003167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9" name="矩形 8"/>
          <p:cNvSpPr/>
          <p:nvPr/>
        </p:nvSpPr>
        <p:spPr>
          <a:xfrm>
            <a:off x="3659401" y="2995212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0" name="文字方塊 13"/>
          <p:cNvSpPr txBox="1"/>
          <p:nvPr/>
        </p:nvSpPr>
        <p:spPr>
          <a:xfrm>
            <a:off x="4643053" y="3122104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3659401" y="4118476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2" name="文字方塊 15"/>
          <p:cNvSpPr txBox="1"/>
          <p:nvPr/>
        </p:nvSpPr>
        <p:spPr>
          <a:xfrm>
            <a:off x="4643053" y="4245368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3659401" y="5237413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4" name="文字方塊 17"/>
          <p:cNvSpPr txBox="1"/>
          <p:nvPr/>
        </p:nvSpPr>
        <p:spPr>
          <a:xfrm>
            <a:off x="4643053" y="5364305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90193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矩形 1"/>
          <p:cNvSpPr/>
          <p:nvPr/>
        </p:nvSpPr>
        <p:spPr>
          <a:xfrm>
            <a:off x="2185776" y="622131"/>
            <a:ext cx="4772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001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473034" y="201049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5473034" y="306205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5473034" y="411361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473034" y="516517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4987068" y="3220797"/>
            <a:ext cx="421170" cy="421170"/>
            <a:chOff x="5023476" y="301926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加號 1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987068" y="2169237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加號 1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987068" y="4272357"/>
            <a:ext cx="421170" cy="421170"/>
            <a:chOff x="5023476" y="301926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加號 19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987068" y="5323917"/>
            <a:ext cx="421170" cy="421170"/>
            <a:chOff x="5023476" y="301926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加號 22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4361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7703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54106" y="3470046"/>
            <a:ext cx="4772461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/>
                </a:solidFill>
              </a:rPr>
              <a:t>Picture Cropping Tool 033</a:t>
            </a:r>
            <a:endParaRPr lang="zh-TW" altLang="en-US" sz="3200" b="1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8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74658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034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4508217" y="2200081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508217" y="3175441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508217" y="4150801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508217" y="5126161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386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16598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035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024383" y="1897754"/>
            <a:ext cx="3038050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1024383" y="2949314"/>
            <a:ext cx="3038050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024383" y="4000874"/>
            <a:ext cx="3038050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1024383" y="5052434"/>
            <a:ext cx="3038050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38417" y="3108061"/>
            <a:ext cx="421170" cy="421170"/>
            <a:chOff x="5023476" y="301926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加號 1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38417" y="2056501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加號 1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38417" y="4159621"/>
            <a:ext cx="421170" cy="421170"/>
            <a:chOff x="5023476" y="301926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加號 19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538417" y="5211181"/>
            <a:ext cx="421170" cy="421170"/>
            <a:chOff x="5023476" y="301926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加號 22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17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9335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版面配置區 1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41517" y="782151"/>
            <a:ext cx="3606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28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036</a:t>
            </a:r>
            <a:endParaRPr lang="zh-TW" altLang="en-US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7860" y="163468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12"/>
          <p:cNvSpPr txBox="1"/>
          <p:nvPr/>
        </p:nvSpPr>
        <p:spPr>
          <a:xfrm>
            <a:off x="1312818" y="2076940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Agenda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312818" y="2479404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9" name="文字方塊 14"/>
          <p:cNvSpPr txBox="1"/>
          <p:nvPr/>
        </p:nvSpPr>
        <p:spPr>
          <a:xfrm>
            <a:off x="1312818" y="2974363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Process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312818" y="3376827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1" name="文字方塊 16"/>
          <p:cNvSpPr txBox="1"/>
          <p:nvPr/>
        </p:nvSpPr>
        <p:spPr>
          <a:xfrm>
            <a:off x="1317702" y="3917757"/>
            <a:ext cx="129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/>
              <a:t>Security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317702" y="4320221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sp>
        <p:nvSpPr>
          <p:cNvPr id="13" name="文字方塊 18"/>
          <p:cNvSpPr txBox="1"/>
          <p:nvPr/>
        </p:nvSpPr>
        <p:spPr>
          <a:xfrm>
            <a:off x="1317702" y="4815180"/>
            <a:ext cx="16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/>
              <a:t>Success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1317702" y="5217644"/>
            <a:ext cx="2535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</a:t>
            </a:r>
            <a:endParaRPr lang="zh-TW" altLang="en-US" sz="14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773137" y="3206160"/>
            <a:ext cx="523644" cy="523644"/>
            <a:chOff x="5731184" y="3068960"/>
            <a:chExt cx="816070" cy="816070"/>
          </a:xfrm>
        </p:grpSpPr>
        <p:sp>
          <p:nvSpPr>
            <p:cNvPr id="17" name="橢圓 16"/>
            <p:cNvSpPr/>
            <p:nvPr/>
          </p:nvSpPr>
          <p:spPr>
            <a:xfrm>
              <a:off x="5731184" y="3068960"/>
              <a:ext cx="816070" cy="8160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5935646" y="3308966"/>
              <a:ext cx="407146" cy="336058"/>
              <a:chOff x="13079250" y="23448756"/>
              <a:chExt cx="2967819" cy="2449630"/>
            </a:xfrm>
            <a:solidFill>
              <a:schemeClr val="bg1"/>
            </a:solidFill>
          </p:grpSpPr>
          <p:sp>
            <p:nvSpPr>
              <p:cNvPr id="19" name="手繪多邊形 18"/>
              <p:cNvSpPr>
                <a:spLocks/>
              </p:cNvSpPr>
              <p:nvPr/>
            </p:nvSpPr>
            <p:spPr bwMode="auto">
              <a:xfrm>
                <a:off x="13079250" y="23448756"/>
                <a:ext cx="2967819" cy="2449630"/>
              </a:xfrm>
              <a:custGeom>
                <a:avLst/>
                <a:gdLst>
                  <a:gd name="connsiteX0" fmla="*/ 2007528 w 4024625"/>
                  <a:gd name="connsiteY0" fmla="*/ 1087436 h 3321916"/>
                  <a:gd name="connsiteX1" fmla="*/ 1840007 w 4024625"/>
                  <a:gd name="connsiteY1" fmla="*/ 1101840 h 3321916"/>
                  <a:gd name="connsiteX2" fmla="*/ 1743097 w 4024625"/>
                  <a:gd name="connsiteY2" fmla="*/ 1122724 h 3321916"/>
                  <a:gd name="connsiteX3" fmla="*/ 1609441 w 4024625"/>
                  <a:gd name="connsiteY3" fmla="*/ 1178896 h 3321916"/>
                  <a:gd name="connsiteX4" fmla="*/ 1096431 w 4024625"/>
                  <a:gd name="connsiteY4" fmla="*/ 1856928 h 3321916"/>
                  <a:gd name="connsiteX5" fmla="*/ 1116966 w 4024625"/>
                  <a:gd name="connsiteY5" fmla="*/ 2260216 h 3321916"/>
                  <a:gd name="connsiteX6" fmla="*/ 1819472 w 4024625"/>
                  <a:gd name="connsiteY6" fmla="*/ 2915204 h 3321916"/>
                  <a:gd name="connsiteX7" fmla="*/ 1895847 w 4024625"/>
                  <a:gd name="connsiteY7" fmla="*/ 2930328 h 3321916"/>
                  <a:gd name="connsiteX8" fmla="*/ 2217919 w 4024625"/>
                  <a:gd name="connsiteY8" fmla="*/ 2911604 h 3321916"/>
                  <a:gd name="connsiteX9" fmla="*/ 2875753 w 4024625"/>
                  <a:gd name="connsiteY9" fmla="*/ 2323952 h 3321916"/>
                  <a:gd name="connsiteX10" fmla="*/ 2922227 w 4024625"/>
                  <a:gd name="connsiteY10" fmla="*/ 2006360 h 3321916"/>
                  <a:gd name="connsiteX11" fmla="*/ 2861343 w 4024625"/>
                  <a:gd name="connsiteY11" fmla="*/ 1660684 h 3321916"/>
                  <a:gd name="connsiteX12" fmla="*/ 2600515 w 4024625"/>
                  <a:gd name="connsiteY12" fmla="*/ 1300604 h 3321916"/>
                  <a:gd name="connsiteX13" fmla="*/ 2271958 w 4024625"/>
                  <a:gd name="connsiteY13" fmla="*/ 1122364 h 3321916"/>
                  <a:gd name="connsiteX14" fmla="*/ 2175409 w 4024625"/>
                  <a:gd name="connsiteY14" fmla="*/ 1101840 h 3321916"/>
                  <a:gd name="connsiteX15" fmla="*/ 2007528 w 4024625"/>
                  <a:gd name="connsiteY15" fmla="*/ 1087436 h 3321916"/>
                  <a:gd name="connsiteX16" fmla="*/ 691176 w 4024625"/>
                  <a:gd name="connsiteY16" fmla="*/ 884236 h 3321916"/>
                  <a:gd name="connsiteX17" fmla="*/ 395695 w 4024625"/>
                  <a:gd name="connsiteY17" fmla="*/ 895036 h 3321916"/>
                  <a:gd name="connsiteX18" fmla="*/ 376237 w 4024625"/>
                  <a:gd name="connsiteY18" fmla="*/ 1095956 h 3321916"/>
                  <a:gd name="connsiteX19" fmla="*/ 388128 w 4024625"/>
                  <a:gd name="connsiteY19" fmla="*/ 1299032 h 3321916"/>
                  <a:gd name="connsiteX20" fmla="*/ 691176 w 4024625"/>
                  <a:gd name="connsiteY20" fmla="*/ 1311272 h 3321916"/>
                  <a:gd name="connsiteX21" fmla="*/ 994223 w 4024625"/>
                  <a:gd name="connsiteY21" fmla="*/ 1299032 h 3321916"/>
                  <a:gd name="connsiteX22" fmla="*/ 1006475 w 4024625"/>
                  <a:gd name="connsiteY22" fmla="*/ 1095956 h 3321916"/>
                  <a:gd name="connsiteX23" fmla="*/ 987017 w 4024625"/>
                  <a:gd name="connsiteY23" fmla="*/ 895036 h 3321916"/>
                  <a:gd name="connsiteX24" fmla="*/ 691176 w 4024625"/>
                  <a:gd name="connsiteY24" fmla="*/ 884236 h 3321916"/>
                  <a:gd name="connsiteX25" fmla="*/ 1504906 w 4024625"/>
                  <a:gd name="connsiteY25" fmla="*/ 0 h 3321916"/>
                  <a:gd name="connsiteX26" fmla="*/ 2007262 w 4024625"/>
                  <a:gd name="connsiteY26" fmla="*/ 0 h 3321916"/>
                  <a:gd name="connsiteX27" fmla="*/ 2509258 w 4024625"/>
                  <a:gd name="connsiteY27" fmla="*/ 0 h 3321916"/>
                  <a:gd name="connsiteX28" fmla="*/ 2657624 w 4024625"/>
                  <a:gd name="connsiteY28" fmla="*/ 247692 h 3321916"/>
                  <a:gd name="connsiteX29" fmla="*/ 2828316 w 4024625"/>
                  <a:gd name="connsiteY29" fmla="*/ 501868 h 3321916"/>
                  <a:gd name="connsiteX30" fmla="*/ 3367404 w 4024625"/>
                  <a:gd name="connsiteY30" fmla="*/ 507988 h 3321916"/>
                  <a:gd name="connsiteX31" fmla="*/ 3906130 w 4024625"/>
                  <a:gd name="connsiteY31" fmla="*/ 519508 h 3321916"/>
                  <a:gd name="connsiteX32" fmla="*/ 3961588 w 4024625"/>
                  <a:gd name="connsiteY32" fmla="*/ 562352 h 3321916"/>
                  <a:gd name="connsiteX33" fmla="*/ 4024607 w 4024625"/>
                  <a:gd name="connsiteY33" fmla="*/ 1909552 h 3321916"/>
                  <a:gd name="connsiteX34" fmla="*/ 4011283 w 4024625"/>
                  <a:gd name="connsiteY34" fmla="*/ 3168188 h 3321916"/>
                  <a:gd name="connsiteX35" fmla="*/ 3887404 w 4024625"/>
                  <a:gd name="connsiteY35" fmla="*/ 3301396 h 3321916"/>
                  <a:gd name="connsiteX36" fmla="*/ 2004381 w 4024625"/>
                  <a:gd name="connsiteY36" fmla="*/ 3321556 h 3321916"/>
                  <a:gd name="connsiteX37" fmla="*/ 133601 w 4024625"/>
                  <a:gd name="connsiteY37" fmla="*/ 3306436 h 3321916"/>
                  <a:gd name="connsiteX38" fmla="*/ 28809 w 4024625"/>
                  <a:gd name="connsiteY38" fmla="*/ 3226872 h 3321916"/>
                  <a:gd name="connsiteX39" fmla="*/ 0 w 4024625"/>
                  <a:gd name="connsiteY39" fmla="*/ 3187268 h 3321916"/>
                  <a:gd name="connsiteX40" fmla="*/ 0 w 4024625"/>
                  <a:gd name="connsiteY40" fmla="*/ 1913152 h 3321916"/>
                  <a:gd name="connsiteX41" fmla="*/ 11524 w 4024625"/>
                  <a:gd name="connsiteY41" fmla="*/ 616716 h 3321916"/>
                  <a:gd name="connsiteX42" fmla="*/ 103712 w 4024625"/>
                  <a:gd name="connsiteY42" fmla="*/ 522388 h 3321916"/>
                  <a:gd name="connsiteX43" fmla="*/ 654683 w 4024625"/>
                  <a:gd name="connsiteY43" fmla="*/ 507988 h 3321916"/>
                  <a:gd name="connsiteX44" fmla="*/ 1177925 w 4024625"/>
                  <a:gd name="connsiteY44" fmla="*/ 507988 h 3321916"/>
                  <a:gd name="connsiteX45" fmla="*/ 1203853 w 4024625"/>
                  <a:gd name="connsiteY45" fmla="*/ 485308 h 3321916"/>
                  <a:gd name="connsiteX46" fmla="*/ 1367344 w 4024625"/>
                  <a:gd name="connsiteY46" fmla="*/ 231132 h 332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024625" h="3321916">
                    <a:moveTo>
                      <a:pt x="2007528" y="1087436"/>
                    </a:moveTo>
                    <a:cubicBezTo>
                      <a:pt x="1951687" y="1087436"/>
                      <a:pt x="1876033" y="1093916"/>
                      <a:pt x="1840007" y="1101840"/>
                    </a:cubicBezTo>
                    <a:cubicBezTo>
                      <a:pt x="1803621" y="1109400"/>
                      <a:pt x="1760029" y="1119124"/>
                      <a:pt x="1743097" y="1122724"/>
                    </a:cubicBezTo>
                    <a:cubicBezTo>
                      <a:pt x="1726525" y="1126324"/>
                      <a:pt x="1666362" y="1151532"/>
                      <a:pt x="1609441" y="1178896"/>
                    </a:cubicBezTo>
                    <a:cubicBezTo>
                      <a:pt x="1336724" y="1309604"/>
                      <a:pt x="1148309" y="1558780"/>
                      <a:pt x="1096431" y="1856928"/>
                    </a:cubicBezTo>
                    <a:cubicBezTo>
                      <a:pt x="1079499" y="1953788"/>
                      <a:pt x="1090667" y="2171996"/>
                      <a:pt x="1116966" y="2260216"/>
                    </a:cubicBezTo>
                    <a:cubicBezTo>
                      <a:pt x="1216398" y="2593652"/>
                      <a:pt x="1494518" y="2852908"/>
                      <a:pt x="1819472" y="2915204"/>
                    </a:cubicBezTo>
                    <a:cubicBezTo>
                      <a:pt x="1850094" y="2920964"/>
                      <a:pt x="1884679" y="2927808"/>
                      <a:pt x="1895847" y="2930328"/>
                    </a:cubicBezTo>
                    <a:cubicBezTo>
                      <a:pt x="1937277" y="2940048"/>
                      <a:pt x="2152352" y="2927448"/>
                      <a:pt x="2217919" y="2911604"/>
                    </a:cubicBezTo>
                    <a:cubicBezTo>
                      <a:pt x="2518736" y="2839588"/>
                      <a:pt x="2773079" y="2612376"/>
                      <a:pt x="2875753" y="2323952"/>
                    </a:cubicBezTo>
                    <a:cubicBezTo>
                      <a:pt x="2917183" y="2208004"/>
                      <a:pt x="2922587" y="2170916"/>
                      <a:pt x="2922227" y="2006360"/>
                    </a:cubicBezTo>
                    <a:cubicBezTo>
                      <a:pt x="2921506" y="1833164"/>
                      <a:pt x="2914301" y="1793552"/>
                      <a:pt x="2861343" y="1660684"/>
                    </a:cubicBezTo>
                    <a:cubicBezTo>
                      <a:pt x="2805503" y="1521692"/>
                      <a:pt x="2713997" y="1394944"/>
                      <a:pt x="2600515" y="1300604"/>
                    </a:cubicBezTo>
                    <a:cubicBezTo>
                      <a:pt x="2527382" y="1239748"/>
                      <a:pt x="2336084" y="1136048"/>
                      <a:pt x="2271958" y="1122364"/>
                    </a:cubicBezTo>
                    <a:cubicBezTo>
                      <a:pt x="2255026" y="1118764"/>
                      <a:pt x="2211795" y="1109400"/>
                      <a:pt x="2175409" y="1101840"/>
                    </a:cubicBezTo>
                    <a:cubicBezTo>
                      <a:pt x="2139022" y="1093916"/>
                      <a:pt x="2063368" y="1087436"/>
                      <a:pt x="2007528" y="1087436"/>
                    </a:cubicBezTo>
                    <a:close/>
                    <a:moveTo>
                      <a:pt x="691176" y="884236"/>
                    </a:moveTo>
                    <a:cubicBezTo>
                      <a:pt x="520734" y="884236"/>
                      <a:pt x="407947" y="888196"/>
                      <a:pt x="395695" y="895036"/>
                    </a:cubicBezTo>
                    <a:cubicBezTo>
                      <a:pt x="377318" y="904760"/>
                      <a:pt x="376237" y="918084"/>
                      <a:pt x="376237" y="1095956"/>
                    </a:cubicBezTo>
                    <a:cubicBezTo>
                      <a:pt x="376237" y="1230980"/>
                      <a:pt x="379480" y="1290392"/>
                      <a:pt x="388128" y="1299032"/>
                    </a:cubicBezTo>
                    <a:cubicBezTo>
                      <a:pt x="397137" y="1308032"/>
                      <a:pt x="478574" y="1311272"/>
                      <a:pt x="691176" y="1311272"/>
                    </a:cubicBezTo>
                    <a:cubicBezTo>
                      <a:pt x="904138" y="1311272"/>
                      <a:pt x="985575" y="1308032"/>
                      <a:pt x="994223" y="1299032"/>
                    </a:cubicBezTo>
                    <a:cubicBezTo>
                      <a:pt x="1002872" y="1290392"/>
                      <a:pt x="1006475" y="1230980"/>
                      <a:pt x="1006475" y="1095956"/>
                    </a:cubicBezTo>
                    <a:cubicBezTo>
                      <a:pt x="1006475" y="918084"/>
                      <a:pt x="1005394" y="904760"/>
                      <a:pt x="987017" y="895036"/>
                    </a:cubicBezTo>
                    <a:cubicBezTo>
                      <a:pt x="974765" y="888196"/>
                      <a:pt x="861978" y="884236"/>
                      <a:pt x="691176" y="884236"/>
                    </a:cubicBezTo>
                    <a:close/>
                    <a:moveTo>
                      <a:pt x="1504906" y="0"/>
                    </a:moveTo>
                    <a:lnTo>
                      <a:pt x="2007262" y="0"/>
                    </a:lnTo>
                    <a:lnTo>
                      <a:pt x="2509258" y="0"/>
                    </a:lnTo>
                    <a:lnTo>
                      <a:pt x="2657624" y="247692"/>
                    </a:lnTo>
                    <a:cubicBezTo>
                      <a:pt x="2764216" y="425904"/>
                      <a:pt x="2812112" y="497548"/>
                      <a:pt x="2828316" y="501868"/>
                    </a:cubicBezTo>
                    <a:cubicBezTo>
                      <a:pt x="2840920" y="505108"/>
                      <a:pt x="3083276" y="507988"/>
                      <a:pt x="3367404" y="507988"/>
                    </a:cubicBezTo>
                    <a:cubicBezTo>
                      <a:pt x="3728235" y="507988"/>
                      <a:pt x="3890286" y="511588"/>
                      <a:pt x="3906130" y="519508"/>
                    </a:cubicBezTo>
                    <a:cubicBezTo>
                      <a:pt x="3918014" y="525628"/>
                      <a:pt x="3943222" y="545072"/>
                      <a:pt x="3961588" y="562352"/>
                    </a:cubicBezTo>
                    <a:cubicBezTo>
                      <a:pt x="4027488" y="624636"/>
                      <a:pt x="4024607" y="568112"/>
                      <a:pt x="4024607" y="1909552"/>
                    </a:cubicBezTo>
                    <a:cubicBezTo>
                      <a:pt x="4024607" y="2872968"/>
                      <a:pt x="4021726" y="3133624"/>
                      <a:pt x="4011283" y="3168188"/>
                    </a:cubicBezTo>
                    <a:cubicBezTo>
                      <a:pt x="3991477" y="3235152"/>
                      <a:pt x="3952225" y="3277272"/>
                      <a:pt x="3887404" y="3301396"/>
                    </a:cubicBezTo>
                    <a:cubicBezTo>
                      <a:pt x="3830867" y="3322636"/>
                      <a:pt x="3830507" y="3322636"/>
                      <a:pt x="2004381" y="3321556"/>
                    </a:cubicBezTo>
                    <a:cubicBezTo>
                      <a:pt x="489032" y="3320836"/>
                      <a:pt x="170333" y="3318316"/>
                      <a:pt x="133601" y="3306436"/>
                    </a:cubicBezTo>
                    <a:cubicBezTo>
                      <a:pt x="81025" y="3290232"/>
                      <a:pt x="66981" y="3279432"/>
                      <a:pt x="28809" y="3226872"/>
                    </a:cubicBezTo>
                    <a:lnTo>
                      <a:pt x="0" y="3187268"/>
                    </a:lnTo>
                    <a:lnTo>
                      <a:pt x="0" y="1913152"/>
                    </a:lnTo>
                    <a:cubicBezTo>
                      <a:pt x="0" y="991136"/>
                      <a:pt x="3241" y="632556"/>
                      <a:pt x="11524" y="616716"/>
                    </a:cubicBezTo>
                    <a:cubicBezTo>
                      <a:pt x="28449" y="583952"/>
                      <a:pt x="72382" y="538592"/>
                      <a:pt x="103712" y="522388"/>
                    </a:cubicBezTo>
                    <a:cubicBezTo>
                      <a:pt x="126399" y="510508"/>
                      <a:pt x="223989" y="507988"/>
                      <a:pt x="654683" y="507988"/>
                    </a:cubicBezTo>
                    <a:lnTo>
                      <a:pt x="1177925" y="507988"/>
                    </a:lnTo>
                    <a:lnTo>
                      <a:pt x="1203853" y="485308"/>
                    </a:lnTo>
                    <a:cubicBezTo>
                      <a:pt x="1217897" y="472708"/>
                      <a:pt x="1291360" y="358220"/>
                      <a:pt x="1367344" y="23113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0" name="手繪多邊形 19"/>
              <p:cNvSpPr>
                <a:spLocks/>
              </p:cNvSpPr>
              <p:nvPr/>
            </p:nvSpPr>
            <p:spPr bwMode="auto">
              <a:xfrm>
                <a:off x="14046734" y="24416165"/>
                <a:ext cx="1019800" cy="1024369"/>
              </a:xfrm>
              <a:custGeom>
                <a:avLst/>
                <a:gdLst>
                  <a:gd name="connsiteX0" fmla="*/ 696901 w 1382938"/>
                  <a:gd name="connsiteY0" fmla="*/ 174564 h 1389136"/>
                  <a:gd name="connsiteX1" fmla="*/ 615103 w 1382938"/>
                  <a:gd name="connsiteY1" fmla="*/ 185584 h 1389136"/>
                  <a:gd name="connsiteX2" fmla="*/ 187732 w 1382938"/>
                  <a:gd name="connsiteY2" fmla="*/ 592580 h 1389136"/>
                  <a:gd name="connsiteX3" fmla="*/ 187732 w 1382938"/>
                  <a:gd name="connsiteY3" fmla="*/ 808496 h 1389136"/>
                  <a:gd name="connsiteX4" fmla="*/ 532584 w 1382938"/>
                  <a:gd name="connsiteY4" fmla="*/ 1189940 h 1389136"/>
                  <a:gd name="connsiteX5" fmla="*/ 850769 w 1382938"/>
                  <a:gd name="connsiteY5" fmla="*/ 1191740 h 1389136"/>
                  <a:gd name="connsiteX6" fmla="*/ 1062653 w 1382938"/>
                  <a:gd name="connsiteY6" fmla="*/ 1061472 h 1389136"/>
                  <a:gd name="connsiteX7" fmla="*/ 1208953 w 1382938"/>
                  <a:gd name="connsiteY7" fmla="*/ 698740 h 1389136"/>
                  <a:gd name="connsiteX8" fmla="*/ 1135442 w 1382938"/>
                  <a:gd name="connsiteY8" fmla="*/ 424528 h 1389136"/>
                  <a:gd name="connsiteX9" fmla="*/ 777619 w 1382938"/>
                  <a:gd name="connsiteY9" fmla="*/ 185944 h 1389136"/>
                  <a:gd name="connsiteX10" fmla="*/ 696901 w 1382938"/>
                  <a:gd name="connsiteY10" fmla="*/ 174564 h 1389136"/>
                  <a:gd name="connsiteX11" fmla="*/ 709912 w 1382938"/>
                  <a:gd name="connsiteY11" fmla="*/ 376 h 1389136"/>
                  <a:gd name="connsiteX12" fmla="*/ 908829 w 1382938"/>
                  <a:gd name="connsiteY12" fmla="*/ 35660 h 1389136"/>
                  <a:gd name="connsiteX13" fmla="*/ 1337507 w 1382938"/>
                  <a:gd name="connsiteY13" fmla="*/ 434916 h 1389136"/>
                  <a:gd name="connsiteX14" fmla="*/ 1382858 w 1382938"/>
                  <a:gd name="connsiteY14" fmla="*/ 698084 h 1389136"/>
                  <a:gd name="connsiteX15" fmla="*/ 1357663 w 1382938"/>
                  <a:gd name="connsiteY15" fmla="*/ 904012 h 1389136"/>
                  <a:gd name="connsiteX16" fmla="*/ 909909 w 1382938"/>
                  <a:gd name="connsiteY16" fmla="*/ 1358712 h 1389136"/>
                  <a:gd name="connsiteX17" fmla="*/ 688552 w 1382938"/>
                  <a:gd name="connsiteY17" fmla="*/ 1388952 h 1389136"/>
                  <a:gd name="connsiteX18" fmla="*/ 517585 w 1382938"/>
                  <a:gd name="connsiteY18" fmla="*/ 1372752 h 1389136"/>
                  <a:gd name="connsiteX19" fmla="*/ 178170 w 1382938"/>
                  <a:gd name="connsiteY19" fmla="*/ 1165384 h 1389136"/>
                  <a:gd name="connsiteX20" fmla="*/ 10443 w 1382938"/>
                  <a:gd name="connsiteY20" fmla="*/ 585760 h 1389136"/>
                  <a:gd name="connsiteX21" fmla="*/ 214163 w 1382938"/>
                  <a:gd name="connsiteY21" fmla="*/ 195868 h 1389136"/>
                  <a:gd name="connsiteX22" fmla="*/ 657958 w 1382938"/>
                  <a:gd name="connsiteY22" fmla="*/ 1820 h 1389136"/>
                  <a:gd name="connsiteX23" fmla="*/ 709912 w 1382938"/>
                  <a:gd name="connsiteY23" fmla="*/ 376 h 1389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82938" h="1389136">
                    <a:moveTo>
                      <a:pt x="696901" y="174564"/>
                    </a:moveTo>
                    <a:cubicBezTo>
                      <a:pt x="674920" y="174520"/>
                      <a:pt x="652759" y="178208"/>
                      <a:pt x="615103" y="185584"/>
                    </a:cubicBezTo>
                    <a:cubicBezTo>
                      <a:pt x="397454" y="228768"/>
                      <a:pt x="236379" y="381708"/>
                      <a:pt x="187732" y="592580"/>
                    </a:cubicBezTo>
                    <a:cubicBezTo>
                      <a:pt x="167553" y="678228"/>
                      <a:pt x="167553" y="721768"/>
                      <a:pt x="187732" y="808496"/>
                    </a:cubicBezTo>
                    <a:cubicBezTo>
                      <a:pt x="228451" y="983024"/>
                      <a:pt x="366104" y="1135604"/>
                      <a:pt x="532584" y="1189940"/>
                    </a:cubicBezTo>
                    <a:cubicBezTo>
                      <a:pt x="623030" y="1219448"/>
                      <a:pt x="766808" y="1220168"/>
                      <a:pt x="850769" y="1191740"/>
                    </a:cubicBezTo>
                    <a:cubicBezTo>
                      <a:pt x="935450" y="1163312"/>
                      <a:pt x="1000673" y="1123008"/>
                      <a:pt x="1062653" y="1061472"/>
                    </a:cubicBezTo>
                    <a:cubicBezTo>
                      <a:pt x="1166432" y="957476"/>
                      <a:pt x="1208953" y="852036"/>
                      <a:pt x="1208953" y="698740"/>
                    </a:cubicBezTo>
                    <a:cubicBezTo>
                      <a:pt x="1208953" y="591140"/>
                      <a:pt x="1188413" y="514132"/>
                      <a:pt x="1135442" y="424528"/>
                    </a:cubicBezTo>
                    <a:cubicBezTo>
                      <a:pt x="1067697" y="309016"/>
                      <a:pt x="928243" y="216172"/>
                      <a:pt x="777619" y="185944"/>
                    </a:cubicBezTo>
                    <a:cubicBezTo>
                      <a:pt x="740684" y="178388"/>
                      <a:pt x="718883" y="174612"/>
                      <a:pt x="696901" y="174564"/>
                    </a:cubicBezTo>
                    <a:close/>
                    <a:moveTo>
                      <a:pt x="709912" y="376"/>
                    </a:moveTo>
                    <a:cubicBezTo>
                      <a:pt x="769131" y="2720"/>
                      <a:pt x="846471" y="15952"/>
                      <a:pt x="908829" y="35660"/>
                    </a:cubicBezTo>
                    <a:cubicBezTo>
                      <a:pt x="1098153" y="95424"/>
                      <a:pt x="1272359" y="257788"/>
                      <a:pt x="1337507" y="434916"/>
                    </a:cubicBezTo>
                    <a:cubicBezTo>
                      <a:pt x="1380339" y="551560"/>
                      <a:pt x="1383578" y="570280"/>
                      <a:pt x="1382858" y="698084"/>
                    </a:cubicBezTo>
                    <a:cubicBezTo>
                      <a:pt x="1382138" y="803928"/>
                      <a:pt x="1377819" y="839572"/>
                      <a:pt x="1357663" y="904012"/>
                    </a:cubicBezTo>
                    <a:cubicBezTo>
                      <a:pt x="1287477" y="1127220"/>
                      <a:pt x="1129827" y="1287428"/>
                      <a:pt x="909909" y="1358712"/>
                    </a:cubicBezTo>
                    <a:cubicBezTo>
                      <a:pt x="822086" y="1387152"/>
                      <a:pt x="802290" y="1390032"/>
                      <a:pt x="688552" y="1388952"/>
                    </a:cubicBezTo>
                    <a:cubicBezTo>
                      <a:pt x="610087" y="1387872"/>
                      <a:pt x="546379" y="1382112"/>
                      <a:pt x="517585" y="1372752"/>
                    </a:cubicBezTo>
                    <a:cubicBezTo>
                      <a:pt x="367854" y="1324148"/>
                      <a:pt x="263834" y="1260788"/>
                      <a:pt x="178170" y="1165384"/>
                    </a:cubicBezTo>
                    <a:cubicBezTo>
                      <a:pt x="41037" y="1012736"/>
                      <a:pt x="-27710" y="774768"/>
                      <a:pt x="10443" y="585760"/>
                    </a:cubicBezTo>
                    <a:cubicBezTo>
                      <a:pt x="45716" y="412596"/>
                      <a:pt x="105464" y="298112"/>
                      <a:pt x="214163" y="195868"/>
                    </a:cubicBezTo>
                    <a:cubicBezTo>
                      <a:pt x="343738" y="74184"/>
                      <a:pt x="448478" y="28460"/>
                      <a:pt x="657958" y="1820"/>
                    </a:cubicBezTo>
                    <a:cubicBezTo>
                      <a:pt x="672445" y="20"/>
                      <a:pt x="690172" y="-408"/>
                      <a:pt x="709912" y="37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1" name="群組 20"/>
          <p:cNvGrpSpPr/>
          <p:nvPr/>
        </p:nvGrpSpPr>
        <p:grpSpPr>
          <a:xfrm>
            <a:off x="773137" y="2308737"/>
            <a:ext cx="523644" cy="523644"/>
            <a:chOff x="5731184" y="1981037"/>
            <a:chExt cx="816070" cy="816070"/>
          </a:xfrm>
        </p:grpSpPr>
        <p:sp>
          <p:nvSpPr>
            <p:cNvPr id="22" name="橢圓 21"/>
            <p:cNvSpPr/>
            <p:nvPr/>
          </p:nvSpPr>
          <p:spPr>
            <a:xfrm>
              <a:off x="5731184" y="1981037"/>
              <a:ext cx="816070" cy="8160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手繪多邊形 22"/>
            <p:cNvSpPr>
              <a:spLocks/>
            </p:cNvSpPr>
            <p:nvPr/>
          </p:nvSpPr>
          <p:spPr bwMode="auto">
            <a:xfrm flipV="1">
              <a:off x="6011604" y="2153374"/>
              <a:ext cx="255230" cy="471396"/>
            </a:xfrm>
            <a:custGeom>
              <a:avLst/>
              <a:gdLst>
                <a:gd name="connsiteX0" fmla="*/ 1041502 w 2397801"/>
                <a:gd name="connsiteY0" fmla="*/ 588163 h 4428623"/>
                <a:gd name="connsiteX1" fmla="*/ 299462 w 2397801"/>
                <a:gd name="connsiteY1" fmla="*/ 593899 h 4428623"/>
                <a:gd name="connsiteX2" fmla="*/ 283250 w 2397801"/>
                <a:gd name="connsiteY2" fmla="*/ 2218109 h 4428623"/>
                <a:gd name="connsiteX3" fmla="*/ 290095 w 2397801"/>
                <a:gd name="connsiteY3" fmla="*/ 3843037 h 4428623"/>
                <a:gd name="connsiteX4" fmla="*/ 1207710 w 2397801"/>
                <a:gd name="connsiteY4" fmla="*/ 3847357 h 4428623"/>
                <a:gd name="connsiteX5" fmla="*/ 2118479 w 2397801"/>
                <a:gd name="connsiteY5" fmla="*/ 3844837 h 4428623"/>
                <a:gd name="connsiteX6" fmla="*/ 2121001 w 2397801"/>
                <a:gd name="connsiteY6" fmla="*/ 2224589 h 4428623"/>
                <a:gd name="connsiteX7" fmla="*/ 2110914 w 2397801"/>
                <a:gd name="connsiteY7" fmla="*/ 596419 h 4428623"/>
                <a:gd name="connsiteX8" fmla="*/ 1041502 w 2397801"/>
                <a:gd name="connsiteY8" fmla="*/ 588163 h 4428623"/>
                <a:gd name="connsiteX9" fmla="*/ 1205249 w 2397801"/>
                <a:gd name="connsiteY9" fmla="*/ 186437 h 4428623"/>
                <a:gd name="connsiteX10" fmla="*/ 930070 w 2397801"/>
                <a:gd name="connsiteY10" fmla="*/ 210597 h 4428623"/>
                <a:gd name="connsiteX11" fmla="*/ 899455 w 2397801"/>
                <a:gd name="connsiteY11" fmla="*/ 338957 h 4428623"/>
                <a:gd name="connsiteX12" fmla="*/ 1201647 w 2397801"/>
                <a:gd name="connsiteY12" fmla="*/ 414677 h 4428623"/>
                <a:gd name="connsiteX13" fmla="*/ 1445490 w 2397801"/>
                <a:gd name="connsiteY13" fmla="*/ 398813 h 4428623"/>
                <a:gd name="connsiteX14" fmla="*/ 1513204 w 2397801"/>
                <a:gd name="connsiteY14" fmla="*/ 295689 h 4428623"/>
                <a:gd name="connsiteX15" fmla="*/ 1484029 w 2397801"/>
                <a:gd name="connsiteY15" fmla="*/ 219609 h 4428623"/>
                <a:gd name="connsiteX16" fmla="*/ 1454134 w 2397801"/>
                <a:gd name="connsiteY16" fmla="*/ 186437 h 4428623"/>
                <a:gd name="connsiteX17" fmla="*/ 813103 w 2397801"/>
                <a:gd name="connsiteY17" fmla="*/ 1 h 4428623"/>
                <a:gd name="connsiteX18" fmla="*/ 1241394 w 2397801"/>
                <a:gd name="connsiteY18" fmla="*/ 553 h 4428623"/>
                <a:gd name="connsiteX19" fmla="*/ 2335516 w 2397801"/>
                <a:gd name="connsiteY19" fmla="*/ 3793 h 4428623"/>
                <a:gd name="connsiteX20" fmla="*/ 2364318 w 2397801"/>
                <a:gd name="connsiteY20" fmla="*/ 25037 h 4428623"/>
                <a:gd name="connsiteX21" fmla="*/ 2392760 w 2397801"/>
                <a:gd name="connsiteY21" fmla="*/ 46641 h 4428623"/>
                <a:gd name="connsiteX22" fmla="*/ 2395281 w 2397801"/>
                <a:gd name="connsiteY22" fmla="*/ 2216709 h 4428623"/>
                <a:gd name="connsiteX23" fmla="*/ 2397801 w 2397801"/>
                <a:gd name="connsiteY23" fmla="*/ 4386781 h 4428623"/>
                <a:gd name="connsiteX24" fmla="*/ 2371159 w 2397801"/>
                <a:gd name="connsiteY24" fmla="*/ 4408025 h 4428623"/>
                <a:gd name="connsiteX25" fmla="*/ 1205032 w 2397801"/>
                <a:gd name="connsiteY25" fmla="*/ 4428545 h 4428623"/>
                <a:gd name="connsiteX26" fmla="*/ 48265 w 2397801"/>
                <a:gd name="connsiteY26" fmla="*/ 4418105 h 4428623"/>
                <a:gd name="connsiteX27" fmla="*/ 21 w 2397801"/>
                <a:gd name="connsiteY27" fmla="*/ 2208429 h 4428623"/>
                <a:gd name="connsiteX28" fmla="*/ 21 w 2397801"/>
                <a:gd name="connsiteY28" fmla="*/ 68245 h 4428623"/>
                <a:gd name="connsiteX29" fmla="*/ 28823 w 2397801"/>
                <a:gd name="connsiteY29" fmla="*/ 39437 h 4428623"/>
                <a:gd name="connsiteX30" fmla="*/ 102629 w 2397801"/>
                <a:gd name="connsiteY30" fmla="*/ 4153 h 4428623"/>
                <a:gd name="connsiteX31" fmla="*/ 813103 w 2397801"/>
                <a:gd name="connsiteY31" fmla="*/ 1 h 442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97801" h="4428623">
                  <a:moveTo>
                    <a:pt x="1041502" y="588163"/>
                  </a:moveTo>
                  <a:cubicBezTo>
                    <a:pt x="655239" y="588159"/>
                    <a:pt x="310023" y="589961"/>
                    <a:pt x="299462" y="593899"/>
                  </a:cubicBezTo>
                  <a:cubicBezTo>
                    <a:pt x="284691" y="599661"/>
                    <a:pt x="283250" y="752323"/>
                    <a:pt x="283250" y="2218109"/>
                  </a:cubicBezTo>
                  <a:cubicBezTo>
                    <a:pt x="283250" y="3108165"/>
                    <a:pt x="286492" y="3839437"/>
                    <a:pt x="290095" y="3843037"/>
                  </a:cubicBezTo>
                  <a:cubicBezTo>
                    <a:pt x="294058" y="3846637"/>
                    <a:pt x="706931" y="3848797"/>
                    <a:pt x="1207710" y="3847357"/>
                  </a:cubicBezTo>
                  <a:lnTo>
                    <a:pt x="2118479" y="3844837"/>
                  </a:lnTo>
                  <a:lnTo>
                    <a:pt x="2121001" y="2224589"/>
                  </a:lnTo>
                  <a:cubicBezTo>
                    <a:pt x="2123163" y="935231"/>
                    <a:pt x="2121001" y="602901"/>
                    <a:pt x="2110914" y="596419"/>
                  </a:cubicBezTo>
                  <a:cubicBezTo>
                    <a:pt x="2102605" y="591155"/>
                    <a:pt x="1538127" y="588167"/>
                    <a:pt x="1041502" y="588163"/>
                  </a:cubicBezTo>
                  <a:close/>
                  <a:moveTo>
                    <a:pt x="1205249" y="186437"/>
                  </a:moveTo>
                  <a:cubicBezTo>
                    <a:pt x="956363" y="186437"/>
                    <a:pt x="956003" y="186437"/>
                    <a:pt x="930070" y="210597"/>
                  </a:cubicBezTo>
                  <a:cubicBezTo>
                    <a:pt x="889369" y="248817"/>
                    <a:pt x="878564" y="294969"/>
                    <a:pt x="899455" y="338957"/>
                  </a:cubicBezTo>
                  <a:cubicBezTo>
                    <a:pt x="931511" y="406745"/>
                    <a:pt x="960685" y="414317"/>
                    <a:pt x="1201647" y="414677"/>
                  </a:cubicBezTo>
                  <a:cubicBezTo>
                    <a:pt x="1375975" y="415037"/>
                    <a:pt x="1418476" y="412513"/>
                    <a:pt x="1445490" y="398813"/>
                  </a:cubicBezTo>
                  <a:cubicBezTo>
                    <a:pt x="1493394" y="374653"/>
                    <a:pt x="1513204" y="345085"/>
                    <a:pt x="1513204" y="295689"/>
                  </a:cubicBezTo>
                  <a:cubicBezTo>
                    <a:pt x="1513564" y="262517"/>
                    <a:pt x="1507081" y="245209"/>
                    <a:pt x="1484029" y="219609"/>
                  </a:cubicBezTo>
                  <a:lnTo>
                    <a:pt x="1454134" y="186437"/>
                  </a:lnTo>
                  <a:close/>
                  <a:moveTo>
                    <a:pt x="813103" y="1"/>
                  </a:moveTo>
                  <a:cubicBezTo>
                    <a:pt x="946149" y="13"/>
                    <a:pt x="1090993" y="193"/>
                    <a:pt x="1241394" y="553"/>
                  </a:cubicBezTo>
                  <a:lnTo>
                    <a:pt x="2335516" y="3793"/>
                  </a:lnTo>
                  <a:lnTo>
                    <a:pt x="2364318" y="25037"/>
                  </a:lnTo>
                  <a:lnTo>
                    <a:pt x="2392760" y="46641"/>
                  </a:lnTo>
                  <a:lnTo>
                    <a:pt x="2395281" y="2216709"/>
                  </a:lnTo>
                  <a:lnTo>
                    <a:pt x="2397801" y="4386781"/>
                  </a:lnTo>
                  <a:lnTo>
                    <a:pt x="2371159" y="4408025"/>
                  </a:lnTo>
                  <a:cubicBezTo>
                    <a:pt x="2344517" y="4428905"/>
                    <a:pt x="2342717" y="4428905"/>
                    <a:pt x="1205032" y="4428545"/>
                  </a:cubicBezTo>
                  <a:cubicBezTo>
                    <a:pt x="450415" y="4428545"/>
                    <a:pt x="60146" y="4424945"/>
                    <a:pt x="48265" y="4418105"/>
                  </a:cubicBezTo>
                  <a:cubicBezTo>
                    <a:pt x="-2499" y="4388581"/>
                    <a:pt x="21" y="4509201"/>
                    <a:pt x="21" y="2208429"/>
                  </a:cubicBezTo>
                  <a:lnTo>
                    <a:pt x="21" y="68245"/>
                  </a:lnTo>
                  <a:lnTo>
                    <a:pt x="28823" y="39437"/>
                  </a:lnTo>
                  <a:cubicBezTo>
                    <a:pt x="47905" y="19997"/>
                    <a:pt x="72747" y="8473"/>
                    <a:pt x="102629" y="4153"/>
                  </a:cubicBezTo>
                  <a:cubicBezTo>
                    <a:pt x="120991" y="1453"/>
                    <a:pt x="413962" y="-31"/>
                    <a:pt x="813103" y="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778021" y="4149554"/>
            <a:ext cx="523644" cy="523644"/>
            <a:chOff x="5731184" y="4156883"/>
            <a:chExt cx="816070" cy="816070"/>
          </a:xfrm>
        </p:grpSpPr>
        <p:sp>
          <p:nvSpPr>
            <p:cNvPr id="25" name="橢圓 24"/>
            <p:cNvSpPr/>
            <p:nvPr/>
          </p:nvSpPr>
          <p:spPr>
            <a:xfrm>
              <a:off x="5731184" y="4156883"/>
              <a:ext cx="816070" cy="8160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5939596" y="4366125"/>
              <a:ext cx="399246" cy="397586"/>
              <a:chOff x="35309818" y="13261794"/>
              <a:chExt cx="2516828" cy="2506357"/>
            </a:xfrm>
            <a:solidFill>
              <a:schemeClr val="bg1"/>
            </a:solidFill>
          </p:grpSpPr>
          <p:sp>
            <p:nvSpPr>
              <p:cNvPr id="27" name="手繪多邊形 26"/>
              <p:cNvSpPr>
                <a:spLocks/>
              </p:cNvSpPr>
              <p:nvPr/>
            </p:nvSpPr>
            <p:spPr bwMode="auto">
              <a:xfrm>
                <a:off x="35309818" y="13850431"/>
                <a:ext cx="2516828" cy="1917720"/>
              </a:xfrm>
              <a:custGeom>
                <a:avLst/>
                <a:gdLst>
                  <a:gd name="connsiteX0" fmla="*/ 2520096 w 3413041"/>
                  <a:gd name="connsiteY0" fmla="*/ 2002111 h 2600599"/>
                  <a:gd name="connsiteX1" fmla="*/ 2443148 w 3413041"/>
                  <a:gd name="connsiteY1" fmla="*/ 2036713 h 2600599"/>
                  <a:gd name="connsiteX2" fmla="*/ 2430564 w 3413041"/>
                  <a:gd name="connsiteY2" fmla="*/ 2169719 h 2600599"/>
                  <a:gd name="connsiteX3" fmla="*/ 2517576 w 3413041"/>
                  <a:gd name="connsiteY3" fmla="*/ 2225587 h 2600599"/>
                  <a:gd name="connsiteX4" fmla="*/ 2561084 w 3413041"/>
                  <a:gd name="connsiteY4" fmla="*/ 2209367 h 2600599"/>
                  <a:gd name="connsiteX5" fmla="*/ 2616816 w 3413041"/>
                  <a:gd name="connsiteY5" fmla="*/ 2052933 h 2600599"/>
                  <a:gd name="connsiteX6" fmla="*/ 2520096 w 3413041"/>
                  <a:gd name="connsiteY6" fmla="*/ 2002111 h 2600599"/>
                  <a:gd name="connsiteX7" fmla="*/ 1508300 w 3413041"/>
                  <a:gd name="connsiteY7" fmla="*/ 2002111 h 2600599"/>
                  <a:gd name="connsiteX8" fmla="*/ 1405560 w 3413041"/>
                  <a:gd name="connsiteY8" fmla="*/ 2145595 h 2600599"/>
                  <a:gd name="connsiteX9" fmla="*/ 1478740 w 3413041"/>
                  <a:gd name="connsiteY9" fmla="*/ 2211959 h 2600599"/>
                  <a:gd name="connsiteX10" fmla="*/ 1603472 w 3413041"/>
                  <a:gd name="connsiteY10" fmla="*/ 2164249 h 2600599"/>
                  <a:gd name="connsiteX11" fmla="*/ 1611040 w 3413041"/>
                  <a:gd name="connsiteY11" fmla="*/ 2063091 h 2600599"/>
                  <a:gd name="connsiteX12" fmla="*/ 1508300 w 3413041"/>
                  <a:gd name="connsiteY12" fmla="*/ 2002111 h 2600599"/>
                  <a:gd name="connsiteX13" fmla="*/ 2022368 w 3413041"/>
                  <a:gd name="connsiteY13" fmla="*/ 2000359 h 2600599"/>
                  <a:gd name="connsiteX14" fmla="*/ 1911224 w 3413041"/>
                  <a:gd name="connsiteY14" fmla="*/ 2071965 h 2600599"/>
                  <a:gd name="connsiteX15" fmla="*/ 2048404 w 3413041"/>
                  <a:gd name="connsiteY15" fmla="*/ 2212371 h 2600599"/>
                  <a:gd name="connsiteX16" fmla="*/ 2097140 w 3413041"/>
                  <a:gd name="connsiteY16" fmla="*/ 2186677 h 2600599"/>
                  <a:gd name="connsiteX17" fmla="*/ 2123492 w 3413041"/>
                  <a:gd name="connsiteY17" fmla="*/ 2077755 h 2600599"/>
                  <a:gd name="connsiteX18" fmla="*/ 2022368 w 3413041"/>
                  <a:gd name="connsiteY18" fmla="*/ 2000359 h 2600599"/>
                  <a:gd name="connsiteX19" fmla="*/ 3015036 w 3413041"/>
                  <a:gd name="connsiteY19" fmla="*/ 1999015 h 2600599"/>
                  <a:gd name="connsiteX20" fmla="*/ 2949232 w 3413041"/>
                  <a:gd name="connsiteY20" fmla="*/ 2036257 h 2600599"/>
                  <a:gd name="connsiteX21" fmla="*/ 2938388 w 3413041"/>
                  <a:gd name="connsiteY21" fmla="*/ 2169321 h 2600599"/>
                  <a:gd name="connsiteX22" fmla="*/ 3036728 w 3413041"/>
                  <a:gd name="connsiteY22" fmla="*/ 2220303 h 2600599"/>
                  <a:gd name="connsiteX23" fmla="*/ 3059144 w 3413041"/>
                  <a:gd name="connsiteY23" fmla="*/ 2215603 h 2600599"/>
                  <a:gd name="connsiteX24" fmla="*/ 3098552 w 3413041"/>
                  <a:gd name="connsiteY24" fmla="*/ 2189569 h 2600599"/>
                  <a:gd name="connsiteX25" fmla="*/ 3015036 w 3413041"/>
                  <a:gd name="connsiteY25" fmla="*/ 1999015 h 2600599"/>
                  <a:gd name="connsiteX26" fmla="*/ 510504 w 3413041"/>
                  <a:gd name="connsiteY26" fmla="*/ 1896023 h 2600599"/>
                  <a:gd name="connsiteX27" fmla="*/ 395168 w 3413041"/>
                  <a:gd name="connsiteY27" fmla="*/ 1923123 h 2600599"/>
                  <a:gd name="connsiteX28" fmla="*/ 384384 w 3413041"/>
                  <a:gd name="connsiteY28" fmla="*/ 2288055 h 2600599"/>
                  <a:gd name="connsiteX29" fmla="*/ 606156 w 3413041"/>
                  <a:gd name="connsiteY29" fmla="*/ 2291305 h 2600599"/>
                  <a:gd name="connsiteX30" fmla="*/ 676964 w 3413041"/>
                  <a:gd name="connsiteY30" fmla="*/ 2223805 h 2600599"/>
                  <a:gd name="connsiteX31" fmla="*/ 706436 w 3413041"/>
                  <a:gd name="connsiteY31" fmla="*/ 2108297 h 2600599"/>
                  <a:gd name="connsiteX32" fmla="*/ 679120 w 3413041"/>
                  <a:gd name="connsiteY32" fmla="*/ 1994593 h 2600599"/>
                  <a:gd name="connsiteX33" fmla="*/ 510504 w 3413041"/>
                  <a:gd name="connsiteY33" fmla="*/ 1896023 h 2600599"/>
                  <a:gd name="connsiteX34" fmla="*/ 1699384 w 3413041"/>
                  <a:gd name="connsiteY34" fmla="*/ 387 h 2600599"/>
                  <a:gd name="connsiteX35" fmla="*/ 1880900 w 3413041"/>
                  <a:gd name="connsiteY35" fmla="*/ 104633 h 2600599"/>
                  <a:gd name="connsiteX36" fmla="*/ 1835172 w 3413041"/>
                  <a:gd name="connsiteY36" fmla="*/ 324865 h 2600599"/>
                  <a:gd name="connsiteX37" fmla="*/ 1808528 w 3413041"/>
                  <a:gd name="connsiteY37" fmla="*/ 349695 h 2600599"/>
                  <a:gd name="connsiteX38" fmla="*/ 1808528 w 3413041"/>
                  <a:gd name="connsiteY38" fmla="*/ 976565 h 2600599"/>
                  <a:gd name="connsiteX39" fmla="*/ 1824732 w 3413041"/>
                  <a:gd name="connsiteY39" fmla="*/ 1609553 h 2600599"/>
                  <a:gd name="connsiteX40" fmla="*/ 2553832 w 3413041"/>
                  <a:gd name="connsiteY40" fmla="*/ 1615671 h 2600599"/>
                  <a:gd name="connsiteX41" fmla="*/ 3379788 w 3413041"/>
                  <a:gd name="connsiteY41" fmla="*/ 1692319 h 2600599"/>
                  <a:gd name="connsiteX42" fmla="*/ 3408952 w 3413041"/>
                  <a:gd name="connsiteY42" fmla="*/ 1730825 h 2600599"/>
                  <a:gd name="connsiteX43" fmla="*/ 3411832 w 3413041"/>
                  <a:gd name="connsiteY43" fmla="*/ 2094279 h 2600599"/>
                  <a:gd name="connsiteX44" fmla="*/ 3395268 w 3413041"/>
                  <a:gd name="connsiteY44" fmla="*/ 2496239 h 2600599"/>
                  <a:gd name="connsiteX45" fmla="*/ 3299856 w 3413041"/>
                  <a:gd name="connsiteY45" fmla="*/ 2585125 h 2600599"/>
                  <a:gd name="connsiteX46" fmla="*/ 1709876 w 3413041"/>
                  <a:gd name="connsiteY46" fmla="*/ 2600599 h 2600599"/>
                  <a:gd name="connsiteX47" fmla="*/ 115576 w 3413041"/>
                  <a:gd name="connsiteY47" fmla="*/ 2581165 h 2600599"/>
                  <a:gd name="connsiteX48" fmla="*/ 11520 w 3413041"/>
                  <a:gd name="connsiteY48" fmla="*/ 2459535 h 2600599"/>
                  <a:gd name="connsiteX49" fmla="*/ 0 w 3413041"/>
                  <a:gd name="connsiteY49" fmla="*/ 2107955 h 2600599"/>
                  <a:gd name="connsiteX50" fmla="*/ 11520 w 3413041"/>
                  <a:gd name="connsiteY50" fmla="*/ 1756735 h 2600599"/>
                  <a:gd name="connsiteX51" fmla="*/ 111976 w 3413041"/>
                  <a:gd name="connsiteY51" fmla="*/ 1635823 h 2600599"/>
                  <a:gd name="connsiteX52" fmla="*/ 876360 w 3413041"/>
                  <a:gd name="connsiteY52" fmla="*/ 1615671 h 2600599"/>
                  <a:gd name="connsiteX53" fmla="*/ 1613384 w 3413041"/>
                  <a:gd name="connsiteY53" fmla="*/ 1603435 h 2600599"/>
                  <a:gd name="connsiteX54" fmla="*/ 1625624 w 3413041"/>
                  <a:gd name="connsiteY54" fmla="*/ 975845 h 2600599"/>
                  <a:gd name="connsiteX55" fmla="*/ 1625624 w 3413041"/>
                  <a:gd name="connsiteY55" fmla="*/ 360131 h 2600599"/>
                  <a:gd name="connsiteX56" fmla="*/ 1588900 w 3413041"/>
                  <a:gd name="connsiteY56" fmla="*/ 325225 h 2600599"/>
                  <a:gd name="connsiteX57" fmla="*/ 1539572 w 3413041"/>
                  <a:gd name="connsiteY57" fmla="*/ 115069 h 2600599"/>
                  <a:gd name="connsiteX58" fmla="*/ 1627784 w 3413041"/>
                  <a:gd name="connsiteY58" fmla="*/ 20067 h 2600599"/>
                  <a:gd name="connsiteX59" fmla="*/ 1699384 w 3413041"/>
                  <a:gd name="connsiteY59" fmla="*/ 387 h 260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413041" h="2600599">
                    <a:moveTo>
                      <a:pt x="2520096" y="2002111"/>
                    </a:moveTo>
                    <a:cubicBezTo>
                      <a:pt x="2485576" y="2002111"/>
                      <a:pt x="2471552" y="2008599"/>
                      <a:pt x="2443148" y="2036713"/>
                    </a:cubicBezTo>
                    <a:cubicBezTo>
                      <a:pt x="2401440" y="2078525"/>
                      <a:pt x="2397124" y="2126825"/>
                      <a:pt x="2430564" y="2169719"/>
                    </a:cubicBezTo>
                    <a:cubicBezTo>
                      <a:pt x="2447824" y="2191345"/>
                      <a:pt x="2494924" y="2221623"/>
                      <a:pt x="2517576" y="2225587"/>
                    </a:cubicBezTo>
                    <a:cubicBezTo>
                      <a:pt x="2519016" y="2225947"/>
                      <a:pt x="2538432" y="2218379"/>
                      <a:pt x="2561084" y="2209367"/>
                    </a:cubicBezTo>
                    <a:cubicBezTo>
                      <a:pt x="2626164" y="2183415"/>
                      <a:pt x="2649536" y="2116733"/>
                      <a:pt x="2616816" y="2052933"/>
                    </a:cubicBezTo>
                    <a:cubicBezTo>
                      <a:pt x="2597040" y="2014725"/>
                      <a:pt x="2572952" y="2002111"/>
                      <a:pt x="2520096" y="2002111"/>
                    </a:cubicBezTo>
                    <a:close/>
                    <a:moveTo>
                      <a:pt x="1508300" y="2002111"/>
                    </a:moveTo>
                    <a:cubicBezTo>
                      <a:pt x="1428992" y="2002111"/>
                      <a:pt x="1376360" y="2076005"/>
                      <a:pt x="1405560" y="2145595"/>
                    </a:cubicBezTo>
                    <a:cubicBezTo>
                      <a:pt x="1421784" y="2184695"/>
                      <a:pt x="1436564" y="2198327"/>
                      <a:pt x="1478740" y="2211959"/>
                    </a:cubicBezTo>
                    <a:cubicBezTo>
                      <a:pt x="1522000" y="2225947"/>
                      <a:pt x="1574992" y="2205501"/>
                      <a:pt x="1603472" y="2164249"/>
                    </a:cubicBezTo>
                    <a:cubicBezTo>
                      <a:pt x="1630148" y="2125149"/>
                      <a:pt x="1631952" y="2102909"/>
                      <a:pt x="1611040" y="2063091"/>
                    </a:cubicBezTo>
                    <a:cubicBezTo>
                      <a:pt x="1589412" y="2021481"/>
                      <a:pt x="1556968" y="2002111"/>
                      <a:pt x="1508300" y="2002111"/>
                    </a:cubicBezTo>
                    <a:close/>
                    <a:moveTo>
                      <a:pt x="2022368" y="2000359"/>
                    </a:moveTo>
                    <a:cubicBezTo>
                      <a:pt x="1977828" y="1999137"/>
                      <a:pt x="1931620" y="2022751"/>
                      <a:pt x="1911224" y="2071965"/>
                    </a:cubicBezTo>
                    <a:cubicBezTo>
                      <a:pt x="1878012" y="2152299"/>
                      <a:pt x="1963928" y="2240235"/>
                      <a:pt x="2048404" y="2212371"/>
                    </a:cubicBezTo>
                    <a:cubicBezTo>
                      <a:pt x="2065372" y="2206943"/>
                      <a:pt x="2087392" y="2195363"/>
                      <a:pt x="2097140" y="2186677"/>
                    </a:cubicBezTo>
                    <a:cubicBezTo>
                      <a:pt x="2121328" y="2165689"/>
                      <a:pt x="2133600" y="2115027"/>
                      <a:pt x="2123492" y="2077755"/>
                    </a:cubicBezTo>
                    <a:cubicBezTo>
                      <a:pt x="2109776" y="2027635"/>
                      <a:pt x="2066904" y="2001581"/>
                      <a:pt x="2022368" y="2000359"/>
                    </a:cubicBezTo>
                    <a:close/>
                    <a:moveTo>
                      <a:pt x="3015036" y="1999015"/>
                    </a:moveTo>
                    <a:cubicBezTo>
                      <a:pt x="2991536" y="1999737"/>
                      <a:pt x="2973096" y="2010223"/>
                      <a:pt x="2949232" y="2036257"/>
                    </a:cubicBezTo>
                    <a:cubicBezTo>
                      <a:pt x="2909100" y="2080009"/>
                      <a:pt x="2905124" y="2127377"/>
                      <a:pt x="2938388" y="2169321"/>
                    </a:cubicBezTo>
                    <a:cubicBezTo>
                      <a:pt x="2962612" y="2200417"/>
                      <a:pt x="3015396" y="2227535"/>
                      <a:pt x="3036728" y="2220303"/>
                    </a:cubicBezTo>
                    <a:cubicBezTo>
                      <a:pt x="3044320" y="2217773"/>
                      <a:pt x="3054444" y="2215603"/>
                      <a:pt x="3059144" y="2215603"/>
                    </a:cubicBezTo>
                    <a:cubicBezTo>
                      <a:pt x="3063844" y="2215603"/>
                      <a:pt x="3081560" y="2203671"/>
                      <a:pt x="3098552" y="2189569"/>
                    </a:cubicBezTo>
                    <a:cubicBezTo>
                      <a:pt x="3181348" y="2119783"/>
                      <a:pt x="3126756" y="1995759"/>
                      <a:pt x="3015036" y="1999015"/>
                    </a:cubicBezTo>
                    <a:close/>
                    <a:moveTo>
                      <a:pt x="510504" y="1896023"/>
                    </a:moveTo>
                    <a:cubicBezTo>
                      <a:pt x="470936" y="1893547"/>
                      <a:pt x="430752" y="1902141"/>
                      <a:pt x="395168" y="1923123"/>
                    </a:cubicBezTo>
                    <a:cubicBezTo>
                      <a:pt x="254988" y="2005421"/>
                      <a:pt x="249236" y="2203951"/>
                      <a:pt x="384384" y="2288055"/>
                    </a:cubicBezTo>
                    <a:cubicBezTo>
                      <a:pt x="456272" y="2332815"/>
                      <a:pt x="532832" y="2333899"/>
                      <a:pt x="606156" y="2291305"/>
                    </a:cubicBezTo>
                    <a:cubicBezTo>
                      <a:pt x="628800" y="2278309"/>
                      <a:pt x="660788" y="2247627"/>
                      <a:pt x="676964" y="2223805"/>
                    </a:cubicBezTo>
                    <a:cubicBezTo>
                      <a:pt x="702844" y="2185543"/>
                      <a:pt x="706436" y="2170381"/>
                      <a:pt x="706436" y="2108297"/>
                    </a:cubicBezTo>
                    <a:cubicBezTo>
                      <a:pt x="706436" y="2048377"/>
                      <a:pt x="702124" y="2030329"/>
                      <a:pt x="679120" y="1994593"/>
                    </a:cubicBezTo>
                    <a:cubicBezTo>
                      <a:pt x="640704" y="1935035"/>
                      <a:pt x="576456" y="1900151"/>
                      <a:pt x="510504" y="1896023"/>
                    </a:cubicBezTo>
                    <a:close/>
                    <a:moveTo>
                      <a:pt x="1699384" y="387"/>
                    </a:moveTo>
                    <a:cubicBezTo>
                      <a:pt x="1772344" y="-4337"/>
                      <a:pt x="1845252" y="34461"/>
                      <a:pt x="1880900" y="104633"/>
                    </a:cubicBezTo>
                    <a:cubicBezTo>
                      <a:pt x="1916904" y="175165"/>
                      <a:pt x="1898180" y="266209"/>
                      <a:pt x="1835172" y="324865"/>
                    </a:cubicBezTo>
                    <a:lnTo>
                      <a:pt x="1808528" y="349695"/>
                    </a:lnTo>
                    <a:lnTo>
                      <a:pt x="1808528" y="976565"/>
                    </a:lnTo>
                    <a:cubicBezTo>
                      <a:pt x="1808528" y="1538661"/>
                      <a:pt x="1810328" y="1603795"/>
                      <a:pt x="1824732" y="1609553"/>
                    </a:cubicBezTo>
                    <a:cubicBezTo>
                      <a:pt x="1833372" y="1612791"/>
                      <a:pt x="2161740" y="1615671"/>
                      <a:pt x="2553832" y="1615671"/>
                    </a:cubicBezTo>
                    <a:cubicBezTo>
                      <a:pt x="3355664" y="1616031"/>
                      <a:pt x="3318940" y="1612791"/>
                      <a:pt x="3379788" y="1692319"/>
                    </a:cubicBezTo>
                    <a:lnTo>
                      <a:pt x="3408952" y="1730825"/>
                    </a:lnTo>
                    <a:lnTo>
                      <a:pt x="3411832" y="2094279"/>
                    </a:lnTo>
                    <a:cubicBezTo>
                      <a:pt x="3414712" y="2436503"/>
                      <a:pt x="3413632" y="2460255"/>
                      <a:pt x="3395268" y="2496239"/>
                    </a:cubicBezTo>
                    <a:cubicBezTo>
                      <a:pt x="3371144" y="2543381"/>
                      <a:pt x="3348104" y="2564973"/>
                      <a:pt x="3299856" y="2585125"/>
                    </a:cubicBezTo>
                    <a:cubicBezTo>
                      <a:pt x="3266732" y="2598799"/>
                      <a:pt x="3084188" y="2600599"/>
                      <a:pt x="1709876" y="2600599"/>
                    </a:cubicBezTo>
                    <a:cubicBezTo>
                      <a:pt x="215668" y="2600239"/>
                      <a:pt x="155900" y="2599519"/>
                      <a:pt x="115576" y="2581165"/>
                    </a:cubicBezTo>
                    <a:cubicBezTo>
                      <a:pt x="69848" y="2560655"/>
                      <a:pt x="29524" y="2513153"/>
                      <a:pt x="11520" y="2459535"/>
                    </a:cubicBezTo>
                    <a:cubicBezTo>
                      <a:pt x="3960" y="2436503"/>
                      <a:pt x="0" y="2318111"/>
                      <a:pt x="0" y="2107955"/>
                    </a:cubicBezTo>
                    <a:cubicBezTo>
                      <a:pt x="0" y="1898157"/>
                      <a:pt x="3960" y="1779405"/>
                      <a:pt x="11520" y="1756735"/>
                    </a:cubicBezTo>
                    <a:cubicBezTo>
                      <a:pt x="28804" y="1704915"/>
                      <a:pt x="67328" y="1658493"/>
                      <a:pt x="111976" y="1635823"/>
                    </a:cubicBezTo>
                    <a:cubicBezTo>
                      <a:pt x="150500" y="1616031"/>
                      <a:pt x="172824" y="1615671"/>
                      <a:pt x="876360" y="1615671"/>
                    </a:cubicBezTo>
                    <a:cubicBezTo>
                      <a:pt x="1426516" y="1615671"/>
                      <a:pt x="1604380" y="1612791"/>
                      <a:pt x="1613384" y="1603435"/>
                    </a:cubicBezTo>
                    <a:cubicBezTo>
                      <a:pt x="1622744" y="1594079"/>
                      <a:pt x="1625624" y="1440781"/>
                      <a:pt x="1625624" y="975845"/>
                    </a:cubicBezTo>
                    <a:lnTo>
                      <a:pt x="1625624" y="360131"/>
                    </a:lnTo>
                    <a:lnTo>
                      <a:pt x="1588900" y="325225"/>
                    </a:lnTo>
                    <a:cubicBezTo>
                      <a:pt x="1525172" y="264409"/>
                      <a:pt x="1507888" y="190999"/>
                      <a:pt x="1539572" y="115069"/>
                    </a:cubicBezTo>
                    <a:cubicBezTo>
                      <a:pt x="1559736" y="66847"/>
                      <a:pt x="1581336" y="43817"/>
                      <a:pt x="1627784" y="20067"/>
                    </a:cubicBezTo>
                    <a:cubicBezTo>
                      <a:pt x="1650736" y="8371"/>
                      <a:pt x="1675064" y="1961"/>
                      <a:pt x="1699384" y="3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8" name="Freeform 92"/>
              <p:cNvSpPr>
                <a:spLocks/>
              </p:cNvSpPr>
              <p:nvPr/>
            </p:nvSpPr>
            <p:spPr bwMode="auto">
              <a:xfrm>
                <a:off x="35512341" y="13261794"/>
                <a:ext cx="405044" cy="1443407"/>
              </a:xfrm>
              <a:custGeom>
                <a:avLst/>
                <a:gdLst>
                  <a:gd name="T0" fmla="*/ 1033 w 1527"/>
                  <a:gd name="T1" fmla="*/ 5262 h 5433"/>
                  <a:gd name="T2" fmla="*/ 125 w 1527"/>
                  <a:gd name="T3" fmla="*/ 3147 h 5433"/>
                  <a:gd name="T4" fmla="*/ 1098 w 1527"/>
                  <a:gd name="T5" fmla="*/ 127 h 5433"/>
                  <a:gd name="T6" fmla="*/ 1212 w 1527"/>
                  <a:gd name="T7" fmla="*/ 0 h 5433"/>
                  <a:gd name="T8" fmla="*/ 1369 w 1527"/>
                  <a:gd name="T9" fmla="*/ 154 h 5433"/>
                  <a:gd name="T10" fmla="*/ 1527 w 1527"/>
                  <a:gd name="T11" fmla="*/ 353 h 5433"/>
                  <a:gd name="T12" fmla="*/ 1439 w 1527"/>
                  <a:gd name="T13" fmla="*/ 481 h 5433"/>
                  <a:gd name="T14" fmla="*/ 863 w 1527"/>
                  <a:gd name="T15" fmla="*/ 1402 h 5433"/>
                  <a:gd name="T16" fmla="*/ 622 w 1527"/>
                  <a:gd name="T17" fmla="*/ 2283 h 5433"/>
                  <a:gd name="T18" fmla="*/ 1412 w 1527"/>
                  <a:gd name="T19" fmla="*/ 4958 h 5433"/>
                  <a:gd name="T20" fmla="*/ 1526 w 1527"/>
                  <a:gd name="T21" fmla="*/ 5112 h 5433"/>
                  <a:gd name="T22" fmla="*/ 1210 w 1527"/>
                  <a:gd name="T23" fmla="*/ 5432 h 5433"/>
                  <a:gd name="T24" fmla="*/ 1033 w 1527"/>
                  <a:gd name="T25" fmla="*/ 5262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7" h="5433">
                    <a:moveTo>
                      <a:pt x="1033" y="5262"/>
                    </a:moveTo>
                    <a:cubicBezTo>
                      <a:pt x="505" y="4626"/>
                      <a:pt x="222" y="3966"/>
                      <a:pt x="125" y="3147"/>
                    </a:cubicBezTo>
                    <a:cubicBezTo>
                      <a:pt x="0" y="2085"/>
                      <a:pt x="368" y="942"/>
                      <a:pt x="1098" y="127"/>
                    </a:cubicBezTo>
                    <a:lnTo>
                      <a:pt x="1212" y="0"/>
                    </a:lnTo>
                    <a:lnTo>
                      <a:pt x="1369" y="154"/>
                    </a:lnTo>
                    <a:cubicBezTo>
                      <a:pt x="1456" y="239"/>
                      <a:pt x="1527" y="329"/>
                      <a:pt x="1527" y="353"/>
                    </a:cubicBezTo>
                    <a:cubicBezTo>
                      <a:pt x="1527" y="378"/>
                      <a:pt x="1487" y="436"/>
                      <a:pt x="1439" y="481"/>
                    </a:cubicBezTo>
                    <a:cubicBezTo>
                      <a:pt x="1290" y="623"/>
                      <a:pt x="990" y="1101"/>
                      <a:pt x="863" y="1402"/>
                    </a:cubicBezTo>
                    <a:cubicBezTo>
                      <a:pt x="746" y="1677"/>
                      <a:pt x="696" y="1858"/>
                      <a:pt x="622" y="2283"/>
                    </a:cubicBezTo>
                    <a:cubicBezTo>
                      <a:pt x="471" y="3144"/>
                      <a:pt x="802" y="4265"/>
                      <a:pt x="1412" y="4958"/>
                    </a:cubicBezTo>
                    <a:cubicBezTo>
                      <a:pt x="1475" y="5030"/>
                      <a:pt x="1526" y="5099"/>
                      <a:pt x="1526" y="5112"/>
                    </a:cubicBezTo>
                    <a:cubicBezTo>
                      <a:pt x="1525" y="5152"/>
                      <a:pt x="1248" y="5433"/>
                      <a:pt x="1210" y="5432"/>
                    </a:cubicBezTo>
                    <a:cubicBezTo>
                      <a:pt x="1190" y="5432"/>
                      <a:pt x="1110" y="5356"/>
                      <a:pt x="1033" y="526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29" name="Freeform 93"/>
              <p:cNvSpPr>
                <a:spLocks/>
              </p:cNvSpPr>
              <p:nvPr/>
            </p:nvSpPr>
            <p:spPr bwMode="auto">
              <a:xfrm>
                <a:off x="37228508" y="13261794"/>
                <a:ext cx="376948" cy="1443407"/>
              </a:xfrm>
              <a:custGeom>
                <a:avLst/>
                <a:gdLst>
                  <a:gd name="T0" fmla="*/ 144 w 1421"/>
                  <a:gd name="T1" fmla="*/ 5290 h 5433"/>
                  <a:gd name="T2" fmla="*/ 0 w 1421"/>
                  <a:gd name="T3" fmla="*/ 5119 h 5433"/>
                  <a:gd name="T4" fmla="*/ 156 w 1421"/>
                  <a:gd name="T5" fmla="*/ 4897 h 5433"/>
                  <a:gd name="T6" fmla="*/ 841 w 1421"/>
                  <a:gd name="T7" fmla="*/ 3529 h 5433"/>
                  <a:gd name="T8" fmla="*/ 915 w 1421"/>
                  <a:gd name="T9" fmla="*/ 2766 h 5433"/>
                  <a:gd name="T10" fmla="*/ 756 w 1421"/>
                  <a:gd name="T11" fmla="*/ 1640 h 5433"/>
                  <a:gd name="T12" fmla="*/ 158 w 1421"/>
                  <a:gd name="T13" fmla="*/ 567 h 5433"/>
                  <a:gd name="T14" fmla="*/ 0 w 1421"/>
                  <a:gd name="T15" fmla="*/ 341 h 5433"/>
                  <a:gd name="T16" fmla="*/ 157 w 1421"/>
                  <a:gd name="T17" fmla="*/ 154 h 5433"/>
                  <a:gd name="T18" fmla="*/ 314 w 1421"/>
                  <a:gd name="T19" fmla="*/ 0 h 5433"/>
                  <a:gd name="T20" fmla="*/ 452 w 1421"/>
                  <a:gd name="T21" fmla="*/ 155 h 5433"/>
                  <a:gd name="T22" fmla="*/ 1184 w 1421"/>
                  <a:gd name="T23" fmla="*/ 1378 h 5433"/>
                  <a:gd name="T24" fmla="*/ 1380 w 1421"/>
                  <a:gd name="T25" fmla="*/ 2110 h 5433"/>
                  <a:gd name="T26" fmla="*/ 1385 w 1421"/>
                  <a:gd name="T27" fmla="*/ 3313 h 5433"/>
                  <a:gd name="T28" fmla="*/ 1311 w 1421"/>
                  <a:gd name="T29" fmla="*/ 3641 h 5433"/>
                  <a:gd name="T30" fmla="*/ 711 w 1421"/>
                  <a:gd name="T31" fmla="*/ 4981 h 5433"/>
                  <a:gd name="T32" fmla="*/ 310 w 1421"/>
                  <a:gd name="T33" fmla="*/ 5433 h 5433"/>
                  <a:gd name="T34" fmla="*/ 144 w 1421"/>
                  <a:gd name="T35" fmla="*/ 5290 h 5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21" h="5433">
                    <a:moveTo>
                      <a:pt x="144" y="5290"/>
                    </a:moveTo>
                    <a:cubicBezTo>
                      <a:pt x="65" y="5212"/>
                      <a:pt x="0" y="5135"/>
                      <a:pt x="0" y="5119"/>
                    </a:cubicBezTo>
                    <a:cubicBezTo>
                      <a:pt x="0" y="5104"/>
                      <a:pt x="70" y="5004"/>
                      <a:pt x="156" y="4897"/>
                    </a:cubicBezTo>
                    <a:cubicBezTo>
                      <a:pt x="483" y="4492"/>
                      <a:pt x="709" y="4040"/>
                      <a:pt x="841" y="3529"/>
                    </a:cubicBezTo>
                    <a:cubicBezTo>
                      <a:pt x="905" y="3280"/>
                      <a:pt x="914" y="3186"/>
                      <a:pt x="915" y="2766"/>
                    </a:cubicBezTo>
                    <a:cubicBezTo>
                      <a:pt x="917" y="2242"/>
                      <a:pt x="889" y="2047"/>
                      <a:pt x="756" y="1640"/>
                    </a:cubicBezTo>
                    <a:cubicBezTo>
                      <a:pt x="623" y="1234"/>
                      <a:pt x="449" y="922"/>
                      <a:pt x="158" y="567"/>
                    </a:cubicBezTo>
                    <a:cubicBezTo>
                      <a:pt x="71" y="461"/>
                      <a:pt x="0" y="359"/>
                      <a:pt x="0" y="341"/>
                    </a:cubicBezTo>
                    <a:cubicBezTo>
                      <a:pt x="0" y="323"/>
                      <a:pt x="70" y="239"/>
                      <a:pt x="157" y="154"/>
                    </a:cubicBezTo>
                    <a:lnTo>
                      <a:pt x="314" y="0"/>
                    </a:lnTo>
                    <a:lnTo>
                      <a:pt x="452" y="155"/>
                    </a:lnTo>
                    <a:cubicBezTo>
                      <a:pt x="731" y="467"/>
                      <a:pt x="1039" y="981"/>
                      <a:pt x="1184" y="1378"/>
                    </a:cubicBezTo>
                    <a:cubicBezTo>
                      <a:pt x="1233" y="1511"/>
                      <a:pt x="1299" y="1760"/>
                      <a:pt x="1380" y="2110"/>
                    </a:cubicBezTo>
                    <a:cubicBezTo>
                      <a:pt x="1417" y="2273"/>
                      <a:pt x="1421" y="3170"/>
                      <a:pt x="1385" y="3313"/>
                    </a:cubicBezTo>
                    <a:cubicBezTo>
                      <a:pt x="1371" y="3369"/>
                      <a:pt x="1337" y="3516"/>
                      <a:pt x="1311" y="3641"/>
                    </a:cubicBezTo>
                    <a:cubicBezTo>
                      <a:pt x="1220" y="4071"/>
                      <a:pt x="985" y="4596"/>
                      <a:pt x="711" y="4981"/>
                    </a:cubicBezTo>
                    <a:cubicBezTo>
                      <a:pt x="572" y="5176"/>
                      <a:pt x="344" y="5433"/>
                      <a:pt x="310" y="5433"/>
                    </a:cubicBezTo>
                    <a:cubicBezTo>
                      <a:pt x="299" y="5433"/>
                      <a:pt x="224" y="5368"/>
                      <a:pt x="144" y="529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0" name="Freeform 94"/>
              <p:cNvSpPr>
                <a:spLocks/>
              </p:cNvSpPr>
              <p:nvPr/>
            </p:nvSpPr>
            <p:spPr bwMode="auto">
              <a:xfrm>
                <a:off x="35835435" y="13472509"/>
                <a:ext cx="300856" cy="1021974"/>
              </a:xfrm>
              <a:custGeom>
                <a:avLst/>
                <a:gdLst>
                  <a:gd name="T0" fmla="*/ 649 w 1133"/>
                  <a:gd name="T1" fmla="*/ 3709 h 3850"/>
                  <a:gd name="T2" fmla="*/ 64 w 1133"/>
                  <a:gd name="T3" fmla="*/ 2517 h 3850"/>
                  <a:gd name="T4" fmla="*/ 50 w 1133"/>
                  <a:gd name="T5" fmla="*/ 1437 h 3850"/>
                  <a:gd name="T6" fmla="*/ 583 w 1133"/>
                  <a:gd name="T7" fmla="*/ 253 h 3850"/>
                  <a:gd name="T8" fmla="*/ 974 w 1133"/>
                  <a:gd name="T9" fmla="*/ 185 h 3850"/>
                  <a:gd name="T10" fmla="*/ 1133 w 1133"/>
                  <a:gd name="T11" fmla="*/ 344 h 3850"/>
                  <a:gd name="T12" fmla="*/ 984 w 1133"/>
                  <a:gd name="T13" fmla="*/ 538 h 3850"/>
                  <a:gd name="T14" fmla="*/ 561 w 1133"/>
                  <a:gd name="T15" fmla="*/ 1412 h 3850"/>
                  <a:gd name="T16" fmla="*/ 616 w 1133"/>
                  <a:gd name="T17" fmla="*/ 2679 h 3850"/>
                  <a:gd name="T18" fmla="*/ 966 w 1133"/>
                  <a:gd name="T19" fmla="*/ 3313 h 3850"/>
                  <a:gd name="T20" fmla="*/ 1087 w 1133"/>
                  <a:gd name="T21" fmla="*/ 3572 h 3850"/>
                  <a:gd name="T22" fmla="*/ 780 w 1133"/>
                  <a:gd name="T23" fmla="*/ 3850 h 3850"/>
                  <a:gd name="T24" fmla="*/ 649 w 1133"/>
                  <a:gd name="T25" fmla="*/ 3709 h 3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3" h="3850">
                    <a:moveTo>
                      <a:pt x="649" y="3709"/>
                    </a:moveTo>
                    <a:cubicBezTo>
                      <a:pt x="375" y="3385"/>
                      <a:pt x="157" y="2939"/>
                      <a:pt x="64" y="2517"/>
                    </a:cubicBezTo>
                    <a:cubicBezTo>
                      <a:pt x="8" y="2258"/>
                      <a:pt x="0" y="1696"/>
                      <a:pt x="50" y="1437"/>
                    </a:cubicBezTo>
                    <a:cubicBezTo>
                      <a:pt x="132" y="1013"/>
                      <a:pt x="338" y="555"/>
                      <a:pt x="583" y="253"/>
                    </a:cubicBezTo>
                    <a:cubicBezTo>
                      <a:pt x="788" y="1"/>
                      <a:pt x="789" y="0"/>
                      <a:pt x="974" y="185"/>
                    </a:cubicBezTo>
                    <a:lnTo>
                      <a:pt x="1133" y="344"/>
                    </a:lnTo>
                    <a:lnTo>
                      <a:pt x="984" y="538"/>
                    </a:lnTo>
                    <a:cubicBezTo>
                      <a:pt x="797" y="782"/>
                      <a:pt x="632" y="1122"/>
                      <a:pt x="561" y="1412"/>
                    </a:cubicBezTo>
                    <a:cubicBezTo>
                      <a:pt x="469" y="1785"/>
                      <a:pt x="494" y="2369"/>
                      <a:pt x="616" y="2679"/>
                    </a:cubicBezTo>
                    <a:cubicBezTo>
                      <a:pt x="701" y="2898"/>
                      <a:pt x="831" y="3134"/>
                      <a:pt x="966" y="3313"/>
                    </a:cubicBezTo>
                    <a:cubicBezTo>
                      <a:pt x="1102" y="3494"/>
                      <a:pt x="1118" y="3528"/>
                      <a:pt x="1087" y="3572"/>
                    </a:cubicBezTo>
                    <a:cubicBezTo>
                      <a:pt x="1050" y="3625"/>
                      <a:pt x="802" y="3850"/>
                      <a:pt x="780" y="3850"/>
                    </a:cubicBezTo>
                    <a:cubicBezTo>
                      <a:pt x="774" y="3850"/>
                      <a:pt x="715" y="3787"/>
                      <a:pt x="649" y="370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1" name="Freeform 95"/>
              <p:cNvSpPr>
                <a:spLocks/>
              </p:cNvSpPr>
              <p:nvPr/>
            </p:nvSpPr>
            <p:spPr bwMode="auto">
              <a:xfrm>
                <a:off x="37010764" y="13480709"/>
                <a:ext cx="313734" cy="1013779"/>
              </a:xfrm>
              <a:custGeom>
                <a:avLst/>
                <a:gdLst>
                  <a:gd name="T0" fmla="*/ 263 w 1183"/>
                  <a:gd name="T1" fmla="*/ 3770 h 3819"/>
                  <a:gd name="T2" fmla="*/ 103 w 1183"/>
                  <a:gd name="T3" fmla="*/ 3603 h 3819"/>
                  <a:gd name="T4" fmla="*/ 0 w 1183"/>
                  <a:gd name="T5" fmla="*/ 3485 h 3819"/>
                  <a:gd name="T6" fmla="*/ 140 w 1183"/>
                  <a:gd name="T7" fmla="*/ 3311 h 3819"/>
                  <a:gd name="T8" fmla="*/ 593 w 1183"/>
                  <a:gd name="T9" fmla="*/ 2295 h 3819"/>
                  <a:gd name="T10" fmla="*/ 620 w 1183"/>
                  <a:gd name="T11" fmla="*/ 1689 h 3819"/>
                  <a:gd name="T12" fmla="*/ 144 w 1183"/>
                  <a:gd name="T13" fmla="*/ 506 h 3819"/>
                  <a:gd name="T14" fmla="*/ 0 w 1183"/>
                  <a:gd name="T15" fmla="*/ 318 h 3819"/>
                  <a:gd name="T16" fmla="*/ 156 w 1183"/>
                  <a:gd name="T17" fmla="*/ 157 h 3819"/>
                  <a:gd name="T18" fmla="*/ 362 w 1183"/>
                  <a:gd name="T19" fmla="*/ 26 h 3819"/>
                  <a:gd name="T20" fmla="*/ 836 w 1183"/>
                  <a:gd name="T21" fmla="*/ 701 h 3819"/>
                  <a:gd name="T22" fmla="*/ 1105 w 1183"/>
                  <a:gd name="T23" fmla="*/ 1615 h 3819"/>
                  <a:gd name="T24" fmla="*/ 672 w 1183"/>
                  <a:gd name="T25" fmla="*/ 3424 h 3819"/>
                  <a:gd name="T26" fmla="*/ 342 w 1183"/>
                  <a:gd name="T27" fmla="*/ 3819 h 3819"/>
                  <a:gd name="T28" fmla="*/ 263 w 1183"/>
                  <a:gd name="T29" fmla="*/ 3770 h 3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3" h="3819">
                    <a:moveTo>
                      <a:pt x="263" y="3770"/>
                    </a:moveTo>
                    <a:cubicBezTo>
                      <a:pt x="232" y="3743"/>
                      <a:pt x="160" y="3668"/>
                      <a:pt x="103" y="3603"/>
                    </a:cubicBezTo>
                    <a:lnTo>
                      <a:pt x="0" y="3485"/>
                    </a:lnTo>
                    <a:lnTo>
                      <a:pt x="140" y="3311"/>
                    </a:lnTo>
                    <a:cubicBezTo>
                      <a:pt x="378" y="3015"/>
                      <a:pt x="537" y="2660"/>
                      <a:pt x="593" y="2295"/>
                    </a:cubicBezTo>
                    <a:cubicBezTo>
                      <a:pt x="643" y="1975"/>
                      <a:pt x="645" y="1920"/>
                      <a:pt x="620" y="1689"/>
                    </a:cubicBezTo>
                    <a:cubicBezTo>
                      <a:pt x="573" y="1255"/>
                      <a:pt x="412" y="855"/>
                      <a:pt x="144" y="506"/>
                    </a:cubicBezTo>
                    <a:lnTo>
                      <a:pt x="0" y="318"/>
                    </a:lnTo>
                    <a:lnTo>
                      <a:pt x="156" y="157"/>
                    </a:lnTo>
                    <a:cubicBezTo>
                      <a:pt x="287" y="21"/>
                      <a:pt x="319" y="0"/>
                      <a:pt x="362" y="26"/>
                    </a:cubicBezTo>
                    <a:cubicBezTo>
                      <a:pt x="473" y="94"/>
                      <a:pt x="693" y="407"/>
                      <a:pt x="836" y="701"/>
                    </a:cubicBezTo>
                    <a:cubicBezTo>
                      <a:pt x="1000" y="1038"/>
                      <a:pt x="1051" y="1210"/>
                      <a:pt x="1105" y="1615"/>
                    </a:cubicBezTo>
                    <a:cubicBezTo>
                      <a:pt x="1183" y="2193"/>
                      <a:pt x="1007" y="2927"/>
                      <a:pt x="672" y="3424"/>
                    </a:cubicBezTo>
                    <a:cubicBezTo>
                      <a:pt x="555" y="3597"/>
                      <a:pt x="370" y="3819"/>
                      <a:pt x="342" y="3819"/>
                    </a:cubicBezTo>
                    <a:cubicBezTo>
                      <a:pt x="330" y="3819"/>
                      <a:pt x="294" y="3797"/>
                      <a:pt x="263" y="377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2" name="Freeform 96"/>
              <p:cNvSpPr>
                <a:spLocks/>
              </p:cNvSpPr>
              <p:nvPr/>
            </p:nvSpPr>
            <p:spPr bwMode="auto">
              <a:xfrm>
                <a:off x="36138636" y="13684397"/>
                <a:ext cx="208374" cy="600542"/>
              </a:xfrm>
              <a:custGeom>
                <a:avLst/>
                <a:gdLst>
                  <a:gd name="T0" fmla="*/ 317 w 783"/>
                  <a:gd name="T1" fmla="*/ 2127 h 2261"/>
                  <a:gd name="T2" fmla="*/ 0 w 783"/>
                  <a:gd name="T3" fmla="*/ 1146 h 2261"/>
                  <a:gd name="T4" fmla="*/ 342 w 783"/>
                  <a:gd name="T5" fmla="*/ 122 h 2261"/>
                  <a:gd name="T6" fmla="*/ 449 w 783"/>
                  <a:gd name="T7" fmla="*/ 0 h 2261"/>
                  <a:gd name="T8" fmla="*/ 616 w 783"/>
                  <a:gd name="T9" fmla="*/ 170 h 2261"/>
                  <a:gd name="T10" fmla="*/ 783 w 783"/>
                  <a:gd name="T11" fmla="*/ 339 h 2261"/>
                  <a:gd name="T12" fmla="*/ 705 w 783"/>
                  <a:gd name="T13" fmla="*/ 451 h 2261"/>
                  <a:gd name="T14" fmla="*/ 492 w 783"/>
                  <a:gd name="T15" fmla="*/ 1139 h 2261"/>
                  <a:gd name="T16" fmla="*/ 685 w 783"/>
                  <a:gd name="T17" fmla="*/ 1795 h 2261"/>
                  <a:gd name="T18" fmla="*/ 747 w 783"/>
                  <a:gd name="T19" fmla="*/ 1975 h 2261"/>
                  <a:gd name="T20" fmla="*/ 441 w 783"/>
                  <a:gd name="T21" fmla="*/ 2261 h 2261"/>
                  <a:gd name="T22" fmla="*/ 317 w 783"/>
                  <a:gd name="T23" fmla="*/ 2127 h 2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3" h="2261">
                    <a:moveTo>
                      <a:pt x="317" y="2127"/>
                    </a:moveTo>
                    <a:cubicBezTo>
                      <a:pt x="85" y="1820"/>
                      <a:pt x="1" y="1557"/>
                      <a:pt x="0" y="1146"/>
                    </a:cubicBezTo>
                    <a:cubicBezTo>
                      <a:pt x="0" y="720"/>
                      <a:pt x="112" y="384"/>
                      <a:pt x="342" y="122"/>
                    </a:cubicBezTo>
                    <a:lnTo>
                      <a:pt x="449" y="0"/>
                    </a:lnTo>
                    <a:lnTo>
                      <a:pt x="616" y="170"/>
                    </a:lnTo>
                    <a:lnTo>
                      <a:pt x="783" y="339"/>
                    </a:lnTo>
                    <a:lnTo>
                      <a:pt x="705" y="451"/>
                    </a:lnTo>
                    <a:cubicBezTo>
                      <a:pt x="555" y="668"/>
                      <a:pt x="493" y="869"/>
                      <a:pt x="492" y="1139"/>
                    </a:cubicBezTo>
                    <a:cubicBezTo>
                      <a:pt x="491" y="1416"/>
                      <a:pt x="539" y="1578"/>
                      <a:pt x="685" y="1795"/>
                    </a:cubicBezTo>
                    <a:cubicBezTo>
                      <a:pt x="752" y="1893"/>
                      <a:pt x="767" y="1938"/>
                      <a:pt x="747" y="1975"/>
                    </a:cubicBezTo>
                    <a:cubicBezTo>
                      <a:pt x="715" y="2036"/>
                      <a:pt x="473" y="2261"/>
                      <a:pt x="441" y="2261"/>
                    </a:cubicBezTo>
                    <a:cubicBezTo>
                      <a:pt x="428" y="2261"/>
                      <a:pt x="373" y="2201"/>
                      <a:pt x="317" y="2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33" name="Freeform 97"/>
              <p:cNvSpPr>
                <a:spLocks/>
              </p:cNvSpPr>
              <p:nvPr/>
            </p:nvSpPr>
            <p:spPr bwMode="auto">
              <a:xfrm>
                <a:off x="36800046" y="13693762"/>
                <a:ext cx="234129" cy="591177"/>
              </a:xfrm>
              <a:custGeom>
                <a:avLst/>
                <a:gdLst>
                  <a:gd name="T0" fmla="*/ 149 w 881"/>
                  <a:gd name="T1" fmla="*/ 2074 h 2228"/>
                  <a:gd name="T2" fmla="*/ 0 w 881"/>
                  <a:gd name="T3" fmla="*/ 1917 h 2228"/>
                  <a:gd name="T4" fmla="*/ 50 w 881"/>
                  <a:gd name="T5" fmla="*/ 1840 h 2228"/>
                  <a:gd name="T6" fmla="*/ 276 w 881"/>
                  <a:gd name="T7" fmla="*/ 1323 h 2228"/>
                  <a:gd name="T8" fmla="*/ 97 w 881"/>
                  <a:gd name="T9" fmla="*/ 454 h 2228"/>
                  <a:gd name="T10" fmla="*/ 1 w 881"/>
                  <a:gd name="T11" fmla="*/ 302 h 2228"/>
                  <a:gd name="T12" fmla="*/ 150 w 881"/>
                  <a:gd name="T13" fmla="*/ 151 h 2228"/>
                  <a:gd name="T14" fmla="*/ 333 w 881"/>
                  <a:gd name="T15" fmla="*/ 0 h 2228"/>
                  <a:gd name="T16" fmla="*/ 628 w 881"/>
                  <a:gd name="T17" fmla="*/ 389 h 2228"/>
                  <a:gd name="T18" fmla="*/ 501 w 881"/>
                  <a:gd name="T19" fmla="*/ 2041 h 2228"/>
                  <a:gd name="T20" fmla="*/ 340 w 881"/>
                  <a:gd name="T21" fmla="*/ 2223 h 2228"/>
                  <a:gd name="T22" fmla="*/ 149 w 881"/>
                  <a:gd name="T23" fmla="*/ 2074 h 2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1" h="2228">
                    <a:moveTo>
                      <a:pt x="149" y="2074"/>
                    </a:moveTo>
                    <a:lnTo>
                      <a:pt x="0" y="1917"/>
                    </a:lnTo>
                    <a:lnTo>
                      <a:pt x="50" y="1840"/>
                    </a:lnTo>
                    <a:cubicBezTo>
                      <a:pt x="178" y="1647"/>
                      <a:pt x="236" y="1514"/>
                      <a:pt x="276" y="1323"/>
                    </a:cubicBezTo>
                    <a:cubicBezTo>
                      <a:pt x="338" y="1024"/>
                      <a:pt x="280" y="742"/>
                      <a:pt x="97" y="454"/>
                    </a:cubicBezTo>
                    <a:lnTo>
                      <a:pt x="1" y="302"/>
                    </a:lnTo>
                    <a:lnTo>
                      <a:pt x="150" y="151"/>
                    </a:lnTo>
                    <a:cubicBezTo>
                      <a:pt x="232" y="68"/>
                      <a:pt x="315" y="0"/>
                      <a:pt x="333" y="0"/>
                    </a:cubicBezTo>
                    <a:cubicBezTo>
                      <a:pt x="387" y="0"/>
                      <a:pt x="528" y="187"/>
                      <a:pt x="628" y="389"/>
                    </a:cubicBezTo>
                    <a:cubicBezTo>
                      <a:pt x="881" y="903"/>
                      <a:pt x="830" y="1560"/>
                      <a:pt x="501" y="2041"/>
                    </a:cubicBezTo>
                    <a:cubicBezTo>
                      <a:pt x="435" y="2137"/>
                      <a:pt x="363" y="2219"/>
                      <a:pt x="340" y="2223"/>
                    </a:cubicBezTo>
                    <a:cubicBezTo>
                      <a:pt x="316" y="2228"/>
                      <a:pt x="230" y="2161"/>
                      <a:pt x="149" y="207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34" name="群組 33"/>
          <p:cNvGrpSpPr/>
          <p:nvPr/>
        </p:nvGrpSpPr>
        <p:grpSpPr>
          <a:xfrm>
            <a:off x="778021" y="5046977"/>
            <a:ext cx="523644" cy="523644"/>
            <a:chOff x="5731184" y="5244806"/>
            <a:chExt cx="816070" cy="816070"/>
          </a:xfrm>
        </p:grpSpPr>
        <p:sp>
          <p:nvSpPr>
            <p:cNvPr id="35" name="橢圓 34"/>
            <p:cNvSpPr/>
            <p:nvPr/>
          </p:nvSpPr>
          <p:spPr>
            <a:xfrm>
              <a:off x="5731184" y="5244806"/>
              <a:ext cx="816070" cy="8160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6" name="手繪多邊形 35"/>
            <p:cNvSpPr>
              <a:spLocks/>
            </p:cNvSpPr>
            <p:nvPr/>
          </p:nvSpPr>
          <p:spPr bwMode="auto">
            <a:xfrm>
              <a:off x="5916458" y="5488444"/>
              <a:ext cx="445522" cy="328794"/>
            </a:xfrm>
            <a:custGeom>
              <a:avLst/>
              <a:gdLst>
                <a:gd name="connsiteX0" fmla="*/ 2313240 w 4627012"/>
                <a:gd name="connsiteY0" fmla="*/ 2906712 h 3414712"/>
                <a:gd name="connsiteX1" fmla="*/ 1912260 w 4627012"/>
                <a:gd name="connsiteY1" fmla="*/ 2918932 h 3414712"/>
                <a:gd name="connsiteX2" fmla="*/ 1906856 w 4627012"/>
                <a:gd name="connsiteY2" fmla="*/ 3234846 h 3414712"/>
                <a:gd name="connsiteX3" fmla="*/ 2311440 w 4627012"/>
                <a:gd name="connsiteY3" fmla="*/ 3241676 h 3414712"/>
                <a:gd name="connsiteX4" fmla="*/ 2721424 w 4627012"/>
                <a:gd name="connsiteY4" fmla="*/ 3229456 h 3414712"/>
                <a:gd name="connsiteX5" fmla="*/ 2733676 w 4627012"/>
                <a:gd name="connsiteY5" fmla="*/ 3078146 h 3414712"/>
                <a:gd name="connsiteX6" fmla="*/ 2717824 w 4627012"/>
                <a:gd name="connsiteY6" fmla="*/ 2922886 h 3414712"/>
                <a:gd name="connsiteX7" fmla="*/ 2313240 w 4627012"/>
                <a:gd name="connsiteY7" fmla="*/ 2906712 h 3414712"/>
                <a:gd name="connsiteX8" fmla="*/ 1584960 w 4627012"/>
                <a:gd name="connsiteY8" fmla="*/ 286972 h 3414712"/>
                <a:gd name="connsiteX9" fmla="*/ 289164 w 4627012"/>
                <a:gd name="connsiteY9" fmla="*/ 296550 h 3414712"/>
                <a:gd name="connsiteX10" fmla="*/ 287364 w 4627012"/>
                <a:gd name="connsiteY10" fmla="*/ 2620194 h 3414712"/>
                <a:gd name="connsiteX11" fmla="*/ 2319024 w 4627012"/>
                <a:gd name="connsiteY11" fmla="*/ 2632076 h 3414712"/>
                <a:gd name="connsiteX12" fmla="*/ 4338444 w 4627012"/>
                <a:gd name="connsiteY12" fmla="*/ 2632076 h 3414712"/>
                <a:gd name="connsiteX13" fmla="*/ 4343844 w 4627012"/>
                <a:gd name="connsiteY13" fmla="*/ 2609392 h 3414712"/>
                <a:gd name="connsiteX14" fmla="*/ 4346724 w 4627012"/>
                <a:gd name="connsiteY14" fmla="*/ 1438210 h 3414712"/>
                <a:gd name="connsiteX15" fmla="*/ 4343844 w 4627012"/>
                <a:gd name="connsiteY15" fmla="*/ 290070 h 3414712"/>
                <a:gd name="connsiteX16" fmla="*/ 2323344 w 4627012"/>
                <a:gd name="connsiteY16" fmla="*/ 287550 h 3414712"/>
                <a:gd name="connsiteX17" fmla="*/ 1584960 w 4627012"/>
                <a:gd name="connsiteY17" fmla="*/ 286972 h 3414712"/>
                <a:gd name="connsiteX18" fmla="*/ 4623604 w 4627012"/>
                <a:gd name="connsiteY18" fmla="*/ 0 h 3414712"/>
                <a:gd name="connsiteX19" fmla="*/ 4626124 w 4627012"/>
                <a:gd name="connsiteY19" fmla="*/ 1442872 h 3414712"/>
                <a:gd name="connsiteX20" fmla="*/ 4625404 w 4627012"/>
                <a:gd name="connsiteY20" fmla="*/ 2896186 h 3414712"/>
                <a:gd name="connsiteX21" fmla="*/ 3827856 w 4627012"/>
                <a:gd name="connsiteY21" fmla="*/ 2906628 h 3414712"/>
                <a:gd name="connsiteX22" fmla="*/ 3020592 w 4627012"/>
                <a:gd name="connsiteY22" fmla="*/ 2914912 h 3414712"/>
                <a:gd name="connsiteX23" fmla="*/ 3010148 w 4627012"/>
                <a:gd name="connsiteY23" fmla="*/ 3079832 h 3414712"/>
                <a:gd name="connsiteX24" fmla="*/ 3013028 w 4627012"/>
                <a:gd name="connsiteY24" fmla="*/ 3236830 h 3414712"/>
                <a:gd name="connsiteX25" fmla="*/ 3485796 w 4627012"/>
                <a:gd name="connsiteY25" fmla="*/ 3241870 h 3414712"/>
                <a:gd name="connsiteX26" fmla="*/ 3976204 w 4627012"/>
                <a:gd name="connsiteY26" fmla="*/ 3255554 h 3414712"/>
                <a:gd name="connsiteX27" fmla="*/ 4014012 w 4627012"/>
                <a:gd name="connsiteY27" fmla="*/ 3357820 h 3414712"/>
                <a:gd name="connsiteX28" fmla="*/ 4014012 w 4627012"/>
                <a:gd name="connsiteY28" fmla="*/ 3414712 h 3414712"/>
                <a:gd name="connsiteX29" fmla="*/ 2306940 w 4627012"/>
                <a:gd name="connsiteY29" fmla="*/ 3414712 h 3414712"/>
                <a:gd name="connsiteX30" fmla="*/ 599508 w 4627012"/>
                <a:gd name="connsiteY30" fmla="*/ 3414712 h 3414712"/>
                <a:gd name="connsiteX31" fmla="*/ 599508 w 4627012"/>
                <a:gd name="connsiteY31" fmla="*/ 3372942 h 3414712"/>
                <a:gd name="connsiteX32" fmla="*/ 656400 w 4627012"/>
                <a:gd name="connsiteY32" fmla="*/ 3253394 h 3414712"/>
                <a:gd name="connsiteX33" fmla="*/ 1136728 w 4627012"/>
                <a:gd name="connsiteY33" fmla="*/ 3241870 h 3414712"/>
                <a:gd name="connsiteX34" fmla="*/ 1603732 w 4627012"/>
                <a:gd name="connsiteY34" fmla="*/ 3229628 h 3414712"/>
                <a:gd name="connsiteX35" fmla="*/ 1615976 w 4627012"/>
                <a:gd name="connsiteY35" fmla="*/ 3078030 h 3414712"/>
                <a:gd name="connsiteX36" fmla="*/ 1599772 w 4627012"/>
                <a:gd name="connsiteY36" fmla="*/ 2922472 h 3414712"/>
                <a:gd name="connsiteX37" fmla="*/ 792144 w 4627012"/>
                <a:gd name="connsiteY37" fmla="*/ 2906268 h 3414712"/>
                <a:gd name="connsiteX38" fmla="*/ 0 w 4627012"/>
                <a:gd name="connsiteY38" fmla="*/ 2906268 h 3414712"/>
                <a:gd name="connsiteX39" fmla="*/ 2520 w 4627012"/>
                <a:gd name="connsiteY39" fmla="*/ 1455836 h 3414712"/>
                <a:gd name="connsiteX40" fmla="*/ 5040 w 4627012"/>
                <a:gd name="connsiteY40" fmla="*/ 5042 h 3414712"/>
                <a:gd name="connsiteX41" fmla="*/ 2314500 w 4627012"/>
                <a:gd name="connsiteY41" fmla="*/ 2520 h 341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27012" h="3414712">
                  <a:moveTo>
                    <a:pt x="2313240" y="2906712"/>
                  </a:moveTo>
                  <a:cubicBezTo>
                    <a:pt x="2024304" y="2906712"/>
                    <a:pt x="1921268" y="2909946"/>
                    <a:pt x="1912260" y="2918932"/>
                  </a:cubicBezTo>
                  <a:cubicBezTo>
                    <a:pt x="1898932" y="2932230"/>
                    <a:pt x="1893888" y="3222268"/>
                    <a:pt x="1906856" y="3234846"/>
                  </a:cubicBezTo>
                  <a:cubicBezTo>
                    <a:pt x="1910460" y="3238440"/>
                    <a:pt x="2092756" y="3241676"/>
                    <a:pt x="2311440" y="3241676"/>
                  </a:cubicBezTo>
                  <a:cubicBezTo>
                    <a:pt x="2607220" y="3241676"/>
                    <a:pt x="2712420" y="3238440"/>
                    <a:pt x="2721424" y="3229456"/>
                  </a:cubicBezTo>
                  <a:cubicBezTo>
                    <a:pt x="2729712" y="3221190"/>
                    <a:pt x="2733676" y="3172670"/>
                    <a:pt x="2733676" y="3078146"/>
                  </a:cubicBezTo>
                  <a:cubicBezTo>
                    <a:pt x="2733676" y="2964936"/>
                    <a:pt x="2730792" y="2935824"/>
                    <a:pt x="2717824" y="2922886"/>
                  </a:cubicBezTo>
                  <a:cubicBezTo>
                    <a:pt x="2703772" y="2908868"/>
                    <a:pt x="2652976" y="2906712"/>
                    <a:pt x="2313240" y="2906712"/>
                  </a:cubicBezTo>
                  <a:close/>
                  <a:moveTo>
                    <a:pt x="1584960" y="286972"/>
                  </a:moveTo>
                  <a:cubicBezTo>
                    <a:pt x="654628" y="286788"/>
                    <a:pt x="297356" y="289530"/>
                    <a:pt x="289164" y="296550"/>
                  </a:cubicBezTo>
                  <a:cubicBezTo>
                    <a:pt x="269728" y="312392"/>
                    <a:pt x="268288" y="2601112"/>
                    <a:pt x="287364" y="2620194"/>
                  </a:cubicBezTo>
                  <a:cubicBezTo>
                    <a:pt x="296724" y="2629554"/>
                    <a:pt x="761804" y="2632076"/>
                    <a:pt x="2319024" y="2632076"/>
                  </a:cubicBezTo>
                  <a:lnTo>
                    <a:pt x="4338444" y="2632076"/>
                  </a:lnTo>
                  <a:lnTo>
                    <a:pt x="4343844" y="2609392"/>
                  </a:lnTo>
                  <a:cubicBezTo>
                    <a:pt x="4347080" y="2596792"/>
                    <a:pt x="4348160" y="2069706"/>
                    <a:pt x="4346724" y="1438210"/>
                  </a:cubicBezTo>
                  <a:lnTo>
                    <a:pt x="4343844" y="290070"/>
                  </a:lnTo>
                  <a:lnTo>
                    <a:pt x="2323344" y="287550"/>
                  </a:lnTo>
                  <a:cubicBezTo>
                    <a:pt x="2044864" y="287212"/>
                    <a:pt x="1799652" y="287014"/>
                    <a:pt x="1584960" y="286972"/>
                  </a:cubicBezTo>
                  <a:close/>
                  <a:moveTo>
                    <a:pt x="4623604" y="0"/>
                  </a:moveTo>
                  <a:lnTo>
                    <a:pt x="4626124" y="1442872"/>
                  </a:lnTo>
                  <a:cubicBezTo>
                    <a:pt x="4627564" y="2236866"/>
                    <a:pt x="4627204" y="2890786"/>
                    <a:pt x="4625404" y="2896186"/>
                  </a:cubicBezTo>
                  <a:cubicBezTo>
                    <a:pt x="4623240" y="2903028"/>
                    <a:pt x="4347792" y="2906628"/>
                    <a:pt x="3827856" y="2906628"/>
                  </a:cubicBezTo>
                  <a:cubicBezTo>
                    <a:pt x="3390736" y="2906628"/>
                    <a:pt x="3027432" y="2910590"/>
                    <a:pt x="3020592" y="2914912"/>
                  </a:cubicBezTo>
                  <a:cubicBezTo>
                    <a:pt x="3010508" y="2921392"/>
                    <a:pt x="3007988" y="2961362"/>
                    <a:pt x="3010148" y="3079832"/>
                  </a:cubicBezTo>
                  <a:lnTo>
                    <a:pt x="3013028" y="3236830"/>
                  </a:lnTo>
                  <a:lnTo>
                    <a:pt x="3485796" y="3241870"/>
                  </a:lnTo>
                  <a:cubicBezTo>
                    <a:pt x="3745404" y="3244752"/>
                    <a:pt x="3966124" y="3250872"/>
                    <a:pt x="3976204" y="3255554"/>
                  </a:cubicBezTo>
                  <a:cubicBezTo>
                    <a:pt x="4003928" y="3269238"/>
                    <a:pt x="4014012" y="3296244"/>
                    <a:pt x="4014012" y="3357820"/>
                  </a:cubicBezTo>
                  <a:lnTo>
                    <a:pt x="4014012" y="3414712"/>
                  </a:lnTo>
                  <a:lnTo>
                    <a:pt x="2306940" y="3414712"/>
                  </a:lnTo>
                  <a:lnTo>
                    <a:pt x="599508" y="3414712"/>
                  </a:lnTo>
                  <a:lnTo>
                    <a:pt x="599508" y="3372942"/>
                  </a:lnTo>
                  <a:cubicBezTo>
                    <a:pt x="599508" y="3319650"/>
                    <a:pt x="623992" y="3268158"/>
                    <a:pt x="656400" y="3253394"/>
                  </a:cubicBezTo>
                  <a:cubicBezTo>
                    <a:pt x="674404" y="3245112"/>
                    <a:pt x="818428" y="3241870"/>
                    <a:pt x="1136728" y="3241870"/>
                  </a:cubicBezTo>
                  <a:cubicBezTo>
                    <a:pt x="1476988" y="3241870"/>
                    <a:pt x="1594372" y="3238630"/>
                    <a:pt x="1603732" y="3229628"/>
                  </a:cubicBezTo>
                  <a:cubicBezTo>
                    <a:pt x="1612012" y="3221346"/>
                    <a:pt x="1615976" y="3172734"/>
                    <a:pt x="1615976" y="3078030"/>
                  </a:cubicBezTo>
                  <a:cubicBezTo>
                    <a:pt x="1615976" y="2964604"/>
                    <a:pt x="1612732" y="2935436"/>
                    <a:pt x="1599772" y="2922472"/>
                  </a:cubicBezTo>
                  <a:cubicBezTo>
                    <a:pt x="1585728" y="2908070"/>
                    <a:pt x="1498232" y="2906268"/>
                    <a:pt x="792144" y="2906268"/>
                  </a:cubicBezTo>
                  <a:lnTo>
                    <a:pt x="0" y="2906268"/>
                  </a:lnTo>
                  <a:lnTo>
                    <a:pt x="2520" y="1455836"/>
                  </a:lnTo>
                  <a:lnTo>
                    <a:pt x="5040" y="5042"/>
                  </a:lnTo>
                  <a:lnTo>
                    <a:pt x="2314500" y="252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521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1075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1" name="圖片版面配置區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矩形 5"/>
          <p:cNvSpPr/>
          <p:nvPr/>
        </p:nvSpPr>
        <p:spPr>
          <a:xfrm>
            <a:off x="3602452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037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72000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674748" y="1941347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4674748" y="2992907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4674748" y="4044467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4674748" y="5096027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4188782" y="3151654"/>
            <a:ext cx="421170" cy="421170"/>
            <a:chOff x="5023476" y="3019260"/>
            <a:chExt cx="421170" cy="421170"/>
          </a:xfrm>
        </p:grpSpPr>
        <p:sp>
          <p:nvSpPr>
            <p:cNvPr id="15" name="橢圓 14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加號 15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188782" y="2100094"/>
            <a:ext cx="421170" cy="421170"/>
            <a:chOff x="5023476" y="301926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加號 18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188782" y="4203214"/>
            <a:ext cx="421170" cy="421170"/>
            <a:chOff x="5023476" y="301926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加號 21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188782" y="5254774"/>
            <a:ext cx="421170" cy="421170"/>
            <a:chOff x="5023476" y="3019260"/>
            <a:chExt cx="421170" cy="421170"/>
          </a:xfrm>
        </p:grpSpPr>
        <p:sp>
          <p:nvSpPr>
            <p:cNvPr id="24" name="橢圓 23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加號 24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98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2" name="圖片版面配置區 1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63390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26490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463295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038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32843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6"/>
          <p:cNvSpPr txBox="1"/>
          <p:nvPr/>
        </p:nvSpPr>
        <p:spPr>
          <a:xfrm>
            <a:off x="198569" y="2596599"/>
            <a:ext cx="2208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cxnSp>
        <p:nvCxnSpPr>
          <p:cNvPr id="9" name="直線接點 8"/>
          <p:cNvCxnSpPr/>
          <p:nvPr/>
        </p:nvCxnSpPr>
        <p:spPr>
          <a:xfrm>
            <a:off x="2346535" y="1993740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9"/>
          <p:cNvSpPr txBox="1"/>
          <p:nvPr/>
        </p:nvSpPr>
        <p:spPr>
          <a:xfrm>
            <a:off x="198569" y="1993740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2" name="文字方塊 20"/>
          <p:cNvSpPr txBox="1"/>
          <p:nvPr/>
        </p:nvSpPr>
        <p:spPr>
          <a:xfrm>
            <a:off x="2576702" y="2596599"/>
            <a:ext cx="219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sp>
        <p:nvSpPr>
          <p:cNvPr id="13" name="文字方塊 21"/>
          <p:cNvSpPr txBox="1"/>
          <p:nvPr/>
        </p:nvSpPr>
        <p:spPr>
          <a:xfrm>
            <a:off x="2576702" y="1993740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6" name="文字方塊 6"/>
          <p:cNvSpPr txBox="1"/>
          <p:nvPr/>
        </p:nvSpPr>
        <p:spPr>
          <a:xfrm>
            <a:off x="198569" y="4779867"/>
            <a:ext cx="2208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cxnSp>
        <p:nvCxnSpPr>
          <p:cNvPr id="17" name="直線接點 16"/>
          <p:cNvCxnSpPr/>
          <p:nvPr/>
        </p:nvCxnSpPr>
        <p:spPr>
          <a:xfrm>
            <a:off x="2351325" y="4177008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9"/>
          <p:cNvSpPr txBox="1"/>
          <p:nvPr/>
        </p:nvSpPr>
        <p:spPr>
          <a:xfrm>
            <a:off x="198569" y="4177008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sp>
        <p:nvSpPr>
          <p:cNvPr id="19" name="文字方塊 20"/>
          <p:cNvSpPr txBox="1"/>
          <p:nvPr/>
        </p:nvSpPr>
        <p:spPr>
          <a:xfrm>
            <a:off x="2576702" y="4779867"/>
            <a:ext cx="219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</a:t>
            </a:r>
            <a:r>
              <a:rPr lang="en-US" sz="1400" dirty="0"/>
              <a:t>The quick brown fox jumps over the lazy dog. </a:t>
            </a:r>
          </a:p>
        </p:txBody>
      </p:sp>
      <p:sp>
        <p:nvSpPr>
          <p:cNvPr id="20" name="文字方塊 21"/>
          <p:cNvSpPr txBox="1"/>
          <p:nvPr/>
        </p:nvSpPr>
        <p:spPr>
          <a:xfrm>
            <a:off x="2576702" y="4177008"/>
            <a:ext cx="124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Title</a:t>
            </a:r>
          </a:p>
        </p:txBody>
      </p:sp>
      <p:cxnSp>
        <p:nvCxnSpPr>
          <p:cNvPr id="21" name="直線接點 20"/>
          <p:cNvCxnSpPr/>
          <p:nvPr/>
        </p:nvCxnSpPr>
        <p:spPr>
          <a:xfrm rot="5400000">
            <a:off x="1225832" y="3085374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 rot="5400000">
            <a:off x="3476817" y="3085374"/>
            <a:ext cx="0" cy="18002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41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27507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039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82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23894" y="241962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9" name="橢圓 8"/>
          <p:cNvSpPr/>
          <p:nvPr/>
        </p:nvSpPr>
        <p:spPr>
          <a:xfrm>
            <a:off x="389504" y="1924358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812414" y="234155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88"/>
          <p:cNvSpPr txBox="1"/>
          <p:nvPr/>
        </p:nvSpPr>
        <p:spPr>
          <a:xfrm>
            <a:off x="1223894" y="187668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23894" y="389409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橢圓 12"/>
          <p:cNvSpPr/>
          <p:nvPr/>
        </p:nvSpPr>
        <p:spPr>
          <a:xfrm>
            <a:off x="389504" y="3398828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812414" y="381602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88"/>
          <p:cNvSpPr txBox="1"/>
          <p:nvPr/>
        </p:nvSpPr>
        <p:spPr>
          <a:xfrm>
            <a:off x="1223894" y="335115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23894" y="536856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橢圓 16"/>
          <p:cNvSpPr/>
          <p:nvPr/>
        </p:nvSpPr>
        <p:spPr>
          <a:xfrm>
            <a:off x="389504" y="487329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812414" y="529049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88"/>
          <p:cNvSpPr txBox="1"/>
          <p:nvPr/>
        </p:nvSpPr>
        <p:spPr>
          <a:xfrm>
            <a:off x="1223894" y="482562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7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16095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141517" y="2276475"/>
            <a:ext cx="4772461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/>
                </a:solidFill>
              </a:rPr>
              <a:t>Picture Cropping Tool 040</a:t>
            </a:r>
            <a:endParaRPr lang="zh-TW" altLang="en-US" sz="3200" b="1" spc="-15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4944" y="4314678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7" name="文字方塊 11"/>
          <p:cNvSpPr txBox="1"/>
          <p:nvPr/>
        </p:nvSpPr>
        <p:spPr>
          <a:xfrm>
            <a:off x="1638596" y="4441570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8" name="矩形 7"/>
          <p:cNvSpPr/>
          <p:nvPr/>
        </p:nvSpPr>
        <p:spPr>
          <a:xfrm>
            <a:off x="654944" y="5433615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9" name="文字方塊 13"/>
          <p:cNvSpPr txBox="1"/>
          <p:nvPr/>
        </p:nvSpPr>
        <p:spPr>
          <a:xfrm>
            <a:off x="1638596" y="5560507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4927059" y="4315407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2" name="文字方塊 15"/>
          <p:cNvSpPr txBox="1"/>
          <p:nvPr/>
        </p:nvSpPr>
        <p:spPr>
          <a:xfrm>
            <a:off x="5910711" y="444229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4927059" y="5434344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4" name="文字方塊 17"/>
          <p:cNvSpPr txBox="1"/>
          <p:nvPr/>
        </p:nvSpPr>
        <p:spPr>
          <a:xfrm>
            <a:off x="5910711" y="5561236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58249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79748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650893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041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20441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534779" y="1765305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34779" y="2752444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34779" y="3739583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11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99198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圖片版面配置區 10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圖片版面配置區 11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矩形 7"/>
          <p:cNvSpPr/>
          <p:nvPr/>
        </p:nvSpPr>
        <p:spPr>
          <a:xfrm>
            <a:off x="402600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042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9555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593622" y="1683727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5107656" y="1842474"/>
            <a:ext cx="421170" cy="421170"/>
            <a:chOff x="5023476" y="196770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5593622" y="4397898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5107656" y="4556645"/>
            <a:ext cx="421170" cy="421170"/>
            <a:chOff x="5023476" y="196770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5593622" y="5326813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3" name="群組 22"/>
          <p:cNvGrpSpPr/>
          <p:nvPr/>
        </p:nvGrpSpPr>
        <p:grpSpPr>
          <a:xfrm>
            <a:off x="5107656" y="5485560"/>
            <a:ext cx="421170" cy="421170"/>
            <a:chOff x="5023476" y="1967700"/>
            <a:chExt cx="421170" cy="421170"/>
          </a:xfrm>
        </p:grpSpPr>
        <p:sp>
          <p:nvSpPr>
            <p:cNvPr id="24" name="橢圓 23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121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185776" y="622131"/>
            <a:ext cx="4772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002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803944" y="1880219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1221014" y="2038096"/>
            <a:ext cx="582930" cy="422910"/>
            <a:chOff x="2068830" y="3314700"/>
            <a:chExt cx="582930" cy="422910"/>
          </a:xfrm>
        </p:grpSpPr>
        <p:sp>
          <p:nvSpPr>
            <p:cNvPr id="10" name="矩形 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1803944" y="2928731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1221014" y="3086608"/>
            <a:ext cx="582930" cy="422910"/>
            <a:chOff x="2068830" y="3314700"/>
            <a:chExt cx="582930" cy="422910"/>
          </a:xfrm>
        </p:grpSpPr>
        <p:sp>
          <p:nvSpPr>
            <p:cNvPr id="14" name="矩形 13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1803944" y="3977243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1221014" y="4135120"/>
            <a:ext cx="582930" cy="422910"/>
            <a:chOff x="2068830" y="3314700"/>
            <a:chExt cx="582930" cy="422910"/>
          </a:xfrm>
        </p:grpSpPr>
        <p:sp>
          <p:nvSpPr>
            <p:cNvPr id="18" name="矩形 17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1803944" y="5025755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1" name="群組 20"/>
          <p:cNvGrpSpPr/>
          <p:nvPr/>
        </p:nvGrpSpPr>
        <p:grpSpPr>
          <a:xfrm>
            <a:off x="1221014" y="5183632"/>
            <a:ext cx="582930" cy="422910"/>
            <a:chOff x="2068830" y="3314700"/>
            <a:chExt cx="582930" cy="422910"/>
          </a:xfrm>
        </p:grpSpPr>
        <p:sp>
          <p:nvSpPr>
            <p:cNvPr id="22" name="矩形 21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77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7" name="圖片版面配置區 6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8" name="圖片版面配置區 7"/>
          <p:cNvSpPr>
            <a:spLocks noGrp="1"/>
          </p:cNvSpPr>
          <p:nvPr>
            <p:ph type="pic" sz="quarter" idx="20"/>
          </p:nvPr>
        </p:nvSpPr>
        <p:spPr/>
      </p:sp>
    </p:spTree>
    <p:extLst>
      <p:ext uri="{BB962C8B-B14F-4D97-AF65-F5344CB8AC3E}">
        <p14:creationId xmlns:p14="http://schemas.microsoft.com/office/powerpoint/2010/main" val="38688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043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4876917" y="2151621"/>
            <a:ext cx="3352566" cy="738664"/>
            <a:chOff x="560912" y="1927819"/>
            <a:chExt cx="3352566" cy="738664"/>
          </a:xfrm>
        </p:grpSpPr>
        <p:grpSp>
          <p:nvGrpSpPr>
            <p:cNvPr id="8" name="群組 7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876917" y="3126981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876917" y="4102341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876917" y="5077701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70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1302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商業簡報網 </a:t>
            </a:r>
            <a:r>
              <a:rPr lang="en-US" altLang="zh-TW" dirty="0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4600" y="1962859"/>
            <a:ext cx="2019300" cy="2019300"/>
          </a:xfrm>
        </p:spPr>
      </p:pic>
      <p:pic>
        <p:nvPicPr>
          <p:cNvPr id="10" name="圖片版面配置區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10100" y="1962859"/>
            <a:ext cx="2019300" cy="2019300"/>
          </a:xfrm>
        </p:spPr>
      </p:pic>
      <p:pic>
        <p:nvPicPr>
          <p:cNvPr id="11" name="圖片版面配置區 10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4600" y="4058359"/>
            <a:ext cx="2019300" cy="2019300"/>
          </a:xfrm>
        </p:spPr>
      </p:pic>
      <p:pic>
        <p:nvPicPr>
          <p:cNvPr id="12" name="圖片版面配置區 11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10100" y="4058359"/>
            <a:ext cx="2019300" cy="2019300"/>
          </a:xfrm>
        </p:spPr>
      </p:pic>
      <p:sp>
        <p:nvSpPr>
          <p:cNvPr id="8" name="矩形 7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044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6782051" y="2401945"/>
            <a:ext cx="2361949" cy="1141128"/>
            <a:chOff x="6782051" y="2072644"/>
            <a:chExt cx="2361949" cy="1141128"/>
          </a:xfrm>
        </p:grpSpPr>
        <p:sp>
          <p:nvSpPr>
            <p:cNvPr id="16" name="文字方塊 14"/>
            <p:cNvSpPr txBox="1"/>
            <p:nvPr/>
          </p:nvSpPr>
          <p:spPr>
            <a:xfrm>
              <a:off x="7321732" y="2072644"/>
              <a:ext cx="1294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2400" dirty="0"/>
                <a:t>Process</a:t>
              </a:r>
              <a:endParaRPr lang="zh-TW" altLang="en-US" sz="2400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7321732" y="2475108"/>
              <a:ext cx="18222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2" name="群組 21"/>
            <p:cNvGrpSpPr/>
            <p:nvPr/>
          </p:nvGrpSpPr>
          <p:grpSpPr>
            <a:xfrm>
              <a:off x="6782051" y="2304441"/>
              <a:ext cx="523644" cy="523644"/>
              <a:chOff x="5731184" y="3068960"/>
              <a:chExt cx="816070" cy="816070"/>
            </a:xfrm>
          </p:grpSpPr>
          <p:sp>
            <p:nvSpPr>
              <p:cNvPr id="23" name="橢圓 22"/>
              <p:cNvSpPr/>
              <p:nvPr/>
            </p:nvSpPr>
            <p:spPr>
              <a:xfrm>
                <a:off x="5731184" y="3068960"/>
                <a:ext cx="816070" cy="81607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grpSp>
            <p:nvGrpSpPr>
              <p:cNvPr id="24" name="群組 23"/>
              <p:cNvGrpSpPr/>
              <p:nvPr/>
            </p:nvGrpSpPr>
            <p:grpSpPr>
              <a:xfrm>
                <a:off x="5935646" y="3308966"/>
                <a:ext cx="407146" cy="336058"/>
                <a:chOff x="13079250" y="23448756"/>
                <a:chExt cx="2967819" cy="2449630"/>
              </a:xfrm>
              <a:solidFill>
                <a:schemeClr val="bg1"/>
              </a:solidFill>
            </p:grpSpPr>
            <p:sp>
              <p:nvSpPr>
                <p:cNvPr id="25" name="手繪多邊形 24"/>
                <p:cNvSpPr>
                  <a:spLocks/>
                </p:cNvSpPr>
                <p:nvPr/>
              </p:nvSpPr>
              <p:spPr bwMode="auto">
                <a:xfrm>
                  <a:off x="13079250" y="23448756"/>
                  <a:ext cx="2967819" cy="2449630"/>
                </a:xfrm>
                <a:custGeom>
                  <a:avLst/>
                  <a:gdLst>
                    <a:gd name="connsiteX0" fmla="*/ 2007528 w 4024625"/>
                    <a:gd name="connsiteY0" fmla="*/ 1087436 h 3321916"/>
                    <a:gd name="connsiteX1" fmla="*/ 1840007 w 4024625"/>
                    <a:gd name="connsiteY1" fmla="*/ 1101840 h 3321916"/>
                    <a:gd name="connsiteX2" fmla="*/ 1743097 w 4024625"/>
                    <a:gd name="connsiteY2" fmla="*/ 1122724 h 3321916"/>
                    <a:gd name="connsiteX3" fmla="*/ 1609441 w 4024625"/>
                    <a:gd name="connsiteY3" fmla="*/ 1178896 h 3321916"/>
                    <a:gd name="connsiteX4" fmla="*/ 1096431 w 4024625"/>
                    <a:gd name="connsiteY4" fmla="*/ 1856928 h 3321916"/>
                    <a:gd name="connsiteX5" fmla="*/ 1116966 w 4024625"/>
                    <a:gd name="connsiteY5" fmla="*/ 2260216 h 3321916"/>
                    <a:gd name="connsiteX6" fmla="*/ 1819472 w 4024625"/>
                    <a:gd name="connsiteY6" fmla="*/ 2915204 h 3321916"/>
                    <a:gd name="connsiteX7" fmla="*/ 1895847 w 4024625"/>
                    <a:gd name="connsiteY7" fmla="*/ 2930328 h 3321916"/>
                    <a:gd name="connsiteX8" fmla="*/ 2217919 w 4024625"/>
                    <a:gd name="connsiteY8" fmla="*/ 2911604 h 3321916"/>
                    <a:gd name="connsiteX9" fmla="*/ 2875753 w 4024625"/>
                    <a:gd name="connsiteY9" fmla="*/ 2323952 h 3321916"/>
                    <a:gd name="connsiteX10" fmla="*/ 2922227 w 4024625"/>
                    <a:gd name="connsiteY10" fmla="*/ 2006360 h 3321916"/>
                    <a:gd name="connsiteX11" fmla="*/ 2861343 w 4024625"/>
                    <a:gd name="connsiteY11" fmla="*/ 1660684 h 3321916"/>
                    <a:gd name="connsiteX12" fmla="*/ 2600515 w 4024625"/>
                    <a:gd name="connsiteY12" fmla="*/ 1300604 h 3321916"/>
                    <a:gd name="connsiteX13" fmla="*/ 2271958 w 4024625"/>
                    <a:gd name="connsiteY13" fmla="*/ 1122364 h 3321916"/>
                    <a:gd name="connsiteX14" fmla="*/ 2175409 w 4024625"/>
                    <a:gd name="connsiteY14" fmla="*/ 1101840 h 3321916"/>
                    <a:gd name="connsiteX15" fmla="*/ 2007528 w 4024625"/>
                    <a:gd name="connsiteY15" fmla="*/ 1087436 h 3321916"/>
                    <a:gd name="connsiteX16" fmla="*/ 691176 w 4024625"/>
                    <a:gd name="connsiteY16" fmla="*/ 884236 h 3321916"/>
                    <a:gd name="connsiteX17" fmla="*/ 395695 w 4024625"/>
                    <a:gd name="connsiteY17" fmla="*/ 895036 h 3321916"/>
                    <a:gd name="connsiteX18" fmla="*/ 376237 w 4024625"/>
                    <a:gd name="connsiteY18" fmla="*/ 1095956 h 3321916"/>
                    <a:gd name="connsiteX19" fmla="*/ 388128 w 4024625"/>
                    <a:gd name="connsiteY19" fmla="*/ 1299032 h 3321916"/>
                    <a:gd name="connsiteX20" fmla="*/ 691176 w 4024625"/>
                    <a:gd name="connsiteY20" fmla="*/ 1311272 h 3321916"/>
                    <a:gd name="connsiteX21" fmla="*/ 994223 w 4024625"/>
                    <a:gd name="connsiteY21" fmla="*/ 1299032 h 3321916"/>
                    <a:gd name="connsiteX22" fmla="*/ 1006475 w 4024625"/>
                    <a:gd name="connsiteY22" fmla="*/ 1095956 h 3321916"/>
                    <a:gd name="connsiteX23" fmla="*/ 987017 w 4024625"/>
                    <a:gd name="connsiteY23" fmla="*/ 895036 h 3321916"/>
                    <a:gd name="connsiteX24" fmla="*/ 691176 w 4024625"/>
                    <a:gd name="connsiteY24" fmla="*/ 884236 h 3321916"/>
                    <a:gd name="connsiteX25" fmla="*/ 1504906 w 4024625"/>
                    <a:gd name="connsiteY25" fmla="*/ 0 h 3321916"/>
                    <a:gd name="connsiteX26" fmla="*/ 2007262 w 4024625"/>
                    <a:gd name="connsiteY26" fmla="*/ 0 h 3321916"/>
                    <a:gd name="connsiteX27" fmla="*/ 2509258 w 4024625"/>
                    <a:gd name="connsiteY27" fmla="*/ 0 h 3321916"/>
                    <a:gd name="connsiteX28" fmla="*/ 2657624 w 4024625"/>
                    <a:gd name="connsiteY28" fmla="*/ 247692 h 3321916"/>
                    <a:gd name="connsiteX29" fmla="*/ 2828316 w 4024625"/>
                    <a:gd name="connsiteY29" fmla="*/ 501868 h 3321916"/>
                    <a:gd name="connsiteX30" fmla="*/ 3367404 w 4024625"/>
                    <a:gd name="connsiteY30" fmla="*/ 507988 h 3321916"/>
                    <a:gd name="connsiteX31" fmla="*/ 3906130 w 4024625"/>
                    <a:gd name="connsiteY31" fmla="*/ 519508 h 3321916"/>
                    <a:gd name="connsiteX32" fmla="*/ 3961588 w 4024625"/>
                    <a:gd name="connsiteY32" fmla="*/ 562352 h 3321916"/>
                    <a:gd name="connsiteX33" fmla="*/ 4024607 w 4024625"/>
                    <a:gd name="connsiteY33" fmla="*/ 1909552 h 3321916"/>
                    <a:gd name="connsiteX34" fmla="*/ 4011283 w 4024625"/>
                    <a:gd name="connsiteY34" fmla="*/ 3168188 h 3321916"/>
                    <a:gd name="connsiteX35" fmla="*/ 3887404 w 4024625"/>
                    <a:gd name="connsiteY35" fmla="*/ 3301396 h 3321916"/>
                    <a:gd name="connsiteX36" fmla="*/ 2004381 w 4024625"/>
                    <a:gd name="connsiteY36" fmla="*/ 3321556 h 3321916"/>
                    <a:gd name="connsiteX37" fmla="*/ 133601 w 4024625"/>
                    <a:gd name="connsiteY37" fmla="*/ 3306436 h 3321916"/>
                    <a:gd name="connsiteX38" fmla="*/ 28809 w 4024625"/>
                    <a:gd name="connsiteY38" fmla="*/ 3226872 h 3321916"/>
                    <a:gd name="connsiteX39" fmla="*/ 0 w 4024625"/>
                    <a:gd name="connsiteY39" fmla="*/ 3187268 h 3321916"/>
                    <a:gd name="connsiteX40" fmla="*/ 0 w 4024625"/>
                    <a:gd name="connsiteY40" fmla="*/ 1913152 h 3321916"/>
                    <a:gd name="connsiteX41" fmla="*/ 11524 w 4024625"/>
                    <a:gd name="connsiteY41" fmla="*/ 616716 h 3321916"/>
                    <a:gd name="connsiteX42" fmla="*/ 103712 w 4024625"/>
                    <a:gd name="connsiteY42" fmla="*/ 522388 h 3321916"/>
                    <a:gd name="connsiteX43" fmla="*/ 654683 w 4024625"/>
                    <a:gd name="connsiteY43" fmla="*/ 507988 h 3321916"/>
                    <a:gd name="connsiteX44" fmla="*/ 1177925 w 4024625"/>
                    <a:gd name="connsiteY44" fmla="*/ 507988 h 3321916"/>
                    <a:gd name="connsiteX45" fmla="*/ 1203853 w 4024625"/>
                    <a:gd name="connsiteY45" fmla="*/ 485308 h 3321916"/>
                    <a:gd name="connsiteX46" fmla="*/ 1367344 w 4024625"/>
                    <a:gd name="connsiteY46" fmla="*/ 231132 h 332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4024625" h="3321916">
                      <a:moveTo>
                        <a:pt x="2007528" y="1087436"/>
                      </a:moveTo>
                      <a:cubicBezTo>
                        <a:pt x="1951687" y="1087436"/>
                        <a:pt x="1876033" y="1093916"/>
                        <a:pt x="1840007" y="1101840"/>
                      </a:cubicBezTo>
                      <a:cubicBezTo>
                        <a:pt x="1803621" y="1109400"/>
                        <a:pt x="1760029" y="1119124"/>
                        <a:pt x="1743097" y="1122724"/>
                      </a:cubicBezTo>
                      <a:cubicBezTo>
                        <a:pt x="1726525" y="1126324"/>
                        <a:pt x="1666362" y="1151532"/>
                        <a:pt x="1609441" y="1178896"/>
                      </a:cubicBezTo>
                      <a:cubicBezTo>
                        <a:pt x="1336724" y="1309604"/>
                        <a:pt x="1148309" y="1558780"/>
                        <a:pt x="1096431" y="1856928"/>
                      </a:cubicBezTo>
                      <a:cubicBezTo>
                        <a:pt x="1079499" y="1953788"/>
                        <a:pt x="1090667" y="2171996"/>
                        <a:pt x="1116966" y="2260216"/>
                      </a:cubicBezTo>
                      <a:cubicBezTo>
                        <a:pt x="1216398" y="2593652"/>
                        <a:pt x="1494518" y="2852908"/>
                        <a:pt x="1819472" y="2915204"/>
                      </a:cubicBezTo>
                      <a:cubicBezTo>
                        <a:pt x="1850094" y="2920964"/>
                        <a:pt x="1884679" y="2927808"/>
                        <a:pt x="1895847" y="2930328"/>
                      </a:cubicBezTo>
                      <a:cubicBezTo>
                        <a:pt x="1937277" y="2940048"/>
                        <a:pt x="2152352" y="2927448"/>
                        <a:pt x="2217919" y="2911604"/>
                      </a:cubicBezTo>
                      <a:cubicBezTo>
                        <a:pt x="2518736" y="2839588"/>
                        <a:pt x="2773079" y="2612376"/>
                        <a:pt x="2875753" y="2323952"/>
                      </a:cubicBezTo>
                      <a:cubicBezTo>
                        <a:pt x="2917183" y="2208004"/>
                        <a:pt x="2922587" y="2170916"/>
                        <a:pt x="2922227" y="2006360"/>
                      </a:cubicBezTo>
                      <a:cubicBezTo>
                        <a:pt x="2921506" y="1833164"/>
                        <a:pt x="2914301" y="1793552"/>
                        <a:pt x="2861343" y="1660684"/>
                      </a:cubicBezTo>
                      <a:cubicBezTo>
                        <a:pt x="2805503" y="1521692"/>
                        <a:pt x="2713997" y="1394944"/>
                        <a:pt x="2600515" y="1300604"/>
                      </a:cubicBezTo>
                      <a:cubicBezTo>
                        <a:pt x="2527382" y="1239748"/>
                        <a:pt x="2336084" y="1136048"/>
                        <a:pt x="2271958" y="1122364"/>
                      </a:cubicBezTo>
                      <a:cubicBezTo>
                        <a:pt x="2255026" y="1118764"/>
                        <a:pt x="2211795" y="1109400"/>
                        <a:pt x="2175409" y="1101840"/>
                      </a:cubicBezTo>
                      <a:cubicBezTo>
                        <a:pt x="2139022" y="1093916"/>
                        <a:pt x="2063368" y="1087436"/>
                        <a:pt x="2007528" y="1087436"/>
                      </a:cubicBezTo>
                      <a:close/>
                      <a:moveTo>
                        <a:pt x="691176" y="884236"/>
                      </a:moveTo>
                      <a:cubicBezTo>
                        <a:pt x="520734" y="884236"/>
                        <a:pt x="407947" y="888196"/>
                        <a:pt x="395695" y="895036"/>
                      </a:cubicBezTo>
                      <a:cubicBezTo>
                        <a:pt x="377318" y="904760"/>
                        <a:pt x="376237" y="918084"/>
                        <a:pt x="376237" y="1095956"/>
                      </a:cubicBezTo>
                      <a:cubicBezTo>
                        <a:pt x="376237" y="1230980"/>
                        <a:pt x="379480" y="1290392"/>
                        <a:pt x="388128" y="1299032"/>
                      </a:cubicBezTo>
                      <a:cubicBezTo>
                        <a:pt x="397137" y="1308032"/>
                        <a:pt x="478574" y="1311272"/>
                        <a:pt x="691176" y="1311272"/>
                      </a:cubicBezTo>
                      <a:cubicBezTo>
                        <a:pt x="904138" y="1311272"/>
                        <a:pt x="985575" y="1308032"/>
                        <a:pt x="994223" y="1299032"/>
                      </a:cubicBezTo>
                      <a:cubicBezTo>
                        <a:pt x="1002872" y="1290392"/>
                        <a:pt x="1006475" y="1230980"/>
                        <a:pt x="1006475" y="1095956"/>
                      </a:cubicBezTo>
                      <a:cubicBezTo>
                        <a:pt x="1006475" y="918084"/>
                        <a:pt x="1005394" y="904760"/>
                        <a:pt x="987017" y="895036"/>
                      </a:cubicBezTo>
                      <a:cubicBezTo>
                        <a:pt x="974765" y="888196"/>
                        <a:pt x="861978" y="884236"/>
                        <a:pt x="691176" y="884236"/>
                      </a:cubicBezTo>
                      <a:close/>
                      <a:moveTo>
                        <a:pt x="1504906" y="0"/>
                      </a:moveTo>
                      <a:lnTo>
                        <a:pt x="2007262" y="0"/>
                      </a:lnTo>
                      <a:lnTo>
                        <a:pt x="2509258" y="0"/>
                      </a:lnTo>
                      <a:lnTo>
                        <a:pt x="2657624" y="247692"/>
                      </a:lnTo>
                      <a:cubicBezTo>
                        <a:pt x="2764216" y="425904"/>
                        <a:pt x="2812112" y="497548"/>
                        <a:pt x="2828316" y="501868"/>
                      </a:cubicBezTo>
                      <a:cubicBezTo>
                        <a:pt x="2840920" y="505108"/>
                        <a:pt x="3083276" y="507988"/>
                        <a:pt x="3367404" y="507988"/>
                      </a:cubicBezTo>
                      <a:cubicBezTo>
                        <a:pt x="3728235" y="507988"/>
                        <a:pt x="3890286" y="511588"/>
                        <a:pt x="3906130" y="519508"/>
                      </a:cubicBezTo>
                      <a:cubicBezTo>
                        <a:pt x="3918014" y="525628"/>
                        <a:pt x="3943222" y="545072"/>
                        <a:pt x="3961588" y="562352"/>
                      </a:cubicBezTo>
                      <a:cubicBezTo>
                        <a:pt x="4027488" y="624636"/>
                        <a:pt x="4024607" y="568112"/>
                        <a:pt x="4024607" y="1909552"/>
                      </a:cubicBezTo>
                      <a:cubicBezTo>
                        <a:pt x="4024607" y="2872968"/>
                        <a:pt x="4021726" y="3133624"/>
                        <a:pt x="4011283" y="3168188"/>
                      </a:cubicBezTo>
                      <a:cubicBezTo>
                        <a:pt x="3991477" y="3235152"/>
                        <a:pt x="3952225" y="3277272"/>
                        <a:pt x="3887404" y="3301396"/>
                      </a:cubicBezTo>
                      <a:cubicBezTo>
                        <a:pt x="3830867" y="3322636"/>
                        <a:pt x="3830507" y="3322636"/>
                        <a:pt x="2004381" y="3321556"/>
                      </a:cubicBezTo>
                      <a:cubicBezTo>
                        <a:pt x="489032" y="3320836"/>
                        <a:pt x="170333" y="3318316"/>
                        <a:pt x="133601" y="3306436"/>
                      </a:cubicBezTo>
                      <a:cubicBezTo>
                        <a:pt x="81025" y="3290232"/>
                        <a:pt x="66981" y="3279432"/>
                        <a:pt x="28809" y="3226872"/>
                      </a:cubicBezTo>
                      <a:lnTo>
                        <a:pt x="0" y="3187268"/>
                      </a:lnTo>
                      <a:lnTo>
                        <a:pt x="0" y="1913152"/>
                      </a:lnTo>
                      <a:cubicBezTo>
                        <a:pt x="0" y="991136"/>
                        <a:pt x="3241" y="632556"/>
                        <a:pt x="11524" y="616716"/>
                      </a:cubicBezTo>
                      <a:cubicBezTo>
                        <a:pt x="28449" y="583952"/>
                        <a:pt x="72382" y="538592"/>
                        <a:pt x="103712" y="522388"/>
                      </a:cubicBezTo>
                      <a:cubicBezTo>
                        <a:pt x="126399" y="510508"/>
                        <a:pt x="223989" y="507988"/>
                        <a:pt x="654683" y="507988"/>
                      </a:cubicBezTo>
                      <a:lnTo>
                        <a:pt x="1177925" y="507988"/>
                      </a:lnTo>
                      <a:lnTo>
                        <a:pt x="1203853" y="485308"/>
                      </a:lnTo>
                      <a:cubicBezTo>
                        <a:pt x="1217897" y="472708"/>
                        <a:pt x="1291360" y="358220"/>
                        <a:pt x="1367344" y="23113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26" name="手繪多邊形 25"/>
                <p:cNvSpPr>
                  <a:spLocks/>
                </p:cNvSpPr>
                <p:nvPr/>
              </p:nvSpPr>
              <p:spPr bwMode="auto">
                <a:xfrm>
                  <a:off x="14046734" y="24416165"/>
                  <a:ext cx="1019800" cy="1024369"/>
                </a:xfrm>
                <a:custGeom>
                  <a:avLst/>
                  <a:gdLst>
                    <a:gd name="connsiteX0" fmla="*/ 696901 w 1382938"/>
                    <a:gd name="connsiteY0" fmla="*/ 174564 h 1389136"/>
                    <a:gd name="connsiteX1" fmla="*/ 615103 w 1382938"/>
                    <a:gd name="connsiteY1" fmla="*/ 185584 h 1389136"/>
                    <a:gd name="connsiteX2" fmla="*/ 187732 w 1382938"/>
                    <a:gd name="connsiteY2" fmla="*/ 592580 h 1389136"/>
                    <a:gd name="connsiteX3" fmla="*/ 187732 w 1382938"/>
                    <a:gd name="connsiteY3" fmla="*/ 808496 h 1389136"/>
                    <a:gd name="connsiteX4" fmla="*/ 532584 w 1382938"/>
                    <a:gd name="connsiteY4" fmla="*/ 1189940 h 1389136"/>
                    <a:gd name="connsiteX5" fmla="*/ 850769 w 1382938"/>
                    <a:gd name="connsiteY5" fmla="*/ 1191740 h 1389136"/>
                    <a:gd name="connsiteX6" fmla="*/ 1062653 w 1382938"/>
                    <a:gd name="connsiteY6" fmla="*/ 1061472 h 1389136"/>
                    <a:gd name="connsiteX7" fmla="*/ 1208953 w 1382938"/>
                    <a:gd name="connsiteY7" fmla="*/ 698740 h 1389136"/>
                    <a:gd name="connsiteX8" fmla="*/ 1135442 w 1382938"/>
                    <a:gd name="connsiteY8" fmla="*/ 424528 h 1389136"/>
                    <a:gd name="connsiteX9" fmla="*/ 777619 w 1382938"/>
                    <a:gd name="connsiteY9" fmla="*/ 185944 h 1389136"/>
                    <a:gd name="connsiteX10" fmla="*/ 696901 w 1382938"/>
                    <a:gd name="connsiteY10" fmla="*/ 174564 h 1389136"/>
                    <a:gd name="connsiteX11" fmla="*/ 709912 w 1382938"/>
                    <a:gd name="connsiteY11" fmla="*/ 376 h 1389136"/>
                    <a:gd name="connsiteX12" fmla="*/ 908829 w 1382938"/>
                    <a:gd name="connsiteY12" fmla="*/ 35660 h 1389136"/>
                    <a:gd name="connsiteX13" fmla="*/ 1337507 w 1382938"/>
                    <a:gd name="connsiteY13" fmla="*/ 434916 h 1389136"/>
                    <a:gd name="connsiteX14" fmla="*/ 1382858 w 1382938"/>
                    <a:gd name="connsiteY14" fmla="*/ 698084 h 1389136"/>
                    <a:gd name="connsiteX15" fmla="*/ 1357663 w 1382938"/>
                    <a:gd name="connsiteY15" fmla="*/ 904012 h 1389136"/>
                    <a:gd name="connsiteX16" fmla="*/ 909909 w 1382938"/>
                    <a:gd name="connsiteY16" fmla="*/ 1358712 h 1389136"/>
                    <a:gd name="connsiteX17" fmla="*/ 688552 w 1382938"/>
                    <a:gd name="connsiteY17" fmla="*/ 1388952 h 1389136"/>
                    <a:gd name="connsiteX18" fmla="*/ 517585 w 1382938"/>
                    <a:gd name="connsiteY18" fmla="*/ 1372752 h 1389136"/>
                    <a:gd name="connsiteX19" fmla="*/ 178170 w 1382938"/>
                    <a:gd name="connsiteY19" fmla="*/ 1165384 h 1389136"/>
                    <a:gd name="connsiteX20" fmla="*/ 10443 w 1382938"/>
                    <a:gd name="connsiteY20" fmla="*/ 585760 h 1389136"/>
                    <a:gd name="connsiteX21" fmla="*/ 214163 w 1382938"/>
                    <a:gd name="connsiteY21" fmla="*/ 195868 h 1389136"/>
                    <a:gd name="connsiteX22" fmla="*/ 657958 w 1382938"/>
                    <a:gd name="connsiteY22" fmla="*/ 1820 h 1389136"/>
                    <a:gd name="connsiteX23" fmla="*/ 709912 w 1382938"/>
                    <a:gd name="connsiteY23" fmla="*/ 376 h 1389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82938" h="1389136">
                      <a:moveTo>
                        <a:pt x="696901" y="174564"/>
                      </a:moveTo>
                      <a:cubicBezTo>
                        <a:pt x="674920" y="174520"/>
                        <a:pt x="652759" y="178208"/>
                        <a:pt x="615103" y="185584"/>
                      </a:cubicBezTo>
                      <a:cubicBezTo>
                        <a:pt x="397454" y="228768"/>
                        <a:pt x="236379" y="381708"/>
                        <a:pt x="187732" y="592580"/>
                      </a:cubicBezTo>
                      <a:cubicBezTo>
                        <a:pt x="167553" y="678228"/>
                        <a:pt x="167553" y="721768"/>
                        <a:pt x="187732" y="808496"/>
                      </a:cubicBezTo>
                      <a:cubicBezTo>
                        <a:pt x="228451" y="983024"/>
                        <a:pt x="366104" y="1135604"/>
                        <a:pt x="532584" y="1189940"/>
                      </a:cubicBezTo>
                      <a:cubicBezTo>
                        <a:pt x="623030" y="1219448"/>
                        <a:pt x="766808" y="1220168"/>
                        <a:pt x="850769" y="1191740"/>
                      </a:cubicBezTo>
                      <a:cubicBezTo>
                        <a:pt x="935450" y="1163312"/>
                        <a:pt x="1000673" y="1123008"/>
                        <a:pt x="1062653" y="1061472"/>
                      </a:cubicBezTo>
                      <a:cubicBezTo>
                        <a:pt x="1166432" y="957476"/>
                        <a:pt x="1208953" y="852036"/>
                        <a:pt x="1208953" y="698740"/>
                      </a:cubicBezTo>
                      <a:cubicBezTo>
                        <a:pt x="1208953" y="591140"/>
                        <a:pt x="1188413" y="514132"/>
                        <a:pt x="1135442" y="424528"/>
                      </a:cubicBezTo>
                      <a:cubicBezTo>
                        <a:pt x="1067697" y="309016"/>
                        <a:pt x="928243" y="216172"/>
                        <a:pt x="777619" y="185944"/>
                      </a:cubicBezTo>
                      <a:cubicBezTo>
                        <a:pt x="740684" y="178388"/>
                        <a:pt x="718883" y="174612"/>
                        <a:pt x="696901" y="174564"/>
                      </a:cubicBezTo>
                      <a:close/>
                      <a:moveTo>
                        <a:pt x="709912" y="376"/>
                      </a:moveTo>
                      <a:cubicBezTo>
                        <a:pt x="769131" y="2720"/>
                        <a:pt x="846471" y="15952"/>
                        <a:pt x="908829" y="35660"/>
                      </a:cubicBezTo>
                      <a:cubicBezTo>
                        <a:pt x="1098153" y="95424"/>
                        <a:pt x="1272359" y="257788"/>
                        <a:pt x="1337507" y="434916"/>
                      </a:cubicBezTo>
                      <a:cubicBezTo>
                        <a:pt x="1380339" y="551560"/>
                        <a:pt x="1383578" y="570280"/>
                        <a:pt x="1382858" y="698084"/>
                      </a:cubicBezTo>
                      <a:cubicBezTo>
                        <a:pt x="1382138" y="803928"/>
                        <a:pt x="1377819" y="839572"/>
                        <a:pt x="1357663" y="904012"/>
                      </a:cubicBezTo>
                      <a:cubicBezTo>
                        <a:pt x="1287477" y="1127220"/>
                        <a:pt x="1129827" y="1287428"/>
                        <a:pt x="909909" y="1358712"/>
                      </a:cubicBezTo>
                      <a:cubicBezTo>
                        <a:pt x="822086" y="1387152"/>
                        <a:pt x="802290" y="1390032"/>
                        <a:pt x="688552" y="1388952"/>
                      </a:cubicBezTo>
                      <a:cubicBezTo>
                        <a:pt x="610087" y="1387872"/>
                        <a:pt x="546379" y="1382112"/>
                        <a:pt x="517585" y="1372752"/>
                      </a:cubicBezTo>
                      <a:cubicBezTo>
                        <a:pt x="367854" y="1324148"/>
                        <a:pt x="263834" y="1260788"/>
                        <a:pt x="178170" y="1165384"/>
                      </a:cubicBezTo>
                      <a:cubicBezTo>
                        <a:pt x="41037" y="1012736"/>
                        <a:pt x="-27710" y="774768"/>
                        <a:pt x="10443" y="585760"/>
                      </a:cubicBezTo>
                      <a:cubicBezTo>
                        <a:pt x="45716" y="412596"/>
                        <a:pt x="105464" y="298112"/>
                        <a:pt x="214163" y="195868"/>
                      </a:cubicBezTo>
                      <a:cubicBezTo>
                        <a:pt x="343738" y="74184"/>
                        <a:pt x="448478" y="28460"/>
                        <a:pt x="657958" y="1820"/>
                      </a:cubicBezTo>
                      <a:cubicBezTo>
                        <a:pt x="672445" y="20"/>
                        <a:pt x="690172" y="-408"/>
                        <a:pt x="709912" y="37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</p:grpSp>
      </p:grpSp>
      <p:grpSp>
        <p:nvGrpSpPr>
          <p:cNvPr id="5" name="群組 4"/>
          <p:cNvGrpSpPr/>
          <p:nvPr/>
        </p:nvGrpSpPr>
        <p:grpSpPr>
          <a:xfrm>
            <a:off x="134508" y="2401945"/>
            <a:ext cx="2361949" cy="1141128"/>
            <a:chOff x="410280" y="2076940"/>
            <a:chExt cx="2361949" cy="1141128"/>
          </a:xfrm>
        </p:grpSpPr>
        <p:sp>
          <p:nvSpPr>
            <p:cNvPr id="14" name="文字方塊 12"/>
            <p:cNvSpPr txBox="1"/>
            <p:nvPr/>
          </p:nvSpPr>
          <p:spPr>
            <a:xfrm>
              <a:off x="949961" y="2076940"/>
              <a:ext cx="1294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2400" dirty="0"/>
                <a:t>Agenda</a:t>
              </a:r>
              <a:endParaRPr lang="zh-TW" altLang="en-US" sz="2400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949961" y="2479404"/>
              <a:ext cx="18222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27" name="群組 26"/>
            <p:cNvGrpSpPr/>
            <p:nvPr/>
          </p:nvGrpSpPr>
          <p:grpSpPr>
            <a:xfrm>
              <a:off x="410280" y="2308737"/>
              <a:ext cx="523644" cy="523644"/>
              <a:chOff x="5731184" y="1981037"/>
              <a:chExt cx="816070" cy="81607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5731184" y="1981037"/>
                <a:ext cx="816070" cy="8160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9" name="手繪多邊形 28"/>
              <p:cNvSpPr>
                <a:spLocks/>
              </p:cNvSpPr>
              <p:nvPr/>
            </p:nvSpPr>
            <p:spPr bwMode="auto">
              <a:xfrm flipV="1">
                <a:off x="6011604" y="2153374"/>
                <a:ext cx="255230" cy="471396"/>
              </a:xfrm>
              <a:custGeom>
                <a:avLst/>
                <a:gdLst>
                  <a:gd name="connsiteX0" fmla="*/ 1041502 w 2397801"/>
                  <a:gd name="connsiteY0" fmla="*/ 588163 h 4428623"/>
                  <a:gd name="connsiteX1" fmla="*/ 299462 w 2397801"/>
                  <a:gd name="connsiteY1" fmla="*/ 593899 h 4428623"/>
                  <a:gd name="connsiteX2" fmla="*/ 283250 w 2397801"/>
                  <a:gd name="connsiteY2" fmla="*/ 2218109 h 4428623"/>
                  <a:gd name="connsiteX3" fmla="*/ 290095 w 2397801"/>
                  <a:gd name="connsiteY3" fmla="*/ 3843037 h 4428623"/>
                  <a:gd name="connsiteX4" fmla="*/ 1207710 w 2397801"/>
                  <a:gd name="connsiteY4" fmla="*/ 3847357 h 4428623"/>
                  <a:gd name="connsiteX5" fmla="*/ 2118479 w 2397801"/>
                  <a:gd name="connsiteY5" fmla="*/ 3844837 h 4428623"/>
                  <a:gd name="connsiteX6" fmla="*/ 2121001 w 2397801"/>
                  <a:gd name="connsiteY6" fmla="*/ 2224589 h 4428623"/>
                  <a:gd name="connsiteX7" fmla="*/ 2110914 w 2397801"/>
                  <a:gd name="connsiteY7" fmla="*/ 596419 h 4428623"/>
                  <a:gd name="connsiteX8" fmla="*/ 1041502 w 2397801"/>
                  <a:gd name="connsiteY8" fmla="*/ 588163 h 4428623"/>
                  <a:gd name="connsiteX9" fmla="*/ 1205249 w 2397801"/>
                  <a:gd name="connsiteY9" fmla="*/ 186437 h 4428623"/>
                  <a:gd name="connsiteX10" fmla="*/ 930070 w 2397801"/>
                  <a:gd name="connsiteY10" fmla="*/ 210597 h 4428623"/>
                  <a:gd name="connsiteX11" fmla="*/ 899455 w 2397801"/>
                  <a:gd name="connsiteY11" fmla="*/ 338957 h 4428623"/>
                  <a:gd name="connsiteX12" fmla="*/ 1201647 w 2397801"/>
                  <a:gd name="connsiteY12" fmla="*/ 414677 h 4428623"/>
                  <a:gd name="connsiteX13" fmla="*/ 1445490 w 2397801"/>
                  <a:gd name="connsiteY13" fmla="*/ 398813 h 4428623"/>
                  <a:gd name="connsiteX14" fmla="*/ 1513204 w 2397801"/>
                  <a:gd name="connsiteY14" fmla="*/ 295689 h 4428623"/>
                  <a:gd name="connsiteX15" fmla="*/ 1484029 w 2397801"/>
                  <a:gd name="connsiteY15" fmla="*/ 219609 h 4428623"/>
                  <a:gd name="connsiteX16" fmla="*/ 1454134 w 2397801"/>
                  <a:gd name="connsiteY16" fmla="*/ 186437 h 4428623"/>
                  <a:gd name="connsiteX17" fmla="*/ 813103 w 2397801"/>
                  <a:gd name="connsiteY17" fmla="*/ 1 h 4428623"/>
                  <a:gd name="connsiteX18" fmla="*/ 1241394 w 2397801"/>
                  <a:gd name="connsiteY18" fmla="*/ 553 h 4428623"/>
                  <a:gd name="connsiteX19" fmla="*/ 2335516 w 2397801"/>
                  <a:gd name="connsiteY19" fmla="*/ 3793 h 4428623"/>
                  <a:gd name="connsiteX20" fmla="*/ 2364318 w 2397801"/>
                  <a:gd name="connsiteY20" fmla="*/ 25037 h 4428623"/>
                  <a:gd name="connsiteX21" fmla="*/ 2392760 w 2397801"/>
                  <a:gd name="connsiteY21" fmla="*/ 46641 h 4428623"/>
                  <a:gd name="connsiteX22" fmla="*/ 2395281 w 2397801"/>
                  <a:gd name="connsiteY22" fmla="*/ 2216709 h 4428623"/>
                  <a:gd name="connsiteX23" fmla="*/ 2397801 w 2397801"/>
                  <a:gd name="connsiteY23" fmla="*/ 4386781 h 4428623"/>
                  <a:gd name="connsiteX24" fmla="*/ 2371159 w 2397801"/>
                  <a:gd name="connsiteY24" fmla="*/ 4408025 h 4428623"/>
                  <a:gd name="connsiteX25" fmla="*/ 1205032 w 2397801"/>
                  <a:gd name="connsiteY25" fmla="*/ 4428545 h 4428623"/>
                  <a:gd name="connsiteX26" fmla="*/ 48265 w 2397801"/>
                  <a:gd name="connsiteY26" fmla="*/ 4418105 h 4428623"/>
                  <a:gd name="connsiteX27" fmla="*/ 21 w 2397801"/>
                  <a:gd name="connsiteY27" fmla="*/ 2208429 h 4428623"/>
                  <a:gd name="connsiteX28" fmla="*/ 21 w 2397801"/>
                  <a:gd name="connsiteY28" fmla="*/ 68245 h 4428623"/>
                  <a:gd name="connsiteX29" fmla="*/ 28823 w 2397801"/>
                  <a:gd name="connsiteY29" fmla="*/ 39437 h 4428623"/>
                  <a:gd name="connsiteX30" fmla="*/ 102629 w 2397801"/>
                  <a:gd name="connsiteY30" fmla="*/ 4153 h 4428623"/>
                  <a:gd name="connsiteX31" fmla="*/ 813103 w 2397801"/>
                  <a:gd name="connsiteY31" fmla="*/ 1 h 4428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97801" h="4428623">
                    <a:moveTo>
                      <a:pt x="1041502" y="588163"/>
                    </a:moveTo>
                    <a:cubicBezTo>
                      <a:pt x="655239" y="588159"/>
                      <a:pt x="310023" y="589961"/>
                      <a:pt x="299462" y="593899"/>
                    </a:cubicBezTo>
                    <a:cubicBezTo>
                      <a:pt x="284691" y="599661"/>
                      <a:pt x="283250" y="752323"/>
                      <a:pt x="283250" y="2218109"/>
                    </a:cubicBezTo>
                    <a:cubicBezTo>
                      <a:pt x="283250" y="3108165"/>
                      <a:pt x="286492" y="3839437"/>
                      <a:pt x="290095" y="3843037"/>
                    </a:cubicBezTo>
                    <a:cubicBezTo>
                      <a:pt x="294058" y="3846637"/>
                      <a:pt x="706931" y="3848797"/>
                      <a:pt x="1207710" y="3847357"/>
                    </a:cubicBezTo>
                    <a:lnTo>
                      <a:pt x="2118479" y="3844837"/>
                    </a:lnTo>
                    <a:lnTo>
                      <a:pt x="2121001" y="2224589"/>
                    </a:lnTo>
                    <a:cubicBezTo>
                      <a:pt x="2123163" y="935231"/>
                      <a:pt x="2121001" y="602901"/>
                      <a:pt x="2110914" y="596419"/>
                    </a:cubicBezTo>
                    <a:cubicBezTo>
                      <a:pt x="2102605" y="591155"/>
                      <a:pt x="1538127" y="588167"/>
                      <a:pt x="1041502" y="588163"/>
                    </a:cubicBezTo>
                    <a:close/>
                    <a:moveTo>
                      <a:pt x="1205249" y="186437"/>
                    </a:moveTo>
                    <a:cubicBezTo>
                      <a:pt x="956363" y="186437"/>
                      <a:pt x="956003" y="186437"/>
                      <a:pt x="930070" y="210597"/>
                    </a:cubicBezTo>
                    <a:cubicBezTo>
                      <a:pt x="889369" y="248817"/>
                      <a:pt x="878564" y="294969"/>
                      <a:pt x="899455" y="338957"/>
                    </a:cubicBezTo>
                    <a:cubicBezTo>
                      <a:pt x="931511" y="406745"/>
                      <a:pt x="960685" y="414317"/>
                      <a:pt x="1201647" y="414677"/>
                    </a:cubicBezTo>
                    <a:cubicBezTo>
                      <a:pt x="1375975" y="415037"/>
                      <a:pt x="1418476" y="412513"/>
                      <a:pt x="1445490" y="398813"/>
                    </a:cubicBezTo>
                    <a:cubicBezTo>
                      <a:pt x="1493394" y="374653"/>
                      <a:pt x="1513204" y="345085"/>
                      <a:pt x="1513204" y="295689"/>
                    </a:cubicBezTo>
                    <a:cubicBezTo>
                      <a:pt x="1513564" y="262517"/>
                      <a:pt x="1507081" y="245209"/>
                      <a:pt x="1484029" y="219609"/>
                    </a:cubicBezTo>
                    <a:lnTo>
                      <a:pt x="1454134" y="186437"/>
                    </a:lnTo>
                    <a:close/>
                    <a:moveTo>
                      <a:pt x="813103" y="1"/>
                    </a:moveTo>
                    <a:cubicBezTo>
                      <a:pt x="946149" y="13"/>
                      <a:pt x="1090993" y="193"/>
                      <a:pt x="1241394" y="553"/>
                    </a:cubicBezTo>
                    <a:lnTo>
                      <a:pt x="2335516" y="3793"/>
                    </a:lnTo>
                    <a:lnTo>
                      <a:pt x="2364318" y="25037"/>
                    </a:lnTo>
                    <a:lnTo>
                      <a:pt x="2392760" y="46641"/>
                    </a:lnTo>
                    <a:lnTo>
                      <a:pt x="2395281" y="2216709"/>
                    </a:lnTo>
                    <a:lnTo>
                      <a:pt x="2397801" y="4386781"/>
                    </a:lnTo>
                    <a:lnTo>
                      <a:pt x="2371159" y="4408025"/>
                    </a:lnTo>
                    <a:cubicBezTo>
                      <a:pt x="2344517" y="4428905"/>
                      <a:pt x="2342717" y="4428905"/>
                      <a:pt x="1205032" y="4428545"/>
                    </a:cubicBezTo>
                    <a:cubicBezTo>
                      <a:pt x="450415" y="4428545"/>
                      <a:pt x="60146" y="4424945"/>
                      <a:pt x="48265" y="4418105"/>
                    </a:cubicBezTo>
                    <a:cubicBezTo>
                      <a:pt x="-2499" y="4388581"/>
                      <a:pt x="21" y="4509201"/>
                      <a:pt x="21" y="2208429"/>
                    </a:cubicBezTo>
                    <a:lnTo>
                      <a:pt x="21" y="68245"/>
                    </a:lnTo>
                    <a:lnTo>
                      <a:pt x="28823" y="39437"/>
                    </a:lnTo>
                    <a:cubicBezTo>
                      <a:pt x="47905" y="19997"/>
                      <a:pt x="72747" y="8473"/>
                      <a:pt x="102629" y="4153"/>
                    </a:cubicBezTo>
                    <a:cubicBezTo>
                      <a:pt x="120991" y="1453"/>
                      <a:pt x="413962" y="-31"/>
                      <a:pt x="81310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6" name="群組 5"/>
          <p:cNvGrpSpPr/>
          <p:nvPr/>
        </p:nvGrpSpPr>
        <p:grpSpPr>
          <a:xfrm>
            <a:off x="134508" y="4497445"/>
            <a:ext cx="2361949" cy="1141128"/>
            <a:chOff x="415164" y="3917757"/>
            <a:chExt cx="2361949" cy="1141128"/>
          </a:xfrm>
        </p:grpSpPr>
        <p:sp>
          <p:nvSpPr>
            <p:cNvPr id="18" name="文字方塊 16"/>
            <p:cNvSpPr txBox="1"/>
            <p:nvPr/>
          </p:nvSpPr>
          <p:spPr>
            <a:xfrm>
              <a:off x="954845" y="3917757"/>
              <a:ext cx="1294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2400" dirty="0"/>
                <a:t>Security</a:t>
              </a:r>
              <a:endParaRPr lang="zh-TW" altLang="en-US" sz="2400" dirty="0"/>
            </a:p>
          </p:txBody>
        </p:sp>
        <p:sp>
          <p:nvSpPr>
            <p:cNvPr id="19" name="矩形 18"/>
            <p:cNvSpPr/>
            <p:nvPr/>
          </p:nvSpPr>
          <p:spPr>
            <a:xfrm>
              <a:off x="954845" y="4320221"/>
              <a:ext cx="18222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30" name="群組 29"/>
            <p:cNvGrpSpPr/>
            <p:nvPr/>
          </p:nvGrpSpPr>
          <p:grpSpPr>
            <a:xfrm>
              <a:off x="415164" y="4149554"/>
              <a:ext cx="523644" cy="523644"/>
              <a:chOff x="5731184" y="4156883"/>
              <a:chExt cx="816070" cy="816070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5731184" y="4156883"/>
                <a:ext cx="816070" cy="81607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grpSp>
            <p:nvGrpSpPr>
              <p:cNvPr id="32" name="群組 31"/>
              <p:cNvGrpSpPr/>
              <p:nvPr/>
            </p:nvGrpSpPr>
            <p:grpSpPr>
              <a:xfrm>
                <a:off x="5939596" y="4366125"/>
                <a:ext cx="399246" cy="397586"/>
                <a:chOff x="35309818" y="13261794"/>
                <a:chExt cx="2516828" cy="2506357"/>
              </a:xfrm>
              <a:solidFill>
                <a:schemeClr val="bg1"/>
              </a:solidFill>
            </p:grpSpPr>
            <p:sp>
              <p:nvSpPr>
                <p:cNvPr id="33" name="手繪多邊形 32"/>
                <p:cNvSpPr>
                  <a:spLocks/>
                </p:cNvSpPr>
                <p:nvPr/>
              </p:nvSpPr>
              <p:spPr bwMode="auto">
                <a:xfrm>
                  <a:off x="35309818" y="13850431"/>
                  <a:ext cx="2516828" cy="1917720"/>
                </a:xfrm>
                <a:custGeom>
                  <a:avLst/>
                  <a:gdLst>
                    <a:gd name="connsiteX0" fmla="*/ 2520096 w 3413041"/>
                    <a:gd name="connsiteY0" fmla="*/ 2002111 h 2600599"/>
                    <a:gd name="connsiteX1" fmla="*/ 2443148 w 3413041"/>
                    <a:gd name="connsiteY1" fmla="*/ 2036713 h 2600599"/>
                    <a:gd name="connsiteX2" fmla="*/ 2430564 w 3413041"/>
                    <a:gd name="connsiteY2" fmla="*/ 2169719 h 2600599"/>
                    <a:gd name="connsiteX3" fmla="*/ 2517576 w 3413041"/>
                    <a:gd name="connsiteY3" fmla="*/ 2225587 h 2600599"/>
                    <a:gd name="connsiteX4" fmla="*/ 2561084 w 3413041"/>
                    <a:gd name="connsiteY4" fmla="*/ 2209367 h 2600599"/>
                    <a:gd name="connsiteX5" fmla="*/ 2616816 w 3413041"/>
                    <a:gd name="connsiteY5" fmla="*/ 2052933 h 2600599"/>
                    <a:gd name="connsiteX6" fmla="*/ 2520096 w 3413041"/>
                    <a:gd name="connsiteY6" fmla="*/ 2002111 h 2600599"/>
                    <a:gd name="connsiteX7" fmla="*/ 1508300 w 3413041"/>
                    <a:gd name="connsiteY7" fmla="*/ 2002111 h 2600599"/>
                    <a:gd name="connsiteX8" fmla="*/ 1405560 w 3413041"/>
                    <a:gd name="connsiteY8" fmla="*/ 2145595 h 2600599"/>
                    <a:gd name="connsiteX9" fmla="*/ 1478740 w 3413041"/>
                    <a:gd name="connsiteY9" fmla="*/ 2211959 h 2600599"/>
                    <a:gd name="connsiteX10" fmla="*/ 1603472 w 3413041"/>
                    <a:gd name="connsiteY10" fmla="*/ 2164249 h 2600599"/>
                    <a:gd name="connsiteX11" fmla="*/ 1611040 w 3413041"/>
                    <a:gd name="connsiteY11" fmla="*/ 2063091 h 2600599"/>
                    <a:gd name="connsiteX12" fmla="*/ 1508300 w 3413041"/>
                    <a:gd name="connsiteY12" fmla="*/ 2002111 h 2600599"/>
                    <a:gd name="connsiteX13" fmla="*/ 2022368 w 3413041"/>
                    <a:gd name="connsiteY13" fmla="*/ 2000359 h 2600599"/>
                    <a:gd name="connsiteX14" fmla="*/ 1911224 w 3413041"/>
                    <a:gd name="connsiteY14" fmla="*/ 2071965 h 2600599"/>
                    <a:gd name="connsiteX15" fmla="*/ 2048404 w 3413041"/>
                    <a:gd name="connsiteY15" fmla="*/ 2212371 h 2600599"/>
                    <a:gd name="connsiteX16" fmla="*/ 2097140 w 3413041"/>
                    <a:gd name="connsiteY16" fmla="*/ 2186677 h 2600599"/>
                    <a:gd name="connsiteX17" fmla="*/ 2123492 w 3413041"/>
                    <a:gd name="connsiteY17" fmla="*/ 2077755 h 2600599"/>
                    <a:gd name="connsiteX18" fmla="*/ 2022368 w 3413041"/>
                    <a:gd name="connsiteY18" fmla="*/ 2000359 h 2600599"/>
                    <a:gd name="connsiteX19" fmla="*/ 3015036 w 3413041"/>
                    <a:gd name="connsiteY19" fmla="*/ 1999015 h 2600599"/>
                    <a:gd name="connsiteX20" fmla="*/ 2949232 w 3413041"/>
                    <a:gd name="connsiteY20" fmla="*/ 2036257 h 2600599"/>
                    <a:gd name="connsiteX21" fmla="*/ 2938388 w 3413041"/>
                    <a:gd name="connsiteY21" fmla="*/ 2169321 h 2600599"/>
                    <a:gd name="connsiteX22" fmla="*/ 3036728 w 3413041"/>
                    <a:gd name="connsiteY22" fmla="*/ 2220303 h 2600599"/>
                    <a:gd name="connsiteX23" fmla="*/ 3059144 w 3413041"/>
                    <a:gd name="connsiteY23" fmla="*/ 2215603 h 2600599"/>
                    <a:gd name="connsiteX24" fmla="*/ 3098552 w 3413041"/>
                    <a:gd name="connsiteY24" fmla="*/ 2189569 h 2600599"/>
                    <a:gd name="connsiteX25" fmla="*/ 3015036 w 3413041"/>
                    <a:gd name="connsiteY25" fmla="*/ 1999015 h 2600599"/>
                    <a:gd name="connsiteX26" fmla="*/ 510504 w 3413041"/>
                    <a:gd name="connsiteY26" fmla="*/ 1896023 h 2600599"/>
                    <a:gd name="connsiteX27" fmla="*/ 395168 w 3413041"/>
                    <a:gd name="connsiteY27" fmla="*/ 1923123 h 2600599"/>
                    <a:gd name="connsiteX28" fmla="*/ 384384 w 3413041"/>
                    <a:gd name="connsiteY28" fmla="*/ 2288055 h 2600599"/>
                    <a:gd name="connsiteX29" fmla="*/ 606156 w 3413041"/>
                    <a:gd name="connsiteY29" fmla="*/ 2291305 h 2600599"/>
                    <a:gd name="connsiteX30" fmla="*/ 676964 w 3413041"/>
                    <a:gd name="connsiteY30" fmla="*/ 2223805 h 2600599"/>
                    <a:gd name="connsiteX31" fmla="*/ 706436 w 3413041"/>
                    <a:gd name="connsiteY31" fmla="*/ 2108297 h 2600599"/>
                    <a:gd name="connsiteX32" fmla="*/ 679120 w 3413041"/>
                    <a:gd name="connsiteY32" fmla="*/ 1994593 h 2600599"/>
                    <a:gd name="connsiteX33" fmla="*/ 510504 w 3413041"/>
                    <a:gd name="connsiteY33" fmla="*/ 1896023 h 2600599"/>
                    <a:gd name="connsiteX34" fmla="*/ 1699384 w 3413041"/>
                    <a:gd name="connsiteY34" fmla="*/ 387 h 2600599"/>
                    <a:gd name="connsiteX35" fmla="*/ 1880900 w 3413041"/>
                    <a:gd name="connsiteY35" fmla="*/ 104633 h 2600599"/>
                    <a:gd name="connsiteX36" fmla="*/ 1835172 w 3413041"/>
                    <a:gd name="connsiteY36" fmla="*/ 324865 h 2600599"/>
                    <a:gd name="connsiteX37" fmla="*/ 1808528 w 3413041"/>
                    <a:gd name="connsiteY37" fmla="*/ 349695 h 2600599"/>
                    <a:gd name="connsiteX38" fmla="*/ 1808528 w 3413041"/>
                    <a:gd name="connsiteY38" fmla="*/ 976565 h 2600599"/>
                    <a:gd name="connsiteX39" fmla="*/ 1824732 w 3413041"/>
                    <a:gd name="connsiteY39" fmla="*/ 1609553 h 2600599"/>
                    <a:gd name="connsiteX40" fmla="*/ 2553832 w 3413041"/>
                    <a:gd name="connsiteY40" fmla="*/ 1615671 h 2600599"/>
                    <a:gd name="connsiteX41" fmla="*/ 3379788 w 3413041"/>
                    <a:gd name="connsiteY41" fmla="*/ 1692319 h 2600599"/>
                    <a:gd name="connsiteX42" fmla="*/ 3408952 w 3413041"/>
                    <a:gd name="connsiteY42" fmla="*/ 1730825 h 2600599"/>
                    <a:gd name="connsiteX43" fmla="*/ 3411832 w 3413041"/>
                    <a:gd name="connsiteY43" fmla="*/ 2094279 h 2600599"/>
                    <a:gd name="connsiteX44" fmla="*/ 3395268 w 3413041"/>
                    <a:gd name="connsiteY44" fmla="*/ 2496239 h 2600599"/>
                    <a:gd name="connsiteX45" fmla="*/ 3299856 w 3413041"/>
                    <a:gd name="connsiteY45" fmla="*/ 2585125 h 2600599"/>
                    <a:gd name="connsiteX46" fmla="*/ 1709876 w 3413041"/>
                    <a:gd name="connsiteY46" fmla="*/ 2600599 h 2600599"/>
                    <a:gd name="connsiteX47" fmla="*/ 115576 w 3413041"/>
                    <a:gd name="connsiteY47" fmla="*/ 2581165 h 2600599"/>
                    <a:gd name="connsiteX48" fmla="*/ 11520 w 3413041"/>
                    <a:gd name="connsiteY48" fmla="*/ 2459535 h 2600599"/>
                    <a:gd name="connsiteX49" fmla="*/ 0 w 3413041"/>
                    <a:gd name="connsiteY49" fmla="*/ 2107955 h 2600599"/>
                    <a:gd name="connsiteX50" fmla="*/ 11520 w 3413041"/>
                    <a:gd name="connsiteY50" fmla="*/ 1756735 h 2600599"/>
                    <a:gd name="connsiteX51" fmla="*/ 111976 w 3413041"/>
                    <a:gd name="connsiteY51" fmla="*/ 1635823 h 2600599"/>
                    <a:gd name="connsiteX52" fmla="*/ 876360 w 3413041"/>
                    <a:gd name="connsiteY52" fmla="*/ 1615671 h 2600599"/>
                    <a:gd name="connsiteX53" fmla="*/ 1613384 w 3413041"/>
                    <a:gd name="connsiteY53" fmla="*/ 1603435 h 2600599"/>
                    <a:gd name="connsiteX54" fmla="*/ 1625624 w 3413041"/>
                    <a:gd name="connsiteY54" fmla="*/ 975845 h 2600599"/>
                    <a:gd name="connsiteX55" fmla="*/ 1625624 w 3413041"/>
                    <a:gd name="connsiteY55" fmla="*/ 360131 h 2600599"/>
                    <a:gd name="connsiteX56" fmla="*/ 1588900 w 3413041"/>
                    <a:gd name="connsiteY56" fmla="*/ 325225 h 2600599"/>
                    <a:gd name="connsiteX57" fmla="*/ 1539572 w 3413041"/>
                    <a:gd name="connsiteY57" fmla="*/ 115069 h 2600599"/>
                    <a:gd name="connsiteX58" fmla="*/ 1627784 w 3413041"/>
                    <a:gd name="connsiteY58" fmla="*/ 20067 h 2600599"/>
                    <a:gd name="connsiteX59" fmla="*/ 1699384 w 3413041"/>
                    <a:gd name="connsiteY59" fmla="*/ 387 h 2600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3413041" h="2600599">
                      <a:moveTo>
                        <a:pt x="2520096" y="2002111"/>
                      </a:moveTo>
                      <a:cubicBezTo>
                        <a:pt x="2485576" y="2002111"/>
                        <a:pt x="2471552" y="2008599"/>
                        <a:pt x="2443148" y="2036713"/>
                      </a:cubicBezTo>
                      <a:cubicBezTo>
                        <a:pt x="2401440" y="2078525"/>
                        <a:pt x="2397124" y="2126825"/>
                        <a:pt x="2430564" y="2169719"/>
                      </a:cubicBezTo>
                      <a:cubicBezTo>
                        <a:pt x="2447824" y="2191345"/>
                        <a:pt x="2494924" y="2221623"/>
                        <a:pt x="2517576" y="2225587"/>
                      </a:cubicBezTo>
                      <a:cubicBezTo>
                        <a:pt x="2519016" y="2225947"/>
                        <a:pt x="2538432" y="2218379"/>
                        <a:pt x="2561084" y="2209367"/>
                      </a:cubicBezTo>
                      <a:cubicBezTo>
                        <a:pt x="2626164" y="2183415"/>
                        <a:pt x="2649536" y="2116733"/>
                        <a:pt x="2616816" y="2052933"/>
                      </a:cubicBezTo>
                      <a:cubicBezTo>
                        <a:pt x="2597040" y="2014725"/>
                        <a:pt x="2572952" y="2002111"/>
                        <a:pt x="2520096" y="2002111"/>
                      </a:cubicBezTo>
                      <a:close/>
                      <a:moveTo>
                        <a:pt x="1508300" y="2002111"/>
                      </a:moveTo>
                      <a:cubicBezTo>
                        <a:pt x="1428992" y="2002111"/>
                        <a:pt x="1376360" y="2076005"/>
                        <a:pt x="1405560" y="2145595"/>
                      </a:cubicBezTo>
                      <a:cubicBezTo>
                        <a:pt x="1421784" y="2184695"/>
                        <a:pt x="1436564" y="2198327"/>
                        <a:pt x="1478740" y="2211959"/>
                      </a:cubicBezTo>
                      <a:cubicBezTo>
                        <a:pt x="1522000" y="2225947"/>
                        <a:pt x="1574992" y="2205501"/>
                        <a:pt x="1603472" y="2164249"/>
                      </a:cubicBezTo>
                      <a:cubicBezTo>
                        <a:pt x="1630148" y="2125149"/>
                        <a:pt x="1631952" y="2102909"/>
                        <a:pt x="1611040" y="2063091"/>
                      </a:cubicBezTo>
                      <a:cubicBezTo>
                        <a:pt x="1589412" y="2021481"/>
                        <a:pt x="1556968" y="2002111"/>
                        <a:pt x="1508300" y="2002111"/>
                      </a:cubicBezTo>
                      <a:close/>
                      <a:moveTo>
                        <a:pt x="2022368" y="2000359"/>
                      </a:moveTo>
                      <a:cubicBezTo>
                        <a:pt x="1977828" y="1999137"/>
                        <a:pt x="1931620" y="2022751"/>
                        <a:pt x="1911224" y="2071965"/>
                      </a:cubicBezTo>
                      <a:cubicBezTo>
                        <a:pt x="1878012" y="2152299"/>
                        <a:pt x="1963928" y="2240235"/>
                        <a:pt x="2048404" y="2212371"/>
                      </a:cubicBezTo>
                      <a:cubicBezTo>
                        <a:pt x="2065372" y="2206943"/>
                        <a:pt x="2087392" y="2195363"/>
                        <a:pt x="2097140" y="2186677"/>
                      </a:cubicBezTo>
                      <a:cubicBezTo>
                        <a:pt x="2121328" y="2165689"/>
                        <a:pt x="2133600" y="2115027"/>
                        <a:pt x="2123492" y="2077755"/>
                      </a:cubicBezTo>
                      <a:cubicBezTo>
                        <a:pt x="2109776" y="2027635"/>
                        <a:pt x="2066904" y="2001581"/>
                        <a:pt x="2022368" y="2000359"/>
                      </a:cubicBezTo>
                      <a:close/>
                      <a:moveTo>
                        <a:pt x="3015036" y="1999015"/>
                      </a:moveTo>
                      <a:cubicBezTo>
                        <a:pt x="2991536" y="1999737"/>
                        <a:pt x="2973096" y="2010223"/>
                        <a:pt x="2949232" y="2036257"/>
                      </a:cubicBezTo>
                      <a:cubicBezTo>
                        <a:pt x="2909100" y="2080009"/>
                        <a:pt x="2905124" y="2127377"/>
                        <a:pt x="2938388" y="2169321"/>
                      </a:cubicBezTo>
                      <a:cubicBezTo>
                        <a:pt x="2962612" y="2200417"/>
                        <a:pt x="3015396" y="2227535"/>
                        <a:pt x="3036728" y="2220303"/>
                      </a:cubicBezTo>
                      <a:cubicBezTo>
                        <a:pt x="3044320" y="2217773"/>
                        <a:pt x="3054444" y="2215603"/>
                        <a:pt x="3059144" y="2215603"/>
                      </a:cubicBezTo>
                      <a:cubicBezTo>
                        <a:pt x="3063844" y="2215603"/>
                        <a:pt x="3081560" y="2203671"/>
                        <a:pt x="3098552" y="2189569"/>
                      </a:cubicBezTo>
                      <a:cubicBezTo>
                        <a:pt x="3181348" y="2119783"/>
                        <a:pt x="3126756" y="1995759"/>
                        <a:pt x="3015036" y="1999015"/>
                      </a:cubicBezTo>
                      <a:close/>
                      <a:moveTo>
                        <a:pt x="510504" y="1896023"/>
                      </a:moveTo>
                      <a:cubicBezTo>
                        <a:pt x="470936" y="1893547"/>
                        <a:pt x="430752" y="1902141"/>
                        <a:pt x="395168" y="1923123"/>
                      </a:cubicBezTo>
                      <a:cubicBezTo>
                        <a:pt x="254988" y="2005421"/>
                        <a:pt x="249236" y="2203951"/>
                        <a:pt x="384384" y="2288055"/>
                      </a:cubicBezTo>
                      <a:cubicBezTo>
                        <a:pt x="456272" y="2332815"/>
                        <a:pt x="532832" y="2333899"/>
                        <a:pt x="606156" y="2291305"/>
                      </a:cubicBezTo>
                      <a:cubicBezTo>
                        <a:pt x="628800" y="2278309"/>
                        <a:pt x="660788" y="2247627"/>
                        <a:pt x="676964" y="2223805"/>
                      </a:cubicBezTo>
                      <a:cubicBezTo>
                        <a:pt x="702844" y="2185543"/>
                        <a:pt x="706436" y="2170381"/>
                        <a:pt x="706436" y="2108297"/>
                      </a:cubicBezTo>
                      <a:cubicBezTo>
                        <a:pt x="706436" y="2048377"/>
                        <a:pt x="702124" y="2030329"/>
                        <a:pt x="679120" y="1994593"/>
                      </a:cubicBezTo>
                      <a:cubicBezTo>
                        <a:pt x="640704" y="1935035"/>
                        <a:pt x="576456" y="1900151"/>
                        <a:pt x="510504" y="1896023"/>
                      </a:cubicBezTo>
                      <a:close/>
                      <a:moveTo>
                        <a:pt x="1699384" y="387"/>
                      </a:moveTo>
                      <a:cubicBezTo>
                        <a:pt x="1772344" y="-4337"/>
                        <a:pt x="1845252" y="34461"/>
                        <a:pt x="1880900" y="104633"/>
                      </a:cubicBezTo>
                      <a:cubicBezTo>
                        <a:pt x="1916904" y="175165"/>
                        <a:pt x="1898180" y="266209"/>
                        <a:pt x="1835172" y="324865"/>
                      </a:cubicBezTo>
                      <a:lnTo>
                        <a:pt x="1808528" y="349695"/>
                      </a:lnTo>
                      <a:lnTo>
                        <a:pt x="1808528" y="976565"/>
                      </a:lnTo>
                      <a:cubicBezTo>
                        <a:pt x="1808528" y="1538661"/>
                        <a:pt x="1810328" y="1603795"/>
                        <a:pt x="1824732" y="1609553"/>
                      </a:cubicBezTo>
                      <a:cubicBezTo>
                        <a:pt x="1833372" y="1612791"/>
                        <a:pt x="2161740" y="1615671"/>
                        <a:pt x="2553832" y="1615671"/>
                      </a:cubicBezTo>
                      <a:cubicBezTo>
                        <a:pt x="3355664" y="1616031"/>
                        <a:pt x="3318940" y="1612791"/>
                        <a:pt x="3379788" y="1692319"/>
                      </a:cubicBezTo>
                      <a:lnTo>
                        <a:pt x="3408952" y="1730825"/>
                      </a:lnTo>
                      <a:lnTo>
                        <a:pt x="3411832" y="2094279"/>
                      </a:lnTo>
                      <a:cubicBezTo>
                        <a:pt x="3414712" y="2436503"/>
                        <a:pt x="3413632" y="2460255"/>
                        <a:pt x="3395268" y="2496239"/>
                      </a:cubicBezTo>
                      <a:cubicBezTo>
                        <a:pt x="3371144" y="2543381"/>
                        <a:pt x="3348104" y="2564973"/>
                        <a:pt x="3299856" y="2585125"/>
                      </a:cubicBezTo>
                      <a:cubicBezTo>
                        <a:pt x="3266732" y="2598799"/>
                        <a:pt x="3084188" y="2600599"/>
                        <a:pt x="1709876" y="2600599"/>
                      </a:cubicBezTo>
                      <a:cubicBezTo>
                        <a:pt x="215668" y="2600239"/>
                        <a:pt x="155900" y="2599519"/>
                        <a:pt x="115576" y="2581165"/>
                      </a:cubicBezTo>
                      <a:cubicBezTo>
                        <a:pt x="69848" y="2560655"/>
                        <a:pt x="29524" y="2513153"/>
                        <a:pt x="11520" y="2459535"/>
                      </a:cubicBezTo>
                      <a:cubicBezTo>
                        <a:pt x="3960" y="2436503"/>
                        <a:pt x="0" y="2318111"/>
                        <a:pt x="0" y="2107955"/>
                      </a:cubicBezTo>
                      <a:cubicBezTo>
                        <a:pt x="0" y="1898157"/>
                        <a:pt x="3960" y="1779405"/>
                        <a:pt x="11520" y="1756735"/>
                      </a:cubicBezTo>
                      <a:cubicBezTo>
                        <a:pt x="28804" y="1704915"/>
                        <a:pt x="67328" y="1658493"/>
                        <a:pt x="111976" y="1635823"/>
                      </a:cubicBezTo>
                      <a:cubicBezTo>
                        <a:pt x="150500" y="1616031"/>
                        <a:pt x="172824" y="1615671"/>
                        <a:pt x="876360" y="1615671"/>
                      </a:cubicBezTo>
                      <a:cubicBezTo>
                        <a:pt x="1426516" y="1615671"/>
                        <a:pt x="1604380" y="1612791"/>
                        <a:pt x="1613384" y="1603435"/>
                      </a:cubicBezTo>
                      <a:cubicBezTo>
                        <a:pt x="1622744" y="1594079"/>
                        <a:pt x="1625624" y="1440781"/>
                        <a:pt x="1625624" y="975845"/>
                      </a:cubicBezTo>
                      <a:lnTo>
                        <a:pt x="1625624" y="360131"/>
                      </a:lnTo>
                      <a:lnTo>
                        <a:pt x="1588900" y="325225"/>
                      </a:lnTo>
                      <a:cubicBezTo>
                        <a:pt x="1525172" y="264409"/>
                        <a:pt x="1507888" y="190999"/>
                        <a:pt x="1539572" y="115069"/>
                      </a:cubicBezTo>
                      <a:cubicBezTo>
                        <a:pt x="1559736" y="66847"/>
                        <a:pt x="1581336" y="43817"/>
                        <a:pt x="1627784" y="20067"/>
                      </a:cubicBezTo>
                      <a:cubicBezTo>
                        <a:pt x="1650736" y="8371"/>
                        <a:pt x="1675064" y="1961"/>
                        <a:pt x="1699384" y="38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34" name="Freeform 92"/>
                <p:cNvSpPr>
                  <a:spLocks/>
                </p:cNvSpPr>
                <p:nvPr/>
              </p:nvSpPr>
              <p:spPr bwMode="auto">
                <a:xfrm>
                  <a:off x="35512341" y="13261794"/>
                  <a:ext cx="405044" cy="1443407"/>
                </a:xfrm>
                <a:custGeom>
                  <a:avLst/>
                  <a:gdLst>
                    <a:gd name="T0" fmla="*/ 1033 w 1527"/>
                    <a:gd name="T1" fmla="*/ 5262 h 5433"/>
                    <a:gd name="T2" fmla="*/ 125 w 1527"/>
                    <a:gd name="T3" fmla="*/ 3147 h 5433"/>
                    <a:gd name="T4" fmla="*/ 1098 w 1527"/>
                    <a:gd name="T5" fmla="*/ 127 h 5433"/>
                    <a:gd name="T6" fmla="*/ 1212 w 1527"/>
                    <a:gd name="T7" fmla="*/ 0 h 5433"/>
                    <a:gd name="T8" fmla="*/ 1369 w 1527"/>
                    <a:gd name="T9" fmla="*/ 154 h 5433"/>
                    <a:gd name="T10" fmla="*/ 1527 w 1527"/>
                    <a:gd name="T11" fmla="*/ 353 h 5433"/>
                    <a:gd name="T12" fmla="*/ 1439 w 1527"/>
                    <a:gd name="T13" fmla="*/ 481 h 5433"/>
                    <a:gd name="T14" fmla="*/ 863 w 1527"/>
                    <a:gd name="T15" fmla="*/ 1402 h 5433"/>
                    <a:gd name="T16" fmla="*/ 622 w 1527"/>
                    <a:gd name="T17" fmla="*/ 2283 h 5433"/>
                    <a:gd name="T18" fmla="*/ 1412 w 1527"/>
                    <a:gd name="T19" fmla="*/ 4958 h 5433"/>
                    <a:gd name="T20" fmla="*/ 1526 w 1527"/>
                    <a:gd name="T21" fmla="*/ 5112 h 5433"/>
                    <a:gd name="T22" fmla="*/ 1210 w 1527"/>
                    <a:gd name="T23" fmla="*/ 5432 h 5433"/>
                    <a:gd name="T24" fmla="*/ 1033 w 1527"/>
                    <a:gd name="T25" fmla="*/ 5262 h 5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27" h="5433">
                      <a:moveTo>
                        <a:pt x="1033" y="5262"/>
                      </a:moveTo>
                      <a:cubicBezTo>
                        <a:pt x="505" y="4626"/>
                        <a:pt x="222" y="3966"/>
                        <a:pt x="125" y="3147"/>
                      </a:cubicBezTo>
                      <a:cubicBezTo>
                        <a:pt x="0" y="2085"/>
                        <a:pt x="368" y="942"/>
                        <a:pt x="1098" y="127"/>
                      </a:cubicBezTo>
                      <a:lnTo>
                        <a:pt x="1212" y="0"/>
                      </a:lnTo>
                      <a:lnTo>
                        <a:pt x="1369" y="154"/>
                      </a:lnTo>
                      <a:cubicBezTo>
                        <a:pt x="1456" y="239"/>
                        <a:pt x="1527" y="329"/>
                        <a:pt x="1527" y="353"/>
                      </a:cubicBezTo>
                      <a:cubicBezTo>
                        <a:pt x="1527" y="378"/>
                        <a:pt x="1487" y="436"/>
                        <a:pt x="1439" y="481"/>
                      </a:cubicBezTo>
                      <a:cubicBezTo>
                        <a:pt x="1290" y="623"/>
                        <a:pt x="990" y="1101"/>
                        <a:pt x="863" y="1402"/>
                      </a:cubicBezTo>
                      <a:cubicBezTo>
                        <a:pt x="746" y="1677"/>
                        <a:pt x="696" y="1858"/>
                        <a:pt x="622" y="2283"/>
                      </a:cubicBezTo>
                      <a:cubicBezTo>
                        <a:pt x="471" y="3144"/>
                        <a:pt x="802" y="4265"/>
                        <a:pt x="1412" y="4958"/>
                      </a:cubicBezTo>
                      <a:cubicBezTo>
                        <a:pt x="1475" y="5030"/>
                        <a:pt x="1526" y="5099"/>
                        <a:pt x="1526" y="5112"/>
                      </a:cubicBezTo>
                      <a:cubicBezTo>
                        <a:pt x="1525" y="5152"/>
                        <a:pt x="1248" y="5433"/>
                        <a:pt x="1210" y="5432"/>
                      </a:cubicBezTo>
                      <a:cubicBezTo>
                        <a:pt x="1190" y="5432"/>
                        <a:pt x="1110" y="5356"/>
                        <a:pt x="1033" y="526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35" name="Freeform 93"/>
                <p:cNvSpPr>
                  <a:spLocks/>
                </p:cNvSpPr>
                <p:nvPr/>
              </p:nvSpPr>
              <p:spPr bwMode="auto">
                <a:xfrm>
                  <a:off x="37228508" y="13261794"/>
                  <a:ext cx="376948" cy="1443407"/>
                </a:xfrm>
                <a:custGeom>
                  <a:avLst/>
                  <a:gdLst>
                    <a:gd name="T0" fmla="*/ 144 w 1421"/>
                    <a:gd name="T1" fmla="*/ 5290 h 5433"/>
                    <a:gd name="T2" fmla="*/ 0 w 1421"/>
                    <a:gd name="T3" fmla="*/ 5119 h 5433"/>
                    <a:gd name="T4" fmla="*/ 156 w 1421"/>
                    <a:gd name="T5" fmla="*/ 4897 h 5433"/>
                    <a:gd name="T6" fmla="*/ 841 w 1421"/>
                    <a:gd name="T7" fmla="*/ 3529 h 5433"/>
                    <a:gd name="T8" fmla="*/ 915 w 1421"/>
                    <a:gd name="T9" fmla="*/ 2766 h 5433"/>
                    <a:gd name="T10" fmla="*/ 756 w 1421"/>
                    <a:gd name="T11" fmla="*/ 1640 h 5433"/>
                    <a:gd name="T12" fmla="*/ 158 w 1421"/>
                    <a:gd name="T13" fmla="*/ 567 h 5433"/>
                    <a:gd name="T14" fmla="*/ 0 w 1421"/>
                    <a:gd name="T15" fmla="*/ 341 h 5433"/>
                    <a:gd name="T16" fmla="*/ 157 w 1421"/>
                    <a:gd name="T17" fmla="*/ 154 h 5433"/>
                    <a:gd name="T18" fmla="*/ 314 w 1421"/>
                    <a:gd name="T19" fmla="*/ 0 h 5433"/>
                    <a:gd name="T20" fmla="*/ 452 w 1421"/>
                    <a:gd name="T21" fmla="*/ 155 h 5433"/>
                    <a:gd name="T22" fmla="*/ 1184 w 1421"/>
                    <a:gd name="T23" fmla="*/ 1378 h 5433"/>
                    <a:gd name="T24" fmla="*/ 1380 w 1421"/>
                    <a:gd name="T25" fmla="*/ 2110 h 5433"/>
                    <a:gd name="T26" fmla="*/ 1385 w 1421"/>
                    <a:gd name="T27" fmla="*/ 3313 h 5433"/>
                    <a:gd name="T28" fmla="*/ 1311 w 1421"/>
                    <a:gd name="T29" fmla="*/ 3641 h 5433"/>
                    <a:gd name="T30" fmla="*/ 711 w 1421"/>
                    <a:gd name="T31" fmla="*/ 4981 h 5433"/>
                    <a:gd name="T32" fmla="*/ 310 w 1421"/>
                    <a:gd name="T33" fmla="*/ 5433 h 5433"/>
                    <a:gd name="T34" fmla="*/ 144 w 1421"/>
                    <a:gd name="T35" fmla="*/ 5290 h 5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1" h="5433">
                      <a:moveTo>
                        <a:pt x="144" y="5290"/>
                      </a:moveTo>
                      <a:cubicBezTo>
                        <a:pt x="65" y="5212"/>
                        <a:pt x="0" y="5135"/>
                        <a:pt x="0" y="5119"/>
                      </a:cubicBezTo>
                      <a:cubicBezTo>
                        <a:pt x="0" y="5104"/>
                        <a:pt x="70" y="5004"/>
                        <a:pt x="156" y="4897"/>
                      </a:cubicBezTo>
                      <a:cubicBezTo>
                        <a:pt x="483" y="4492"/>
                        <a:pt x="709" y="4040"/>
                        <a:pt x="841" y="3529"/>
                      </a:cubicBezTo>
                      <a:cubicBezTo>
                        <a:pt x="905" y="3280"/>
                        <a:pt x="914" y="3186"/>
                        <a:pt x="915" y="2766"/>
                      </a:cubicBezTo>
                      <a:cubicBezTo>
                        <a:pt x="917" y="2242"/>
                        <a:pt x="889" y="2047"/>
                        <a:pt x="756" y="1640"/>
                      </a:cubicBezTo>
                      <a:cubicBezTo>
                        <a:pt x="623" y="1234"/>
                        <a:pt x="449" y="922"/>
                        <a:pt x="158" y="567"/>
                      </a:cubicBezTo>
                      <a:cubicBezTo>
                        <a:pt x="71" y="461"/>
                        <a:pt x="0" y="359"/>
                        <a:pt x="0" y="341"/>
                      </a:cubicBezTo>
                      <a:cubicBezTo>
                        <a:pt x="0" y="323"/>
                        <a:pt x="70" y="239"/>
                        <a:pt x="157" y="154"/>
                      </a:cubicBezTo>
                      <a:lnTo>
                        <a:pt x="314" y="0"/>
                      </a:lnTo>
                      <a:lnTo>
                        <a:pt x="452" y="155"/>
                      </a:lnTo>
                      <a:cubicBezTo>
                        <a:pt x="731" y="467"/>
                        <a:pt x="1039" y="981"/>
                        <a:pt x="1184" y="1378"/>
                      </a:cubicBezTo>
                      <a:cubicBezTo>
                        <a:pt x="1233" y="1511"/>
                        <a:pt x="1299" y="1760"/>
                        <a:pt x="1380" y="2110"/>
                      </a:cubicBezTo>
                      <a:cubicBezTo>
                        <a:pt x="1417" y="2273"/>
                        <a:pt x="1421" y="3170"/>
                        <a:pt x="1385" y="3313"/>
                      </a:cubicBezTo>
                      <a:cubicBezTo>
                        <a:pt x="1371" y="3369"/>
                        <a:pt x="1337" y="3516"/>
                        <a:pt x="1311" y="3641"/>
                      </a:cubicBezTo>
                      <a:cubicBezTo>
                        <a:pt x="1220" y="4071"/>
                        <a:pt x="985" y="4596"/>
                        <a:pt x="711" y="4981"/>
                      </a:cubicBezTo>
                      <a:cubicBezTo>
                        <a:pt x="572" y="5176"/>
                        <a:pt x="344" y="5433"/>
                        <a:pt x="310" y="5433"/>
                      </a:cubicBezTo>
                      <a:cubicBezTo>
                        <a:pt x="299" y="5433"/>
                        <a:pt x="224" y="5368"/>
                        <a:pt x="144" y="529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36" name="Freeform 94"/>
                <p:cNvSpPr>
                  <a:spLocks/>
                </p:cNvSpPr>
                <p:nvPr/>
              </p:nvSpPr>
              <p:spPr bwMode="auto">
                <a:xfrm>
                  <a:off x="35835435" y="13472509"/>
                  <a:ext cx="300856" cy="1021974"/>
                </a:xfrm>
                <a:custGeom>
                  <a:avLst/>
                  <a:gdLst>
                    <a:gd name="T0" fmla="*/ 649 w 1133"/>
                    <a:gd name="T1" fmla="*/ 3709 h 3850"/>
                    <a:gd name="T2" fmla="*/ 64 w 1133"/>
                    <a:gd name="T3" fmla="*/ 2517 h 3850"/>
                    <a:gd name="T4" fmla="*/ 50 w 1133"/>
                    <a:gd name="T5" fmla="*/ 1437 h 3850"/>
                    <a:gd name="T6" fmla="*/ 583 w 1133"/>
                    <a:gd name="T7" fmla="*/ 253 h 3850"/>
                    <a:gd name="T8" fmla="*/ 974 w 1133"/>
                    <a:gd name="T9" fmla="*/ 185 h 3850"/>
                    <a:gd name="T10" fmla="*/ 1133 w 1133"/>
                    <a:gd name="T11" fmla="*/ 344 h 3850"/>
                    <a:gd name="T12" fmla="*/ 984 w 1133"/>
                    <a:gd name="T13" fmla="*/ 538 h 3850"/>
                    <a:gd name="T14" fmla="*/ 561 w 1133"/>
                    <a:gd name="T15" fmla="*/ 1412 h 3850"/>
                    <a:gd name="T16" fmla="*/ 616 w 1133"/>
                    <a:gd name="T17" fmla="*/ 2679 h 3850"/>
                    <a:gd name="T18" fmla="*/ 966 w 1133"/>
                    <a:gd name="T19" fmla="*/ 3313 h 3850"/>
                    <a:gd name="T20" fmla="*/ 1087 w 1133"/>
                    <a:gd name="T21" fmla="*/ 3572 h 3850"/>
                    <a:gd name="T22" fmla="*/ 780 w 1133"/>
                    <a:gd name="T23" fmla="*/ 3850 h 3850"/>
                    <a:gd name="T24" fmla="*/ 649 w 1133"/>
                    <a:gd name="T25" fmla="*/ 3709 h 3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33" h="3850">
                      <a:moveTo>
                        <a:pt x="649" y="3709"/>
                      </a:moveTo>
                      <a:cubicBezTo>
                        <a:pt x="375" y="3385"/>
                        <a:pt x="157" y="2939"/>
                        <a:pt x="64" y="2517"/>
                      </a:cubicBezTo>
                      <a:cubicBezTo>
                        <a:pt x="8" y="2258"/>
                        <a:pt x="0" y="1696"/>
                        <a:pt x="50" y="1437"/>
                      </a:cubicBezTo>
                      <a:cubicBezTo>
                        <a:pt x="132" y="1013"/>
                        <a:pt x="338" y="555"/>
                        <a:pt x="583" y="253"/>
                      </a:cubicBezTo>
                      <a:cubicBezTo>
                        <a:pt x="788" y="1"/>
                        <a:pt x="789" y="0"/>
                        <a:pt x="974" y="185"/>
                      </a:cubicBezTo>
                      <a:lnTo>
                        <a:pt x="1133" y="344"/>
                      </a:lnTo>
                      <a:lnTo>
                        <a:pt x="984" y="538"/>
                      </a:lnTo>
                      <a:cubicBezTo>
                        <a:pt x="797" y="782"/>
                        <a:pt x="632" y="1122"/>
                        <a:pt x="561" y="1412"/>
                      </a:cubicBezTo>
                      <a:cubicBezTo>
                        <a:pt x="469" y="1785"/>
                        <a:pt x="494" y="2369"/>
                        <a:pt x="616" y="2679"/>
                      </a:cubicBezTo>
                      <a:cubicBezTo>
                        <a:pt x="701" y="2898"/>
                        <a:pt x="831" y="3134"/>
                        <a:pt x="966" y="3313"/>
                      </a:cubicBezTo>
                      <a:cubicBezTo>
                        <a:pt x="1102" y="3494"/>
                        <a:pt x="1118" y="3528"/>
                        <a:pt x="1087" y="3572"/>
                      </a:cubicBezTo>
                      <a:cubicBezTo>
                        <a:pt x="1050" y="3625"/>
                        <a:pt x="802" y="3850"/>
                        <a:pt x="780" y="3850"/>
                      </a:cubicBezTo>
                      <a:cubicBezTo>
                        <a:pt x="774" y="3850"/>
                        <a:pt x="715" y="3787"/>
                        <a:pt x="649" y="370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37" name="Freeform 95"/>
                <p:cNvSpPr>
                  <a:spLocks/>
                </p:cNvSpPr>
                <p:nvPr/>
              </p:nvSpPr>
              <p:spPr bwMode="auto">
                <a:xfrm>
                  <a:off x="37010764" y="13480709"/>
                  <a:ext cx="313734" cy="1013779"/>
                </a:xfrm>
                <a:custGeom>
                  <a:avLst/>
                  <a:gdLst>
                    <a:gd name="T0" fmla="*/ 263 w 1183"/>
                    <a:gd name="T1" fmla="*/ 3770 h 3819"/>
                    <a:gd name="T2" fmla="*/ 103 w 1183"/>
                    <a:gd name="T3" fmla="*/ 3603 h 3819"/>
                    <a:gd name="T4" fmla="*/ 0 w 1183"/>
                    <a:gd name="T5" fmla="*/ 3485 h 3819"/>
                    <a:gd name="T6" fmla="*/ 140 w 1183"/>
                    <a:gd name="T7" fmla="*/ 3311 h 3819"/>
                    <a:gd name="T8" fmla="*/ 593 w 1183"/>
                    <a:gd name="T9" fmla="*/ 2295 h 3819"/>
                    <a:gd name="T10" fmla="*/ 620 w 1183"/>
                    <a:gd name="T11" fmla="*/ 1689 h 3819"/>
                    <a:gd name="T12" fmla="*/ 144 w 1183"/>
                    <a:gd name="T13" fmla="*/ 506 h 3819"/>
                    <a:gd name="T14" fmla="*/ 0 w 1183"/>
                    <a:gd name="T15" fmla="*/ 318 h 3819"/>
                    <a:gd name="T16" fmla="*/ 156 w 1183"/>
                    <a:gd name="T17" fmla="*/ 157 h 3819"/>
                    <a:gd name="T18" fmla="*/ 362 w 1183"/>
                    <a:gd name="T19" fmla="*/ 26 h 3819"/>
                    <a:gd name="T20" fmla="*/ 836 w 1183"/>
                    <a:gd name="T21" fmla="*/ 701 h 3819"/>
                    <a:gd name="T22" fmla="*/ 1105 w 1183"/>
                    <a:gd name="T23" fmla="*/ 1615 h 3819"/>
                    <a:gd name="T24" fmla="*/ 672 w 1183"/>
                    <a:gd name="T25" fmla="*/ 3424 h 3819"/>
                    <a:gd name="T26" fmla="*/ 342 w 1183"/>
                    <a:gd name="T27" fmla="*/ 3819 h 3819"/>
                    <a:gd name="T28" fmla="*/ 263 w 1183"/>
                    <a:gd name="T29" fmla="*/ 3770 h 38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83" h="3819">
                      <a:moveTo>
                        <a:pt x="263" y="3770"/>
                      </a:moveTo>
                      <a:cubicBezTo>
                        <a:pt x="232" y="3743"/>
                        <a:pt x="160" y="3668"/>
                        <a:pt x="103" y="3603"/>
                      </a:cubicBezTo>
                      <a:lnTo>
                        <a:pt x="0" y="3485"/>
                      </a:lnTo>
                      <a:lnTo>
                        <a:pt x="140" y="3311"/>
                      </a:lnTo>
                      <a:cubicBezTo>
                        <a:pt x="378" y="3015"/>
                        <a:pt x="537" y="2660"/>
                        <a:pt x="593" y="2295"/>
                      </a:cubicBezTo>
                      <a:cubicBezTo>
                        <a:pt x="643" y="1975"/>
                        <a:pt x="645" y="1920"/>
                        <a:pt x="620" y="1689"/>
                      </a:cubicBezTo>
                      <a:cubicBezTo>
                        <a:pt x="573" y="1255"/>
                        <a:pt x="412" y="855"/>
                        <a:pt x="144" y="506"/>
                      </a:cubicBezTo>
                      <a:lnTo>
                        <a:pt x="0" y="318"/>
                      </a:lnTo>
                      <a:lnTo>
                        <a:pt x="156" y="157"/>
                      </a:lnTo>
                      <a:cubicBezTo>
                        <a:pt x="287" y="21"/>
                        <a:pt x="319" y="0"/>
                        <a:pt x="362" y="26"/>
                      </a:cubicBezTo>
                      <a:cubicBezTo>
                        <a:pt x="473" y="94"/>
                        <a:pt x="693" y="407"/>
                        <a:pt x="836" y="701"/>
                      </a:cubicBezTo>
                      <a:cubicBezTo>
                        <a:pt x="1000" y="1038"/>
                        <a:pt x="1051" y="1210"/>
                        <a:pt x="1105" y="1615"/>
                      </a:cubicBezTo>
                      <a:cubicBezTo>
                        <a:pt x="1183" y="2193"/>
                        <a:pt x="1007" y="2927"/>
                        <a:pt x="672" y="3424"/>
                      </a:cubicBezTo>
                      <a:cubicBezTo>
                        <a:pt x="555" y="3597"/>
                        <a:pt x="370" y="3819"/>
                        <a:pt x="342" y="3819"/>
                      </a:cubicBezTo>
                      <a:cubicBezTo>
                        <a:pt x="330" y="3819"/>
                        <a:pt x="294" y="3797"/>
                        <a:pt x="263" y="377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38" name="Freeform 96"/>
                <p:cNvSpPr>
                  <a:spLocks/>
                </p:cNvSpPr>
                <p:nvPr/>
              </p:nvSpPr>
              <p:spPr bwMode="auto">
                <a:xfrm>
                  <a:off x="36138636" y="13684397"/>
                  <a:ext cx="208374" cy="600542"/>
                </a:xfrm>
                <a:custGeom>
                  <a:avLst/>
                  <a:gdLst>
                    <a:gd name="T0" fmla="*/ 317 w 783"/>
                    <a:gd name="T1" fmla="*/ 2127 h 2261"/>
                    <a:gd name="T2" fmla="*/ 0 w 783"/>
                    <a:gd name="T3" fmla="*/ 1146 h 2261"/>
                    <a:gd name="T4" fmla="*/ 342 w 783"/>
                    <a:gd name="T5" fmla="*/ 122 h 2261"/>
                    <a:gd name="T6" fmla="*/ 449 w 783"/>
                    <a:gd name="T7" fmla="*/ 0 h 2261"/>
                    <a:gd name="T8" fmla="*/ 616 w 783"/>
                    <a:gd name="T9" fmla="*/ 170 h 2261"/>
                    <a:gd name="T10" fmla="*/ 783 w 783"/>
                    <a:gd name="T11" fmla="*/ 339 h 2261"/>
                    <a:gd name="T12" fmla="*/ 705 w 783"/>
                    <a:gd name="T13" fmla="*/ 451 h 2261"/>
                    <a:gd name="T14" fmla="*/ 492 w 783"/>
                    <a:gd name="T15" fmla="*/ 1139 h 2261"/>
                    <a:gd name="T16" fmla="*/ 685 w 783"/>
                    <a:gd name="T17" fmla="*/ 1795 h 2261"/>
                    <a:gd name="T18" fmla="*/ 747 w 783"/>
                    <a:gd name="T19" fmla="*/ 1975 h 2261"/>
                    <a:gd name="T20" fmla="*/ 441 w 783"/>
                    <a:gd name="T21" fmla="*/ 2261 h 2261"/>
                    <a:gd name="T22" fmla="*/ 317 w 783"/>
                    <a:gd name="T23" fmla="*/ 2127 h 2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83" h="2261">
                      <a:moveTo>
                        <a:pt x="317" y="2127"/>
                      </a:moveTo>
                      <a:cubicBezTo>
                        <a:pt x="85" y="1820"/>
                        <a:pt x="1" y="1557"/>
                        <a:pt x="0" y="1146"/>
                      </a:cubicBezTo>
                      <a:cubicBezTo>
                        <a:pt x="0" y="720"/>
                        <a:pt x="112" y="384"/>
                        <a:pt x="342" y="122"/>
                      </a:cubicBezTo>
                      <a:lnTo>
                        <a:pt x="449" y="0"/>
                      </a:lnTo>
                      <a:lnTo>
                        <a:pt x="616" y="170"/>
                      </a:lnTo>
                      <a:lnTo>
                        <a:pt x="783" y="339"/>
                      </a:lnTo>
                      <a:lnTo>
                        <a:pt x="705" y="451"/>
                      </a:lnTo>
                      <a:cubicBezTo>
                        <a:pt x="555" y="668"/>
                        <a:pt x="493" y="869"/>
                        <a:pt x="492" y="1139"/>
                      </a:cubicBezTo>
                      <a:cubicBezTo>
                        <a:pt x="491" y="1416"/>
                        <a:pt x="539" y="1578"/>
                        <a:pt x="685" y="1795"/>
                      </a:cubicBezTo>
                      <a:cubicBezTo>
                        <a:pt x="752" y="1893"/>
                        <a:pt x="767" y="1938"/>
                        <a:pt x="747" y="1975"/>
                      </a:cubicBezTo>
                      <a:cubicBezTo>
                        <a:pt x="715" y="2036"/>
                        <a:pt x="473" y="2261"/>
                        <a:pt x="441" y="2261"/>
                      </a:cubicBezTo>
                      <a:cubicBezTo>
                        <a:pt x="428" y="2261"/>
                        <a:pt x="373" y="2201"/>
                        <a:pt x="317" y="21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39" name="Freeform 97"/>
                <p:cNvSpPr>
                  <a:spLocks/>
                </p:cNvSpPr>
                <p:nvPr/>
              </p:nvSpPr>
              <p:spPr bwMode="auto">
                <a:xfrm>
                  <a:off x="36800046" y="13693762"/>
                  <a:ext cx="234129" cy="591177"/>
                </a:xfrm>
                <a:custGeom>
                  <a:avLst/>
                  <a:gdLst>
                    <a:gd name="T0" fmla="*/ 149 w 881"/>
                    <a:gd name="T1" fmla="*/ 2074 h 2228"/>
                    <a:gd name="T2" fmla="*/ 0 w 881"/>
                    <a:gd name="T3" fmla="*/ 1917 h 2228"/>
                    <a:gd name="T4" fmla="*/ 50 w 881"/>
                    <a:gd name="T5" fmla="*/ 1840 h 2228"/>
                    <a:gd name="T6" fmla="*/ 276 w 881"/>
                    <a:gd name="T7" fmla="*/ 1323 h 2228"/>
                    <a:gd name="T8" fmla="*/ 97 w 881"/>
                    <a:gd name="T9" fmla="*/ 454 h 2228"/>
                    <a:gd name="T10" fmla="*/ 1 w 881"/>
                    <a:gd name="T11" fmla="*/ 302 h 2228"/>
                    <a:gd name="T12" fmla="*/ 150 w 881"/>
                    <a:gd name="T13" fmla="*/ 151 h 2228"/>
                    <a:gd name="T14" fmla="*/ 333 w 881"/>
                    <a:gd name="T15" fmla="*/ 0 h 2228"/>
                    <a:gd name="T16" fmla="*/ 628 w 881"/>
                    <a:gd name="T17" fmla="*/ 389 h 2228"/>
                    <a:gd name="T18" fmla="*/ 501 w 881"/>
                    <a:gd name="T19" fmla="*/ 2041 h 2228"/>
                    <a:gd name="T20" fmla="*/ 340 w 881"/>
                    <a:gd name="T21" fmla="*/ 2223 h 2228"/>
                    <a:gd name="T22" fmla="*/ 149 w 881"/>
                    <a:gd name="T23" fmla="*/ 2074 h 2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81" h="2228">
                      <a:moveTo>
                        <a:pt x="149" y="2074"/>
                      </a:moveTo>
                      <a:lnTo>
                        <a:pt x="0" y="1917"/>
                      </a:lnTo>
                      <a:lnTo>
                        <a:pt x="50" y="1840"/>
                      </a:lnTo>
                      <a:cubicBezTo>
                        <a:pt x="178" y="1647"/>
                        <a:pt x="236" y="1514"/>
                        <a:pt x="276" y="1323"/>
                      </a:cubicBezTo>
                      <a:cubicBezTo>
                        <a:pt x="338" y="1024"/>
                        <a:pt x="280" y="742"/>
                        <a:pt x="97" y="454"/>
                      </a:cubicBezTo>
                      <a:lnTo>
                        <a:pt x="1" y="302"/>
                      </a:lnTo>
                      <a:lnTo>
                        <a:pt x="150" y="151"/>
                      </a:lnTo>
                      <a:cubicBezTo>
                        <a:pt x="232" y="68"/>
                        <a:pt x="315" y="0"/>
                        <a:pt x="333" y="0"/>
                      </a:cubicBezTo>
                      <a:cubicBezTo>
                        <a:pt x="387" y="0"/>
                        <a:pt x="528" y="187"/>
                        <a:pt x="628" y="389"/>
                      </a:cubicBezTo>
                      <a:cubicBezTo>
                        <a:pt x="881" y="903"/>
                        <a:pt x="830" y="1560"/>
                        <a:pt x="501" y="2041"/>
                      </a:cubicBezTo>
                      <a:cubicBezTo>
                        <a:pt x="435" y="2137"/>
                        <a:pt x="363" y="2219"/>
                        <a:pt x="340" y="2223"/>
                      </a:cubicBezTo>
                      <a:cubicBezTo>
                        <a:pt x="316" y="2228"/>
                        <a:pt x="230" y="2161"/>
                        <a:pt x="149" y="2074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</p:grpSp>
      </p:grpSp>
      <p:grpSp>
        <p:nvGrpSpPr>
          <p:cNvPr id="7" name="群組 6"/>
          <p:cNvGrpSpPr/>
          <p:nvPr/>
        </p:nvGrpSpPr>
        <p:grpSpPr>
          <a:xfrm>
            <a:off x="6782051" y="4497445"/>
            <a:ext cx="2361949" cy="1141128"/>
            <a:chOff x="7039578" y="4060223"/>
            <a:chExt cx="2361949" cy="1141128"/>
          </a:xfrm>
        </p:grpSpPr>
        <p:sp>
          <p:nvSpPr>
            <p:cNvPr id="20" name="文字方塊 18"/>
            <p:cNvSpPr txBox="1"/>
            <p:nvPr/>
          </p:nvSpPr>
          <p:spPr>
            <a:xfrm>
              <a:off x="7579259" y="4060223"/>
              <a:ext cx="16858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dirty="0"/>
                <a:t>Success</a:t>
              </a:r>
              <a:endParaRPr lang="zh-TW" altLang="en-US" sz="2400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7579259" y="4462687"/>
              <a:ext cx="18222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</a:t>
              </a:r>
              <a:endParaRPr lang="zh-TW" altLang="en-US" sz="1400" dirty="0"/>
            </a:p>
          </p:txBody>
        </p:sp>
        <p:grpSp>
          <p:nvGrpSpPr>
            <p:cNvPr id="40" name="群組 39"/>
            <p:cNvGrpSpPr/>
            <p:nvPr/>
          </p:nvGrpSpPr>
          <p:grpSpPr>
            <a:xfrm>
              <a:off x="7039578" y="4292020"/>
              <a:ext cx="523644" cy="523644"/>
              <a:chOff x="5731184" y="5244806"/>
              <a:chExt cx="816070" cy="816070"/>
            </a:xfrm>
          </p:grpSpPr>
          <p:sp>
            <p:nvSpPr>
              <p:cNvPr id="41" name="橢圓 40"/>
              <p:cNvSpPr/>
              <p:nvPr/>
            </p:nvSpPr>
            <p:spPr>
              <a:xfrm>
                <a:off x="5731184" y="5244806"/>
                <a:ext cx="816070" cy="81607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42" name="手繪多邊形 41"/>
              <p:cNvSpPr>
                <a:spLocks/>
              </p:cNvSpPr>
              <p:nvPr/>
            </p:nvSpPr>
            <p:spPr bwMode="auto">
              <a:xfrm>
                <a:off x="5916458" y="5488444"/>
                <a:ext cx="445522" cy="328794"/>
              </a:xfrm>
              <a:custGeom>
                <a:avLst/>
                <a:gdLst>
                  <a:gd name="connsiteX0" fmla="*/ 2313240 w 4627012"/>
                  <a:gd name="connsiteY0" fmla="*/ 2906712 h 3414712"/>
                  <a:gd name="connsiteX1" fmla="*/ 1912260 w 4627012"/>
                  <a:gd name="connsiteY1" fmla="*/ 2918932 h 3414712"/>
                  <a:gd name="connsiteX2" fmla="*/ 1906856 w 4627012"/>
                  <a:gd name="connsiteY2" fmla="*/ 3234846 h 3414712"/>
                  <a:gd name="connsiteX3" fmla="*/ 2311440 w 4627012"/>
                  <a:gd name="connsiteY3" fmla="*/ 3241676 h 3414712"/>
                  <a:gd name="connsiteX4" fmla="*/ 2721424 w 4627012"/>
                  <a:gd name="connsiteY4" fmla="*/ 3229456 h 3414712"/>
                  <a:gd name="connsiteX5" fmla="*/ 2733676 w 4627012"/>
                  <a:gd name="connsiteY5" fmla="*/ 3078146 h 3414712"/>
                  <a:gd name="connsiteX6" fmla="*/ 2717824 w 4627012"/>
                  <a:gd name="connsiteY6" fmla="*/ 2922886 h 3414712"/>
                  <a:gd name="connsiteX7" fmla="*/ 2313240 w 4627012"/>
                  <a:gd name="connsiteY7" fmla="*/ 2906712 h 3414712"/>
                  <a:gd name="connsiteX8" fmla="*/ 1584960 w 4627012"/>
                  <a:gd name="connsiteY8" fmla="*/ 286972 h 3414712"/>
                  <a:gd name="connsiteX9" fmla="*/ 289164 w 4627012"/>
                  <a:gd name="connsiteY9" fmla="*/ 296550 h 3414712"/>
                  <a:gd name="connsiteX10" fmla="*/ 287364 w 4627012"/>
                  <a:gd name="connsiteY10" fmla="*/ 2620194 h 3414712"/>
                  <a:gd name="connsiteX11" fmla="*/ 2319024 w 4627012"/>
                  <a:gd name="connsiteY11" fmla="*/ 2632076 h 3414712"/>
                  <a:gd name="connsiteX12" fmla="*/ 4338444 w 4627012"/>
                  <a:gd name="connsiteY12" fmla="*/ 2632076 h 3414712"/>
                  <a:gd name="connsiteX13" fmla="*/ 4343844 w 4627012"/>
                  <a:gd name="connsiteY13" fmla="*/ 2609392 h 3414712"/>
                  <a:gd name="connsiteX14" fmla="*/ 4346724 w 4627012"/>
                  <a:gd name="connsiteY14" fmla="*/ 1438210 h 3414712"/>
                  <a:gd name="connsiteX15" fmla="*/ 4343844 w 4627012"/>
                  <a:gd name="connsiteY15" fmla="*/ 290070 h 3414712"/>
                  <a:gd name="connsiteX16" fmla="*/ 2323344 w 4627012"/>
                  <a:gd name="connsiteY16" fmla="*/ 287550 h 3414712"/>
                  <a:gd name="connsiteX17" fmla="*/ 1584960 w 4627012"/>
                  <a:gd name="connsiteY17" fmla="*/ 286972 h 3414712"/>
                  <a:gd name="connsiteX18" fmla="*/ 4623604 w 4627012"/>
                  <a:gd name="connsiteY18" fmla="*/ 0 h 3414712"/>
                  <a:gd name="connsiteX19" fmla="*/ 4626124 w 4627012"/>
                  <a:gd name="connsiteY19" fmla="*/ 1442872 h 3414712"/>
                  <a:gd name="connsiteX20" fmla="*/ 4625404 w 4627012"/>
                  <a:gd name="connsiteY20" fmla="*/ 2896186 h 3414712"/>
                  <a:gd name="connsiteX21" fmla="*/ 3827856 w 4627012"/>
                  <a:gd name="connsiteY21" fmla="*/ 2906628 h 3414712"/>
                  <a:gd name="connsiteX22" fmla="*/ 3020592 w 4627012"/>
                  <a:gd name="connsiteY22" fmla="*/ 2914912 h 3414712"/>
                  <a:gd name="connsiteX23" fmla="*/ 3010148 w 4627012"/>
                  <a:gd name="connsiteY23" fmla="*/ 3079832 h 3414712"/>
                  <a:gd name="connsiteX24" fmla="*/ 3013028 w 4627012"/>
                  <a:gd name="connsiteY24" fmla="*/ 3236830 h 3414712"/>
                  <a:gd name="connsiteX25" fmla="*/ 3485796 w 4627012"/>
                  <a:gd name="connsiteY25" fmla="*/ 3241870 h 3414712"/>
                  <a:gd name="connsiteX26" fmla="*/ 3976204 w 4627012"/>
                  <a:gd name="connsiteY26" fmla="*/ 3255554 h 3414712"/>
                  <a:gd name="connsiteX27" fmla="*/ 4014012 w 4627012"/>
                  <a:gd name="connsiteY27" fmla="*/ 3357820 h 3414712"/>
                  <a:gd name="connsiteX28" fmla="*/ 4014012 w 4627012"/>
                  <a:gd name="connsiteY28" fmla="*/ 3414712 h 3414712"/>
                  <a:gd name="connsiteX29" fmla="*/ 2306940 w 4627012"/>
                  <a:gd name="connsiteY29" fmla="*/ 3414712 h 3414712"/>
                  <a:gd name="connsiteX30" fmla="*/ 599508 w 4627012"/>
                  <a:gd name="connsiteY30" fmla="*/ 3414712 h 3414712"/>
                  <a:gd name="connsiteX31" fmla="*/ 599508 w 4627012"/>
                  <a:gd name="connsiteY31" fmla="*/ 3372942 h 3414712"/>
                  <a:gd name="connsiteX32" fmla="*/ 656400 w 4627012"/>
                  <a:gd name="connsiteY32" fmla="*/ 3253394 h 3414712"/>
                  <a:gd name="connsiteX33" fmla="*/ 1136728 w 4627012"/>
                  <a:gd name="connsiteY33" fmla="*/ 3241870 h 3414712"/>
                  <a:gd name="connsiteX34" fmla="*/ 1603732 w 4627012"/>
                  <a:gd name="connsiteY34" fmla="*/ 3229628 h 3414712"/>
                  <a:gd name="connsiteX35" fmla="*/ 1615976 w 4627012"/>
                  <a:gd name="connsiteY35" fmla="*/ 3078030 h 3414712"/>
                  <a:gd name="connsiteX36" fmla="*/ 1599772 w 4627012"/>
                  <a:gd name="connsiteY36" fmla="*/ 2922472 h 3414712"/>
                  <a:gd name="connsiteX37" fmla="*/ 792144 w 4627012"/>
                  <a:gd name="connsiteY37" fmla="*/ 2906268 h 3414712"/>
                  <a:gd name="connsiteX38" fmla="*/ 0 w 4627012"/>
                  <a:gd name="connsiteY38" fmla="*/ 2906268 h 3414712"/>
                  <a:gd name="connsiteX39" fmla="*/ 2520 w 4627012"/>
                  <a:gd name="connsiteY39" fmla="*/ 1455836 h 3414712"/>
                  <a:gd name="connsiteX40" fmla="*/ 5040 w 4627012"/>
                  <a:gd name="connsiteY40" fmla="*/ 5042 h 3414712"/>
                  <a:gd name="connsiteX41" fmla="*/ 2314500 w 4627012"/>
                  <a:gd name="connsiteY41" fmla="*/ 2520 h 3414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627012" h="3414712">
                    <a:moveTo>
                      <a:pt x="2313240" y="2906712"/>
                    </a:moveTo>
                    <a:cubicBezTo>
                      <a:pt x="2024304" y="2906712"/>
                      <a:pt x="1921268" y="2909946"/>
                      <a:pt x="1912260" y="2918932"/>
                    </a:cubicBezTo>
                    <a:cubicBezTo>
                      <a:pt x="1898932" y="2932230"/>
                      <a:pt x="1893888" y="3222268"/>
                      <a:pt x="1906856" y="3234846"/>
                    </a:cubicBezTo>
                    <a:cubicBezTo>
                      <a:pt x="1910460" y="3238440"/>
                      <a:pt x="2092756" y="3241676"/>
                      <a:pt x="2311440" y="3241676"/>
                    </a:cubicBezTo>
                    <a:cubicBezTo>
                      <a:pt x="2607220" y="3241676"/>
                      <a:pt x="2712420" y="3238440"/>
                      <a:pt x="2721424" y="3229456"/>
                    </a:cubicBezTo>
                    <a:cubicBezTo>
                      <a:pt x="2729712" y="3221190"/>
                      <a:pt x="2733676" y="3172670"/>
                      <a:pt x="2733676" y="3078146"/>
                    </a:cubicBezTo>
                    <a:cubicBezTo>
                      <a:pt x="2733676" y="2964936"/>
                      <a:pt x="2730792" y="2935824"/>
                      <a:pt x="2717824" y="2922886"/>
                    </a:cubicBezTo>
                    <a:cubicBezTo>
                      <a:pt x="2703772" y="2908868"/>
                      <a:pt x="2652976" y="2906712"/>
                      <a:pt x="2313240" y="2906712"/>
                    </a:cubicBezTo>
                    <a:close/>
                    <a:moveTo>
                      <a:pt x="1584960" y="286972"/>
                    </a:moveTo>
                    <a:cubicBezTo>
                      <a:pt x="654628" y="286788"/>
                      <a:pt x="297356" y="289530"/>
                      <a:pt x="289164" y="296550"/>
                    </a:cubicBezTo>
                    <a:cubicBezTo>
                      <a:pt x="269728" y="312392"/>
                      <a:pt x="268288" y="2601112"/>
                      <a:pt x="287364" y="2620194"/>
                    </a:cubicBezTo>
                    <a:cubicBezTo>
                      <a:pt x="296724" y="2629554"/>
                      <a:pt x="761804" y="2632076"/>
                      <a:pt x="2319024" y="2632076"/>
                    </a:cubicBezTo>
                    <a:lnTo>
                      <a:pt x="4338444" y="2632076"/>
                    </a:lnTo>
                    <a:lnTo>
                      <a:pt x="4343844" y="2609392"/>
                    </a:lnTo>
                    <a:cubicBezTo>
                      <a:pt x="4347080" y="2596792"/>
                      <a:pt x="4348160" y="2069706"/>
                      <a:pt x="4346724" y="1438210"/>
                    </a:cubicBezTo>
                    <a:lnTo>
                      <a:pt x="4343844" y="290070"/>
                    </a:lnTo>
                    <a:lnTo>
                      <a:pt x="2323344" y="287550"/>
                    </a:lnTo>
                    <a:cubicBezTo>
                      <a:pt x="2044864" y="287212"/>
                      <a:pt x="1799652" y="287014"/>
                      <a:pt x="1584960" y="286972"/>
                    </a:cubicBezTo>
                    <a:close/>
                    <a:moveTo>
                      <a:pt x="4623604" y="0"/>
                    </a:moveTo>
                    <a:lnTo>
                      <a:pt x="4626124" y="1442872"/>
                    </a:lnTo>
                    <a:cubicBezTo>
                      <a:pt x="4627564" y="2236866"/>
                      <a:pt x="4627204" y="2890786"/>
                      <a:pt x="4625404" y="2896186"/>
                    </a:cubicBezTo>
                    <a:cubicBezTo>
                      <a:pt x="4623240" y="2903028"/>
                      <a:pt x="4347792" y="2906628"/>
                      <a:pt x="3827856" y="2906628"/>
                    </a:cubicBezTo>
                    <a:cubicBezTo>
                      <a:pt x="3390736" y="2906628"/>
                      <a:pt x="3027432" y="2910590"/>
                      <a:pt x="3020592" y="2914912"/>
                    </a:cubicBezTo>
                    <a:cubicBezTo>
                      <a:pt x="3010508" y="2921392"/>
                      <a:pt x="3007988" y="2961362"/>
                      <a:pt x="3010148" y="3079832"/>
                    </a:cubicBezTo>
                    <a:lnTo>
                      <a:pt x="3013028" y="3236830"/>
                    </a:lnTo>
                    <a:lnTo>
                      <a:pt x="3485796" y="3241870"/>
                    </a:lnTo>
                    <a:cubicBezTo>
                      <a:pt x="3745404" y="3244752"/>
                      <a:pt x="3966124" y="3250872"/>
                      <a:pt x="3976204" y="3255554"/>
                    </a:cubicBezTo>
                    <a:cubicBezTo>
                      <a:pt x="4003928" y="3269238"/>
                      <a:pt x="4014012" y="3296244"/>
                      <a:pt x="4014012" y="3357820"/>
                    </a:cubicBezTo>
                    <a:lnTo>
                      <a:pt x="4014012" y="3414712"/>
                    </a:lnTo>
                    <a:lnTo>
                      <a:pt x="2306940" y="3414712"/>
                    </a:lnTo>
                    <a:lnTo>
                      <a:pt x="599508" y="3414712"/>
                    </a:lnTo>
                    <a:lnTo>
                      <a:pt x="599508" y="3372942"/>
                    </a:lnTo>
                    <a:cubicBezTo>
                      <a:pt x="599508" y="3319650"/>
                      <a:pt x="623992" y="3268158"/>
                      <a:pt x="656400" y="3253394"/>
                    </a:cubicBezTo>
                    <a:cubicBezTo>
                      <a:pt x="674404" y="3245112"/>
                      <a:pt x="818428" y="3241870"/>
                      <a:pt x="1136728" y="3241870"/>
                    </a:cubicBezTo>
                    <a:cubicBezTo>
                      <a:pt x="1476988" y="3241870"/>
                      <a:pt x="1594372" y="3238630"/>
                      <a:pt x="1603732" y="3229628"/>
                    </a:cubicBezTo>
                    <a:cubicBezTo>
                      <a:pt x="1612012" y="3221346"/>
                      <a:pt x="1615976" y="3172734"/>
                      <a:pt x="1615976" y="3078030"/>
                    </a:cubicBezTo>
                    <a:cubicBezTo>
                      <a:pt x="1615976" y="2964604"/>
                      <a:pt x="1612732" y="2935436"/>
                      <a:pt x="1599772" y="2922472"/>
                    </a:cubicBezTo>
                    <a:cubicBezTo>
                      <a:pt x="1585728" y="2908070"/>
                      <a:pt x="1498232" y="2906268"/>
                      <a:pt x="792144" y="2906268"/>
                    </a:cubicBezTo>
                    <a:lnTo>
                      <a:pt x="0" y="2906268"/>
                    </a:lnTo>
                    <a:lnTo>
                      <a:pt x="2520" y="1455836"/>
                    </a:lnTo>
                    <a:lnTo>
                      <a:pt x="5040" y="5042"/>
                    </a:lnTo>
                    <a:lnTo>
                      <a:pt x="2314500" y="252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90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7" name="圖片版面配置區 6"/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7985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1" name="圖片版面配置區 1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矩形 5"/>
          <p:cNvSpPr/>
          <p:nvPr/>
        </p:nvSpPr>
        <p:spPr>
          <a:xfrm>
            <a:off x="23124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045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0079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55562" y="2010623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46"/>
          <p:cNvSpPr txBox="1"/>
          <p:nvPr/>
        </p:nvSpPr>
        <p:spPr>
          <a:xfrm>
            <a:off x="854967" y="2028690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655562" y="3486834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48"/>
          <p:cNvSpPr txBox="1"/>
          <p:nvPr/>
        </p:nvSpPr>
        <p:spPr>
          <a:xfrm>
            <a:off x="854967" y="3504901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655562" y="4973428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50"/>
          <p:cNvSpPr txBox="1"/>
          <p:nvPr/>
        </p:nvSpPr>
        <p:spPr>
          <a:xfrm>
            <a:off x="854967" y="4991495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61161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43598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18577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046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51"/>
          <p:cNvSpPr txBox="1"/>
          <p:nvPr/>
        </p:nvSpPr>
        <p:spPr>
          <a:xfrm>
            <a:off x="392047" y="2915885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8" name="Freeform 5"/>
          <p:cNvSpPr>
            <a:spLocks noEditPoints="1"/>
          </p:cNvSpPr>
          <p:nvPr/>
        </p:nvSpPr>
        <p:spPr bwMode="auto">
          <a:xfrm rot="10800000">
            <a:off x="2185776" y="1699684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5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6488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矩形 5"/>
          <p:cNvSpPr/>
          <p:nvPr/>
        </p:nvSpPr>
        <p:spPr>
          <a:xfrm>
            <a:off x="597006" y="622131"/>
            <a:ext cx="477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Picture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Cropping Tool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047</a:t>
            </a:r>
            <a:endParaRPr lang="zh-TW" altLang="en-US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66554" y="1223201"/>
            <a:ext cx="2833352" cy="116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574168" y="1906090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991238" y="2063967"/>
            <a:ext cx="582930" cy="422910"/>
            <a:chOff x="2068830" y="3314700"/>
            <a:chExt cx="582930" cy="422910"/>
          </a:xfrm>
        </p:grpSpPr>
        <p:sp>
          <p:nvSpPr>
            <p:cNvPr id="10" name="矩形 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1574168" y="2954602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991238" y="3112479"/>
            <a:ext cx="582930" cy="422910"/>
            <a:chOff x="2068830" y="3314700"/>
            <a:chExt cx="582930" cy="422910"/>
          </a:xfrm>
        </p:grpSpPr>
        <p:sp>
          <p:nvSpPr>
            <p:cNvPr id="14" name="矩形 13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1574168" y="400311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991238" y="4160991"/>
            <a:ext cx="582930" cy="422910"/>
            <a:chOff x="2068830" y="3314700"/>
            <a:chExt cx="582930" cy="422910"/>
          </a:xfrm>
        </p:grpSpPr>
        <p:sp>
          <p:nvSpPr>
            <p:cNvPr id="18" name="矩形 17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1574168" y="5051626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1" name="群組 20"/>
          <p:cNvGrpSpPr/>
          <p:nvPr/>
        </p:nvGrpSpPr>
        <p:grpSpPr>
          <a:xfrm>
            <a:off x="991238" y="5209503"/>
            <a:ext cx="582930" cy="422910"/>
            <a:chOff x="2068830" y="3314700"/>
            <a:chExt cx="582930" cy="422910"/>
          </a:xfrm>
        </p:grpSpPr>
        <p:sp>
          <p:nvSpPr>
            <p:cNvPr id="22" name="矩形 21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053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自訂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BCBC5"/>
      </a:accent1>
      <a:accent2>
        <a:srgbClr val="F5C636"/>
      </a:accent2>
      <a:accent3>
        <a:srgbClr val="FF614C"/>
      </a:accent3>
      <a:accent4>
        <a:srgbClr val="9ACA9F"/>
      </a:accent4>
      <a:accent5>
        <a:srgbClr val="70758C"/>
      </a:accent5>
      <a:accent6>
        <a:srgbClr val="F79646"/>
      </a:accent6>
      <a:hlink>
        <a:srgbClr val="000000"/>
      </a:hlink>
      <a:folHlink>
        <a:srgbClr val="000000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3727</TotalTime>
  <Words>12130</Words>
  <Application>Microsoft Office PowerPoint</Application>
  <PresentationFormat>如螢幕大小 (4:3)</PresentationFormat>
  <Paragraphs>1454</Paragraphs>
  <Slides>312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312</vt:i4>
      </vt:variant>
    </vt:vector>
  </HeadingPairs>
  <TitlesOfParts>
    <vt:vector size="313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mwhan</dc:creator>
  <cp:lastModifiedBy>mwhan</cp:lastModifiedBy>
  <cp:revision>711</cp:revision>
  <dcterms:created xsi:type="dcterms:W3CDTF">2017-01-05T11:17:00Z</dcterms:created>
  <dcterms:modified xsi:type="dcterms:W3CDTF">2017-02-04T05:12:12Z</dcterms:modified>
</cp:coreProperties>
</file>