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622" r:id="rId2"/>
    <p:sldId id="919" r:id="rId3"/>
    <p:sldId id="915" r:id="rId4"/>
    <p:sldId id="920" r:id="rId5"/>
    <p:sldId id="921" r:id="rId6"/>
    <p:sldId id="935" r:id="rId7"/>
    <p:sldId id="936" r:id="rId8"/>
    <p:sldId id="937" r:id="rId9"/>
    <p:sldId id="939" r:id="rId10"/>
    <p:sldId id="873" r:id="rId11"/>
    <p:sldId id="911" r:id="rId12"/>
    <p:sldId id="910" r:id="rId13"/>
    <p:sldId id="912" r:id="rId14"/>
    <p:sldId id="931" r:id="rId15"/>
    <p:sldId id="933" r:id="rId16"/>
    <p:sldId id="934" r:id="rId17"/>
    <p:sldId id="932" r:id="rId18"/>
    <p:sldId id="907" r:id="rId19"/>
    <p:sldId id="906" r:id="rId20"/>
    <p:sldId id="908" r:id="rId21"/>
    <p:sldId id="863" r:id="rId22"/>
    <p:sldId id="870" r:id="rId23"/>
    <p:sldId id="871" r:id="rId24"/>
    <p:sldId id="909" r:id="rId25"/>
    <p:sldId id="872" r:id="rId26"/>
    <p:sldId id="874" r:id="rId27"/>
    <p:sldId id="875" r:id="rId28"/>
    <p:sldId id="913" r:id="rId29"/>
    <p:sldId id="914" r:id="rId30"/>
    <p:sldId id="916" r:id="rId31"/>
    <p:sldId id="917" r:id="rId32"/>
    <p:sldId id="923" r:id="rId33"/>
    <p:sldId id="918" r:id="rId34"/>
    <p:sldId id="926" r:id="rId35"/>
    <p:sldId id="924" r:id="rId36"/>
    <p:sldId id="925" r:id="rId37"/>
    <p:sldId id="922" r:id="rId38"/>
    <p:sldId id="864" r:id="rId39"/>
    <p:sldId id="865" r:id="rId40"/>
    <p:sldId id="866" r:id="rId41"/>
    <p:sldId id="867" r:id="rId42"/>
    <p:sldId id="868" r:id="rId43"/>
    <p:sldId id="869" r:id="rId44"/>
    <p:sldId id="777" r:id="rId45"/>
    <p:sldId id="778" r:id="rId46"/>
    <p:sldId id="779" r:id="rId47"/>
    <p:sldId id="780" r:id="rId4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D6D"/>
    <a:srgbClr val="A8E0DC"/>
    <a:srgbClr val="87D5CF"/>
    <a:srgbClr val="F9F9F9"/>
    <a:srgbClr val="FFFFFF"/>
    <a:srgbClr val="7F7F7F"/>
    <a:srgbClr val="DCDCDC"/>
    <a:srgbClr val="ECECEC"/>
    <a:srgbClr val="E6E6E6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4" autoAdjust="0"/>
    <p:restoredTop sz="95274" autoAdjust="0"/>
  </p:normalViewPr>
  <p:slideViewPr>
    <p:cSldViewPr>
      <p:cViewPr varScale="1">
        <p:scale>
          <a:sx n="84" d="100"/>
          <a:sy n="84" d="100"/>
        </p:scale>
        <p:origin x="14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B9768-A8FC-4C38-85F8-960D46EB0778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D72A9-7867-4FD5-B39A-5F2A9CBD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6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883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575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313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286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97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97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97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6A9-CBB5-4927-833D-62CCC6E09109}" type="slidenum">
              <a:rPr lang="zh-TW" altLang="en-US" smtClean="0">
                <a:solidFill>
                  <a:prstClr val="black"/>
                </a:solidFill>
              </a:rPr>
              <a:pPr/>
              <a:t>47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18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48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47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7840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251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519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820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96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2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9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83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33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6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0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73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8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86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66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80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0045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BF9E-D4C8-484E-99F2-D8384058F5E9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32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74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pook.com.tw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1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952000" y="552857"/>
            <a:ext cx="3240000" cy="3240000"/>
            <a:chOff x="2952000" y="552857"/>
            <a:chExt cx="3240000" cy="3240000"/>
          </a:xfrm>
        </p:grpSpPr>
        <p:sp>
          <p:nvSpPr>
            <p:cNvPr id="2" name="橢圓 1"/>
            <p:cNvSpPr/>
            <p:nvPr/>
          </p:nvSpPr>
          <p:spPr>
            <a:xfrm>
              <a:off x="2952000" y="552857"/>
              <a:ext cx="3240000" cy="3240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群組 48"/>
            <p:cNvGrpSpPr/>
            <p:nvPr/>
          </p:nvGrpSpPr>
          <p:grpSpPr>
            <a:xfrm>
              <a:off x="3932055" y="1449000"/>
              <a:ext cx="1279890" cy="205470"/>
              <a:chOff x="3826530" y="1449000"/>
              <a:chExt cx="1279890" cy="205470"/>
            </a:xfrm>
          </p:grpSpPr>
          <p:sp>
            <p:nvSpPr>
              <p:cNvPr id="46" name="橢圓 45"/>
              <p:cNvSpPr/>
              <p:nvPr/>
            </p:nvSpPr>
            <p:spPr>
              <a:xfrm>
                <a:off x="3826530" y="1449000"/>
                <a:ext cx="205470" cy="20547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 prst="angle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橢圓 46"/>
              <p:cNvSpPr/>
              <p:nvPr/>
            </p:nvSpPr>
            <p:spPr>
              <a:xfrm>
                <a:off x="4363740" y="1449000"/>
                <a:ext cx="205470" cy="20547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 prst="angle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4900950" y="1449000"/>
                <a:ext cx="205470" cy="20547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 prst="angle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4" name="弧形 23"/>
          <p:cNvSpPr/>
          <p:nvPr/>
        </p:nvSpPr>
        <p:spPr>
          <a:xfrm>
            <a:off x="2368318" y="-30825"/>
            <a:ext cx="4398242" cy="4398242"/>
          </a:xfrm>
          <a:prstGeom prst="arc">
            <a:avLst>
              <a:gd name="adj1" fmla="val 2594647"/>
              <a:gd name="adj2" fmla="val 8108900"/>
            </a:avLst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群組 8"/>
          <p:cNvGrpSpPr/>
          <p:nvPr/>
        </p:nvGrpSpPr>
        <p:grpSpPr>
          <a:xfrm>
            <a:off x="2754084" y="3498173"/>
            <a:ext cx="3635832" cy="1143585"/>
            <a:chOff x="2754084" y="3498173"/>
            <a:chExt cx="3635832" cy="1143585"/>
          </a:xfrm>
        </p:grpSpPr>
        <p:sp>
          <p:nvSpPr>
            <p:cNvPr id="13" name="橢圓 12"/>
            <p:cNvSpPr/>
            <p:nvPr/>
          </p:nvSpPr>
          <p:spPr>
            <a:xfrm>
              <a:off x="4325700" y="4149158"/>
              <a:ext cx="492600" cy="492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橢圓 17"/>
            <p:cNvSpPr/>
            <p:nvPr/>
          </p:nvSpPr>
          <p:spPr>
            <a:xfrm>
              <a:off x="5897316" y="3498173"/>
              <a:ext cx="492600" cy="49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2754084" y="3498173"/>
              <a:ext cx="492600" cy="49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甜甜圈 24"/>
            <p:cNvSpPr/>
            <p:nvPr/>
          </p:nvSpPr>
          <p:spPr>
            <a:xfrm>
              <a:off x="2837609" y="3581698"/>
              <a:ext cx="325550" cy="325550"/>
            </a:xfrm>
            <a:prstGeom prst="donut">
              <a:avLst>
                <a:gd name="adj" fmla="val 1115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甜甜圈 25"/>
            <p:cNvSpPr/>
            <p:nvPr/>
          </p:nvSpPr>
          <p:spPr>
            <a:xfrm>
              <a:off x="4404664" y="4232683"/>
              <a:ext cx="325550" cy="325550"/>
            </a:xfrm>
            <a:prstGeom prst="donut">
              <a:avLst>
                <a:gd name="adj" fmla="val 1115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甜甜圈 26"/>
            <p:cNvSpPr/>
            <p:nvPr/>
          </p:nvSpPr>
          <p:spPr>
            <a:xfrm>
              <a:off x="5980841" y="3581698"/>
              <a:ext cx="325550" cy="325550"/>
            </a:xfrm>
            <a:prstGeom prst="donut">
              <a:avLst>
                <a:gd name="adj" fmla="val 1115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301683" y="3952234"/>
            <a:ext cx="1490940" cy="1490940"/>
            <a:chOff x="1301683" y="3952234"/>
            <a:chExt cx="1490940" cy="1490940"/>
          </a:xfrm>
        </p:grpSpPr>
        <p:sp>
          <p:nvSpPr>
            <p:cNvPr id="21" name="橢圓 20"/>
            <p:cNvSpPr/>
            <p:nvPr/>
          </p:nvSpPr>
          <p:spPr>
            <a:xfrm>
              <a:off x="1301683" y="3952234"/>
              <a:ext cx="1490940" cy="14909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1429907" y="4080458"/>
              <a:ext cx="1234492" cy="12344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826530" y="4998060"/>
            <a:ext cx="1490940" cy="1490940"/>
            <a:chOff x="3826530" y="4998060"/>
            <a:chExt cx="1490940" cy="1490940"/>
          </a:xfrm>
        </p:grpSpPr>
        <p:sp>
          <p:nvSpPr>
            <p:cNvPr id="5" name="橢圓 4"/>
            <p:cNvSpPr/>
            <p:nvPr/>
          </p:nvSpPr>
          <p:spPr>
            <a:xfrm>
              <a:off x="3826530" y="4998060"/>
              <a:ext cx="1490940" cy="149094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FF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橢圓 29"/>
            <p:cNvSpPr/>
            <p:nvPr/>
          </p:nvSpPr>
          <p:spPr>
            <a:xfrm>
              <a:off x="3955955" y="5121858"/>
              <a:ext cx="1234492" cy="12344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6351377" y="3952234"/>
            <a:ext cx="1490940" cy="1490940"/>
            <a:chOff x="6351377" y="3952234"/>
            <a:chExt cx="1490940" cy="1490940"/>
          </a:xfrm>
        </p:grpSpPr>
        <p:sp>
          <p:nvSpPr>
            <p:cNvPr id="17" name="橢圓 16"/>
            <p:cNvSpPr/>
            <p:nvPr/>
          </p:nvSpPr>
          <p:spPr>
            <a:xfrm>
              <a:off x="6351377" y="3952234"/>
              <a:ext cx="1490940" cy="1490940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66000">
                  <a:srgbClr val="0070C0"/>
                </a:gs>
                <a:gs pos="33000">
                  <a:srgbClr val="00B05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橢圓 31"/>
            <p:cNvSpPr/>
            <p:nvPr/>
          </p:nvSpPr>
          <p:spPr>
            <a:xfrm>
              <a:off x="6481738" y="4080458"/>
              <a:ext cx="1234492" cy="12344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1659934" y="4321874"/>
            <a:ext cx="817188" cy="662476"/>
            <a:chOff x="2277122" y="2547918"/>
            <a:chExt cx="514369" cy="416987"/>
          </a:xfrm>
        </p:grpSpPr>
        <p:sp>
          <p:nvSpPr>
            <p:cNvPr id="34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手繪多邊形 34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4251031" y="5311588"/>
            <a:ext cx="663808" cy="790070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37" name="手繪多邊形 36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6752763" y="4396444"/>
            <a:ext cx="688168" cy="509320"/>
            <a:chOff x="4352523" y="2732400"/>
            <a:chExt cx="438956" cy="324876"/>
          </a:xfrm>
        </p:grpSpPr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4481902" y="2900153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4414490" y="2814332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4352523" y="2732400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Oval 21"/>
            <p:cNvSpPr>
              <a:spLocks noChangeArrowheads="1"/>
            </p:cNvSpPr>
            <p:nvPr/>
          </p:nvSpPr>
          <p:spPr bwMode="auto">
            <a:xfrm>
              <a:off x="4538165" y="2985974"/>
              <a:ext cx="71042" cy="713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5" name="文字方塊 44"/>
          <p:cNvSpPr txBox="1"/>
          <p:nvPr/>
        </p:nvSpPr>
        <p:spPr>
          <a:xfrm>
            <a:off x="3255933" y="1814428"/>
            <a:ext cx="2632135" cy="11698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</a:t>
            </a:r>
            <a:r>
              <a:rPr lang="en-US" sz="1600" dirty="0"/>
              <a:t>dog. The quick brown fox jumps over the lazy dog </a:t>
            </a:r>
            <a:endParaRPr lang="en-US" sz="1600" dirty="0" smtClean="0"/>
          </a:p>
        </p:txBody>
      </p:sp>
      <p:sp>
        <p:nvSpPr>
          <p:cNvPr id="50" name="文字方塊 49"/>
          <p:cNvSpPr txBox="1"/>
          <p:nvPr/>
        </p:nvSpPr>
        <p:spPr>
          <a:xfrm>
            <a:off x="211300" y="3187339"/>
            <a:ext cx="2295210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51" name="文字方塊 50"/>
          <p:cNvSpPr txBox="1"/>
          <p:nvPr/>
        </p:nvSpPr>
        <p:spPr>
          <a:xfrm>
            <a:off x="6643317" y="3187339"/>
            <a:ext cx="2295210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52" name="文字方塊 51"/>
          <p:cNvSpPr txBox="1"/>
          <p:nvPr/>
        </p:nvSpPr>
        <p:spPr>
          <a:xfrm>
            <a:off x="5388001" y="5618576"/>
            <a:ext cx="2295210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53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14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弧形 29"/>
          <p:cNvSpPr/>
          <p:nvPr/>
        </p:nvSpPr>
        <p:spPr>
          <a:xfrm>
            <a:off x="2392627" y="9000"/>
            <a:ext cx="4398242" cy="4398242"/>
          </a:xfrm>
          <a:prstGeom prst="arc">
            <a:avLst>
              <a:gd name="adj1" fmla="val 1950763"/>
              <a:gd name="adj2" fmla="val 8581483"/>
            </a:avLst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2598413" y="3117779"/>
            <a:ext cx="4083916" cy="1428953"/>
            <a:chOff x="2598413" y="3117779"/>
            <a:chExt cx="4083916" cy="1428953"/>
          </a:xfrm>
        </p:grpSpPr>
        <p:sp>
          <p:nvSpPr>
            <p:cNvPr id="13" name="橢圓 12"/>
            <p:cNvSpPr/>
            <p:nvPr/>
          </p:nvSpPr>
          <p:spPr>
            <a:xfrm>
              <a:off x="3750449" y="4054132"/>
              <a:ext cx="492600" cy="492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6189729" y="3117779"/>
              <a:ext cx="492600" cy="492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橢圓 40"/>
            <p:cNvSpPr/>
            <p:nvPr/>
          </p:nvSpPr>
          <p:spPr>
            <a:xfrm>
              <a:off x="2598413" y="3305994"/>
              <a:ext cx="492600" cy="49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5122210" y="3982243"/>
              <a:ext cx="492600" cy="49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甜甜圈 41"/>
            <p:cNvSpPr/>
            <p:nvPr/>
          </p:nvSpPr>
          <p:spPr>
            <a:xfrm>
              <a:off x="2681938" y="3389519"/>
              <a:ext cx="325550" cy="325550"/>
            </a:xfrm>
            <a:prstGeom prst="donut">
              <a:avLst>
                <a:gd name="adj" fmla="val 1115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甜甜圈 42"/>
            <p:cNvSpPr/>
            <p:nvPr/>
          </p:nvSpPr>
          <p:spPr>
            <a:xfrm>
              <a:off x="3833974" y="4137657"/>
              <a:ext cx="325550" cy="325550"/>
            </a:xfrm>
            <a:prstGeom prst="donut">
              <a:avLst>
                <a:gd name="adj" fmla="val 1115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甜甜圈 43"/>
            <p:cNvSpPr/>
            <p:nvPr/>
          </p:nvSpPr>
          <p:spPr>
            <a:xfrm>
              <a:off x="5205735" y="4065768"/>
              <a:ext cx="325550" cy="325550"/>
            </a:xfrm>
            <a:prstGeom prst="donut">
              <a:avLst>
                <a:gd name="adj" fmla="val 1115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甜甜圈 44"/>
            <p:cNvSpPr/>
            <p:nvPr/>
          </p:nvSpPr>
          <p:spPr>
            <a:xfrm>
              <a:off x="6273254" y="3201304"/>
              <a:ext cx="325550" cy="325550"/>
            </a:xfrm>
            <a:prstGeom prst="donut">
              <a:avLst>
                <a:gd name="adj" fmla="val 1115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051596" y="3655192"/>
            <a:ext cx="1490940" cy="1490940"/>
            <a:chOff x="1051596" y="3655192"/>
            <a:chExt cx="1490940" cy="1490940"/>
          </a:xfrm>
        </p:grpSpPr>
        <p:sp>
          <p:nvSpPr>
            <p:cNvPr id="38" name="橢圓 37"/>
            <p:cNvSpPr/>
            <p:nvPr/>
          </p:nvSpPr>
          <p:spPr>
            <a:xfrm>
              <a:off x="1051596" y="3655192"/>
              <a:ext cx="1490940" cy="14909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橢圓 45"/>
            <p:cNvSpPr/>
            <p:nvPr/>
          </p:nvSpPr>
          <p:spPr>
            <a:xfrm>
              <a:off x="1179820" y="3774072"/>
              <a:ext cx="1234492" cy="12344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902372" y="4857100"/>
            <a:ext cx="1490940" cy="1490940"/>
            <a:chOff x="2902372" y="4857100"/>
            <a:chExt cx="1490940" cy="1490940"/>
          </a:xfrm>
        </p:grpSpPr>
        <p:sp>
          <p:nvSpPr>
            <p:cNvPr id="5" name="橢圓 4"/>
            <p:cNvSpPr/>
            <p:nvPr/>
          </p:nvSpPr>
          <p:spPr>
            <a:xfrm>
              <a:off x="2902372" y="4857100"/>
              <a:ext cx="1490940" cy="149094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FF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橢圓 49"/>
            <p:cNvSpPr/>
            <p:nvPr/>
          </p:nvSpPr>
          <p:spPr>
            <a:xfrm>
              <a:off x="3030596" y="4985324"/>
              <a:ext cx="1234492" cy="12344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5106145" y="4741605"/>
            <a:ext cx="1490940" cy="1490940"/>
            <a:chOff x="5106145" y="4741605"/>
            <a:chExt cx="1490940" cy="1490940"/>
          </a:xfrm>
        </p:grpSpPr>
        <p:sp>
          <p:nvSpPr>
            <p:cNvPr id="20" name="橢圓 19"/>
            <p:cNvSpPr/>
            <p:nvPr/>
          </p:nvSpPr>
          <p:spPr>
            <a:xfrm>
              <a:off x="5106145" y="4741605"/>
              <a:ext cx="1490940" cy="1490940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66000">
                  <a:srgbClr val="0070C0"/>
                </a:gs>
                <a:gs pos="33000">
                  <a:srgbClr val="00B05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橢圓 50"/>
            <p:cNvSpPr/>
            <p:nvPr/>
          </p:nvSpPr>
          <p:spPr>
            <a:xfrm>
              <a:off x="5234369" y="4869829"/>
              <a:ext cx="1234492" cy="12344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6821148" y="3352823"/>
            <a:ext cx="1490940" cy="1490940"/>
            <a:chOff x="6821148" y="3352823"/>
            <a:chExt cx="1490940" cy="1490940"/>
          </a:xfrm>
        </p:grpSpPr>
        <p:sp>
          <p:nvSpPr>
            <p:cNvPr id="34" name="橢圓 33"/>
            <p:cNvSpPr/>
            <p:nvPr/>
          </p:nvSpPr>
          <p:spPr>
            <a:xfrm>
              <a:off x="6821148" y="3352823"/>
              <a:ext cx="1490940" cy="149094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C000"/>
                </a:gs>
                <a:gs pos="25000">
                  <a:srgbClr val="FFFF00"/>
                </a:gs>
                <a:gs pos="75000">
                  <a:srgbClr val="92D050"/>
                </a:gs>
                <a:gs pos="100000">
                  <a:srgbClr val="00B05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橢圓 51"/>
            <p:cNvSpPr/>
            <p:nvPr/>
          </p:nvSpPr>
          <p:spPr>
            <a:xfrm>
              <a:off x="6949372" y="3481047"/>
              <a:ext cx="1234492" cy="12344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2952000" y="533564"/>
            <a:ext cx="3240000" cy="3240000"/>
            <a:chOff x="2952000" y="533564"/>
            <a:chExt cx="3240000" cy="3240000"/>
          </a:xfrm>
        </p:grpSpPr>
        <p:sp>
          <p:nvSpPr>
            <p:cNvPr id="2" name="橢圓 1"/>
            <p:cNvSpPr/>
            <p:nvPr/>
          </p:nvSpPr>
          <p:spPr>
            <a:xfrm>
              <a:off x="2952000" y="533564"/>
              <a:ext cx="3240000" cy="3240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3829185" y="1077422"/>
              <a:ext cx="1485630" cy="205470"/>
              <a:chOff x="3932055" y="1449000"/>
              <a:chExt cx="1485630" cy="205470"/>
            </a:xfrm>
          </p:grpSpPr>
          <p:sp>
            <p:nvSpPr>
              <p:cNvPr id="22" name="橢圓 21"/>
              <p:cNvSpPr/>
              <p:nvPr/>
            </p:nvSpPr>
            <p:spPr>
              <a:xfrm>
                <a:off x="3932055" y="1449000"/>
                <a:ext cx="205470" cy="20547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 prst="angle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4358775" y="1449000"/>
                <a:ext cx="205470" cy="20547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 prst="angle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橢圓 24"/>
              <p:cNvSpPr/>
              <p:nvPr/>
            </p:nvSpPr>
            <p:spPr>
              <a:xfrm>
                <a:off x="4785495" y="1449000"/>
                <a:ext cx="205470" cy="20547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 prst="angle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5212215" y="1449000"/>
                <a:ext cx="205470" cy="20547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 prst="angle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27" name="文字方塊 26"/>
          <p:cNvSpPr txBox="1"/>
          <p:nvPr/>
        </p:nvSpPr>
        <p:spPr>
          <a:xfrm>
            <a:off x="3255933" y="1814428"/>
            <a:ext cx="2632135" cy="11698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</a:t>
            </a:r>
            <a:r>
              <a:rPr lang="en-US" sz="1600" dirty="0"/>
              <a:t>dog. The quick brown fox jumps over the lazy dog </a:t>
            </a:r>
            <a:endParaRPr lang="en-US" sz="1600" dirty="0" smtClean="0"/>
          </a:p>
        </p:txBody>
      </p:sp>
      <p:grpSp>
        <p:nvGrpSpPr>
          <p:cNvPr id="28" name="群組 27"/>
          <p:cNvGrpSpPr/>
          <p:nvPr/>
        </p:nvGrpSpPr>
        <p:grpSpPr>
          <a:xfrm>
            <a:off x="1382750" y="4011528"/>
            <a:ext cx="817188" cy="662476"/>
            <a:chOff x="2277122" y="2547918"/>
            <a:chExt cx="514369" cy="416987"/>
          </a:xfrm>
        </p:grpSpPr>
        <p:sp>
          <p:nvSpPr>
            <p:cNvPr id="29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手繪多邊形 30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315938" y="5167090"/>
            <a:ext cx="663808" cy="790070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33" name="手繪多邊形 32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6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7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5490740" y="5232415"/>
            <a:ext cx="688168" cy="509320"/>
            <a:chOff x="4352523" y="2732400"/>
            <a:chExt cx="438956" cy="324876"/>
          </a:xfrm>
        </p:grpSpPr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4481902" y="2900153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Freeform 19"/>
            <p:cNvSpPr>
              <a:spLocks/>
            </p:cNvSpPr>
            <p:nvPr/>
          </p:nvSpPr>
          <p:spPr bwMode="auto">
            <a:xfrm>
              <a:off x="4414490" y="2814332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4352523" y="2732400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Oval 21"/>
            <p:cNvSpPr>
              <a:spLocks noChangeArrowheads="1"/>
            </p:cNvSpPr>
            <p:nvPr/>
          </p:nvSpPr>
          <p:spPr bwMode="auto">
            <a:xfrm>
              <a:off x="4538165" y="2985974"/>
              <a:ext cx="71042" cy="713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3" name="手繪多邊形 52"/>
          <p:cNvSpPr>
            <a:spLocks/>
          </p:cNvSpPr>
          <p:nvPr/>
        </p:nvSpPr>
        <p:spPr bwMode="auto">
          <a:xfrm>
            <a:off x="7227380" y="3699616"/>
            <a:ext cx="691674" cy="691702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97417" y="2807971"/>
            <a:ext cx="2295210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627392" y="5246020"/>
            <a:ext cx="2295210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6629169" y="5246020"/>
            <a:ext cx="2295210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731849" y="2520325"/>
            <a:ext cx="2295210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5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79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弧形 56"/>
          <p:cNvSpPr/>
          <p:nvPr/>
        </p:nvSpPr>
        <p:spPr>
          <a:xfrm>
            <a:off x="2392627" y="-171000"/>
            <a:ext cx="4398242" cy="4398242"/>
          </a:xfrm>
          <a:prstGeom prst="arc">
            <a:avLst>
              <a:gd name="adj1" fmla="val 1793121"/>
              <a:gd name="adj2" fmla="val 9120691"/>
            </a:avLst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群組 6"/>
          <p:cNvGrpSpPr/>
          <p:nvPr/>
        </p:nvGrpSpPr>
        <p:grpSpPr>
          <a:xfrm>
            <a:off x="2400872" y="2854001"/>
            <a:ext cx="4342256" cy="1603900"/>
            <a:chOff x="2400872" y="2854001"/>
            <a:chExt cx="4342256" cy="1603900"/>
          </a:xfrm>
        </p:grpSpPr>
        <p:sp>
          <p:nvSpPr>
            <p:cNvPr id="13" name="橢圓 12"/>
            <p:cNvSpPr/>
            <p:nvPr/>
          </p:nvSpPr>
          <p:spPr>
            <a:xfrm>
              <a:off x="4325700" y="3965301"/>
              <a:ext cx="492600" cy="49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5437000" y="3667529"/>
              <a:ext cx="492600" cy="492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3214400" y="3667529"/>
              <a:ext cx="492600" cy="492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橢圓 49"/>
            <p:cNvSpPr/>
            <p:nvPr/>
          </p:nvSpPr>
          <p:spPr>
            <a:xfrm>
              <a:off x="2400872" y="2854001"/>
              <a:ext cx="492600" cy="49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橢圓 54"/>
            <p:cNvSpPr/>
            <p:nvPr/>
          </p:nvSpPr>
          <p:spPr>
            <a:xfrm>
              <a:off x="6250528" y="2854001"/>
              <a:ext cx="492600" cy="49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甜甜圈 58"/>
            <p:cNvSpPr/>
            <p:nvPr/>
          </p:nvSpPr>
          <p:spPr>
            <a:xfrm>
              <a:off x="2484397" y="2937526"/>
              <a:ext cx="325550" cy="325550"/>
            </a:xfrm>
            <a:prstGeom prst="donut">
              <a:avLst>
                <a:gd name="adj" fmla="val 1115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甜甜圈 59"/>
            <p:cNvSpPr/>
            <p:nvPr/>
          </p:nvSpPr>
          <p:spPr>
            <a:xfrm>
              <a:off x="3297925" y="3751054"/>
              <a:ext cx="325550" cy="325550"/>
            </a:xfrm>
            <a:prstGeom prst="donut">
              <a:avLst>
                <a:gd name="adj" fmla="val 1115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甜甜圈 60"/>
            <p:cNvSpPr/>
            <p:nvPr/>
          </p:nvSpPr>
          <p:spPr>
            <a:xfrm>
              <a:off x="4409225" y="4048826"/>
              <a:ext cx="325550" cy="325550"/>
            </a:xfrm>
            <a:prstGeom prst="donut">
              <a:avLst>
                <a:gd name="adj" fmla="val 1115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甜甜圈 61"/>
            <p:cNvSpPr/>
            <p:nvPr/>
          </p:nvSpPr>
          <p:spPr>
            <a:xfrm>
              <a:off x="5520525" y="3751054"/>
              <a:ext cx="325550" cy="325550"/>
            </a:xfrm>
            <a:prstGeom prst="donut">
              <a:avLst>
                <a:gd name="adj" fmla="val 1115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甜甜圈 62"/>
            <p:cNvSpPr/>
            <p:nvPr/>
          </p:nvSpPr>
          <p:spPr>
            <a:xfrm>
              <a:off x="6334053" y="2937526"/>
              <a:ext cx="325550" cy="325550"/>
            </a:xfrm>
            <a:prstGeom prst="donut">
              <a:avLst>
                <a:gd name="adj" fmla="val 1115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734236" y="3028868"/>
            <a:ext cx="1490940" cy="1490940"/>
            <a:chOff x="734236" y="3028868"/>
            <a:chExt cx="1490940" cy="1490940"/>
          </a:xfrm>
        </p:grpSpPr>
        <p:sp>
          <p:nvSpPr>
            <p:cNvPr id="49" name="橢圓 48"/>
            <p:cNvSpPr/>
            <p:nvPr/>
          </p:nvSpPr>
          <p:spPr>
            <a:xfrm>
              <a:off x="734236" y="3028868"/>
              <a:ext cx="1490940" cy="14909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4" name="橢圓 63"/>
            <p:cNvSpPr/>
            <p:nvPr/>
          </p:nvSpPr>
          <p:spPr>
            <a:xfrm>
              <a:off x="858616" y="3157092"/>
              <a:ext cx="1234492" cy="12344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2041194" y="4335825"/>
            <a:ext cx="1490940" cy="1490940"/>
            <a:chOff x="2041194" y="4335825"/>
            <a:chExt cx="1490940" cy="1490940"/>
          </a:xfrm>
        </p:grpSpPr>
        <p:sp>
          <p:nvSpPr>
            <p:cNvPr id="39" name="橢圓 38"/>
            <p:cNvSpPr/>
            <p:nvPr/>
          </p:nvSpPr>
          <p:spPr>
            <a:xfrm>
              <a:off x="2041194" y="4335825"/>
              <a:ext cx="1490940" cy="149094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FF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橢圓 64"/>
            <p:cNvSpPr/>
            <p:nvPr/>
          </p:nvSpPr>
          <p:spPr>
            <a:xfrm>
              <a:off x="2173262" y="4468751"/>
              <a:ext cx="1234492" cy="12344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3826530" y="4814204"/>
            <a:ext cx="1490940" cy="1490940"/>
            <a:chOff x="3826530" y="4814204"/>
            <a:chExt cx="1490940" cy="1490940"/>
          </a:xfrm>
        </p:grpSpPr>
        <p:sp>
          <p:nvSpPr>
            <p:cNvPr id="5" name="橢圓 4"/>
            <p:cNvSpPr/>
            <p:nvPr/>
          </p:nvSpPr>
          <p:spPr>
            <a:xfrm>
              <a:off x="3826530" y="4814204"/>
              <a:ext cx="1490940" cy="1490940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66000">
                  <a:srgbClr val="0070C0"/>
                </a:gs>
                <a:gs pos="33000">
                  <a:srgbClr val="00B05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橢圓 65"/>
            <p:cNvSpPr/>
            <p:nvPr/>
          </p:nvSpPr>
          <p:spPr>
            <a:xfrm>
              <a:off x="3954754" y="4942428"/>
              <a:ext cx="1234492" cy="12344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5611867" y="4335825"/>
            <a:ext cx="1490940" cy="1490940"/>
            <a:chOff x="5611867" y="4335825"/>
            <a:chExt cx="1490940" cy="1490940"/>
          </a:xfrm>
        </p:grpSpPr>
        <p:sp>
          <p:nvSpPr>
            <p:cNvPr id="34" name="橢圓 33"/>
            <p:cNvSpPr/>
            <p:nvPr/>
          </p:nvSpPr>
          <p:spPr>
            <a:xfrm>
              <a:off x="5611867" y="4335825"/>
              <a:ext cx="1490940" cy="149094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C000"/>
                </a:gs>
                <a:gs pos="25000">
                  <a:srgbClr val="FFFF00"/>
                </a:gs>
                <a:gs pos="75000">
                  <a:srgbClr val="92D050"/>
                </a:gs>
                <a:gs pos="100000">
                  <a:srgbClr val="00B05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橢圓 66"/>
            <p:cNvSpPr/>
            <p:nvPr/>
          </p:nvSpPr>
          <p:spPr>
            <a:xfrm>
              <a:off x="5735065" y="4464049"/>
              <a:ext cx="1234492" cy="12344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6918824" y="3028868"/>
            <a:ext cx="1490940" cy="1490940"/>
            <a:chOff x="6918824" y="3028868"/>
            <a:chExt cx="1490940" cy="1490940"/>
          </a:xfrm>
        </p:grpSpPr>
        <p:sp>
          <p:nvSpPr>
            <p:cNvPr id="54" name="橢圓 53"/>
            <p:cNvSpPr/>
            <p:nvPr/>
          </p:nvSpPr>
          <p:spPr>
            <a:xfrm>
              <a:off x="6918824" y="3028868"/>
              <a:ext cx="1490940" cy="149094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00B0F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橢圓 67"/>
            <p:cNvSpPr/>
            <p:nvPr/>
          </p:nvSpPr>
          <p:spPr>
            <a:xfrm>
              <a:off x="7047048" y="3157092"/>
              <a:ext cx="1234492" cy="12344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2952000" y="369000"/>
            <a:ext cx="3240000" cy="3240000"/>
            <a:chOff x="2952000" y="369000"/>
            <a:chExt cx="3240000" cy="3240000"/>
          </a:xfrm>
        </p:grpSpPr>
        <p:sp>
          <p:nvSpPr>
            <p:cNvPr id="2" name="橢圓 1"/>
            <p:cNvSpPr/>
            <p:nvPr/>
          </p:nvSpPr>
          <p:spPr>
            <a:xfrm>
              <a:off x="2952000" y="369000"/>
              <a:ext cx="3240000" cy="3240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3692025" y="912858"/>
              <a:ext cx="1759950" cy="205470"/>
              <a:chOff x="3692025" y="912858"/>
              <a:chExt cx="1759950" cy="205470"/>
            </a:xfrm>
          </p:grpSpPr>
          <p:sp>
            <p:nvSpPr>
              <p:cNvPr id="26" name="橢圓 25"/>
              <p:cNvSpPr/>
              <p:nvPr/>
            </p:nvSpPr>
            <p:spPr>
              <a:xfrm>
                <a:off x="3692025" y="912858"/>
                <a:ext cx="205470" cy="20547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 prst="angle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橢圓 26"/>
              <p:cNvSpPr/>
              <p:nvPr/>
            </p:nvSpPr>
            <p:spPr>
              <a:xfrm>
                <a:off x="4080645" y="912858"/>
                <a:ext cx="205470" cy="20547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 prst="angle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4469265" y="912858"/>
                <a:ext cx="205470" cy="20547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 prst="angle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橢圓 32"/>
              <p:cNvSpPr/>
              <p:nvPr/>
            </p:nvSpPr>
            <p:spPr>
              <a:xfrm>
                <a:off x="4857885" y="912858"/>
                <a:ext cx="205470" cy="20547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 prst="angle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246505" y="912858"/>
                <a:ext cx="205470" cy="20547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 prst="angle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7" name="文字方塊 36"/>
          <p:cNvSpPr txBox="1"/>
          <p:nvPr/>
        </p:nvSpPr>
        <p:spPr>
          <a:xfrm>
            <a:off x="3255933" y="1468980"/>
            <a:ext cx="2632135" cy="11698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</a:t>
            </a:r>
            <a:r>
              <a:rPr lang="en-US" sz="1600" dirty="0"/>
              <a:t>dog. The quick brown fox jumps over the lazy dog </a:t>
            </a:r>
            <a:endParaRPr lang="en-US" sz="1600" dirty="0" smtClean="0"/>
          </a:p>
        </p:txBody>
      </p:sp>
      <p:grpSp>
        <p:nvGrpSpPr>
          <p:cNvPr id="38" name="群組 37"/>
          <p:cNvGrpSpPr/>
          <p:nvPr/>
        </p:nvGrpSpPr>
        <p:grpSpPr>
          <a:xfrm>
            <a:off x="1062710" y="3382878"/>
            <a:ext cx="817188" cy="662476"/>
            <a:chOff x="2277122" y="2547918"/>
            <a:chExt cx="514369" cy="416987"/>
          </a:xfrm>
        </p:grpSpPr>
        <p:sp>
          <p:nvSpPr>
            <p:cNvPr id="41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手繪多邊形 41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2481548" y="4629880"/>
            <a:ext cx="663808" cy="790070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44" name="手繪多邊形 43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5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4233440" y="5312425"/>
            <a:ext cx="688168" cy="509320"/>
            <a:chOff x="4352523" y="2732400"/>
            <a:chExt cx="438956" cy="324876"/>
          </a:xfrm>
        </p:grpSpPr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4481902" y="2900153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Freeform 19"/>
            <p:cNvSpPr>
              <a:spLocks/>
            </p:cNvSpPr>
            <p:nvPr/>
          </p:nvSpPr>
          <p:spPr bwMode="auto">
            <a:xfrm>
              <a:off x="4414490" y="2814332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2" name="Freeform 20"/>
            <p:cNvSpPr>
              <a:spLocks/>
            </p:cNvSpPr>
            <p:nvPr/>
          </p:nvSpPr>
          <p:spPr bwMode="auto">
            <a:xfrm>
              <a:off x="4352523" y="2732400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" name="Oval 21"/>
            <p:cNvSpPr>
              <a:spLocks noChangeArrowheads="1"/>
            </p:cNvSpPr>
            <p:nvPr/>
          </p:nvSpPr>
          <p:spPr bwMode="auto">
            <a:xfrm>
              <a:off x="4538165" y="2985974"/>
              <a:ext cx="71042" cy="713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6" name="手繪多邊形 55"/>
          <p:cNvSpPr>
            <a:spLocks/>
          </p:cNvSpPr>
          <p:nvPr/>
        </p:nvSpPr>
        <p:spPr bwMode="auto">
          <a:xfrm>
            <a:off x="6043491" y="4660087"/>
            <a:ext cx="691674" cy="691702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8" name="群組 57"/>
          <p:cNvGrpSpPr/>
          <p:nvPr/>
        </p:nvGrpSpPr>
        <p:grpSpPr>
          <a:xfrm>
            <a:off x="7163900" y="3420010"/>
            <a:ext cx="1011500" cy="614780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69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0" name="手繪多邊形 69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71" name="文字方塊 70"/>
          <p:cNvSpPr txBox="1"/>
          <p:nvPr/>
        </p:nvSpPr>
        <p:spPr>
          <a:xfrm>
            <a:off x="444549" y="2109202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72" name="文字方塊 71"/>
          <p:cNvSpPr txBox="1"/>
          <p:nvPr/>
        </p:nvSpPr>
        <p:spPr>
          <a:xfrm>
            <a:off x="259385" y="4674833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5039286" y="587904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7165102" y="4724005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6969557" y="2190467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7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47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弧形 44"/>
          <p:cNvSpPr/>
          <p:nvPr/>
        </p:nvSpPr>
        <p:spPr>
          <a:xfrm>
            <a:off x="2392627" y="-171000"/>
            <a:ext cx="4398242" cy="4398242"/>
          </a:xfrm>
          <a:prstGeom prst="arc">
            <a:avLst>
              <a:gd name="adj1" fmla="val 821009"/>
              <a:gd name="adj2" fmla="val 10044481"/>
            </a:avLst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群組 6"/>
          <p:cNvGrpSpPr/>
          <p:nvPr/>
        </p:nvGrpSpPr>
        <p:grpSpPr>
          <a:xfrm>
            <a:off x="2174436" y="2297424"/>
            <a:ext cx="4786204" cy="2085283"/>
            <a:chOff x="2174436" y="2297424"/>
            <a:chExt cx="4786204" cy="2085283"/>
          </a:xfrm>
        </p:grpSpPr>
        <p:sp>
          <p:nvSpPr>
            <p:cNvPr id="13" name="橢圓 12"/>
            <p:cNvSpPr/>
            <p:nvPr/>
          </p:nvSpPr>
          <p:spPr>
            <a:xfrm>
              <a:off x="3733813" y="3881183"/>
              <a:ext cx="492600" cy="49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6468040" y="2330730"/>
              <a:ext cx="492600" cy="492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5885077" y="3322602"/>
              <a:ext cx="492600" cy="49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4884281" y="3890107"/>
              <a:ext cx="492600" cy="492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橢圓 26"/>
            <p:cNvSpPr/>
            <p:nvPr/>
          </p:nvSpPr>
          <p:spPr>
            <a:xfrm>
              <a:off x="2174436" y="2297424"/>
              <a:ext cx="492600" cy="49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橢圓 42"/>
            <p:cNvSpPr/>
            <p:nvPr/>
          </p:nvSpPr>
          <p:spPr>
            <a:xfrm>
              <a:off x="2741941" y="3298220"/>
              <a:ext cx="492600" cy="492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甜甜圈 45"/>
            <p:cNvSpPr/>
            <p:nvPr/>
          </p:nvSpPr>
          <p:spPr>
            <a:xfrm>
              <a:off x="2257961" y="2380949"/>
              <a:ext cx="325550" cy="325550"/>
            </a:xfrm>
            <a:prstGeom prst="donut">
              <a:avLst>
                <a:gd name="adj" fmla="val 1115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甜甜圈 46"/>
            <p:cNvSpPr/>
            <p:nvPr/>
          </p:nvSpPr>
          <p:spPr>
            <a:xfrm>
              <a:off x="2825466" y="3381745"/>
              <a:ext cx="325550" cy="325550"/>
            </a:xfrm>
            <a:prstGeom prst="donut">
              <a:avLst>
                <a:gd name="adj" fmla="val 1115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甜甜圈 47"/>
            <p:cNvSpPr/>
            <p:nvPr/>
          </p:nvSpPr>
          <p:spPr>
            <a:xfrm>
              <a:off x="3817338" y="3964708"/>
              <a:ext cx="325550" cy="325550"/>
            </a:xfrm>
            <a:prstGeom prst="donut">
              <a:avLst>
                <a:gd name="adj" fmla="val 1115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甜甜圈 48"/>
            <p:cNvSpPr/>
            <p:nvPr/>
          </p:nvSpPr>
          <p:spPr>
            <a:xfrm>
              <a:off x="4967806" y="3973632"/>
              <a:ext cx="325550" cy="325550"/>
            </a:xfrm>
            <a:prstGeom prst="donut">
              <a:avLst>
                <a:gd name="adj" fmla="val 1115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甜甜圈 49"/>
            <p:cNvSpPr/>
            <p:nvPr/>
          </p:nvSpPr>
          <p:spPr>
            <a:xfrm>
              <a:off x="5968602" y="3406127"/>
              <a:ext cx="325550" cy="325550"/>
            </a:xfrm>
            <a:prstGeom prst="donut">
              <a:avLst>
                <a:gd name="adj" fmla="val 1115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甜甜圈 50"/>
            <p:cNvSpPr/>
            <p:nvPr/>
          </p:nvSpPr>
          <p:spPr>
            <a:xfrm>
              <a:off x="6551565" y="2414255"/>
              <a:ext cx="325550" cy="325550"/>
            </a:xfrm>
            <a:prstGeom prst="donut">
              <a:avLst>
                <a:gd name="adj" fmla="val 1115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70460" y="2137049"/>
            <a:ext cx="1490940" cy="1490940"/>
            <a:chOff x="370460" y="2137049"/>
            <a:chExt cx="1490940" cy="1490940"/>
          </a:xfrm>
        </p:grpSpPr>
        <p:sp>
          <p:nvSpPr>
            <p:cNvPr id="26" name="橢圓 25"/>
            <p:cNvSpPr/>
            <p:nvPr/>
          </p:nvSpPr>
          <p:spPr>
            <a:xfrm>
              <a:off x="370460" y="2137049"/>
              <a:ext cx="1490940" cy="14909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橢圓 51"/>
            <p:cNvSpPr/>
            <p:nvPr/>
          </p:nvSpPr>
          <p:spPr>
            <a:xfrm>
              <a:off x="498684" y="2265273"/>
              <a:ext cx="1234492" cy="12344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1282174" y="3744859"/>
            <a:ext cx="1490940" cy="1490940"/>
            <a:chOff x="1282174" y="3744859"/>
            <a:chExt cx="1490940" cy="1490940"/>
          </a:xfrm>
        </p:grpSpPr>
        <p:sp>
          <p:nvSpPr>
            <p:cNvPr id="42" name="橢圓 41"/>
            <p:cNvSpPr/>
            <p:nvPr/>
          </p:nvSpPr>
          <p:spPr>
            <a:xfrm>
              <a:off x="1282174" y="3744859"/>
              <a:ext cx="1490940" cy="149094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FF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橢圓 52"/>
            <p:cNvSpPr/>
            <p:nvPr/>
          </p:nvSpPr>
          <p:spPr>
            <a:xfrm>
              <a:off x="1407579" y="3880897"/>
              <a:ext cx="1234492" cy="12344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2875646" y="4681406"/>
            <a:ext cx="1490940" cy="1490940"/>
            <a:chOff x="2875646" y="4681406"/>
            <a:chExt cx="1490940" cy="1490940"/>
          </a:xfrm>
        </p:grpSpPr>
        <p:sp>
          <p:nvSpPr>
            <p:cNvPr id="5" name="橢圓 4"/>
            <p:cNvSpPr/>
            <p:nvPr/>
          </p:nvSpPr>
          <p:spPr>
            <a:xfrm>
              <a:off x="2875646" y="4681406"/>
              <a:ext cx="1490940" cy="1490940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66000">
                  <a:srgbClr val="0070C0"/>
                </a:gs>
                <a:gs pos="33000">
                  <a:srgbClr val="00B05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橢圓 53"/>
            <p:cNvSpPr/>
            <p:nvPr/>
          </p:nvSpPr>
          <p:spPr>
            <a:xfrm>
              <a:off x="3003870" y="4809630"/>
              <a:ext cx="1234492" cy="12344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723906" y="4695743"/>
            <a:ext cx="1490940" cy="1490940"/>
            <a:chOff x="4723906" y="4695743"/>
            <a:chExt cx="1490940" cy="1490940"/>
          </a:xfrm>
        </p:grpSpPr>
        <p:sp>
          <p:nvSpPr>
            <p:cNvPr id="21" name="橢圓 20"/>
            <p:cNvSpPr/>
            <p:nvPr/>
          </p:nvSpPr>
          <p:spPr>
            <a:xfrm>
              <a:off x="4723906" y="4695743"/>
              <a:ext cx="1490940" cy="149094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C000"/>
                </a:gs>
                <a:gs pos="25000">
                  <a:srgbClr val="FFFF00"/>
                </a:gs>
                <a:gs pos="75000">
                  <a:srgbClr val="92D050"/>
                </a:gs>
                <a:gs pos="100000">
                  <a:srgbClr val="00B05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橢圓 54"/>
            <p:cNvSpPr/>
            <p:nvPr/>
          </p:nvSpPr>
          <p:spPr>
            <a:xfrm>
              <a:off x="4852130" y="4834069"/>
              <a:ext cx="1234492" cy="12344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6331716" y="3784029"/>
            <a:ext cx="1490940" cy="1490940"/>
            <a:chOff x="6331716" y="3784029"/>
            <a:chExt cx="1490940" cy="1490940"/>
          </a:xfrm>
        </p:grpSpPr>
        <p:sp>
          <p:nvSpPr>
            <p:cNvPr id="39" name="橢圓 38"/>
            <p:cNvSpPr/>
            <p:nvPr/>
          </p:nvSpPr>
          <p:spPr>
            <a:xfrm>
              <a:off x="6331716" y="3784029"/>
              <a:ext cx="1490940" cy="149094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00B0F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橢圓 55"/>
            <p:cNvSpPr/>
            <p:nvPr/>
          </p:nvSpPr>
          <p:spPr>
            <a:xfrm>
              <a:off x="6464189" y="3909554"/>
              <a:ext cx="1234492" cy="12344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7268263" y="2190557"/>
            <a:ext cx="1490940" cy="1490940"/>
            <a:chOff x="7268263" y="2190557"/>
            <a:chExt cx="1490940" cy="1490940"/>
          </a:xfrm>
        </p:grpSpPr>
        <p:sp>
          <p:nvSpPr>
            <p:cNvPr id="34" name="橢圓 33"/>
            <p:cNvSpPr/>
            <p:nvPr/>
          </p:nvSpPr>
          <p:spPr>
            <a:xfrm>
              <a:off x="7268263" y="2190557"/>
              <a:ext cx="1490940" cy="1490940"/>
            </a:xfrm>
            <a:prstGeom prst="ellipse">
              <a:avLst/>
            </a:prstGeom>
            <a:gradFill flip="none" rotWithShape="1">
              <a:gsLst>
                <a:gs pos="0">
                  <a:srgbClr val="002060"/>
                </a:gs>
                <a:gs pos="100000">
                  <a:srgbClr val="00B05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橢圓 56"/>
            <p:cNvSpPr/>
            <p:nvPr/>
          </p:nvSpPr>
          <p:spPr>
            <a:xfrm>
              <a:off x="7400727" y="2338184"/>
              <a:ext cx="1234492" cy="12344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2952000" y="353564"/>
            <a:ext cx="3240000" cy="3240000"/>
            <a:chOff x="2952000" y="353564"/>
            <a:chExt cx="3240000" cy="3240000"/>
          </a:xfrm>
        </p:grpSpPr>
        <p:sp>
          <p:nvSpPr>
            <p:cNvPr id="2" name="橢圓 1"/>
            <p:cNvSpPr/>
            <p:nvPr/>
          </p:nvSpPr>
          <p:spPr>
            <a:xfrm>
              <a:off x="2952000" y="353564"/>
              <a:ext cx="3240000" cy="3240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3726315" y="909000"/>
              <a:ext cx="1691370" cy="205470"/>
              <a:chOff x="3672000" y="1423530"/>
              <a:chExt cx="1691370" cy="205470"/>
            </a:xfrm>
          </p:grpSpPr>
          <p:sp>
            <p:nvSpPr>
              <p:cNvPr id="36" name="橢圓 35"/>
              <p:cNvSpPr/>
              <p:nvPr/>
            </p:nvSpPr>
            <p:spPr>
              <a:xfrm>
                <a:off x="3672000" y="1423530"/>
                <a:ext cx="205470" cy="20547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 prst="angle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橢圓 36"/>
              <p:cNvSpPr/>
              <p:nvPr/>
            </p:nvSpPr>
            <p:spPr>
              <a:xfrm>
                <a:off x="3969180" y="1423530"/>
                <a:ext cx="205470" cy="20547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 prst="angle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4266360" y="1423530"/>
                <a:ext cx="205470" cy="20547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 prst="angle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橢圓 40"/>
              <p:cNvSpPr/>
              <p:nvPr/>
            </p:nvSpPr>
            <p:spPr>
              <a:xfrm>
                <a:off x="4563540" y="1423530"/>
                <a:ext cx="205470" cy="20547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 prst="angle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4860720" y="1423530"/>
                <a:ext cx="205470" cy="20547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 prst="angle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橢圓 57"/>
              <p:cNvSpPr/>
              <p:nvPr/>
            </p:nvSpPr>
            <p:spPr>
              <a:xfrm>
                <a:off x="5157900" y="1423530"/>
                <a:ext cx="205470" cy="20547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 prst="angle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9" name="文字方塊 58"/>
          <p:cNvSpPr txBox="1"/>
          <p:nvPr/>
        </p:nvSpPr>
        <p:spPr>
          <a:xfrm>
            <a:off x="3255933" y="1514700"/>
            <a:ext cx="2632135" cy="11698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</a:t>
            </a:r>
            <a:r>
              <a:rPr lang="en-US" sz="1600" dirty="0"/>
              <a:t>dog. The quick brown fox jumps over the lazy dog </a:t>
            </a:r>
            <a:endParaRPr lang="en-US" sz="1600" dirty="0" smtClean="0"/>
          </a:p>
        </p:txBody>
      </p:sp>
      <p:grpSp>
        <p:nvGrpSpPr>
          <p:cNvPr id="60" name="群組 59"/>
          <p:cNvGrpSpPr/>
          <p:nvPr/>
        </p:nvGrpSpPr>
        <p:grpSpPr>
          <a:xfrm>
            <a:off x="662660" y="2479908"/>
            <a:ext cx="817188" cy="662476"/>
            <a:chOff x="2277122" y="2547918"/>
            <a:chExt cx="514369" cy="416987"/>
          </a:xfrm>
        </p:grpSpPr>
        <p:sp>
          <p:nvSpPr>
            <p:cNvPr id="61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手繪多邊形 61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1727168" y="4069810"/>
            <a:ext cx="663808" cy="790070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64" name="手繪多邊形 63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5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6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3264545" y="5142008"/>
            <a:ext cx="688168" cy="509320"/>
            <a:chOff x="4352523" y="2732400"/>
            <a:chExt cx="438956" cy="324876"/>
          </a:xfrm>
        </p:grpSpPr>
        <p:sp>
          <p:nvSpPr>
            <p:cNvPr id="68" name="Freeform 18"/>
            <p:cNvSpPr>
              <a:spLocks/>
            </p:cNvSpPr>
            <p:nvPr/>
          </p:nvSpPr>
          <p:spPr bwMode="auto">
            <a:xfrm>
              <a:off x="4481902" y="2900153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Freeform 19"/>
            <p:cNvSpPr>
              <a:spLocks/>
            </p:cNvSpPr>
            <p:nvPr/>
          </p:nvSpPr>
          <p:spPr bwMode="auto">
            <a:xfrm>
              <a:off x="4414490" y="2814332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Freeform 20"/>
            <p:cNvSpPr>
              <a:spLocks/>
            </p:cNvSpPr>
            <p:nvPr/>
          </p:nvSpPr>
          <p:spPr bwMode="auto">
            <a:xfrm>
              <a:off x="4352523" y="2732400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Oval 21"/>
            <p:cNvSpPr>
              <a:spLocks noChangeArrowheads="1"/>
            </p:cNvSpPr>
            <p:nvPr/>
          </p:nvSpPr>
          <p:spPr bwMode="auto">
            <a:xfrm>
              <a:off x="4538165" y="2985974"/>
              <a:ext cx="71042" cy="713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2" name="手繪多邊形 71"/>
          <p:cNvSpPr>
            <a:spLocks/>
          </p:cNvSpPr>
          <p:nvPr/>
        </p:nvSpPr>
        <p:spPr bwMode="auto">
          <a:xfrm>
            <a:off x="5129021" y="5042527"/>
            <a:ext cx="691674" cy="691702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3" name="群組 72"/>
          <p:cNvGrpSpPr/>
          <p:nvPr/>
        </p:nvGrpSpPr>
        <p:grpSpPr>
          <a:xfrm>
            <a:off x="6571436" y="4157455"/>
            <a:ext cx="1011500" cy="614780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74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5" name="手繪多邊形 74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7698681" y="2579867"/>
            <a:ext cx="605588" cy="605304"/>
            <a:chOff x="5138299" y="5143045"/>
            <a:chExt cx="388822" cy="388640"/>
          </a:xfrm>
          <a:solidFill>
            <a:schemeClr val="bg1">
              <a:lumMod val="50000"/>
            </a:schemeClr>
          </a:solidFill>
        </p:grpSpPr>
        <p:sp>
          <p:nvSpPr>
            <p:cNvPr id="77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9" name="文字方塊 78"/>
          <p:cNvSpPr txBox="1"/>
          <p:nvPr/>
        </p:nvSpPr>
        <p:spPr>
          <a:xfrm>
            <a:off x="212967" y="1229030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99110" y="5035126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82" name="文字方塊 81"/>
          <p:cNvSpPr txBox="1"/>
          <p:nvPr/>
        </p:nvSpPr>
        <p:spPr>
          <a:xfrm>
            <a:off x="3725514" y="6030234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83" name="文字方塊 82"/>
          <p:cNvSpPr txBox="1"/>
          <p:nvPr/>
        </p:nvSpPr>
        <p:spPr>
          <a:xfrm>
            <a:off x="6086622" y="5690477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7349543" y="5020414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7268263" y="1229030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81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37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手繪多邊形 34"/>
          <p:cNvSpPr/>
          <p:nvPr/>
        </p:nvSpPr>
        <p:spPr>
          <a:xfrm>
            <a:off x="4290002" y="1993192"/>
            <a:ext cx="385578" cy="307942"/>
          </a:xfrm>
          <a:custGeom>
            <a:avLst/>
            <a:gdLst>
              <a:gd name="connsiteX0" fmla="*/ 292941 w 585882"/>
              <a:gd name="connsiteY0" fmla="*/ 0 h 467916"/>
              <a:gd name="connsiteX1" fmla="*/ 585882 w 585882"/>
              <a:gd name="connsiteY1" fmla="*/ 467916 h 467916"/>
              <a:gd name="connsiteX2" fmla="*/ 292941 w 585882"/>
              <a:gd name="connsiteY2" fmla="*/ 307415 h 467916"/>
              <a:gd name="connsiteX3" fmla="*/ 0 w 585882"/>
              <a:gd name="connsiteY3" fmla="*/ 467916 h 46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882" h="467916">
                <a:moveTo>
                  <a:pt x="292941" y="0"/>
                </a:moveTo>
                <a:lnTo>
                  <a:pt x="585882" y="467916"/>
                </a:lnTo>
                <a:lnTo>
                  <a:pt x="292941" y="307415"/>
                </a:lnTo>
                <a:lnTo>
                  <a:pt x="0" y="4679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3696003" y="326160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3763072" y="393230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40" name="橢圓 39"/>
          <p:cNvSpPr/>
          <p:nvPr/>
        </p:nvSpPr>
        <p:spPr>
          <a:xfrm>
            <a:off x="3843493" y="473651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grpSp>
        <p:nvGrpSpPr>
          <p:cNvPr id="41" name="群組 40"/>
          <p:cNvGrpSpPr/>
          <p:nvPr/>
        </p:nvGrpSpPr>
        <p:grpSpPr>
          <a:xfrm>
            <a:off x="4344166" y="531203"/>
            <a:ext cx="305625" cy="247763"/>
            <a:chOff x="2277122" y="2547918"/>
            <a:chExt cx="514369" cy="416987"/>
          </a:xfrm>
        </p:grpSpPr>
        <p:sp>
          <p:nvSpPr>
            <p:cNvPr id="43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手繪多邊形 43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2" name="文字方塊 41"/>
          <p:cNvSpPr txBox="1"/>
          <p:nvPr/>
        </p:nvSpPr>
        <p:spPr>
          <a:xfrm>
            <a:off x="3841372" y="827407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4" name="橢圓 3"/>
          <p:cNvSpPr/>
          <p:nvPr/>
        </p:nvSpPr>
        <p:spPr>
          <a:xfrm>
            <a:off x="3657600" y="2623185"/>
            <a:ext cx="1828800" cy="18288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手繪多邊形 98"/>
          <p:cNvSpPr/>
          <p:nvPr/>
        </p:nvSpPr>
        <p:spPr>
          <a:xfrm rot="18000000" flipV="1">
            <a:off x="5494144" y="4078826"/>
            <a:ext cx="385578" cy="307942"/>
          </a:xfrm>
          <a:custGeom>
            <a:avLst/>
            <a:gdLst>
              <a:gd name="connsiteX0" fmla="*/ 292941 w 585882"/>
              <a:gd name="connsiteY0" fmla="*/ 0 h 467916"/>
              <a:gd name="connsiteX1" fmla="*/ 585882 w 585882"/>
              <a:gd name="connsiteY1" fmla="*/ 467916 h 467916"/>
              <a:gd name="connsiteX2" fmla="*/ 292941 w 585882"/>
              <a:gd name="connsiteY2" fmla="*/ 307415 h 467916"/>
              <a:gd name="connsiteX3" fmla="*/ 0 w 585882"/>
              <a:gd name="connsiteY3" fmla="*/ 467916 h 46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882" h="467916">
                <a:moveTo>
                  <a:pt x="292941" y="0"/>
                </a:moveTo>
                <a:lnTo>
                  <a:pt x="585882" y="467916"/>
                </a:lnTo>
                <a:lnTo>
                  <a:pt x="292941" y="307415"/>
                </a:lnTo>
                <a:lnTo>
                  <a:pt x="0" y="4679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2" name="橢圓 101"/>
          <p:cNvSpPr/>
          <p:nvPr/>
        </p:nvSpPr>
        <p:spPr>
          <a:xfrm>
            <a:off x="5795799" y="3963113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B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03" name="橢圓 102"/>
          <p:cNvSpPr/>
          <p:nvPr/>
        </p:nvSpPr>
        <p:spPr>
          <a:xfrm>
            <a:off x="5862868" y="4030183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04" name="橢圓 103"/>
          <p:cNvSpPr/>
          <p:nvPr/>
        </p:nvSpPr>
        <p:spPr>
          <a:xfrm>
            <a:off x="5943289" y="4110604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06" name="文字方塊 105"/>
          <p:cNvSpPr txBox="1"/>
          <p:nvPr/>
        </p:nvSpPr>
        <p:spPr>
          <a:xfrm>
            <a:off x="5941168" y="4464360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118" name="手繪多邊形 117"/>
          <p:cNvSpPr/>
          <p:nvPr/>
        </p:nvSpPr>
        <p:spPr>
          <a:xfrm rot="3600000" flipV="1">
            <a:off x="3085860" y="4078826"/>
            <a:ext cx="385578" cy="307942"/>
          </a:xfrm>
          <a:custGeom>
            <a:avLst/>
            <a:gdLst>
              <a:gd name="connsiteX0" fmla="*/ 292941 w 585882"/>
              <a:gd name="connsiteY0" fmla="*/ 0 h 467916"/>
              <a:gd name="connsiteX1" fmla="*/ 585882 w 585882"/>
              <a:gd name="connsiteY1" fmla="*/ 467916 h 467916"/>
              <a:gd name="connsiteX2" fmla="*/ 292941 w 585882"/>
              <a:gd name="connsiteY2" fmla="*/ 307415 h 467916"/>
              <a:gd name="connsiteX3" fmla="*/ 0 w 585882"/>
              <a:gd name="connsiteY3" fmla="*/ 467916 h 46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882" h="467916">
                <a:moveTo>
                  <a:pt x="292941" y="0"/>
                </a:moveTo>
                <a:lnTo>
                  <a:pt x="585882" y="467916"/>
                </a:lnTo>
                <a:lnTo>
                  <a:pt x="292941" y="307415"/>
                </a:lnTo>
                <a:lnTo>
                  <a:pt x="0" y="4679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1" name="橢圓 120"/>
          <p:cNvSpPr/>
          <p:nvPr/>
        </p:nvSpPr>
        <p:spPr>
          <a:xfrm>
            <a:off x="1596207" y="3963113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C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22" name="橢圓 121"/>
          <p:cNvSpPr/>
          <p:nvPr/>
        </p:nvSpPr>
        <p:spPr>
          <a:xfrm>
            <a:off x="1663276" y="4030183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23" name="橢圓 122"/>
          <p:cNvSpPr/>
          <p:nvPr/>
        </p:nvSpPr>
        <p:spPr>
          <a:xfrm>
            <a:off x="1743697" y="4110604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25" name="文字方塊 124"/>
          <p:cNvSpPr txBox="1"/>
          <p:nvPr/>
        </p:nvSpPr>
        <p:spPr>
          <a:xfrm>
            <a:off x="1741576" y="4464360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138" name="Freeform 5"/>
          <p:cNvSpPr>
            <a:spLocks/>
          </p:cNvSpPr>
          <p:nvPr/>
        </p:nvSpPr>
        <p:spPr bwMode="auto">
          <a:xfrm flipV="1">
            <a:off x="4565858" y="2965767"/>
            <a:ext cx="1157837" cy="1714818"/>
          </a:xfrm>
          <a:custGeom>
            <a:avLst/>
            <a:gdLst>
              <a:gd name="T0" fmla="*/ 0 w 2584"/>
              <a:gd name="T1" fmla="*/ 0 h 3813"/>
              <a:gd name="T2" fmla="*/ 2542 w 2584"/>
              <a:gd name="T3" fmla="*/ 2542 h 3813"/>
              <a:gd name="T4" fmla="*/ 2202 w 2584"/>
              <a:gd name="T5" fmla="*/ 3813 h 3813"/>
              <a:gd name="T6" fmla="*/ 1960 w 2584"/>
              <a:gd name="T7" fmla="*/ 3673 h 3813"/>
              <a:gd name="T8" fmla="*/ 1132 w 2584"/>
              <a:gd name="T9" fmla="*/ 582 h 3813"/>
              <a:gd name="T10" fmla="*/ 0 w 2584"/>
              <a:gd name="T11" fmla="*/ 279 h 3813"/>
              <a:gd name="T12" fmla="*/ 0 w 2584"/>
              <a:gd name="T13" fmla="*/ 0 h 3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4" h="3813">
                <a:moveTo>
                  <a:pt x="0" y="0"/>
                </a:moveTo>
                <a:cubicBezTo>
                  <a:pt x="1404" y="0"/>
                  <a:pt x="2542" y="1138"/>
                  <a:pt x="2542" y="2542"/>
                </a:cubicBezTo>
                <a:cubicBezTo>
                  <a:pt x="2542" y="2988"/>
                  <a:pt x="2425" y="3426"/>
                  <a:pt x="2202" y="3813"/>
                </a:cubicBezTo>
                <a:lnTo>
                  <a:pt x="1960" y="3673"/>
                </a:lnTo>
                <a:cubicBezTo>
                  <a:pt x="2584" y="2591"/>
                  <a:pt x="2214" y="1207"/>
                  <a:pt x="1132" y="582"/>
                </a:cubicBezTo>
                <a:cubicBezTo>
                  <a:pt x="788" y="384"/>
                  <a:pt x="398" y="279"/>
                  <a:pt x="0" y="2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7"/>
          <p:cNvSpPr>
            <a:spLocks/>
          </p:cNvSpPr>
          <p:nvPr/>
        </p:nvSpPr>
        <p:spPr bwMode="auto">
          <a:xfrm flipV="1">
            <a:off x="3264747" y="2965767"/>
            <a:ext cx="1301111" cy="1714818"/>
          </a:xfrm>
          <a:custGeom>
            <a:avLst/>
            <a:gdLst>
              <a:gd name="T0" fmla="*/ 702 w 2903"/>
              <a:gd name="T1" fmla="*/ 3813 h 3813"/>
              <a:gd name="T2" fmla="*/ 1633 w 2903"/>
              <a:gd name="T3" fmla="*/ 340 h 3813"/>
              <a:gd name="T4" fmla="*/ 2903 w 2903"/>
              <a:gd name="T5" fmla="*/ 0 h 3813"/>
              <a:gd name="T6" fmla="*/ 2903 w 2903"/>
              <a:gd name="T7" fmla="*/ 279 h 3813"/>
              <a:gd name="T8" fmla="*/ 641 w 2903"/>
              <a:gd name="T9" fmla="*/ 2542 h 3813"/>
              <a:gd name="T10" fmla="*/ 944 w 2903"/>
              <a:gd name="T11" fmla="*/ 3673 h 3813"/>
              <a:gd name="T12" fmla="*/ 702 w 2903"/>
              <a:gd name="T13" fmla="*/ 3813 h 3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03" h="3813">
                <a:moveTo>
                  <a:pt x="702" y="3813"/>
                </a:moveTo>
                <a:cubicBezTo>
                  <a:pt x="0" y="2597"/>
                  <a:pt x="417" y="1042"/>
                  <a:pt x="1633" y="340"/>
                </a:cubicBezTo>
                <a:cubicBezTo>
                  <a:pt x="2019" y="117"/>
                  <a:pt x="2457" y="0"/>
                  <a:pt x="2903" y="0"/>
                </a:cubicBezTo>
                <a:lnTo>
                  <a:pt x="2903" y="279"/>
                </a:lnTo>
                <a:cubicBezTo>
                  <a:pt x="1654" y="279"/>
                  <a:pt x="641" y="1292"/>
                  <a:pt x="641" y="2542"/>
                </a:cubicBezTo>
                <a:cubicBezTo>
                  <a:pt x="641" y="2939"/>
                  <a:pt x="746" y="3329"/>
                  <a:pt x="944" y="3673"/>
                </a:cubicBezTo>
                <a:lnTo>
                  <a:pt x="702" y="3813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手繪多邊形 139"/>
          <p:cNvSpPr/>
          <p:nvPr/>
        </p:nvSpPr>
        <p:spPr>
          <a:xfrm flipV="1">
            <a:off x="3579056" y="2394587"/>
            <a:ext cx="1972710" cy="633864"/>
          </a:xfrm>
          <a:custGeom>
            <a:avLst/>
            <a:gdLst>
              <a:gd name="connsiteX0" fmla="*/ 192218 w 3497263"/>
              <a:gd name="connsiteY0" fmla="*/ 0 h 1123726"/>
              <a:gd name="connsiteX1" fmla="*/ 2647372 w 3497263"/>
              <a:gd name="connsiteY1" fmla="*/ 659450 h 1123726"/>
              <a:gd name="connsiteX2" fmla="*/ 3305045 w 3497263"/>
              <a:gd name="connsiteY2" fmla="*/ 0 h 1123726"/>
              <a:gd name="connsiteX3" fmla="*/ 3497263 w 3497263"/>
              <a:gd name="connsiteY3" fmla="*/ 111501 h 1123726"/>
              <a:gd name="connsiteX4" fmla="*/ 739485 w 3497263"/>
              <a:gd name="connsiteY4" fmla="*/ 852188 h 1123726"/>
              <a:gd name="connsiteX5" fmla="*/ 0 w 3497263"/>
              <a:gd name="connsiteY5" fmla="*/ 111501 h 112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7263" h="1123726">
                <a:moveTo>
                  <a:pt x="192218" y="0"/>
                </a:moveTo>
                <a:cubicBezTo>
                  <a:pt x="688650" y="861746"/>
                  <a:pt x="1787949" y="1156428"/>
                  <a:pt x="2647372" y="659450"/>
                </a:cubicBezTo>
                <a:cubicBezTo>
                  <a:pt x="2920608" y="500959"/>
                  <a:pt x="3146981" y="273974"/>
                  <a:pt x="3305045" y="0"/>
                </a:cubicBezTo>
                <a:lnTo>
                  <a:pt x="3497263" y="111501"/>
                </a:lnTo>
                <a:cubicBezTo>
                  <a:pt x="2939671" y="1079174"/>
                  <a:pt x="1704549" y="1411288"/>
                  <a:pt x="739485" y="852188"/>
                </a:cubicBezTo>
                <a:cubicBezTo>
                  <a:pt x="432094" y="674583"/>
                  <a:pt x="177127" y="418926"/>
                  <a:pt x="0" y="1115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1" name="文字方塊 140"/>
          <p:cNvSpPr txBox="1"/>
          <p:nvPr/>
        </p:nvSpPr>
        <p:spPr>
          <a:xfrm>
            <a:off x="3673108" y="2979150"/>
            <a:ext cx="1797784" cy="11698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</a:t>
            </a:r>
            <a:r>
              <a:rPr lang="en-US" sz="1600" dirty="0"/>
              <a:t>dog. </a:t>
            </a:r>
            <a:endParaRPr lang="en-US" sz="1600" dirty="0" smtClean="0"/>
          </a:p>
        </p:txBody>
      </p:sp>
      <p:grpSp>
        <p:nvGrpSpPr>
          <p:cNvPr id="142" name="群組 141"/>
          <p:cNvGrpSpPr/>
          <p:nvPr/>
        </p:nvGrpSpPr>
        <p:grpSpPr>
          <a:xfrm>
            <a:off x="2233487" y="4127211"/>
            <a:ext cx="299014" cy="355890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143" name="手繪多邊形 142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4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5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46" name="群組 145"/>
          <p:cNvGrpSpPr/>
          <p:nvPr/>
        </p:nvGrpSpPr>
        <p:grpSpPr>
          <a:xfrm>
            <a:off x="6347962" y="4189687"/>
            <a:ext cx="460046" cy="279612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147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8" name="手繪多邊形 147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49" name="文字方塊 148"/>
          <p:cNvSpPr txBox="1"/>
          <p:nvPr/>
        </p:nvSpPr>
        <p:spPr>
          <a:xfrm>
            <a:off x="1825441" y="621264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50" name="文字方塊 149"/>
          <p:cNvSpPr txBox="1"/>
          <p:nvPr/>
        </p:nvSpPr>
        <p:spPr>
          <a:xfrm>
            <a:off x="772962" y="3073752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51" name="文字方塊 150"/>
          <p:cNvSpPr txBox="1"/>
          <p:nvPr/>
        </p:nvSpPr>
        <p:spPr>
          <a:xfrm>
            <a:off x="6953636" y="3236613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3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14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手繪多邊形 34"/>
          <p:cNvSpPr/>
          <p:nvPr/>
        </p:nvSpPr>
        <p:spPr>
          <a:xfrm>
            <a:off x="4290002" y="1993192"/>
            <a:ext cx="385578" cy="307942"/>
          </a:xfrm>
          <a:custGeom>
            <a:avLst/>
            <a:gdLst>
              <a:gd name="connsiteX0" fmla="*/ 292941 w 585882"/>
              <a:gd name="connsiteY0" fmla="*/ 0 h 467916"/>
              <a:gd name="connsiteX1" fmla="*/ 585882 w 585882"/>
              <a:gd name="connsiteY1" fmla="*/ 467916 h 467916"/>
              <a:gd name="connsiteX2" fmla="*/ 292941 w 585882"/>
              <a:gd name="connsiteY2" fmla="*/ 307415 h 467916"/>
              <a:gd name="connsiteX3" fmla="*/ 0 w 585882"/>
              <a:gd name="connsiteY3" fmla="*/ 467916 h 46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882" h="467916">
                <a:moveTo>
                  <a:pt x="292941" y="0"/>
                </a:moveTo>
                <a:lnTo>
                  <a:pt x="585882" y="467916"/>
                </a:lnTo>
                <a:lnTo>
                  <a:pt x="292941" y="307415"/>
                </a:lnTo>
                <a:lnTo>
                  <a:pt x="0" y="4679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手繪多邊形 35"/>
          <p:cNvSpPr/>
          <p:nvPr/>
        </p:nvSpPr>
        <p:spPr>
          <a:xfrm flipV="1">
            <a:off x="4290002" y="4774037"/>
            <a:ext cx="385578" cy="307942"/>
          </a:xfrm>
          <a:custGeom>
            <a:avLst/>
            <a:gdLst>
              <a:gd name="connsiteX0" fmla="*/ 292941 w 585882"/>
              <a:gd name="connsiteY0" fmla="*/ 0 h 467916"/>
              <a:gd name="connsiteX1" fmla="*/ 585882 w 585882"/>
              <a:gd name="connsiteY1" fmla="*/ 467916 h 467916"/>
              <a:gd name="connsiteX2" fmla="*/ 292941 w 585882"/>
              <a:gd name="connsiteY2" fmla="*/ 307415 h 467916"/>
              <a:gd name="connsiteX3" fmla="*/ 0 w 585882"/>
              <a:gd name="connsiteY3" fmla="*/ 467916 h 46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882" h="467916">
                <a:moveTo>
                  <a:pt x="292941" y="0"/>
                </a:moveTo>
                <a:lnTo>
                  <a:pt x="585882" y="467916"/>
                </a:lnTo>
                <a:lnTo>
                  <a:pt x="292941" y="307415"/>
                </a:lnTo>
                <a:lnTo>
                  <a:pt x="0" y="4679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3696003" y="326160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C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39" name="橢圓 38"/>
          <p:cNvSpPr/>
          <p:nvPr/>
        </p:nvSpPr>
        <p:spPr>
          <a:xfrm>
            <a:off x="3763072" y="393230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40" name="橢圓 39"/>
          <p:cNvSpPr/>
          <p:nvPr/>
        </p:nvSpPr>
        <p:spPr>
          <a:xfrm>
            <a:off x="3843493" y="473651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grpSp>
        <p:nvGrpSpPr>
          <p:cNvPr id="41" name="群組 40"/>
          <p:cNvGrpSpPr/>
          <p:nvPr/>
        </p:nvGrpSpPr>
        <p:grpSpPr>
          <a:xfrm>
            <a:off x="4344166" y="531203"/>
            <a:ext cx="305625" cy="247763"/>
            <a:chOff x="2277122" y="2547918"/>
            <a:chExt cx="514369" cy="416987"/>
          </a:xfrm>
        </p:grpSpPr>
        <p:sp>
          <p:nvSpPr>
            <p:cNvPr id="43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手繪多邊形 43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2" name="文字方塊 41"/>
          <p:cNvSpPr txBox="1"/>
          <p:nvPr/>
        </p:nvSpPr>
        <p:spPr>
          <a:xfrm>
            <a:off x="3841372" y="827407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46" name="橢圓 45"/>
          <p:cNvSpPr/>
          <p:nvPr/>
        </p:nvSpPr>
        <p:spPr>
          <a:xfrm>
            <a:off x="3696003" y="5175431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B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47" name="橢圓 46"/>
          <p:cNvSpPr/>
          <p:nvPr/>
        </p:nvSpPr>
        <p:spPr>
          <a:xfrm>
            <a:off x="3763072" y="5242501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48" name="橢圓 47"/>
          <p:cNvSpPr/>
          <p:nvPr/>
        </p:nvSpPr>
        <p:spPr>
          <a:xfrm>
            <a:off x="3843493" y="5322922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50" name="文字方塊 49"/>
          <p:cNvSpPr txBox="1"/>
          <p:nvPr/>
        </p:nvSpPr>
        <p:spPr>
          <a:xfrm>
            <a:off x="3841372" y="5676678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4" name="橢圓 3"/>
          <p:cNvSpPr/>
          <p:nvPr/>
        </p:nvSpPr>
        <p:spPr>
          <a:xfrm rot="1800000">
            <a:off x="3657600" y="2623185"/>
            <a:ext cx="1828800" cy="18288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手繪多邊形 116"/>
          <p:cNvSpPr/>
          <p:nvPr/>
        </p:nvSpPr>
        <p:spPr>
          <a:xfrm rot="5400000">
            <a:off x="5680424" y="3383614"/>
            <a:ext cx="385578" cy="307942"/>
          </a:xfrm>
          <a:custGeom>
            <a:avLst/>
            <a:gdLst>
              <a:gd name="connsiteX0" fmla="*/ 292941 w 585882"/>
              <a:gd name="connsiteY0" fmla="*/ 0 h 467916"/>
              <a:gd name="connsiteX1" fmla="*/ 585882 w 585882"/>
              <a:gd name="connsiteY1" fmla="*/ 467916 h 467916"/>
              <a:gd name="connsiteX2" fmla="*/ 292941 w 585882"/>
              <a:gd name="connsiteY2" fmla="*/ 307415 h 467916"/>
              <a:gd name="connsiteX3" fmla="*/ 0 w 585882"/>
              <a:gd name="connsiteY3" fmla="*/ 467916 h 46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882" h="467916">
                <a:moveTo>
                  <a:pt x="292941" y="0"/>
                </a:moveTo>
                <a:lnTo>
                  <a:pt x="585882" y="467916"/>
                </a:lnTo>
                <a:lnTo>
                  <a:pt x="292941" y="307415"/>
                </a:lnTo>
                <a:lnTo>
                  <a:pt x="0" y="4679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8" name="手繪多邊形 117"/>
          <p:cNvSpPr/>
          <p:nvPr/>
        </p:nvSpPr>
        <p:spPr>
          <a:xfrm rot="5400000" flipV="1">
            <a:off x="2899579" y="3383614"/>
            <a:ext cx="385578" cy="307942"/>
          </a:xfrm>
          <a:custGeom>
            <a:avLst/>
            <a:gdLst>
              <a:gd name="connsiteX0" fmla="*/ 292941 w 585882"/>
              <a:gd name="connsiteY0" fmla="*/ 0 h 467916"/>
              <a:gd name="connsiteX1" fmla="*/ 585882 w 585882"/>
              <a:gd name="connsiteY1" fmla="*/ 467916 h 467916"/>
              <a:gd name="connsiteX2" fmla="*/ 292941 w 585882"/>
              <a:gd name="connsiteY2" fmla="*/ 307415 h 467916"/>
              <a:gd name="connsiteX3" fmla="*/ 0 w 585882"/>
              <a:gd name="connsiteY3" fmla="*/ 467916 h 46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882" h="467916">
                <a:moveTo>
                  <a:pt x="292941" y="0"/>
                </a:moveTo>
                <a:lnTo>
                  <a:pt x="585882" y="467916"/>
                </a:lnTo>
                <a:lnTo>
                  <a:pt x="292941" y="307415"/>
                </a:lnTo>
                <a:lnTo>
                  <a:pt x="0" y="4679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橢圓 127"/>
          <p:cNvSpPr/>
          <p:nvPr/>
        </p:nvSpPr>
        <p:spPr>
          <a:xfrm>
            <a:off x="6120639" y="2750796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9" name="橢圓 128"/>
          <p:cNvSpPr/>
          <p:nvPr/>
        </p:nvSpPr>
        <p:spPr>
          <a:xfrm>
            <a:off x="6187708" y="2817866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30" name="橢圓 129"/>
          <p:cNvSpPr/>
          <p:nvPr/>
        </p:nvSpPr>
        <p:spPr>
          <a:xfrm>
            <a:off x="6268129" y="2898287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32" name="文字方塊 131"/>
          <p:cNvSpPr txBox="1"/>
          <p:nvPr/>
        </p:nvSpPr>
        <p:spPr>
          <a:xfrm>
            <a:off x="6266008" y="3252043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121" name="橢圓 120"/>
          <p:cNvSpPr/>
          <p:nvPr/>
        </p:nvSpPr>
        <p:spPr>
          <a:xfrm>
            <a:off x="1271368" y="2750796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C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22" name="橢圓 121"/>
          <p:cNvSpPr/>
          <p:nvPr/>
        </p:nvSpPr>
        <p:spPr>
          <a:xfrm>
            <a:off x="1338437" y="2817866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23" name="橢圓 122"/>
          <p:cNvSpPr/>
          <p:nvPr/>
        </p:nvSpPr>
        <p:spPr>
          <a:xfrm>
            <a:off x="1418858" y="2898287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25" name="文字方塊 124"/>
          <p:cNvSpPr txBox="1"/>
          <p:nvPr/>
        </p:nvSpPr>
        <p:spPr>
          <a:xfrm>
            <a:off x="1416737" y="3252043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2700000">
            <a:off x="4807232" y="2988100"/>
            <a:ext cx="1135800" cy="1135800"/>
          </a:xfrm>
          <a:custGeom>
            <a:avLst/>
            <a:gdLst>
              <a:gd name="T0" fmla="*/ 0 w 2542"/>
              <a:gd name="T1" fmla="*/ 0 h 2542"/>
              <a:gd name="T2" fmla="*/ 2542 w 2542"/>
              <a:gd name="T3" fmla="*/ 2542 h 2542"/>
              <a:gd name="T4" fmla="*/ 2262 w 2542"/>
              <a:gd name="T5" fmla="*/ 2542 h 2542"/>
              <a:gd name="T6" fmla="*/ 0 w 2542"/>
              <a:gd name="T7" fmla="*/ 280 h 2542"/>
              <a:gd name="T8" fmla="*/ 0 w 2542"/>
              <a:gd name="T9" fmla="*/ 0 h 2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2" h="2542">
                <a:moveTo>
                  <a:pt x="0" y="0"/>
                </a:moveTo>
                <a:cubicBezTo>
                  <a:pt x="1404" y="0"/>
                  <a:pt x="2542" y="1138"/>
                  <a:pt x="2542" y="2542"/>
                </a:cubicBezTo>
                <a:lnTo>
                  <a:pt x="2262" y="2542"/>
                </a:lnTo>
                <a:cubicBezTo>
                  <a:pt x="2262" y="1293"/>
                  <a:pt x="1249" y="280"/>
                  <a:pt x="0" y="28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 rot="2700000">
            <a:off x="4004100" y="3791232"/>
            <a:ext cx="1135800" cy="1135800"/>
          </a:xfrm>
          <a:custGeom>
            <a:avLst/>
            <a:gdLst>
              <a:gd name="T0" fmla="*/ 2542 w 2542"/>
              <a:gd name="T1" fmla="*/ 0 h 2542"/>
              <a:gd name="T2" fmla="*/ 0 w 2542"/>
              <a:gd name="T3" fmla="*/ 2542 h 2542"/>
              <a:gd name="T4" fmla="*/ 0 w 2542"/>
              <a:gd name="T5" fmla="*/ 2262 h 2542"/>
              <a:gd name="T6" fmla="*/ 2262 w 2542"/>
              <a:gd name="T7" fmla="*/ 0 h 2542"/>
              <a:gd name="T8" fmla="*/ 2542 w 2542"/>
              <a:gd name="T9" fmla="*/ 0 h 2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2" h="2542">
                <a:moveTo>
                  <a:pt x="2542" y="0"/>
                </a:moveTo>
                <a:cubicBezTo>
                  <a:pt x="2542" y="1404"/>
                  <a:pt x="1404" y="2542"/>
                  <a:pt x="0" y="2542"/>
                </a:cubicBezTo>
                <a:lnTo>
                  <a:pt x="0" y="2262"/>
                </a:lnTo>
                <a:cubicBezTo>
                  <a:pt x="1249" y="2262"/>
                  <a:pt x="2262" y="1249"/>
                  <a:pt x="2262" y="0"/>
                </a:cubicBezTo>
                <a:lnTo>
                  <a:pt x="254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 rot="2700000">
            <a:off x="3200968" y="2988100"/>
            <a:ext cx="1135800" cy="1135800"/>
          </a:xfrm>
          <a:custGeom>
            <a:avLst/>
            <a:gdLst>
              <a:gd name="T0" fmla="*/ 2542 w 2542"/>
              <a:gd name="T1" fmla="*/ 2542 h 2542"/>
              <a:gd name="T2" fmla="*/ 0 w 2542"/>
              <a:gd name="T3" fmla="*/ 0 h 2542"/>
              <a:gd name="T4" fmla="*/ 279 w 2542"/>
              <a:gd name="T5" fmla="*/ 0 h 2542"/>
              <a:gd name="T6" fmla="*/ 2542 w 2542"/>
              <a:gd name="T7" fmla="*/ 2262 h 2542"/>
              <a:gd name="T8" fmla="*/ 2542 w 2542"/>
              <a:gd name="T9" fmla="*/ 2542 h 2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2" h="2542">
                <a:moveTo>
                  <a:pt x="2542" y="2542"/>
                </a:moveTo>
                <a:cubicBezTo>
                  <a:pt x="1138" y="2542"/>
                  <a:pt x="0" y="1404"/>
                  <a:pt x="0" y="0"/>
                </a:cubicBezTo>
                <a:lnTo>
                  <a:pt x="279" y="0"/>
                </a:lnTo>
                <a:cubicBezTo>
                  <a:pt x="279" y="1249"/>
                  <a:pt x="1292" y="2262"/>
                  <a:pt x="2542" y="2262"/>
                </a:cubicBezTo>
                <a:lnTo>
                  <a:pt x="2542" y="254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 rot="2700000">
            <a:off x="4004100" y="2184968"/>
            <a:ext cx="1135800" cy="1135800"/>
          </a:xfrm>
          <a:custGeom>
            <a:avLst/>
            <a:gdLst>
              <a:gd name="T0" fmla="*/ 0 w 2542"/>
              <a:gd name="T1" fmla="*/ 2542 h 2542"/>
              <a:gd name="T2" fmla="*/ 2542 w 2542"/>
              <a:gd name="T3" fmla="*/ 0 h 2542"/>
              <a:gd name="T4" fmla="*/ 2542 w 2542"/>
              <a:gd name="T5" fmla="*/ 280 h 2542"/>
              <a:gd name="T6" fmla="*/ 279 w 2542"/>
              <a:gd name="T7" fmla="*/ 2542 h 2542"/>
              <a:gd name="T8" fmla="*/ 0 w 2542"/>
              <a:gd name="T9" fmla="*/ 2542 h 2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2" h="2542">
                <a:moveTo>
                  <a:pt x="0" y="2542"/>
                </a:moveTo>
                <a:cubicBezTo>
                  <a:pt x="0" y="1138"/>
                  <a:pt x="1138" y="0"/>
                  <a:pt x="2542" y="0"/>
                </a:cubicBezTo>
                <a:lnTo>
                  <a:pt x="2542" y="280"/>
                </a:lnTo>
                <a:cubicBezTo>
                  <a:pt x="1292" y="280"/>
                  <a:pt x="279" y="1293"/>
                  <a:pt x="279" y="2542"/>
                </a:cubicBezTo>
                <a:lnTo>
                  <a:pt x="0" y="2542"/>
                </a:lnTo>
                <a:close/>
              </a:path>
            </a:pathLst>
          </a:custGeom>
          <a:solidFill>
            <a:srgbClr val="9ACA9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文字方塊 86"/>
          <p:cNvSpPr txBox="1"/>
          <p:nvPr/>
        </p:nvSpPr>
        <p:spPr>
          <a:xfrm>
            <a:off x="3673108" y="2979150"/>
            <a:ext cx="1797784" cy="11698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</a:t>
            </a:r>
            <a:r>
              <a:rPr lang="en-US" sz="1600" dirty="0"/>
              <a:t>dog. </a:t>
            </a:r>
            <a:endParaRPr lang="en-US" sz="1600" dirty="0" smtClean="0"/>
          </a:p>
        </p:txBody>
      </p:sp>
      <p:grpSp>
        <p:nvGrpSpPr>
          <p:cNvPr id="88" name="群組 87"/>
          <p:cNvGrpSpPr/>
          <p:nvPr/>
        </p:nvGrpSpPr>
        <p:grpSpPr>
          <a:xfrm>
            <a:off x="1908648" y="2952994"/>
            <a:ext cx="299014" cy="355890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89" name="手繪多邊形 88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0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1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92" name="群組 91"/>
          <p:cNvGrpSpPr/>
          <p:nvPr/>
        </p:nvGrpSpPr>
        <p:grpSpPr>
          <a:xfrm>
            <a:off x="4247760" y="5327881"/>
            <a:ext cx="470060" cy="285699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93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4" name="手繪多邊形 93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95" name="群組 94"/>
          <p:cNvGrpSpPr/>
          <p:nvPr/>
        </p:nvGrpSpPr>
        <p:grpSpPr>
          <a:xfrm>
            <a:off x="6714172" y="2970607"/>
            <a:ext cx="306298" cy="306154"/>
            <a:chOff x="5138299" y="5143045"/>
            <a:chExt cx="388822" cy="388640"/>
          </a:xfrm>
          <a:solidFill>
            <a:schemeClr val="bg1">
              <a:lumMod val="50000"/>
            </a:schemeClr>
          </a:solidFill>
        </p:grpSpPr>
        <p:sp>
          <p:nvSpPr>
            <p:cNvPr id="96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5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36" name="文字方塊 135"/>
          <p:cNvSpPr txBox="1"/>
          <p:nvPr/>
        </p:nvSpPr>
        <p:spPr>
          <a:xfrm>
            <a:off x="1834954" y="689066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37" name="文字方塊 136"/>
          <p:cNvSpPr txBox="1"/>
          <p:nvPr/>
        </p:nvSpPr>
        <p:spPr>
          <a:xfrm>
            <a:off x="931979" y="4337727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38" name="文字方塊 137"/>
          <p:cNvSpPr txBox="1"/>
          <p:nvPr/>
        </p:nvSpPr>
        <p:spPr>
          <a:xfrm>
            <a:off x="5239416" y="5555758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39" name="文字方塊 138"/>
          <p:cNvSpPr txBox="1"/>
          <p:nvPr/>
        </p:nvSpPr>
        <p:spPr>
          <a:xfrm>
            <a:off x="6867107" y="1937746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49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66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手繪多邊形 34"/>
          <p:cNvSpPr/>
          <p:nvPr/>
        </p:nvSpPr>
        <p:spPr>
          <a:xfrm>
            <a:off x="4290002" y="1993192"/>
            <a:ext cx="385578" cy="307942"/>
          </a:xfrm>
          <a:custGeom>
            <a:avLst/>
            <a:gdLst>
              <a:gd name="connsiteX0" fmla="*/ 292941 w 585882"/>
              <a:gd name="connsiteY0" fmla="*/ 0 h 467916"/>
              <a:gd name="connsiteX1" fmla="*/ 585882 w 585882"/>
              <a:gd name="connsiteY1" fmla="*/ 467916 h 467916"/>
              <a:gd name="connsiteX2" fmla="*/ 292941 w 585882"/>
              <a:gd name="connsiteY2" fmla="*/ 307415 h 467916"/>
              <a:gd name="connsiteX3" fmla="*/ 0 w 585882"/>
              <a:gd name="connsiteY3" fmla="*/ 467916 h 46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882" h="467916">
                <a:moveTo>
                  <a:pt x="292941" y="0"/>
                </a:moveTo>
                <a:lnTo>
                  <a:pt x="585882" y="467916"/>
                </a:lnTo>
                <a:lnTo>
                  <a:pt x="292941" y="307415"/>
                </a:lnTo>
                <a:lnTo>
                  <a:pt x="0" y="46791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3696003" y="326160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C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39" name="橢圓 38"/>
          <p:cNvSpPr/>
          <p:nvPr/>
        </p:nvSpPr>
        <p:spPr>
          <a:xfrm>
            <a:off x="3763072" y="393230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40" name="橢圓 39"/>
          <p:cNvSpPr/>
          <p:nvPr/>
        </p:nvSpPr>
        <p:spPr>
          <a:xfrm>
            <a:off x="3843493" y="473651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grpSp>
        <p:nvGrpSpPr>
          <p:cNvPr id="41" name="群組 40"/>
          <p:cNvGrpSpPr/>
          <p:nvPr/>
        </p:nvGrpSpPr>
        <p:grpSpPr>
          <a:xfrm>
            <a:off x="4344166" y="531203"/>
            <a:ext cx="305625" cy="247763"/>
            <a:chOff x="2277122" y="2547918"/>
            <a:chExt cx="514369" cy="416987"/>
          </a:xfrm>
        </p:grpSpPr>
        <p:sp>
          <p:nvSpPr>
            <p:cNvPr id="43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手繪多邊形 43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2" name="文字方塊 41"/>
          <p:cNvSpPr txBox="1"/>
          <p:nvPr/>
        </p:nvSpPr>
        <p:spPr>
          <a:xfrm>
            <a:off x="3841372" y="827407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4" name="橢圓 3"/>
          <p:cNvSpPr/>
          <p:nvPr/>
        </p:nvSpPr>
        <p:spPr>
          <a:xfrm rot="1800000">
            <a:off x="3657600" y="2623185"/>
            <a:ext cx="1828800" cy="18288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手繪多邊形 68"/>
          <p:cNvSpPr/>
          <p:nvPr/>
        </p:nvSpPr>
        <p:spPr>
          <a:xfrm rot="17280000">
            <a:off x="2967632" y="2953950"/>
            <a:ext cx="385578" cy="307942"/>
          </a:xfrm>
          <a:custGeom>
            <a:avLst/>
            <a:gdLst>
              <a:gd name="connsiteX0" fmla="*/ 292941 w 585882"/>
              <a:gd name="connsiteY0" fmla="*/ 0 h 467916"/>
              <a:gd name="connsiteX1" fmla="*/ 585882 w 585882"/>
              <a:gd name="connsiteY1" fmla="*/ 467916 h 467916"/>
              <a:gd name="connsiteX2" fmla="*/ 292941 w 585882"/>
              <a:gd name="connsiteY2" fmla="*/ 307415 h 467916"/>
              <a:gd name="connsiteX3" fmla="*/ 0 w 585882"/>
              <a:gd name="connsiteY3" fmla="*/ 467916 h 46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882" h="467916">
                <a:moveTo>
                  <a:pt x="292941" y="0"/>
                </a:moveTo>
                <a:lnTo>
                  <a:pt x="585882" y="467916"/>
                </a:lnTo>
                <a:lnTo>
                  <a:pt x="292941" y="307415"/>
                </a:lnTo>
                <a:lnTo>
                  <a:pt x="0" y="4679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橢圓 79"/>
          <p:cNvSpPr/>
          <p:nvPr/>
        </p:nvSpPr>
        <p:spPr>
          <a:xfrm>
            <a:off x="1390038" y="2001542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C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81" name="橢圓 80"/>
          <p:cNvSpPr/>
          <p:nvPr/>
        </p:nvSpPr>
        <p:spPr>
          <a:xfrm>
            <a:off x="1457107" y="2068612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82" name="橢圓 81"/>
          <p:cNvSpPr/>
          <p:nvPr/>
        </p:nvSpPr>
        <p:spPr>
          <a:xfrm>
            <a:off x="1537528" y="2149033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84" name="文字方塊 83"/>
          <p:cNvSpPr txBox="1"/>
          <p:nvPr/>
        </p:nvSpPr>
        <p:spPr>
          <a:xfrm>
            <a:off x="1535407" y="2502789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88" name="手繪多邊形 87"/>
          <p:cNvSpPr/>
          <p:nvPr/>
        </p:nvSpPr>
        <p:spPr>
          <a:xfrm rot="12960000">
            <a:off x="3472732" y="4508489"/>
            <a:ext cx="385578" cy="307942"/>
          </a:xfrm>
          <a:custGeom>
            <a:avLst/>
            <a:gdLst>
              <a:gd name="connsiteX0" fmla="*/ 292941 w 585882"/>
              <a:gd name="connsiteY0" fmla="*/ 0 h 467916"/>
              <a:gd name="connsiteX1" fmla="*/ 585882 w 585882"/>
              <a:gd name="connsiteY1" fmla="*/ 467916 h 467916"/>
              <a:gd name="connsiteX2" fmla="*/ 292941 w 585882"/>
              <a:gd name="connsiteY2" fmla="*/ 307415 h 467916"/>
              <a:gd name="connsiteX3" fmla="*/ 0 w 585882"/>
              <a:gd name="connsiteY3" fmla="*/ 467916 h 46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882" h="467916">
                <a:moveTo>
                  <a:pt x="292941" y="0"/>
                </a:moveTo>
                <a:lnTo>
                  <a:pt x="585882" y="467916"/>
                </a:lnTo>
                <a:lnTo>
                  <a:pt x="292941" y="307415"/>
                </a:lnTo>
                <a:lnTo>
                  <a:pt x="0" y="4679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橢圓 136"/>
          <p:cNvSpPr/>
          <p:nvPr/>
        </p:nvSpPr>
        <p:spPr>
          <a:xfrm>
            <a:off x="2270838" y="4712367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B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38" name="橢圓 137"/>
          <p:cNvSpPr/>
          <p:nvPr/>
        </p:nvSpPr>
        <p:spPr>
          <a:xfrm>
            <a:off x="2337907" y="4779437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39" name="橢圓 138"/>
          <p:cNvSpPr/>
          <p:nvPr/>
        </p:nvSpPr>
        <p:spPr>
          <a:xfrm>
            <a:off x="2418328" y="4859858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41" name="文字方塊 140"/>
          <p:cNvSpPr txBox="1"/>
          <p:nvPr/>
        </p:nvSpPr>
        <p:spPr>
          <a:xfrm>
            <a:off x="2416207" y="5213614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145" name="手繪多邊形 144"/>
          <p:cNvSpPr/>
          <p:nvPr/>
        </p:nvSpPr>
        <p:spPr>
          <a:xfrm rot="8640000">
            <a:off x="5107272" y="4508489"/>
            <a:ext cx="385578" cy="307942"/>
          </a:xfrm>
          <a:custGeom>
            <a:avLst/>
            <a:gdLst>
              <a:gd name="connsiteX0" fmla="*/ 292941 w 585882"/>
              <a:gd name="connsiteY0" fmla="*/ 0 h 467916"/>
              <a:gd name="connsiteX1" fmla="*/ 585882 w 585882"/>
              <a:gd name="connsiteY1" fmla="*/ 467916 h 467916"/>
              <a:gd name="connsiteX2" fmla="*/ 292941 w 585882"/>
              <a:gd name="connsiteY2" fmla="*/ 307415 h 467916"/>
              <a:gd name="connsiteX3" fmla="*/ 0 w 585882"/>
              <a:gd name="connsiteY3" fmla="*/ 467916 h 46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882" h="467916">
                <a:moveTo>
                  <a:pt x="292941" y="0"/>
                </a:moveTo>
                <a:lnTo>
                  <a:pt x="585882" y="467916"/>
                </a:lnTo>
                <a:lnTo>
                  <a:pt x="292941" y="307415"/>
                </a:lnTo>
                <a:lnTo>
                  <a:pt x="0" y="4679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6" name="橢圓 155"/>
          <p:cNvSpPr/>
          <p:nvPr/>
        </p:nvSpPr>
        <p:spPr>
          <a:xfrm>
            <a:off x="5121168" y="4712367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" name="橢圓 156"/>
          <p:cNvSpPr/>
          <p:nvPr/>
        </p:nvSpPr>
        <p:spPr>
          <a:xfrm>
            <a:off x="5188237" y="4779437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58" name="橢圓 157"/>
          <p:cNvSpPr/>
          <p:nvPr/>
        </p:nvSpPr>
        <p:spPr>
          <a:xfrm>
            <a:off x="5268658" y="4859858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60" name="文字方塊 159"/>
          <p:cNvSpPr txBox="1"/>
          <p:nvPr/>
        </p:nvSpPr>
        <p:spPr>
          <a:xfrm>
            <a:off x="5266537" y="5213614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164" name="手繪多邊形 163"/>
          <p:cNvSpPr/>
          <p:nvPr/>
        </p:nvSpPr>
        <p:spPr>
          <a:xfrm rot="4320000">
            <a:off x="5612372" y="2953950"/>
            <a:ext cx="385578" cy="307942"/>
          </a:xfrm>
          <a:custGeom>
            <a:avLst/>
            <a:gdLst>
              <a:gd name="connsiteX0" fmla="*/ 292941 w 585882"/>
              <a:gd name="connsiteY0" fmla="*/ 0 h 467916"/>
              <a:gd name="connsiteX1" fmla="*/ 585882 w 585882"/>
              <a:gd name="connsiteY1" fmla="*/ 467916 h 467916"/>
              <a:gd name="connsiteX2" fmla="*/ 292941 w 585882"/>
              <a:gd name="connsiteY2" fmla="*/ 307415 h 467916"/>
              <a:gd name="connsiteX3" fmla="*/ 0 w 585882"/>
              <a:gd name="connsiteY3" fmla="*/ 467916 h 46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882" h="467916">
                <a:moveTo>
                  <a:pt x="292941" y="0"/>
                </a:moveTo>
                <a:lnTo>
                  <a:pt x="585882" y="467916"/>
                </a:lnTo>
                <a:lnTo>
                  <a:pt x="292941" y="307415"/>
                </a:lnTo>
                <a:lnTo>
                  <a:pt x="0" y="4679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5" name="橢圓 174"/>
          <p:cNvSpPr/>
          <p:nvPr/>
        </p:nvSpPr>
        <p:spPr>
          <a:xfrm>
            <a:off x="6001968" y="2001542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FF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6" name="橢圓 175"/>
          <p:cNvSpPr/>
          <p:nvPr/>
        </p:nvSpPr>
        <p:spPr>
          <a:xfrm>
            <a:off x="6069037" y="2068612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77" name="橢圓 176"/>
          <p:cNvSpPr/>
          <p:nvPr/>
        </p:nvSpPr>
        <p:spPr>
          <a:xfrm>
            <a:off x="6149458" y="2149033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79" name="文字方塊 178"/>
          <p:cNvSpPr txBox="1"/>
          <p:nvPr/>
        </p:nvSpPr>
        <p:spPr>
          <a:xfrm>
            <a:off x="6147337" y="2502789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183" name="Freeform 5"/>
          <p:cNvSpPr>
            <a:spLocks/>
          </p:cNvSpPr>
          <p:nvPr/>
        </p:nvSpPr>
        <p:spPr bwMode="auto">
          <a:xfrm rot="1828692">
            <a:off x="4873875" y="2806354"/>
            <a:ext cx="1042582" cy="798536"/>
          </a:xfrm>
          <a:custGeom>
            <a:avLst/>
            <a:gdLst>
              <a:gd name="T0" fmla="*/ 0 w 2418"/>
              <a:gd name="T1" fmla="*/ 0 h 1843"/>
              <a:gd name="T2" fmla="*/ 2418 w 2418"/>
              <a:gd name="T3" fmla="*/ 1756 h 1843"/>
              <a:gd name="T4" fmla="*/ 2152 w 2418"/>
              <a:gd name="T5" fmla="*/ 1843 h 1843"/>
              <a:gd name="T6" fmla="*/ 0 w 2418"/>
              <a:gd name="T7" fmla="*/ 279 h 1843"/>
              <a:gd name="T8" fmla="*/ 0 w 2418"/>
              <a:gd name="T9" fmla="*/ 0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8" h="1843">
                <a:moveTo>
                  <a:pt x="0" y="0"/>
                </a:moveTo>
                <a:cubicBezTo>
                  <a:pt x="1101" y="0"/>
                  <a:pt x="2077" y="709"/>
                  <a:pt x="2418" y="1756"/>
                </a:cubicBezTo>
                <a:lnTo>
                  <a:pt x="2152" y="1843"/>
                </a:lnTo>
                <a:cubicBezTo>
                  <a:pt x="1849" y="910"/>
                  <a:pt x="980" y="279"/>
                  <a:pt x="0" y="2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Freeform 6"/>
          <p:cNvSpPr>
            <a:spLocks/>
          </p:cNvSpPr>
          <p:nvPr/>
        </p:nvSpPr>
        <p:spPr bwMode="auto">
          <a:xfrm rot="1828692">
            <a:off x="4902182" y="3614832"/>
            <a:ext cx="616581" cy="1230574"/>
          </a:xfrm>
          <a:custGeom>
            <a:avLst/>
            <a:gdLst>
              <a:gd name="T0" fmla="*/ 1088 w 1428"/>
              <a:gd name="T1" fmla="*/ 0 h 2842"/>
              <a:gd name="T2" fmla="*/ 164 w 1428"/>
              <a:gd name="T3" fmla="*/ 2842 h 2842"/>
              <a:gd name="T4" fmla="*/ 0 w 1428"/>
              <a:gd name="T5" fmla="*/ 2616 h 2842"/>
              <a:gd name="T6" fmla="*/ 822 w 1428"/>
              <a:gd name="T7" fmla="*/ 87 h 2842"/>
              <a:gd name="T8" fmla="*/ 1088 w 1428"/>
              <a:gd name="T9" fmla="*/ 0 h 2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8" h="2842">
                <a:moveTo>
                  <a:pt x="1088" y="0"/>
                </a:moveTo>
                <a:cubicBezTo>
                  <a:pt x="1428" y="1047"/>
                  <a:pt x="1055" y="2195"/>
                  <a:pt x="164" y="2842"/>
                </a:cubicBezTo>
                <a:lnTo>
                  <a:pt x="0" y="2616"/>
                </a:lnTo>
                <a:cubicBezTo>
                  <a:pt x="793" y="2040"/>
                  <a:pt x="1124" y="1019"/>
                  <a:pt x="822" y="87"/>
                </a:cubicBezTo>
                <a:lnTo>
                  <a:pt x="1088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Freeform 7"/>
          <p:cNvSpPr>
            <a:spLocks/>
          </p:cNvSpPr>
          <p:nvPr/>
        </p:nvSpPr>
        <p:spPr bwMode="auto">
          <a:xfrm rot="1828692">
            <a:off x="3447354" y="4202054"/>
            <a:ext cx="1289214" cy="378572"/>
          </a:xfrm>
          <a:custGeom>
            <a:avLst/>
            <a:gdLst>
              <a:gd name="T0" fmla="*/ 2988 w 2988"/>
              <a:gd name="T1" fmla="*/ 226 h 873"/>
              <a:gd name="T2" fmla="*/ 0 w 2988"/>
              <a:gd name="T3" fmla="*/ 226 h 873"/>
              <a:gd name="T4" fmla="*/ 164 w 2988"/>
              <a:gd name="T5" fmla="*/ 0 h 873"/>
              <a:gd name="T6" fmla="*/ 2824 w 2988"/>
              <a:gd name="T7" fmla="*/ 0 h 873"/>
              <a:gd name="T8" fmla="*/ 2988 w 2988"/>
              <a:gd name="T9" fmla="*/ 226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8" h="873">
                <a:moveTo>
                  <a:pt x="2988" y="226"/>
                </a:moveTo>
                <a:cubicBezTo>
                  <a:pt x="2097" y="873"/>
                  <a:pt x="891" y="873"/>
                  <a:pt x="0" y="226"/>
                </a:cubicBezTo>
                <a:lnTo>
                  <a:pt x="164" y="0"/>
                </a:lnTo>
                <a:cubicBezTo>
                  <a:pt x="957" y="576"/>
                  <a:pt x="2031" y="576"/>
                  <a:pt x="2824" y="0"/>
                </a:cubicBezTo>
                <a:lnTo>
                  <a:pt x="2988" y="226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8"/>
          <p:cNvSpPr>
            <a:spLocks/>
          </p:cNvSpPr>
          <p:nvPr/>
        </p:nvSpPr>
        <p:spPr bwMode="auto">
          <a:xfrm rot="1828692">
            <a:off x="3381610" y="2719925"/>
            <a:ext cx="616581" cy="1230574"/>
          </a:xfrm>
          <a:custGeom>
            <a:avLst/>
            <a:gdLst>
              <a:gd name="T0" fmla="*/ 1264 w 1428"/>
              <a:gd name="T1" fmla="*/ 2842 h 2842"/>
              <a:gd name="T2" fmla="*/ 341 w 1428"/>
              <a:gd name="T3" fmla="*/ 0 h 2842"/>
              <a:gd name="T4" fmla="*/ 607 w 1428"/>
              <a:gd name="T5" fmla="*/ 87 h 2842"/>
              <a:gd name="T6" fmla="*/ 1428 w 1428"/>
              <a:gd name="T7" fmla="*/ 2616 h 2842"/>
              <a:gd name="T8" fmla="*/ 1264 w 1428"/>
              <a:gd name="T9" fmla="*/ 2842 h 2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8" h="2842">
                <a:moveTo>
                  <a:pt x="1264" y="2842"/>
                </a:moveTo>
                <a:cubicBezTo>
                  <a:pt x="373" y="2195"/>
                  <a:pt x="0" y="1047"/>
                  <a:pt x="341" y="0"/>
                </a:cubicBezTo>
                <a:lnTo>
                  <a:pt x="607" y="87"/>
                </a:lnTo>
                <a:cubicBezTo>
                  <a:pt x="304" y="1019"/>
                  <a:pt x="635" y="2040"/>
                  <a:pt x="1428" y="2616"/>
                </a:cubicBezTo>
                <a:lnTo>
                  <a:pt x="1264" y="284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Freeform 9"/>
          <p:cNvSpPr>
            <a:spLocks/>
          </p:cNvSpPr>
          <p:nvPr/>
        </p:nvSpPr>
        <p:spPr bwMode="auto">
          <a:xfrm rot="1828692">
            <a:off x="3974552" y="2277327"/>
            <a:ext cx="1043444" cy="798536"/>
          </a:xfrm>
          <a:custGeom>
            <a:avLst/>
            <a:gdLst>
              <a:gd name="T0" fmla="*/ 0 w 2417"/>
              <a:gd name="T1" fmla="*/ 1756 h 1843"/>
              <a:gd name="T2" fmla="*/ 2417 w 2417"/>
              <a:gd name="T3" fmla="*/ 0 h 1843"/>
              <a:gd name="T4" fmla="*/ 2417 w 2417"/>
              <a:gd name="T5" fmla="*/ 279 h 1843"/>
              <a:gd name="T6" fmla="*/ 266 w 2417"/>
              <a:gd name="T7" fmla="*/ 1843 h 1843"/>
              <a:gd name="T8" fmla="*/ 0 w 2417"/>
              <a:gd name="T9" fmla="*/ 1756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7" h="1843">
                <a:moveTo>
                  <a:pt x="0" y="1756"/>
                </a:moveTo>
                <a:cubicBezTo>
                  <a:pt x="340" y="709"/>
                  <a:pt x="1316" y="0"/>
                  <a:pt x="2417" y="0"/>
                </a:cubicBezTo>
                <a:lnTo>
                  <a:pt x="2417" y="279"/>
                </a:lnTo>
                <a:cubicBezTo>
                  <a:pt x="1437" y="279"/>
                  <a:pt x="568" y="910"/>
                  <a:pt x="266" y="1843"/>
                </a:cubicBezTo>
                <a:lnTo>
                  <a:pt x="0" y="1756"/>
                </a:lnTo>
                <a:close/>
              </a:path>
            </a:pathLst>
          </a:custGeom>
          <a:solidFill>
            <a:srgbClr val="70758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文字方塊 187"/>
          <p:cNvSpPr txBox="1"/>
          <p:nvPr/>
        </p:nvSpPr>
        <p:spPr>
          <a:xfrm>
            <a:off x="3673108" y="2979150"/>
            <a:ext cx="1797784" cy="11698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</a:t>
            </a:r>
            <a:r>
              <a:rPr lang="en-US" sz="1600" dirty="0"/>
              <a:t>dog. </a:t>
            </a:r>
            <a:endParaRPr lang="en-US" sz="1600" dirty="0" smtClean="0"/>
          </a:p>
        </p:txBody>
      </p:sp>
      <p:grpSp>
        <p:nvGrpSpPr>
          <p:cNvPr id="189" name="群組 188"/>
          <p:cNvGrpSpPr/>
          <p:nvPr/>
        </p:nvGrpSpPr>
        <p:grpSpPr>
          <a:xfrm>
            <a:off x="2027318" y="2203740"/>
            <a:ext cx="299014" cy="355890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190" name="手繪多邊形 189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1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2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93" name="群組 192"/>
          <p:cNvGrpSpPr/>
          <p:nvPr/>
        </p:nvGrpSpPr>
        <p:grpSpPr>
          <a:xfrm>
            <a:off x="2822595" y="4935346"/>
            <a:ext cx="470060" cy="285699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194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5" name="手繪多邊形 194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96" name="群組 195"/>
          <p:cNvGrpSpPr/>
          <p:nvPr/>
        </p:nvGrpSpPr>
        <p:grpSpPr>
          <a:xfrm>
            <a:off x="5714701" y="4900344"/>
            <a:ext cx="306298" cy="306154"/>
            <a:chOff x="5138299" y="5143045"/>
            <a:chExt cx="388822" cy="388640"/>
          </a:xfrm>
          <a:solidFill>
            <a:schemeClr val="bg1">
              <a:lumMod val="50000"/>
            </a:schemeClr>
          </a:solidFill>
        </p:grpSpPr>
        <p:sp>
          <p:nvSpPr>
            <p:cNvPr id="197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8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99" name="手繪多邊形 198"/>
          <p:cNvSpPr>
            <a:spLocks/>
          </p:cNvSpPr>
          <p:nvPr/>
        </p:nvSpPr>
        <p:spPr bwMode="auto">
          <a:xfrm>
            <a:off x="6651346" y="2253474"/>
            <a:ext cx="266924" cy="266935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0" name="文字方塊 199"/>
          <p:cNvSpPr txBox="1"/>
          <p:nvPr/>
        </p:nvSpPr>
        <p:spPr>
          <a:xfrm>
            <a:off x="1877555" y="646648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201" name="文字方塊 200"/>
          <p:cNvSpPr txBox="1"/>
          <p:nvPr/>
        </p:nvSpPr>
        <p:spPr>
          <a:xfrm>
            <a:off x="326737" y="1373295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202" name="文字方塊 201"/>
          <p:cNvSpPr txBox="1"/>
          <p:nvPr/>
        </p:nvSpPr>
        <p:spPr>
          <a:xfrm>
            <a:off x="900729" y="4265639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203" name="文字方塊 202"/>
          <p:cNvSpPr txBox="1"/>
          <p:nvPr/>
        </p:nvSpPr>
        <p:spPr>
          <a:xfrm>
            <a:off x="6459366" y="4265639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204" name="文字方塊 203"/>
          <p:cNvSpPr txBox="1"/>
          <p:nvPr/>
        </p:nvSpPr>
        <p:spPr>
          <a:xfrm>
            <a:off x="6147337" y="107881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5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57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手繪多邊形 34"/>
          <p:cNvSpPr/>
          <p:nvPr/>
        </p:nvSpPr>
        <p:spPr>
          <a:xfrm>
            <a:off x="4290002" y="1993192"/>
            <a:ext cx="385578" cy="307942"/>
          </a:xfrm>
          <a:custGeom>
            <a:avLst/>
            <a:gdLst>
              <a:gd name="connsiteX0" fmla="*/ 292941 w 585882"/>
              <a:gd name="connsiteY0" fmla="*/ 0 h 467916"/>
              <a:gd name="connsiteX1" fmla="*/ 585882 w 585882"/>
              <a:gd name="connsiteY1" fmla="*/ 467916 h 467916"/>
              <a:gd name="connsiteX2" fmla="*/ 292941 w 585882"/>
              <a:gd name="connsiteY2" fmla="*/ 307415 h 467916"/>
              <a:gd name="connsiteX3" fmla="*/ 0 w 585882"/>
              <a:gd name="connsiteY3" fmla="*/ 467916 h 46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882" h="467916">
                <a:moveTo>
                  <a:pt x="292941" y="0"/>
                </a:moveTo>
                <a:lnTo>
                  <a:pt x="585882" y="467916"/>
                </a:lnTo>
                <a:lnTo>
                  <a:pt x="292941" y="307415"/>
                </a:lnTo>
                <a:lnTo>
                  <a:pt x="0" y="46791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手繪多邊形 35"/>
          <p:cNvSpPr/>
          <p:nvPr/>
        </p:nvSpPr>
        <p:spPr>
          <a:xfrm flipV="1">
            <a:off x="4290002" y="4774037"/>
            <a:ext cx="385578" cy="307942"/>
          </a:xfrm>
          <a:custGeom>
            <a:avLst/>
            <a:gdLst>
              <a:gd name="connsiteX0" fmla="*/ 292941 w 585882"/>
              <a:gd name="connsiteY0" fmla="*/ 0 h 467916"/>
              <a:gd name="connsiteX1" fmla="*/ 585882 w 585882"/>
              <a:gd name="connsiteY1" fmla="*/ 467916 h 467916"/>
              <a:gd name="connsiteX2" fmla="*/ 292941 w 585882"/>
              <a:gd name="connsiteY2" fmla="*/ 307415 h 467916"/>
              <a:gd name="connsiteX3" fmla="*/ 0 w 585882"/>
              <a:gd name="connsiteY3" fmla="*/ 467916 h 46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882" h="467916">
                <a:moveTo>
                  <a:pt x="292941" y="0"/>
                </a:moveTo>
                <a:lnTo>
                  <a:pt x="585882" y="467916"/>
                </a:lnTo>
                <a:lnTo>
                  <a:pt x="292941" y="307415"/>
                </a:lnTo>
                <a:lnTo>
                  <a:pt x="0" y="4679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3696003" y="326160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rgbClr val="FF0000"/>
              </a:gs>
              <a:gs pos="100000">
                <a:srgbClr val="FFFF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3763072" y="393230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40" name="橢圓 39"/>
          <p:cNvSpPr/>
          <p:nvPr/>
        </p:nvSpPr>
        <p:spPr>
          <a:xfrm>
            <a:off x="3843493" y="473651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grpSp>
        <p:nvGrpSpPr>
          <p:cNvPr id="41" name="群組 40"/>
          <p:cNvGrpSpPr/>
          <p:nvPr/>
        </p:nvGrpSpPr>
        <p:grpSpPr>
          <a:xfrm>
            <a:off x="4344166" y="531203"/>
            <a:ext cx="305625" cy="247763"/>
            <a:chOff x="2277122" y="2547918"/>
            <a:chExt cx="514369" cy="416987"/>
          </a:xfrm>
        </p:grpSpPr>
        <p:sp>
          <p:nvSpPr>
            <p:cNvPr id="43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手繪多邊形 43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2" name="文字方塊 41"/>
          <p:cNvSpPr txBox="1"/>
          <p:nvPr/>
        </p:nvSpPr>
        <p:spPr>
          <a:xfrm>
            <a:off x="3841372" y="827407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46" name="橢圓 45"/>
          <p:cNvSpPr/>
          <p:nvPr/>
        </p:nvSpPr>
        <p:spPr>
          <a:xfrm>
            <a:off x="3696003" y="5175431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3763072" y="5242501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48" name="橢圓 47"/>
          <p:cNvSpPr/>
          <p:nvPr/>
        </p:nvSpPr>
        <p:spPr>
          <a:xfrm>
            <a:off x="3843493" y="5322922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50" name="文字方塊 49"/>
          <p:cNvSpPr txBox="1"/>
          <p:nvPr/>
        </p:nvSpPr>
        <p:spPr>
          <a:xfrm>
            <a:off x="3841372" y="5676678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4" name="橢圓 3"/>
          <p:cNvSpPr/>
          <p:nvPr/>
        </p:nvSpPr>
        <p:spPr>
          <a:xfrm rot="1800000">
            <a:off x="3657600" y="2623185"/>
            <a:ext cx="1828800" cy="18288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1800000">
            <a:off x="4918883" y="2751796"/>
            <a:ext cx="986240" cy="634203"/>
          </a:xfrm>
          <a:custGeom>
            <a:avLst/>
            <a:gdLst>
              <a:gd name="T0" fmla="*/ 0 w 2202"/>
              <a:gd name="T1" fmla="*/ 0 h 1411"/>
              <a:gd name="T2" fmla="*/ 2202 w 2202"/>
              <a:gd name="T3" fmla="*/ 1271 h 1411"/>
              <a:gd name="T4" fmla="*/ 1959 w 2202"/>
              <a:gd name="T5" fmla="*/ 1411 h 1411"/>
              <a:gd name="T6" fmla="*/ 0 w 2202"/>
              <a:gd name="T7" fmla="*/ 280 h 1411"/>
              <a:gd name="T8" fmla="*/ 0 w 2202"/>
              <a:gd name="T9" fmla="*/ 0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2" h="1411">
                <a:moveTo>
                  <a:pt x="0" y="0"/>
                </a:moveTo>
                <a:cubicBezTo>
                  <a:pt x="908" y="0"/>
                  <a:pt x="1747" y="485"/>
                  <a:pt x="2202" y="1271"/>
                </a:cubicBezTo>
                <a:lnTo>
                  <a:pt x="1959" y="1411"/>
                </a:lnTo>
                <a:cubicBezTo>
                  <a:pt x="1555" y="711"/>
                  <a:pt x="808" y="280"/>
                  <a:pt x="0" y="28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rot="1800000">
            <a:off x="5311300" y="3483168"/>
            <a:ext cx="312623" cy="1142999"/>
          </a:xfrm>
          <a:custGeom>
            <a:avLst/>
            <a:gdLst>
              <a:gd name="T0" fmla="*/ 243 w 697"/>
              <a:gd name="T1" fmla="*/ 0 h 2542"/>
              <a:gd name="T2" fmla="*/ 243 w 697"/>
              <a:gd name="T3" fmla="*/ 2542 h 2542"/>
              <a:gd name="T4" fmla="*/ 0 w 697"/>
              <a:gd name="T5" fmla="*/ 2402 h 2542"/>
              <a:gd name="T6" fmla="*/ 0 w 697"/>
              <a:gd name="T7" fmla="*/ 140 h 2542"/>
              <a:gd name="T8" fmla="*/ 243 w 697"/>
              <a:gd name="T9" fmla="*/ 0 h 2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2542">
                <a:moveTo>
                  <a:pt x="243" y="0"/>
                </a:moveTo>
                <a:cubicBezTo>
                  <a:pt x="697" y="787"/>
                  <a:pt x="697" y="1756"/>
                  <a:pt x="243" y="2542"/>
                </a:cubicBezTo>
                <a:lnTo>
                  <a:pt x="0" y="2402"/>
                </a:lnTo>
                <a:cubicBezTo>
                  <a:pt x="405" y="1702"/>
                  <a:pt x="405" y="840"/>
                  <a:pt x="0" y="140"/>
                </a:cubicBezTo>
                <a:lnTo>
                  <a:pt x="243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rot="1800000">
            <a:off x="4092986" y="4182292"/>
            <a:ext cx="986240" cy="634203"/>
          </a:xfrm>
          <a:custGeom>
            <a:avLst/>
            <a:gdLst>
              <a:gd name="T0" fmla="*/ 2202 w 2202"/>
              <a:gd name="T1" fmla="*/ 140 h 1411"/>
              <a:gd name="T2" fmla="*/ 0 w 2202"/>
              <a:gd name="T3" fmla="*/ 1411 h 1411"/>
              <a:gd name="T4" fmla="*/ 0 w 2202"/>
              <a:gd name="T5" fmla="*/ 1132 h 1411"/>
              <a:gd name="T6" fmla="*/ 1959 w 2202"/>
              <a:gd name="T7" fmla="*/ 0 h 1411"/>
              <a:gd name="T8" fmla="*/ 2202 w 2202"/>
              <a:gd name="T9" fmla="*/ 140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2" h="1411">
                <a:moveTo>
                  <a:pt x="2202" y="140"/>
                </a:moveTo>
                <a:cubicBezTo>
                  <a:pt x="1747" y="927"/>
                  <a:pt x="908" y="1411"/>
                  <a:pt x="0" y="1411"/>
                </a:cubicBezTo>
                <a:lnTo>
                  <a:pt x="0" y="1132"/>
                </a:lnTo>
                <a:cubicBezTo>
                  <a:pt x="808" y="1132"/>
                  <a:pt x="1555" y="700"/>
                  <a:pt x="1959" y="0"/>
                </a:cubicBezTo>
                <a:lnTo>
                  <a:pt x="2202" y="140"/>
                </a:lnTo>
                <a:close/>
              </a:path>
            </a:pathLst>
          </a:custGeom>
          <a:solidFill>
            <a:srgbClr val="FF614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 rot="1800000">
            <a:off x="3238042" y="3688948"/>
            <a:ext cx="987135" cy="634203"/>
          </a:xfrm>
          <a:custGeom>
            <a:avLst/>
            <a:gdLst>
              <a:gd name="T0" fmla="*/ 2201 w 2201"/>
              <a:gd name="T1" fmla="*/ 1411 h 1411"/>
              <a:gd name="T2" fmla="*/ 0 w 2201"/>
              <a:gd name="T3" fmla="*/ 140 h 1411"/>
              <a:gd name="T4" fmla="*/ 242 w 2201"/>
              <a:gd name="T5" fmla="*/ 0 h 1411"/>
              <a:gd name="T6" fmla="*/ 2201 w 2201"/>
              <a:gd name="T7" fmla="*/ 1132 h 1411"/>
              <a:gd name="T8" fmla="*/ 2201 w 2201"/>
              <a:gd name="T9" fmla="*/ 1411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1" h="1411">
                <a:moveTo>
                  <a:pt x="2201" y="1411"/>
                </a:moveTo>
                <a:cubicBezTo>
                  <a:pt x="1293" y="1411"/>
                  <a:pt x="454" y="927"/>
                  <a:pt x="0" y="140"/>
                </a:cubicBezTo>
                <a:lnTo>
                  <a:pt x="242" y="0"/>
                </a:lnTo>
                <a:cubicBezTo>
                  <a:pt x="646" y="700"/>
                  <a:pt x="1393" y="1132"/>
                  <a:pt x="2201" y="1132"/>
                </a:cubicBezTo>
                <a:lnTo>
                  <a:pt x="2201" y="1411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1800000">
            <a:off x="3520138" y="2448781"/>
            <a:ext cx="311727" cy="1142999"/>
          </a:xfrm>
          <a:custGeom>
            <a:avLst/>
            <a:gdLst>
              <a:gd name="T0" fmla="*/ 454 w 696"/>
              <a:gd name="T1" fmla="*/ 2542 h 2542"/>
              <a:gd name="T2" fmla="*/ 454 w 696"/>
              <a:gd name="T3" fmla="*/ 0 h 2542"/>
              <a:gd name="T4" fmla="*/ 696 w 696"/>
              <a:gd name="T5" fmla="*/ 140 h 2542"/>
              <a:gd name="T6" fmla="*/ 696 w 696"/>
              <a:gd name="T7" fmla="*/ 2402 h 2542"/>
              <a:gd name="T8" fmla="*/ 454 w 696"/>
              <a:gd name="T9" fmla="*/ 2542 h 2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6" h="2542">
                <a:moveTo>
                  <a:pt x="454" y="2542"/>
                </a:moveTo>
                <a:cubicBezTo>
                  <a:pt x="0" y="1756"/>
                  <a:pt x="0" y="787"/>
                  <a:pt x="454" y="0"/>
                </a:cubicBezTo>
                <a:lnTo>
                  <a:pt x="696" y="140"/>
                </a:lnTo>
                <a:cubicBezTo>
                  <a:pt x="292" y="840"/>
                  <a:pt x="292" y="1702"/>
                  <a:pt x="696" y="2402"/>
                </a:cubicBezTo>
                <a:lnTo>
                  <a:pt x="454" y="254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 rot="1800000">
            <a:off x="4063939" y="2258452"/>
            <a:ext cx="987135" cy="634203"/>
          </a:xfrm>
          <a:custGeom>
            <a:avLst/>
            <a:gdLst>
              <a:gd name="T0" fmla="*/ 0 w 2201"/>
              <a:gd name="T1" fmla="*/ 1271 h 1411"/>
              <a:gd name="T2" fmla="*/ 2201 w 2201"/>
              <a:gd name="T3" fmla="*/ 0 h 1411"/>
              <a:gd name="T4" fmla="*/ 2201 w 2201"/>
              <a:gd name="T5" fmla="*/ 280 h 1411"/>
              <a:gd name="T6" fmla="*/ 242 w 2201"/>
              <a:gd name="T7" fmla="*/ 1411 h 1411"/>
              <a:gd name="T8" fmla="*/ 0 w 2201"/>
              <a:gd name="T9" fmla="*/ 1271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1" h="1411">
                <a:moveTo>
                  <a:pt x="0" y="1271"/>
                </a:moveTo>
                <a:cubicBezTo>
                  <a:pt x="454" y="485"/>
                  <a:pt x="1293" y="0"/>
                  <a:pt x="2201" y="0"/>
                </a:cubicBezTo>
                <a:lnTo>
                  <a:pt x="2201" y="280"/>
                </a:lnTo>
                <a:cubicBezTo>
                  <a:pt x="1393" y="280"/>
                  <a:pt x="646" y="711"/>
                  <a:pt x="242" y="1411"/>
                </a:cubicBezTo>
                <a:lnTo>
                  <a:pt x="0" y="1271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手繪多邊形 97"/>
          <p:cNvSpPr/>
          <p:nvPr/>
        </p:nvSpPr>
        <p:spPr>
          <a:xfrm rot="18000000">
            <a:off x="3085861" y="2688403"/>
            <a:ext cx="385578" cy="307942"/>
          </a:xfrm>
          <a:custGeom>
            <a:avLst/>
            <a:gdLst>
              <a:gd name="connsiteX0" fmla="*/ 292941 w 585882"/>
              <a:gd name="connsiteY0" fmla="*/ 0 h 467916"/>
              <a:gd name="connsiteX1" fmla="*/ 585882 w 585882"/>
              <a:gd name="connsiteY1" fmla="*/ 467916 h 467916"/>
              <a:gd name="connsiteX2" fmla="*/ 292941 w 585882"/>
              <a:gd name="connsiteY2" fmla="*/ 307415 h 467916"/>
              <a:gd name="connsiteX3" fmla="*/ 0 w 585882"/>
              <a:gd name="connsiteY3" fmla="*/ 467916 h 46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882" h="467916">
                <a:moveTo>
                  <a:pt x="292941" y="0"/>
                </a:moveTo>
                <a:lnTo>
                  <a:pt x="585882" y="467916"/>
                </a:lnTo>
                <a:lnTo>
                  <a:pt x="292941" y="307415"/>
                </a:lnTo>
                <a:lnTo>
                  <a:pt x="0" y="4679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9" name="手繪多邊形 98"/>
          <p:cNvSpPr/>
          <p:nvPr/>
        </p:nvSpPr>
        <p:spPr>
          <a:xfrm rot="18000000" flipV="1">
            <a:off x="5494144" y="4078826"/>
            <a:ext cx="385578" cy="307942"/>
          </a:xfrm>
          <a:custGeom>
            <a:avLst/>
            <a:gdLst>
              <a:gd name="connsiteX0" fmla="*/ 292941 w 585882"/>
              <a:gd name="connsiteY0" fmla="*/ 0 h 467916"/>
              <a:gd name="connsiteX1" fmla="*/ 585882 w 585882"/>
              <a:gd name="connsiteY1" fmla="*/ 467916 h 467916"/>
              <a:gd name="connsiteX2" fmla="*/ 292941 w 585882"/>
              <a:gd name="connsiteY2" fmla="*/ 307415 h 467916"/>
              <a:gd name="connsiteX3" fmla="*/ 0 w 585882"/>
              <a:gd name="connsiteY3" fmla="*/ 467916 h 46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882" h="467916">
                <a:moveTo>
                  <a:pt x="292941" y="0"/>
                </a:moveTo>
                <a:lnTo>
                  <a:pt x="585882" y="467916"/>
                </a:lnTo>
                <a:lnTo>
                  <a:pt x="292941" y="307415"/>
                </a:lnTo>
                <a:lnTo>
                  <a:pt x="0" y="4679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橢圓 108"/>
          <p:cNvSpPr/>
          <p:nvPr/>
        </p:nvSpPr>
        <p:spPr>
          <a:xfrm>
            <a:off x="1596207" y="1538478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C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10" name="橢圓 109"/>
          <p:cNvSpPr/>
          <p:nvPr/>
        </p:nvSpPr>
        <p:spPr>
          <a:xfrm>
            <a:off x="1663276" y="1605548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11" name="橢圓 110"/>
          <p:cNvSpPr/>
          <p:nvPr/>
        </p:nvSpPr>
        <p:spPr>
          <a:xfrm>
            <a:off x="1743697" y="1685969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13" name="文字方塊 112"/>
          <p:cNvSpPr txBox="1"/>
          <p:nvPr/>
        </p:nvSpPr>
        <p:spPr>
          <a:xfrm>
            <a:off x="1741576" y="2039725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102" name="橢圓 101"/>
          <p:cNvSpPr/>
          <p:nvPr/>
        </p:nvSpPr>
        <p:spPr>
          <a:xfrm>
            <a:off x="5795799" y="3963113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C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03" name="橢圓 102"/>
          <p:cNvSpPr/>
          <p:nvPr/>
        </p:nvSpPr>
        <p:spPr>
          <a:xfrm>
            <a:off x="5862868" y="4030183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04" name="橢圓 103"/>
          <p:cNvSpPr/>
          <p:nvPr/>
        </p:nvSpPr>
        <p:spPr>
          <a:xfrm>
            <a:off x="5943289" y="4110604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06" name="文字方塊 105"/>
          <p:cNvSpPr txBox="1"/>
          <p:nvPr/>
        </p:nvSpPr>
        <p:spPr>
          <a:xfrm>
            <a:off x="5941168" y="4464360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117" name="手繪多邊形 116"/>
          <p:cNvSpPr/>
          <p:nvPr/>
        </p:nvSpPr>
        <p:spPr>
          <a:xfrm rot="3600000">
            <a:off x="5494143" y="2688403"/>
            <a:ext cx="385578" cy="307942"/>
          </a:xfrm>
          <a:custGeom>
            <a:avLst/>
            <a:gdLst>
              <a:gd name="connsiteX0" fmla="*/ 292941 w 585882"/>
              <a:gd name="connsiteY0" fmla="*/ 0 h 467916"/>
              <a:gd name="connsiteX1" fmla="*/ 585882 w 585882"/>
              <a:gd name="connsiteY1" fmla="*/ 467916 h 467916"/>
              <a:gd name="connsiteX2" fmla="*/ 292941 w 585882"/>
              <a:gd name="connsiteY2" fmla="*/ 307415 h 467916"/>
              <a:gd name="connsiteX3" fmla="*/ 0 w 585882"/>
              <a:gd name="connsiteY3" fmla="*/ 467916 h 46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882" h="467916">
                <a:moveTo>
                  <a:pt x="292941" y="0"/>
                </a:moveTo>
                <a:lnTo>
                  <a:pt x="585882" y="467916"/>
                </a:lnTo>
                <a:lnTo>
                  <a:pt x="292941" y="307415"/>
                </a:lnTo>
                <a:lnTo>
                  <a:pt x="0" y="46791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8" name="手繪多邊形 117"/>
          <p:cNvSpPr/>
          <p:nvPr/>
        </p:nvSpPr>
        <p:spPr>
          <a:xfrm rot="3600000" flipV="1">
            <a:off x="3085860" y="4078826"/>
            <a:ext cx="385578" cy="307942"/>
          </a:xfrm>
          <a:custGeom>
            <a:avLst/>
            <a:gdLst>
              <a:gd name="connsiteX0" fmla="*/ 292941 w 585882"/>
              <a:gd name="connsiteY0" fmla="*/ 0 h 467916"/>
              <a:gd name="connsiteX1" fmla="*/ 585882 w 585882"/>
              <a:gd name="connsiteY1" fmla="*/ 467916 h 467916"/>
              <a:gd name="connsiteX2" fmla="*/ 292941 w 585882"/>
              <a:gd name="connsiteY2" fmla="*/ 307415 h 467916"/>
              <a:gd name="connsiteX3" fmla="*/ 0 w 585882"/>
              <a:gd name="connsiteY3" fmla="*/ 467916 h 46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882" h="467916">
                <a:moveTo>
                  <a:pt x="292941" y="0"/>
                </a:moveTo>
                <a:lnTo>
                  <a:pt x="585882" y="467916"/>
                </a:lnTo>
                <a:lnTo>
                  <a:pt x="292941" y="307415"/>
                </a:lnTo>
                <a:lnTo>
                  <a:pt x="0" y="4679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橢圓 127"/>
          <p:cNvSpPr/>
          <p:nvPr/>
        </p:nvSpPr>
        <p:spPr>
          <a:xfrm>
            <a:off x="5795799" y="1538478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FF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9" name="橢圓 128"/>
          <p:cNvSpPr/>
          <p:nvPr/>
        </p:nvSpPr>
        <p:spPr>
          <a:xfrm>
            <a:off x="5862868" y="1605548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30" name="橢圓 129"/>
          <p:cNvSpPr/>
          <p:nvPr/>
        </p:nvSpPr>
        <p:spPr>
          <a:xfrm>
            <a:off x="5943289" y="1685969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32" name="文字方塊 131"/>
          <p:cNvSpPr txBox="1"/>
          <p:nvPr/>
        </p:nvSpPr>
        <p:spPr>
          <a:xfrm>
            <a:off x="5941168" y="2039725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121" name="橢圓 120"/>
          <p:cNvSpPr/>
          <p:nvPr/>
        </p:nvSpPr>
        <p:spPr>
          <a:xfrm>
            <a:off x="1596207" y="3963113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B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22" name="橢圓 121"/>
          <p:cNvSpPr/>
          <p:nvPr/>
        </p:nvSpPr>
        <p:spPr>
          <a:xfrm>
            <a:off x="1663276" y="4030183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23" name="橢圓 122"/>
          <p:cNvSpPr/>
          <p:nvPr/>
        </p:nvSpPr>
        <p:spPr>
          <a:xfrm>
            <a:off x="1743697" y="4110604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25" name="文字方塊 124"/>
          <p:cNvSpPr txBox="1"/>
          <p:nvPr/>
        </p:nvSpPr>
        <p:spPr>
          <a:xfrm>
            <a:off x="1741576" y="4464360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68" name="文字方塊 67"/>
          <p:cNvSpPr txBox="1"/>
          <p:nvPr/>
        </p:nvSpPr>
        <p:spPr>
          <a:xfrm>
            <a:off x="3673108" y="2979150"/>
            <a:ext cx="1797784" cy="11698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</a:t>
            </a:r>
            <a:r>
              <a:rPr lang="en-US" sz="1600" dirty="0"/>
              <a:t>dog. </a:t>
            </a:r>
            <a:endParaRPr lang="en-US" sz="1600" dirty="0" smtClean="0"/>
          </a:p>
        </p:txBody>
      </p:sp>
      <p:grpSp>
        <p:nvGrpSpPr>
          <p:cNvPr id="69" name="群組 68"/>
          <p:cNvGrpSpPr/>
          <p:nvPr/>
        </p:nvGrpSpPr>
        <p:grpSpPr>
          <a:xfrm>
            <a:off x="2244370" y="1714162"/>
            <a:ext cx="299014" cy="355890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70" name="手繪多邊形 69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1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2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3" name="群組 72"/>
          <p:cNvGrpSpPr/>
          <p:nvPr/>
        </p:nvGrpSpPr>
        <p:grpSpPr>
          <a:xfrm>
            <a:off x="2114454" y="4191044"/>
            <a:ext cx="470060" cy="285699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74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5" name="手繪多邊形 74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4300079" y="5383615"/>
            <a:ext cx="306298" cy="306154"/>
            <a:chOff x="5138299" y="5143045"/>
            <a:chExt cx="388822" cy="388640"/>
          </a:xfrm>
          <a:solidFill>
            <a:schemeClr val="bg1">
              <a:lumMod val="50000"/>
            </a:schemeClr>
          </a:solidFill>
        </p:grpSpPr>
        <p:sp>
          <p:nvSpPr>
            <p:cNvPr id="77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9" name="手繪多邊形 78"/>
          <p:cNvSpPr>
            <a:spLocks/>
          </p:cNvSpPr>
          <p:nvPr/>
        </p:nvSpPr>
        <p:spPr bwMode="auto">
          <a:xfrm>
            <a:off x="6411891" y="4158259"/>
            <a:ext cx="266924" cy="266935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0" name="群組 79"/>
          <p:cNvGrpSpPr/>
          <p:nvPr/>
        </p:nvGrpSpPr>
        <p:grpSpPr>
          <a:xfrm>
            <a:off x="6345169" y="1777986"/>
            <a:ext cx="394624" cy="292066"/>
            <a:chOff x="4352523" y="2732400"/>
            <a:chExt cx="438956" cy="324876"/>
          </a:xfrm>
        </p:grpSpPr>
        <p:sp>
          <p:nvSpPr>
            <p:cNvPr id="81" name="Freeform 18"/>
            <p:cNvSpPr>
              <a:spLocks/>
            </p:cNvSpPr>
            <p:nvPr/>
          </p:nvSpPr>
          <p:spPr bwMode="auto">
            <a:xfrm>
              <a:off x="4481902" y="2900153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2" name="Freeform 19"/>
            <p:cNvSpPr>
              <a:spLocks/>
            </p:cNvSpPr>
            <p:nvPr/>
          </p:nvSpPr>
          <p:spPr bwMode="auto">
            <a:xfrm>
              <a:off x="4414490" y="2814332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3" name="Freeform 20"/>
            <p:cNvSpPr>
              <a:spLocks/>
            </p:cNvSpPr>
            <p:nvPr/>
          </p:nvSpPr>
          <p:spPr bwMode="auto">
            <a:xfrm>
              <a:off x="4352523" y="2732400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4" name="Oval 21"/>
            <p:cNvSpPr>
              <a:spLocks noChangeArrowheads="1"/>
            </p:cNvSpPr>
            <p:nvPr/>
          </p:nvSpPr>
          <p:spPr bwMode="auto">
            <a:xfrm>
              <a:off x="4538165" y="2985974"/>
              <a:ext cx="71042" cy="713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85" name="文字方塊 84"/>
          <p:cNvSpPr txBox="1"/>
          <p:nvPr/>
        </p:nvSpPr>
        <p:spPr>
          <a:xfrm>
            <a:off x="1970305" y="506979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86" name="文字方塊 85"/>
          <p:cNvSpPr txBox="1"/>
          <p:nvPr/>
        </p:nvSpPr>
        <p:spPr>
          <a:xfrm>
            <a:off x="277751" y="1079184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87" name="文字方塊 86"/>
          <p:cNvSpPr txBox="1"/>
          <p:nvPr/>
        </p:nvSpPr>
        <p:spPr>
          <a:xfrm>
            <a:off x="405909" y="3175928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88" name="文字方塊 87"/>
          <p:cNvSpPr txBox="1"/>
          <p:nvPr/>
        </p:nvSpPr>
        <p:spPr>
          <a:xfrm>
            <a:off x="5202508" y="5755854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89" name="文字方塊 88"/>
          <p:cNvSpPr txBox="1"/>
          <p:nvPr/>
        </p:nvSpPr>
        <p:spPr>
          <a:xfrm>
            <a:off x="6989915" y="329768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90" name="文字方塊 89"/>
          <p:cNvSpPr txBox="1"/>
          <p:nvPr/>
        </p:nvSpPr>
        <p:spPr>
          <a:xfrm>
            <a:off x="6470270" y="680706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6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23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2411724" y="1268724"/>
            <a:ext cx="4320552" cy="4320552"/>
          </a:xfrm>
          <a:prstGeom prst="ellipse">
            <a:avLst/>
          </a:prstGeom>
          <a:noFill/>
          <a:ln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3497046" y="2354046"/>
            <a:ext cx="2149910" cy="2149910"/>
            <a:chOff x="3497046" y="2354046"/>
            <a:chExt cx="2149910" cy="2149910"/>
          </a:xfrm>
        </p:grpSpPr>
        <p:sp>
          <p:nvSpPr>
            <p:cNvPr id="34" name="橢圓 33"/>
            <p:cNvSpPr/>
            <p:nvPr/>
          </p:nvSpPr>
          <p:spPr>
            <a:xfrm>
              <a:off x="3497046" y="2354046"/>
              <a:ext cx="2149910" cy="2149910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66000">
                  <a:srgbClr val="00B0F0"/>
                </a:gs>
                <a:gs pos="33000">
                  <a:srgbClr val="FFFF0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3649315" y="2506315"/>
              <a:ext cx="1845372" cy="18453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3772264" y="2629264"/>
              <a:ext cx="1599474" cy="15994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3713843" y="546100"/>
            <a:ext cx="1716316" cy="1716316"/>
            <a:chOff x="3713843" y="546100"/>
            <a:chExt cx="1716316" cy="1716316"/>
          </a:xfrm>
        </p:grpSpPr>
        <p:sp>
          <p:nvSpPr>
            <p:cNvPr id="35" name="橢圓 34"/>
            <p:cNvSpPr/>
            <p:nvPr/>
          </p:nvSpPr>
          <p:spPr>
            <a:xfrm>
              <a:off x="3713843" y="546100"/>
              <a:ext cx="1716316" cy="1716316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33000">
                  <a:srgbClr val="FFFF0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3835402" y="667659"/>
              <a:ext cx="1473198" cy="147319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3933555" y="765812"/>
              <a:ext cx="1276892" cy="12768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 flipH="1">
            <a:off x="4392049" y="865563"/>
            <a:ext cx="359905" cy="294270"/>
            <a:chOff x="27939457" y="2831385"/>
            <a:chExt cx="2923084" cy="2390021"/>
          </a:xfrm>
          <a:solidFill>
            <a:schemeClr val="bg1">
              <a:lumMod val="50000"/>
            </a:schemeClr>
          </a:solidFill>
        </p:grpSpPr>
        <p:sp>
          <p:nvSpPr>
            <p:cNvPr id="18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手繪多邊形 18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352523" y="2732400"/>
            <a:ext cx="438956" cy="324876"/>
            <a:chOff x="4352523" y="2732400"/>
            <a:chExt cx="438956" cy="324876"/>
          </a:xfrm>
        </p:grpSpPr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481902" y="2900153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4414490" y="2814332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4352523" y="2732400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4538165" y="2985974"/>
              <a:ext cx="71042" cy="713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1960363" y="3583216"/>
            <a:ext cx="1716316" cy="1716314"/>
            <a:chOff x="1960363" y="3583216"/>
            <a:chExt cx="1716316" cy="1716314"/>
          </a:xfrm>
        </p:grpSpPr>
        <p:sp>
          <p:nvSpPr>
            <p:cNvPr id="38" name="橢圓 37"/>
            <p:cNvSpPr/>
            <p:nvPr/>
          </p:nvSpPr>
          <p:spPr>
            <a:xfrm>
              <a:off x="1960363" y="3583216"/>
              <a:ext cx="1716316" cy="1716314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rgbClr val="FF0000"/>
                </a:gs>
                <a:gs pos="100000">
                  <a:srgbClr val="FFFF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2081922" y="3704775"/>
              <a:ext cx="1473198" cy="147319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2180075" y="3802928"/>
              <a:ext cx="1276892" cy="12768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手繪多邊形 15"/>
          <p:cNvSpPr>
            <a:spLocks/>
          </p:cNvSpPr>
          <p:nvPr/>
        </p:nvSpPr>
        <p:spPr bwMode="auto">
          <a:xfrm>
            <a:off x="2619471" y="3973596"/>
            <a:ext cx="355389" cy="35540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5467322" y="3583215"/>
            <a:ext cx="1716316" cy="1716316"/>
            <a:chOff x="5467322" y="3583215"/>
            <a:chExt cx="1716316" cy="1716316"/>
          </a:xfrm>
        </p:grpSpPr>
        <p:sp>
          <p:nvSpPr>
            <p:cNvPr id="53" name="橢圓 52"/>
            <p:cNvSpPr/>
            <p:nvPr/>
          </p:nvSpPr>
          <p:spPr>
            <a:xfrm>
              <a:off x="5467322" y="3583215"/>
              <a:ext cx="1716316" cy="1716316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rgbClr val="00B0F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橢圓 53"/>
            <p:cNvSpPr/>
            <p:nvPr/>
          </p:nvSpPr>
          <p:spPr>
            <a:xfrm>
              <a:off x="5588881" y="3704774"/>
              <a:ext cx="1473198" cy="147319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橢圓 54"/>
            <p:cNvSpPr/>
            <p:nvPr/>
          </p:nvSpPr>
          <p:spPr>
            <a:xfrm>
              <a:off x="5687034" y="3802927"/>
              <a:ext cx="1276892" cy="12768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6112292" y="3884856"/>
            <a:ext cx="434338" cy="368694"/>
            <a:chOff x="6112292" y="3884856"/>
            <a:chExt cx="434338" cy="368694"/>
          </a:xfrm>
        </p:grpSpPr>
        <p:sp>
          <p:nvSpPr>
            <p:cNvPr id="68" name="Freeform 125"/>
            <p:cNvSpPr>
              <a:spLocks/>
            </p:cNvSpPr>
            <p:nvPr/>
          </p:nvSpPr>
          <p:spPr bwMode="auto">
            <a:xfrm>
              <a:off x="6437961" y="4177703"/>
              <a:ext cx="108669" cy="75847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Freeform 146"/>
            <p:cNvSpPr>
              <a:spLocks/>
            </p:cNvSpPr>
            <p:nvPr/>
          </p:nvSpPr>
          <p:spPr bwMode="auto">
            <a:xfrm>
              <a:off x="6112292" y="4177192"/>
              <a:ext cx="108840" cy="74997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Freeform 147"/>
            <p:cNvSpPr>
              <a:spLocks/>
            </p:cNvSpPr>
            <p:nvPr/>
          </p:nvSpPr>
          <p:spPr bwMode="auto">
            <a:xfrm>
              <a:off x="6274701" y="4177702"/>
              <a:ext cx="108159" cy="74657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Freeform 151"/>
            <p:cNvSpPr>
              <a:spLocks/>
            </p:cNvSpPr>
            <p:nvPr/>
          </p:nvSpPr>
          <p:spPr bwMode="auto">
            <a:xfrm>
              <a:off x="6155658" y="3982811"/>
              <a:ext cx="347096" cy="172783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" name="Freeform 161"/>
            <p:cNvSpPr>
              <a:spLocks/>
            </p:cNvSpPr>
            <p:nvPr/>
          </p:nvSpPr>
          <p:spPr bwMode="auto">
            <a:xfrm>
              <a:off x="6274701" y="3884856"/>
              <a:ext cx="108669" cy="7652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4159418" y="1234887"/>
            <a:ext cx="825163" cy="5579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2380767" y="4380662"/>
            <a:ext cx="825163" cy="5579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5912898" y="4380662"/>
            <a:ext cx="825163" cy="5579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713843" y="3047005"/>
            <a:ext cx="1767000" cy="9715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3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1908811" y="482705"/>
            <a:ext cx="1767000" cy="9715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389432" y="2929254"/>
            <a:ext cx="1767000" cy="9715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7033115" y="3088586"/>
            <a:ext cx="1767000" cy="9715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26530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2411724" y="1268724"/>
            <a:ext cx="4320552" cy="4320552"/>
          </a:xfrm>
          <a:prstGeom prst="ellipse">
            <a:avLst/>
          </a:prstGeom>
          <a:noFill/>
          <a:ln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grpSp>
        <p:nvGrpSpPr>
          <p:cNvPr id="49" name="群組 48"/>
          <p:cNvGrpSpPr/>
          <p:nvPr/>
        </p:nvGrpSpPr>
        <p:grpSpPr>
          <a:xfrm>
            <a:off x="3497046" y="2354046"/>
            <a:ext cx="2149910" cy="2149910"/>
            <a:chOff x="3497046" y="2354046"/>
            <a:chExt cx="2149910" cy="2149910"/>
          </a:xfrm>
        </p:grpSpPr>
        <p:sp>
          <p:nvSpPr>
            <p:cNvPr id="34" name="橢圓 33"/>
            <p:cNvSpPr/>
            <p:nvPr/>
          </p:nvSpPr>
          <p:spPr>
            <a:xfrm>
              <a:off x="3497046" y="2354046"/>
              <a:ext cx="2149910" cy="2149910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66000">
                  <a:srgbClr val="00B0F0"/>
                </a:gs>
                <a:gs pos="33000">
                  <a:srgbClr val="FFFF0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3649315" y="2506315"/>
              <a:ext cx="1845372" cy="18453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3772264" y="2629264"/>
              <a:ext cx="1599474" cy="15994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3713843" y="546100"/>
            <a:ext cx="1716316" cy="1716316"/>
            <a:chOff x="3713843" y="546100"/>
            <a:chExt cx="1716316" cy="1716316"/>
          </a:xfrm>
        </p:grpSpPr>
        <p:sp>
          <p:nvSpPr>
            <p:cNvPr id="35" name="橢圓 34"/>
            <p:cNvSpPr/>
            <p:nvPr/>
          </p:nvSpPr>
          <p:spPr>
            <a:xfrm>
              <a:off x="3713843" y="546100"/>
              <a:ext cx="1716316" cy="1716316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33000">
                  <a:srgbClr val="FFFF0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3835402" y="667659"/>
              <a:ext cx="1473198" cy="147319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3933555" y="765812"/>
              <a:ext cx="1276892" cy="12768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3713843" y="4595586"/>
            <a:ext cx="1716316" cy="1716316"/>
            <a:chOff x="3713843" y="4595586"/>
            <a:chExt cx="1716316" cy="1716316"/>
          </a:xfrm>
        </p:grpSpPr>
        <p:sp>
          <p:nvSpPr>
            <p:cNvPr id="36" name="橢圓 35"/>
            <p:cNvSpPr/>
            <p:nvPr/>
          </p:nvSpPr>
          <p:spPr>
            <a:xfrm>
              <a:off x="3713843" y="4595586"/>
              <a:ext cx="1716316" cy="1716316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rgbClr val="00B0F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3835402" y="4717145"/>
              <a:ext cx="1473198" cy="147319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3933555" y="4815298"/>
              <a:ext cx="1276892" cy="12768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5738585" y="2570844"/>
            <a:ext cx="1716316" cy="1716314"/>
            <a:chOff x="5738585" y="2570844"/>
            <a:chExt cx="1716316" cy="1716314"/>
          </a:xfrm>
        </p:grpSpPr>
        <p:sp>
          <p:nvSpPr>
            <p:cNvPr id="37" name="橢圓 36"/>
            <p:cNvSpPr/>
            <p:nvPr/>
          </p:nvSpPr>
          <p:spPr>
            <a:xfrm>
              <a:off x="5738585" y="2570844"/>
              <a:ext cx="1716316" cy="1716314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66000">
                  <a:srgbClr val="0070C0"/>
                </a:gs>
                <a:gs pos="33000">
                  <a:srgbClr val="00B05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5860144" y="2692403"/>
              <a:ext cx="1473198" cy="147319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5958297" y="2790556"/>
              <a:ext cx="1276892" cy="12768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1689099" y="2570844"/>
            <a:ext cx="1716316" cy="1716314"/>
            <a:chOff x="1689099" y="2570844"/>
            <a:chExt cx="1716316" cy="1716314"/>
          </a:xfrm>
        </p:grpSpPr>
        <p:sp>
          <p:nvSpPr>
            <p:cNvPr id="38" name="橢圓 37"/>
            <p:cNvSpPr/>
            <p:nvPr/>
          </p:nvSpPr>
          <p:spPr>
            <a:xfrm>
              <a:off x="1689099" y="2570844"/>
              <a:ext cx="1716316" cy="1716314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rgbClr val="FF0000"/>
                </a:gs>
                <a:gs pos="100000">
                  <a:srgbClr val="FFFF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1810658" y="2692403"/>
              <a:ext cx="1473198" cy="147319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1908811" y="2790556"/>
              <a:ext cx="1276892" cy="12768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手繪多邊形 15"/>
          <p:cNvSpPr>
            <a:spLocks/>
          </p:cNvSpPr>
          <p:nvPr/>
        </p:nvSpPr>
        <p:spPr bwMode="auto">
          <a:xfrm>
            <a:off x="2369563" y="2879574"/>
            <a:ext cx="355389" cy="35540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群組 16"/>
          <p:cNvGrpSpPr/>
          <p:nvPr/>
        </p:nvGrpSpPr>
        <p:grpSpPr>
          <a:xfrm flipH="1">
            <a:off x="4392049" y="865563"/>
            <a:ext cx="359905" cy="294270"/>
            <a:chOff x="27939457" y="2831385"/>
            <a:chExt cx="2923084" cy="2390021"/>
          </a:xfrm>
          <a:solidFill>
            <a:schemeClr val="bg1">
              <a:lumMod val="50000"/>
            </a:schemeClr>
          </a:solidFill>
        </p:grpSpPr>
        <p:sp>
          <p:nvSpPr>
            <p:cNvPr id="18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手繪多邊形 18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4354832" y="4878705"/>
            <a:ext cx="434338" cy="368694"/>
            <a:chOff x="27859538" y="12880453"/>
            <a:chExt cx="3007014" cy="2552546"/>
          </a:xfrm>
          <a:solidFill>
            <a:schemeClr val="bg1">
              <a:lumMod val="50000"/>
            </a:schemeClr>
          </a:solidFill>
        </p:grpSpPr>
        <p:sp>
          <p:nvSpPr>
            <p:cNvPr id="21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4352523" y="2732400"/>
            <a:ext cx="438956" cy="324876"/>
            <a:chOff x="4120407" y="4174776"/>
            <a:chExt cx="438956" cy="324876"/>
          </a:xfrm>
          <a:solidFill>
            <a:schemeClr val="bg1">
              <a:lumMod val="50000"/>
            </a:schemeClr>
          </a:solidFill>
        </p:grpSpPr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6420006" y="2900578"/>
            <a:ext cx="353475" cy="353309"/>
            <a:chOff x="5138299" y="5143045"/>
            <a:chExt cx="388822" cy="388640"/>
          </a:xfrm>
          <a:solidFill>
            <a:schemeClr val="bg1">
              <a:lumMod val="50000"/>
            </a:schemeClr>
          </a:solidFill>
        </p:grpSpPr>
        <p:sp>
          <p:nvSpPr>
            <p:cNvPr id="32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9" name="文字方塊 38"/>
          <p:cNvSpPr txBox="1"/>
          <p:nvPr/>
        </p:nvSpPr>
        <p:spPr>
          <a:xfrm>
            <a:off x="4159418" y="1234887"/>
            <a:ext cx="825163" cy="5579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2105479" y="3328107"/>
            <a:ext cx="825163" cy="5579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4159418" y="5364162"/>
            <a:ext cx="825163" cy="5579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6207646" y="3328107"/>
            <a:ext cx="825163" cy="5579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4"/>
                </a:solidFill>
              </a:rPr>
              <a:t>04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3679553" y="3047005"/>
            <a:ext cx="1767000" cy="9715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1908811" y="482705"/>
            <a:ext cx="1767000" cy="9715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463590" y="2075455"/>
            <a:ext cx="1767000" cy="9715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46" name="文字方塊 45"/>
          <p:cNvSpPr txBox="1"/>
          <p:nvPr/>
        </p:nvSpPr>
        <p:spPr>
          <a:xfrm>
            <a:off x="5556403" y="5436317"/>
            <a:ext cx="1767000" cy="9715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6646518" y="1605561"/>
            <a:ext cx="1767000" cy="9715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4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79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737751" y="915187"/>
            <a:ext cx="3520041" cy="3454448"/>
            <a:chOff x="2737751" y="915187"/>
            <a:chExt cx="3520041" cy="3454448"/>
          </a:xfrm>
        </p:grpSpPr>
        <p:sp>
          <p:nvSpPr>
            <p:cNvPr id="4" name="甜甜圈 3"/>
            <p:cNvSpPr/>
            <p:nvPr/>
          </p:nvSpPr>
          <p:spPr>
            <a:xfrm>
              <a:off x="2886208" y="915187"/>
              <a:ext cx="3371584" cy="3371584"/>
            </a:xfrm>
            <a:prstGeom prst="donut">
              <a:avLst>
                <a:gd name="adj" fmla="val 12449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3374112" y="1403091"/>
              <a:ext cx="2395776" cy="239577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 rot="1800000">
              <a:off x="5541766" y="2512766"/>
              <a:ext cx="486105" cy="1578296"/>
            </a:xfrm>
            <a:custGeom>
              <a:avLst/>
              <a:gdLst>
                <a:gd name="T0" fmla="*/ 331 w 785"/>
                <a:gd name="T1" fmla="*/ 0 h 2542"/>
                <a:gd name="T2" fmla="*/ 331 w 785"/>
                <a:gd name="T3" fmla="*/ 2542 h 2542"/>
                <a:gd name="T4" fmla="*/ 0 w 785"/>
                <a:gd name="T5" fmla="*/ 2351 h 2542"/>
                <a:gd name="T6" fmla="*/ 0 w 785"/>
                <a:gd name="T7" fmla="*/ 191 h 2542"/>
                <a:gd name="T8" fmla="*/ 331 w 785"/>
                <a:gd name="T9" fmla="*/ 0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5" h="2542">
                  <a:moveTo>
                    <a:pt x="331" y="0"/>
                  </a:moveTo>
                  <a:cubicBezTo>
                    <a:pt x="785" y="786"/>
                    <a:pt x="785" y="1755"/>
                    <a:pt x="331" y="2542"/>
                  </a:cubicBezTo>
                  <a:lnTo>
                    <a:pt x="0" y="2351"/>
                  </a:lnTo>
                  <a:cubicBezTo>
                    <a:pt x="386" y="1683"/>
                    <a:pt x="386" y="859"/>
                    <a:pt x="0" y="191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 rot="1800000">
              <a:off x="3918290" y="3461744"/>
              <a:ext cx="1361837" cy="907891"/>
            </a:xfrm>
            <a:custGeom>
              <a:avLst/>
              <a:gdLst>
                <a:gd name="T0" fmla="*/ 2202 w 2202"/>
                <a:gd name="T1" fmla="*/ 191 h 1462"/>
                <a:gd name="T2" fmla="*/ 0 w 2202"/>
                <a:gd name="T3" fmla="*/ 1462 h 1462"/>
                <a:gd name="T4" fmla="*/ 0 w 2202"/>
                <a:gd name="T5" fmla="*/ 1080 h 1462"/>
                <a:gd name="T6" fmla="*/ 1871 w 2202"/>
                <a:gd name="T7" fmla="*/ 0 h 1462"/>
                <a:gd name="T8" fmla="*/ 2202 w 2202"/>
                <a:gd name="T9" fmla="*/ 191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2" h="1462">
                  <a:moveTo>
                    <a:pt x="2202" y="191"/>
                  </a:moveTo>
                  <a:cubicBezTo>
                    <a:pt x="1748" y="977"/>
                    <a:pt x="908" y="1462"/>
                    <a:pt x="0" y="1462"/>
                  </a:cubicBezTo>
                  <a:lnTo>
                    <a:pt x="0" y="1080"/>
                  </a:lnTo>
                  <a:cubicBezTo>
                    <a:pt x="772" y="1080"/>
                    <a:pt x="1485" y="669"/>
                    <a:pt x="1871" y="0"/>
                  </a:cubicBezTo>
                  <a:lnTo>
                    <a:pt x="2202" y="19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 rot="1800000">
              <a:off x="2737751" y="2780517"/>
              <a:ext cx="1363073" cy="907891"/>
            </a:xfrm>
            <a:custGeom>
              <a:avLst/>
              <a:gdLst>
                <a:gd name="T0" fmla="*/ 2201 w 2201"/>
                <a:gd name="T1" fmla="*/ 1462 h 1462"/>
                <a:gd name="T2" fmla="*/ 0 w 2201"/>
                <a:gd name="T3" fmla="*/ 191 h 1462"/>
                <a:gd name="T4" fmla="*/ 330 w 2201"/>
                <a:gd name="T5" fmla="*/ 0 h 1462"/>
                <a:gd name="T6" fmla="*/ 2201 w 2201"/>
                <a:gd name="T7" fmla="*/ 1080 h 1462"/>
                <a:gd name="T8" fmla="*/ 2201 w 2201"/>
                <a:gd name="T9" fmla="*/ 1462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1" h="1462">
                  <a:moveTo>
                    <a:pt x="2201" y="1462"/>
                  </a:moveTo>
                  <a:cubicBezTo>
                    <a:pt x="1293" y="1462"/>
                    <a:pt x="454" y="977"/>
                    <a:pt x="0" y="191"/>
                  </a:cubicBezTo>
                  <a:lnTo>
                    <a:pt x="330" y="0"/>
                  </a:lnTo>
                  <a:cubicBezTo>
                    <a:pt x="716" y="669"/>
                    <a:pt x="1429" y="1080"/>
                    <a:pt x="2201" y="1080"/>
                  </a:cubicBezTo>
                  <a:lnTo>
                    <a:pt x="2201" y="146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矩形 37"/>
          <p:cNvSpPr/>
          <p:nvPr/>
        </p:nvSpPr>
        <p:spPr>
          <a:xfrm>
            <a:off x="4536000" y="4307797"/>
            <a:ext cx="72000" cy="72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群組 5"/>
          <p:cNvGrpSpPr/>
          <p:nvPr/>
        </p:nvGrpSpPr>
        <p:grpSpPr>
          <a:xfrm>
            <a:off x="3942000" y="5027797"/>
            <a:ext cx="1260000" cy="1260000"/>
            <a:chOff x="3942000" y="5027797"/>
            <a:chExt cx="1260000" cy="1260000"/>
          </a:xfrm>
        </p:grpSpPr>
        <p:sp>
          <p:nvSpPr>
            <p:cNvPr id="36" name="橢圓 35"/>
            <p:cNvSpPr/>
            <p:nvPr/>
          </p:nvSpPr>
          <p:spPr>
            <a:xfrm>
              <a:off x="3942000" y="5027797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rgbClr val="00B0F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橢圓 40"/>
            <p:cNvSpPr/>
            <p:nvPr/>
          </p:nvSpPr>
          <p:spPr>
            <a:xfrm>
              <a:off x="4043590" y="5126627"/>
              <a:ext cx="1056820" cy="10568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矩形 22"/>
          <p:cNvSpPr/>
          <p:nvPr/>
        </p:nvSpPr>
        <p:spPr>
          <a:xfrm rot="18000000">
            <a:off x="6325917" y="3274388"/>
            <a:ext cx="72000" cy="72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群組 6"/>
          <p:cNvGrpSpPr/>
          <p:nvPr/>
        </p:nvGrpSpPr>
        <p:grpSpPr>
          <a:xfrm>
            <a:off x="6589282" y="3499388"/>
            <a:ext cx="1260000" cy="1260000"/>
            <a:chOff x="6589282" y="3499388"/>
            <a:chExt cx="1260000" cy="1260000"/>
          </a:xfrm>
        </p:grpSpPr>
        <p:sp>
          <p:nvSpPr>
            <p:cNvPr id="22" name="橢圓 21"/>
            <p:cNvSpPr/>
            <p:nvPr/>
          </p:nvSpPr>
          <p:spPr>
            <a:xfrm>
              <a:off x="6589282" y="3499388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C0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橢圓 25"/>
            <p:cNvSpPr/>
            <p:nvPr/>
          </p:nvSpPr>
          <p:spPr>
            <a:xfrm>
              <a:off x="6688482" y="3599598"/>
              <a:ext cx="1056820" cy="10568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矩形 29"/>
          <p:cNvSpPr/>
          <p:nvPr/>
        </p:nvSpPr>
        <p:spPr>
          <a:xfrm rot="3600000">
            <a:off x="2746083" y="3274388"/>
            <a:ext cx="72000" cy="72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群組 2"/>
          <p:cNvGrpSpPr/>
          <p:nvPr/>
        </p:nvGrpSpPr>
        <p:grpSpPr>
          <a:xfrm>
            <a:off x="1294718" y="3499388"/>
            <a:ext cx="1260000" cy="1260000"/>
            <a:chOff x="1294718" y="3499388"/>
            <a:chExt cx="1260000" cy="1260000"/>
          </a:xfrm>
        </p:grpSpPr>
        <p:sp>
          <p:nvSpPr>
            <p:cNvPr id="29" name="橢圓 28"/>
            <p:cNvSpPr/>
            <p:nvPr/>
          </p:nvSpPr>
          <p:spPr>
            <a:xfrm rot="3600000">
              <a:off x="1294718" y="3499388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C0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1398698" y="3599598"/>
              <a:ext cx="1056820" cy="10568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3375575" y="1989000"/>
            <a:ext cx="2392850" cy="11698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</a:t>
            </a:r>
            <a:r>
              <a:rPr lang="en-US" sz="1600" dirty="0"/>
              <a:t>dog. The quick brown fox jumps over the lazy dog </a:t>
            </a:r>
            <a:endParaRPr lang="en-US" sz="1600" dirty="0" smtClean="0"/>
          </a:p>
        </p:txBody>
      </p:sp>
      <p:grpSp>
        <p:nvGrpSpPr>
          <p:cNvPr id="42" name="群組 41"/>
          <p:cNvGrpSpPr/>
          <p:nvPr/>
        </p:nvGrpSpPr>
        <p:grpSpPr>
          <a:xfrm flipH="1">
            <a:off x="1665846" y="3864208"/>
            <a:ext cx="556756" cy="455224"/>
            <a:chOff x="27939457" y="2831385"/>
            <a:chExt cx="2923084" cy="2390021"/>
          </a:xfrm>
          <a:solidFill>
            <a:schemeClr val="bg1">
              <a:lumMod val="50000"/>
            </a:schemeClr>
          </a:solidFill>
        </p:grpSpPr>
        <p:sp>
          <p:nvSpPr>
            <p:cNvPr id="43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手繪多邊形 43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5" name="手繪多邊形 44"/>
          <p:cNvSpPr>
            <a:spLocks/>
          </p:cNvSpPr>
          <p:nvPr/>
        </p:nvSpPr>
        <p:spPr bwMode="auto">
          <a:xfrm>
            <a:off x="4355171" y="5314456"/>
            <a:ext cx="549772" cy="54979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6875527" y="3779937"/>
            <a:ext cx="671902" cy="570354"/>
            <a:chOff x="6112292" y="3884856"/>
            <a:chExt cx="434338" cy="368694"/>
          </a:xfrm>
        </p:grpSpPr>
        <p:sp>
          <p:nvSpPr>
            <p:cNvPr id="47" name="Freeform 125"/>
            <p:cNvSpPr>
              <a:spLocks/>
            </p:cNvSpPr>
            <p:nvPr/>
          </p:nvSpPr>
          <p:spPr bwMode="auto">
            <a:xfrm>
              <a:off x="6437961" y="4177703"/>
              <a:ext cx="108669" cy="75847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Freeform 146"/>
            <p:cNvSpPr>
              <a:spLocks/>
            </p:cNvSpPr>
            <p:nvPr/>
          </p:nvSpPr>
          <p:spPr bwMode="auto">
            <a:xfrm>
              <a:off x="6112292" y="4177192"/>
              <a:ext cx="108840" cy="74997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Freeform 147"/>
            <p:cNvSpPr>
              <a:spLocks/>
            </p:cNvSpPr>
            <p:nvPr/>
          </p:nvSpPr>
          <p:spPr bwMode="auto">
            <a:xfrm>
              <a:off x="6274701" y="4177702"/>
              <a:ext cx="108159" cy="74657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Freeform 151"/>
            <p:cNvSpPr>
              <a:spLocks/>
            </p:cNvSpPr>
            <p:nvPr/>
          </p:nvSpPr>
          <p:spPr bwMode="auto">
            <a:xfrm>
              <a:off x="6155658" y="3982811"/>
              <a:ext cx="347096" cy="172783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Freeform 161"/>
            <p:cNvSpPr>
              <a:spLocks/>
            </p:cNvSpPr>
            <p:nvPr/>
          </p:nvSpPr>
          <p:spPr bwMode="auto">
            <a:xfrm>
              <a:off x="6274701" y="3884856"/>
              <a:ext cx="108669" cy="7652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2" name="文字方塊 51"/>
          <p:cNvSpPr txBox="1"/>
          <p:nvPr/>
        </p:nvSpPr>
        <p:spPr>
          <a:xfrm>
            <a:off x="467445" y="2517736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53" name="文字方塊 52"/>
          <p:cNvSpPr txBox="1"/>
          <p:nvPr/>
        </p:nvSpPr>
        <p:spPr>
          <a:xfrm>
            <a:off x="2162702" y="5074304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6403770" y="4859598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5054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2411724" y="1268724"/>
            <a:ext cx="4320552" cy="4320552"/>
          </a:xfrm>
          <a:prstGeom prst="ellipse">
            <a:avLst/>
          </a:prstGeom>
          <a:noFill/>
          <a:ln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3497046" y="2354046"/>
            <a:ext cx="2149910" cy="2149910"/>
            <a:chOff x="3497046" y="2354046"/>
            <a:chExt cx="2149910" cy="2149910"/>
          </a:xfrm>
        </p:grpSpPr>
        <p:sp>
          <p:nvSpPr>
            <p:cNvPr id="34" name="橢圓 33"/>
            <p:cNvSpPr/>
            <p:nvPr/>
          </p:nvSpPr>
          <p:spPr>
            <a:xfrm>
              <a:off x="3497046" y="2354046"/>
              <a:ext cx="2149910" cy="2149910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66000">
                  <a:srgbClr val="00B0F0"/>
                </a:gs>
                <a:gs pos="33000">
                  <a:srgbClr val="FFFF0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3649315" y="2506315"/>
              <a:ext cx="1845372" cy="18453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3772264" y="2629264"/>
              <a:ext cx="1599474" cy="15994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3713843" y="546100"/>
            <a:ext cx="1716316" cy="1716316"/>
            <a:chOff x="3713843" y="546100"/>
            <a:chExt cx="1716316" cy="1716316"/>
          </a:xfrm>
        </p:grpSpPr>
        <p:sp>
          <p:nvSpPr>
            <p:cNvPr id="35" name="橢圓 34"/>
            <p:cNvSpPr/>
            <p:nvPr/>
          </p:nvSpPr>
          <p:spPr>
            <a:xfrm>
              <a:off x="3713843" y="546100"/>
              <a:ext cx="1716316" cy="1716316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3835402" y="667659"/>
              <a:ext cx="1473198" cy="147319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3933555" y="765812"/>
              <a:ext cx="1276892" cy="12768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 flipH="1">
            <a:off x="4392049" y="865563"/>
            <a:ext cx="359905" cy="294270"/>
            <a:chOff x="27939457" y="2831385"/>
            <a:chExt cx="2923084" cy="2390021"/>
          </a:xfrm>
          <a:solidFill>
            <a:schemeClr val="bg1">
              <a:lumMod val="50000"/>
            </a:schemeClr>
          </a:solidFill>
        </p:grpSpPr>
        <p:sp>
          <p:nvSpPr>
            <p:cNvPr id="18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手繪多邊形 18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788198" y="1945163"/>
            <a:ext cx="1716316" cy="1716316"/>
            <a:chOff x="1788198" y="1945163"/>
            <a:chExt cx="1716316" cy="1716316"/>
          </a:xfrm>
        </p:grpSpPr>
        <p:sp>
          <p:nvSpPr>
            <p:cNvPr id="105" name="橢圓 104"/>
            <p:cNvSpPr/>
            <p:nvPr/>
          </p:nvSpPr>
          <p:spPr>
            <a:xfrm>
              <a:off x="1788198" y="1945163"/>
              <a:ext cx="1716316" cy="1716316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rgbClr val="FF0000"/>
                </a:gs>
                <a:gs pos="100000">
                  <a:srgbClr val="FFFF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7" name="橢圓 106"/>
            <p:cNvSpPr/>
            <p:nvPr/>
          </p:nvSpPr>
          <p:spPr>
            <a:xfrm>
              <a:off x="1909757" y="2066722"/>
              <a:ext cx="1473198" cy="147319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9" name="橢圓 108"/>
            <p:cNvSpPr/>
            <p:nvPr/>
          </p:nvSpPr>
          <p:spPr>
            <a:xfrm>
              <a:off x="2007910" y="2164875"/>
              <a:ext cx="1276892" cy="12768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2523729" y="4208894"/>
            <a:ext cx="1716316" cy="1716316"/>
            <a:chOff x="2523729" y="4208894"/>
            <a:chExt cx="1716316" cy="1716316"/>
          </a:xfrm>
        </p:grpSpPr>
        <p:sp>
          <p:nvSpPr>
            <p:cNvPr id="121" name="橢圓 120"/>
            <p:cNvSpPr/>
            <p:nvPr/>
          </p:nvSpPr>
          <p:spPr>
            <a:xfrm>
              <a:off x="2523729" y="4208894"/>
              <a:ext cx="1716316" cy="1716316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33000">
                  <a:srgbClr val="FFFF0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3" name="橢圓 122"/>
            <p:cNvSpPr/>
            <p:nvPr/>
          </p:nvSpPr>
          <p:spPr>
            <a:xfrm>
              <a:off x="2645288" y="4330453"/>
              <a:ext cx="1473198" cy="147319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5" name="橢圓 124"/>
            <p:cNvSpPr/>
            <p:nvPr/>
          </p:nvSpPr>
          <p:spPr>
            <a:xfrm>
              <a:off x="2743441" y="4428606"/>
              <a:ext cx="1276892" cy="12768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903957" y="4208894"/>
            <a:ext cx="1716316" cy="1716316"/>
            <a:chOff x="4903957" y="4208894"/>
            <a:chExt cx="1716316" cy="1716316"/>
          </a:xfrm>
        </p:grpSpPr>
        <p:sp>
          <p:nvSpPr>
            <p:cNvPr id="137" name="橢圓 136"/>
            <p:cNvSpPr/>
            <p:nvPr/>
          </p:nvSpPr>
          <p:spPr>
            <a:xfrm>
              <a:off x="4903957" y="4208894"/>
              <a:ext cx="1716316" cy="1716316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50000">
                  <a:srgbClr val="FFC00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9" name="橢圓 138"/>
            <p:cNvSpPr/>
            <p:nvPr/>
          </p:nvSpPr>
          <p:spPr>
            <a:xfrm>
              <a:off x="5025516" y="4330453"/>
              <a:ext cx="1473198" cy="147319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1" name="橢圓 140"/>
            <p:cNvSpPr/>
            <p:nvPr/>
          </p:nvSpPr>
          <p:spPr>
            <a:xfrm>
              <a:off x="5123669" y="4428606"/>
              <a:ext cx="1276892" cy="12768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5639488" y="1945163"/>
            <a:ext cx="1716316" cy="1716316"/>
            <a:chOff x="5639488" y="1945163"/>
            <a:chExt cx="1716316" cy="1716316"/>
          </a:xfrm>
        </p:grpSpPr>
        <p:sp>
          <p:nvSpPr>
            <p:cNvPr id="153" name="橢圓 152"/>
            <p:cNvSpPr/>
            <p:nvPr/>
          </p:nvSpPr>
          <p:spPr>
            <a:xfrm>
              <a:off x="5639488" y="1945163"/>
              <a:ext cx="1716316" cy="1716316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206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5" name="橢圓 154"/>
            <p:cNvSpPr/>
            <p:nvPr/>
          </p:nvSpPr>
          <p:spPr>
            <a:xfrm>
              <a:off x="5761047" y="2066722"/>
              <a:ext cx="1473198" cy="147319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7" name="橢圓 156"/>
            <p:cNvSpPr/>
            <p:nvPr/>
          </p:nvSpPr>
          <p:spPr>
            <a:xfrm>
              <a:off x="5859200" y="2164875"/>
              <a:ext cx="1276892" cy="12768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8" name="手繪多邊形 167"/>
          <p:cNvSpPr>
            <a:spLocks/>
          </p:cNvSpPr>
          <p:nvPr/>
        </p:nvSpPr>
        <p:spPr bwMode="auto">
          <a:xfrm>
            <a:off x="2430776" y="2260616"/>
            <a:ext cx="355389" cy="35540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9" name="群組 168"/>
          <p:cNvGrpSpPr/>
          <p:nvPr/>
        </p:nvGrpSpPr>
        <p:grpSpPr>
          <a:xfrm>
            <a:off x="3165620" y="4490187"/>
            <a:ext cx="434338" cy="368694"/>
            <a:chOff x="27859538" y="12880453"/>
            <a:chExt cx="3007014" cy="2552546"/>
          </a:xfrm>
          <a:solidFill>
            <a:schemeClr val="bg1">
              <a:lumMod val="50000"/>
            </a:schemeClr>
          </a:solidFill>
        </p:grpSpPr>
        <p:sp>
          <p:nvSpPr>
            <p:cNvPr id="170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1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2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3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4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75" name="群組 174"/>
          <p:cNvGrpSpPr/>
          <p:nvPr/>
        </p:nvGrpSpPr>
        <p:grpSpPr>
          <a:xfrm>
            <a:off x="6332629" y="2235900"/>
            <a:ext cx="353475" cy="353309"/>
            <a:chOff x="5138299" y="5143045"/>
            <a:chExt cx="388822" cy="388640"/>
          </a:xfrm>
          <a:solidFill>
            <a:schemeClr val="bg1">
              <a:lumMod val="50000"/>
            </a:schemeClr>
          </a:solidFill>
        </p:grpSpPr>
        <p:sp>
          <p:nvSpPr>
            <p:cNvPr id="176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7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78" name="群組 177"/>
          <p:cNvGrpSpPr/>
          <p:nvPr/>
        </p:nvGrpSpPr>
        <p:grpSpPr>
          <a:xfrm>
            <a:off x="4352523" y="2732400"/>
            <a:ext cx="438956" cy="324876"/>
            <a:chOff x="4120407" y="4174776"/>
            <a:chExt cx="438956" cy="324876"/>
          </a:xfrm>
          <a:solidFill>
            <a:schemeClr val="bg1">
              <a:lumMod val="50000"/>
            </a:schemeClr>
          </a:solidFill>
        </p:grpSpPr>
        <p:sp>
          <p:nvSpPr>
            <p:cNvPr id="179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0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1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2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83" name="群組 182"/>
          <p:cNvGrpSpPr/>
          <p:nvPr/>
        </p:nvGrpSpPr>
        <p:grpSpPr>
          <a:xfrm>
            <a:off x="5476730" y="4527732"/>
            <a:ext cx="561784" cy="341448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184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5" name="手繪多邊形 184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43" name="文字方塊 42"/>
          <p:cNvSpPr txBox="1"/>
          <p:nvPr/>
        </p:nvSpPr>
        <p:spPr>
          <a:xfrm>
            <a:off x="4159418" y="1234887"/>
            <a:ext cx="825163" cy="5579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2209664" y="2688860"/>
            <a:ext cx="825163" cy="5579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2970141" y="4943752"/>
            <a:ext cx="825163" cy="5579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46" name="文字方塊 45"/>
          <p:cNvSpPr txBox="1"/>
          <p:nvPr/>
        </p:nvSpPr>
        <p:spPr>
          <a:xfrm>
            <a:off x="5344056" y="4892311"/>
            <a:ext cx="825163" cy="5579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4"/>
                </a:solidFill>
              </a:rPr>
              <a:t>04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6127038" y="2688860"/>
            <a:ext cx="825163" cy="5579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5"/>
                </a:solidFill>
              </a:rPr>
              <a:t>05</a:t>
            </a:r>
          </a:p>
        </p:txBody>
      </p:sp>
      <p:sp>
        <p:nvSpPr>
          <p:cNvPr id="48" name="文字方塊 47"/>
          <p:cNvSpPr txBox="1"/>
          <p:nvPr/>
        </p:nvSpPr>
        <p:spPr>
          <a:xfrm>
            <a:off x="3713843" y="3047005"/>
            <a:ext cx="1767000" cy="9715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976" y="315220"/>
            <a:ext cx="1828959" cy="975445"/>
          </a:xfrm>
          <a:prstGeom prst="rect">
            <a:avLst/>
          </a:prstGeom>
        </p:spPr>
      </p:pic>
      <p:pic>
        <p:nvPicPr>
          <p:cNvPr id="50" name="圖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71" y="2271345"/>
            <a:ext cx="1828959" cy="975445"/>
          </a:xfrm>
          <a:prstGeom prst="rect">
            <a:avLst/>
          </a:prstGeom>
        </p:spPr>
      </p:pic>
      <p:pic>
        <p:nvPicPr>
          <p:cNvPr id="51" name="圖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52" y="4042832"/>
            <a:ext cx="1828959" cy="975445"/>
          </a:xfrm>
          <a:prstGeom prst="rect">
            <a:avLst/>
          </a:prstGeom>
        </p:spPr>
      </p:pic>
      <p:pic>
        <p:nvPicPr>
          <p:cNvPr id="52" name="圖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554" y="4397205"/>
            <a:ext cx="1828959" cy="975445"/>
          </a:xfrm>
          <a:prstGeom prst="rect">
            <a:avLst/>
          </a:prstGeom>
        </p:spPr>
      </p:pic>
      <p:pic>
        <p:nvPicPr>
          <p:cNvPr id="53" name="圖片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746" y="934205"/>
            <a:ext cx="1828959" cy="975445"/>
          </a:xfrm>
          <a:prstGeom prst="rect">
            <a:avLst/>
          </a:prstGeom>
        </p:spPr>
      </p:pic>
      <p:sp>
        <p:nvSpPr>
          <p:cNvPr id="5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60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2411724" y="1268724"/>
            <a:ext cx="4320552" cy="4320552"/>
          </a:xfrm>
          <a:prstGeom prst="ellipse">
            <a:avLst/>
          </a:prstGeom>
          <a:noFill/>
          <a:ln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grpSp>
        <p:nvGrpSpPr>
          <p:cNvPr id="40" name="群組 39"/>
          <p:cNvGrpSpPr/>
          <p:nvPr/>
        </p:nvGrpSpPr>
        <p:grpSpPr>
          <a:xfrm>
            <a:off x="3497046" y="2354046"/>
            <a:ext cx="2149910" cy="2149910"/>
            <a:chOff x="3497046" y="2354046"/>
            <a:chExt cx="2149910" cy="2149910"/>
          </a:xfrm>
        </p:grpSpPr>
        <p:sp>
          <p:nvSpPr>
            <p:cNvPr id="34" name="橢圓 33"/>
            <p:cNvSpPr/>
            <p:nvPr/>
          </p:nvSpPr>
          <p:spPr>
            <a:xfrm>
              <a:off x="3497046" y="2354046"/>
              <a:ext cx="2149910" cy="2149910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66000">
                  <a:srgbClr val="00B0F0"/>
                </a:gs>
                <a:gs pos="33000">
                  <a:srgbClr val="FFFF0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3649315" y="2506315"/>
              <a:ext cx="1845372" cy="18453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3772264" y="2629264"/>
              <a:ext cx="1599474" cy="15994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3713843" y="546100"/>
            <a:ext cx="1716316" cy="1716316"/>
            <a:chOff x="3713843" y="546100"/>
            <a:chExt cx="1716316" cy="1716316"/>
          </a:xfrm>
        </p:grpSpPr>
        <p:sp>
          <p:nvSpPr>
            <p:cNvPr id="35" name="橢圓 34"/>
            <p:cNvSpPr/>
            <p:nvPr/>
          </p:nvSpPr>
          <p:spPr>
            <a:xfrm>
              <a:off x="3713843" y="546100"/>
              <a:ext cx="1716316" cy="1716316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33000">
                  <a:srgbClr val="FFFF0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3835402" y="667659"/>
              <a:ext cx="1473198" cy="147319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3933555" y="765812"/>
              <a:ext cx="1276892" cy="12768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 flipH="1">
            <a:off x="4392049" y="865563"/>
            <a:ext cx="359905" cy="294270"/>
            <a:chOff x="27939457" y="2831385"/>
            <a:chExt cx="2923084" cy="2390021"/>
          </a:xfrm>
          <a:solidFill>
            <a:schemeClr val="bg1">
              <a:lumMod val="50000"/>
            </a:schemeClr>
          </a:solidFill>
        </p:grpSpPr>
        <p:sp>
          <p:nvSpPr>
            <p:cNvPr id="18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手繪多邊形 18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713843" y="4595586"/>
            <a:ext cx="1716316" cy="1716316"/>
            <a:chOff x="3713843" y="4595586"/>
            <a:chExt cx="1716316" cy="1716316"/>
          </a:xfrm>
        </p:grpSpPr>
        <p:sp>
          <p:nvSpPr>
            <p:cNvPr id="36" name="橢圓 35"/>
            <p:cNvSpPr/>
            <p:nvPr/>
          </p:nvSpPr>
          <p:spPr>
            <a:xfrm>
              <a:off x="3713843" y="4595586"/>
              <a:ext cx="1716316" cy="1716316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rgbClr val="00B0F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3835402" y="4717145"/>
              <a:ext cx="1473198" cy="147319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3933555" y="4815298"/>
              <a:ext cx="1276892" cy="12768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4354832" y="4878705"/>
            <a:ext cx="434338" cy="368694"/>
            <a:chOff x="27859538" y="12880453"/>
            <a:chExt cx="3007014" cy="2552546"/>
          </a:xfrm>
          <a:solidFill>
            <a:schemeClr val="bg1">
              <a:lumMod val="50000"/>
            </a:schemeClr>
          </a:solidFill>
        </p:grpSpPr>
        <p:sp>
          <p:nvSpPr>
            <p:cNvPr id="21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6" name="群組 85"/>
          <p:cNvGrpSpPr/>
          <p:nvPr/>
        </p:nvGrpSpPr>
        <p:grpSpPr>
          <a:xfrm>
            <a:off x="4352523" y="2732400"/>
            <a:ext cx="438956" cy="324876"/>
            <a:chOff x="4352523" y="2732400"/>
            <a:chExt cx="438956" cy="324876"/>
          </a:xfrm>
        </p:grpSpPr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481902" y="2900153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4414490" y="2814332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4352523" y="2732400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4538165" y="2985974"/>
              <a:ext cx="71042" cy="713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1960363" y="3583216"/>
            <a:ext cx="1716316" cy="1716314"/>
            <a:chOff x="1960363" y="3583216"/>
            <a:chExt cx="1716316" cy="1716314"/>
          </a:xfrm>
        </p:grpSpPr>
        <p:sp>
          <p:nvSpPr>
            <p:cNvPr id="38" name="橢圓 37"/>
            <p:cNvSpPr/>
            <p:nvPr/>
          </p:nvSpPr>
          <p:spPr>
            <a:xfrm>
              <a:off x="1960363" y="3583216"/>
              <a:ext cx="1716316" cy="1716314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rgbClr val="FF0000"/>
                </a:gs>
                <a:gs pos="100000">
                  <a:srgbClr val="FFFF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2081922" y="3704775"/>
              <a:ext cx="1473198" cy="147319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2180075" y="3802928"/>
              <a:ext cx="1276892" cy="12768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手繪多邊形 15"/>
          <p:cNvSpPr>
            <a:spLocks/>
          </p:cNvSpPr>
          <p:nvPr/>
        </p:nvSpPr>
        <p:spPr bwMode="auto">
          <a:xfrm>
            <a:off x="2605161" y="3918887"/>
            <a:ext cx="355389" cy="35540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5467321" y="1558472"/>
            <a:ext cx="1716316" cy="1716314"/>
            <a:chOff x="5467321" y="1558472"/>
            <a:chExt cx="1716316" cy="1716314"/>
          </a:xfrm>
        </p:grpSpPr>
        <p:sp>
          <p:nvSpPr>
            <p:cNvPr id="37" name="橢圓 36"/>
            <p:cNvSpPr/>
            <p:nvPr/>
          </p:nvSpPr>
          <p:spPr>
            <a:xfrm>
              <a:off x="5467321" y="1558472"/>
              <a:ext cx="1716316" cy="1716314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66000">
                  <a:srgbClr val="0070C0"/>
                </a:gs>
                <a:gs pos="33000">
                  <a:srgbClr val="00B05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5588880" y="1680031"/>
              <a:ext cx="1473198" cy="147319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5687033" y="1778184"/>
              <a:ext cx="1276892" cy="12768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960364" y="1558471"/>
            <a:ext cx="1716316" cy="1716316"/>
            <a:chOff x="1960364" y="1558471"/>
            <a:chExt cx="1716316" cy="1716316"/>
          </a:xfrm>
        </p:grpSpPr>
        <p:sp>
          <p:nvSpPr>
            <p:cNvPr id="62" name="橢圓 61"/>
            <p:cNvSpPr/>
            <p:nvPr/>
          </p:nvSpPr>
          <p:spPr>
            <a:xfrm>
              <a:off x="1960364" y="1558471"/>
              <a:ext cx="1716316" cy="1716316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rgbClr val="FF0000"/>
                </a:gs>
                <a:gs pos="100000">
                  <a:srgbClr val="FFFF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橢圓 62"/>
            <p:cNvSpPr/>
            <p:nvPr/>
          </p:nvSpPr>
          <p:spPr>
            <a:xfrm>
              <a:off x="2081923" y="1680030"/>
              <a:ext cx="1473198" cy="147319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橢圓 63"/>
            <p:cNvSpPr/>
            <p:nvPr/>
          </p:nvSpPr>
          <p:spPr>
            <a:xfrm>
              <a:off x="2180076" y="1778183"/>
              <a:ext cx="1276892" cy="12768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5467322" y="3583215"/>
            <a:ext cx="1716316" cy="1716316"/>
            <a:chOff x="5467322" y="3583215"/>
            <a:chExt cx="1716316" cy="1716316"/>
          </a:xfrm>
        </p:grpSpPr>
        <p:sp>
          <p:nvSpPr>
            <p:cNvPr id="53" name="橢圓 52"/>
            <p:cNvSpPr/>
            <p:nvPr/>
          </p:nvSpPr>
          <p:spPr>
            <a:xfrm>
              <a:off x="5467322" y="3583215"/>
              <a:ext cx="1716316" cy="1716316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rgbClr val="00B0F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橢圓 53"/>
            <p:cNvSpPr/>
            <p:nvPr/>
          </p:nvSpPr>
          <p:spPr>
            <a:xfrm>
              <a:off x="5588881" y="3704774"/>
              <a:ext cx="1473198" cy="147319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橢圓 54"/>
            <p:cNvSpPr/>
            <p:nvPr/>
          </p:nvSpPr>
          <p:spPr>
            <a:xfrm>
              <a:off x="5687034" y="3802927"/>
              <a:ext cx="1276892" cy="127689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6039853" y="3918887"/>
            <a:ext cx="561784" cy="341448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77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8" name="手繪多邊形 77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9" name="群組 78"/>
          <p:cNvGrpSpPr/>
          <p:nvPr/>
        </p:nvGrpSpPr>
        <p:grpSpPr>
          <a:xfrm>
            <a:off x="6156976" y="1862626"/>
            <a:ext cx="353475" cy="353309"/>
            <a:chOff x="5138299" y="5143045"/>
            <a:chExt cx="388822" cy="388640"/>
          </a:xfrm>
          <a:solidFill>
            <a:schemeClr val="bg1">
              <a:lumMod val="50000"/>
            </a:schemeClr>
          </a:solidFill>
        </p:grpSpPr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2" name="群組 81"/>
          <p:cNvGrpSpPr/>
          <p:nvPr/>
        </p:nvGrpSpPr>
        <p:grpSpPr>
          <a:xfrm>
            <a:off x="2627936" y="1810885"/>
            <a:ext cx="423418" cy="503956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83" name="手繪多邊形 82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4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5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0" name="文字方塊 49"/>
          <p:cNvSpPr txBox="1"/>
          <p:nvPr/>
        </p:nvSpPr>
        <p:spPr>
          <a:xfrm>
            <a:off x="4159418" y="1234887"/>
            <a:ext cx="825163" cy="5579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51" name="文字方塊 50"/>
          <p:cNvSpPr txBox="1"/>
          <p:nvPr/>
        </p:nvSpPr>
        <p:spPr>
          <a:xfrm>
            <a:off x="2375398" y="2325305"/>
            <a:ext cx="825163" cy="5579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52" name="文字方塊 51"/>
          <p:cNvSpPr txBox="1"/>
          <p:nvPr/>
        </p:nvSpPr>
        <p:spPr>
          <a:xfrm>
            <a:off x="2397644" y="4326220"/>
            <a:ext cx="825163" cy="5579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4177886" y="5368353"/>
            <a:ext cx="825163" cy="5579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4"/>
                </a:solidFill>
              </a:rPr>
              <a:t>04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5944276" y="4342683"/>
            <a:ext cx="825163" cy="5579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5"/>
                </a:solidFill>
              </a:rPr>
              <a:t>05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5918912" y="2325305"/>
            <a:ext cx="825163" cy="5579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6"/>
                </a:solidFill>
              </a:rPr>
              <a:t>06</a:t>
            </a:r>
          </a:p>
        </p:txBody>
      </p:sp>
      <p:sp>
        <p:nvSpPr>
          <p:cNvPr id="59" name="文字方塊 58"/>
          <p:cNvSpPr txBox="1"/>
          <p:nvPr/>
        </p:nvSpPr>
        <p:spPr>
          <a:xfrm>
            <a:off x="3713843" y="3047005"/>
            <a:ext cx="1767000" cy="9715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2180193" y="249522"/>
            <a:ext cx="1767000" cy="9715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169723" y="1950954"/>
            <a:ext cx="1767000" cy="9715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65" name="文字方塊 64"/>
          <p:cNvSpPr txBox="1"/>
          <p:nvPr/>
        </p:nvSpPr>
        <p:spPr>
          <a:xfrm>
            <a:off x="169723" y="3865912"/>
            <a:ext cx="1767000" cy="9715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66" name="文字方塊 65"/>
          <p:cNvSpPr txBox="1"/>
          <p:nvPr/>
        </p:nvSpPr>
        <p:spPr>
          <a:xfrm>
            <a:off x="7188771" y="1950954"/>
            <a:ext cx="1767000" cy="9715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67" name="文字方塊 66"/>
          <p:cNvSpPr txBox="1"/>
          <p:nvPr/>
        </p:nvSpPr>
        <p:spPr>
          <a:xfrm>
            <a:off x="7188771" y="3865912"/>
            <a:ext cx="1767000" cy="9715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68" name="文字方塊 67"/>
          <p:cNvSpPr txBox="1"/>
          <p:nvPr/>
        </p:nvSpPr>
        <p:spPr>
          <a:xfrm>
            <a:off x="5532990" y="5556105"/>
            <a:ext cx="1767000" cy="9715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69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51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2952064" y="2797929"/>
            <a:ext cx="2683784" cy="2683784"/>
            <a:chOff x="2952064" y="2797929"/>
            <a:chExt cx="2683784" cy="2683784"/>
          </a:xfrm>
        </p:grpSpPr>
        <p:sp>
          <p:nvSpPr>
            <p:cNvPr id="15" name="橢圓 14"/>
            <p:cNvSpPr/>
            <p:nvPr/>
          </p:nvSpPr>
          <p:spPr>
            <a:xfrm>
              <a:off x="2952064" y="2797929"/>
              <a:ext cx="2683784" cy="2683784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66000">
                  <a:srgbClr val="0070C0"/>
                </a:gs>
                <a:gs pos="33000">
                  <a:srgbClr val="00B05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3066453" y="2912318"/>
              <a:ext cx="2455006" cy="24550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3203614" y="3049479"/>
              <a:ext cx="2180684" cy="218068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3484113" y="3652823"/>
            <a:ext cx="1767000" cy="9715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1255211" y="1300047"/>
            <a:ext cx="2683784" cy="2683784"/>
            <a:chOff x="1255211" y="1300047"/>
            <a:chExt cx="2683784" cy="2683784"/>
          </a:xfrm>
        </p:grpSpPr>
        <p:sp>
          <p:nvSpPr>
            <p:cNvPr id="6" name="橢圓 5"/>
            <p:cNvSpPr/>
            <p:nvPr/>
          </p:nvSpPr>
          <p:spPr>
            <a:xfrm>
              <a:off x="1255211" y="1300047"/>
              <a:ext cx="2683784" cy="2683784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33000">
                  <a:srgbClr val="FFFF0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1369600" y="1414436"/>
              <a:ext cx="2455006" cy="24550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1506761" y="1551597"/>
              <a:ext cx="2180684" cy="218068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2360675" y="1649754"/>
            <a:ext cx="521254" cy="422568"/>
            <a:chOff x="2277122" y="2547918"/>
            <a:chExt cx="514369" cy="416987"/>
          </a:xfrm>
        </p:grpSpPr>
        <p:sp>
          <p:nvSpPr>
            <p:cNvPr id="10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1787260" y="2154941"/>
            <a:ext cx="1767000" cy="9715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3" name="橢圓 2"/>
          <p:cNvSpPr/>
          <p:nvPr/>
        </p:nvSpPr>
        <p:spPr>
          <a:xfrm>
            <a:off x="900250" y="2565087"/>
            <a:ext cx="1011082" cy="10110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 dirty="0" smtClean="0">
                <a:solidFill>
                  <a:schemeClr val="accent1"/>
                </a:solidFill>
              </a:rPr>
              <a:t>1</a:t>
            </a:r>
            <a:endParaRPr lang="zh-TW" altLang="en-US" sz="5400" b="1" dirty="0">
              <a:solidFill>
                <a:schemeClr val="accent1"/>
              </a:solidFill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4430411" y="4757918"/>
            <a:ext cx="1011082" cy="10110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 dirty="0" smtClean="0">
                <a:solidFill>
                  <a:schemeClr val="accent2"/>
                </a:solidFill>
              </a:rPr>
              <a:t>2</a:t>
            </a:r>
            <a:endParaRPr lang="zh-TW" altLang="en-US" sz="5400" b="1" dirty="0">
              <a:solidFill>
                <a:schemeClr val="accent2"/>
              </a:solidFill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5073800" y="1705141"/>
            <a:ext cx="2683784" cy="2683784"/>
            <a:chOff x="5073800" y="1705141"/>
            <a:chExt cx="2683784" cy="2683784"/>
          </a:xfrm>
        </p:grpSpPr>
        <p:sp>
          <p:nvSpPr>
            <p:cNvPr id="43" name="橢圓 42"/>
            <p:cNvSpPr/>
            <p:nvPr/>
          </p:nvSpPr>
          <p:spPr>
            <a:xfrm>
              <a:off x="5073800" y="1705141"/>
              <a:ext cx="2683784" cy="2683784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FF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橢圓 43"/>
            <p:cNvSpPr/>
            <p:nvPr/>
          </p:nvSpPr>
          <p:spPr>
            <a:xfrm>
              <a:off x="5188189" y="1819530"/>
              <a:ext cx="2455006" cy="24550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橢圓 44"/>
            <p:cNvSpPr/>
            <p:nvPr/>
          </p:nvSpPr>
          <p:spPr>
            <a:xfrm>
              <a:off x="5325350" y="1956691"/>
              <a:ext cx="2180684" cy="218068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7" name="文字方塊 46"/>
          <p:cNvSpPr txBox="1"/>
          <p:nvPr/>
        </p:nvSpPr>
        <p:spPr>
          <a:xfrm>
            <a:off x="5605849" y="2560035"/>
            <a:ext cx="1767000" cy="9715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48" name="橢圓 47"/>
          <p:cNvSpPr/>
          <p:nvPr/>
        </p:nvSpPr>
        <p:spPr>
          <a:xfrm>
            <a:off x="6980918" y="1645889"/>
            <a:ext cx="1011082" cy="10110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 dirty="0" smtClean="0">
                <a:solidFill>
                  <a:schemeClr val="accent3"/>
                </a:solidFill>
              </a:rPr>
              <a:t>3</a:t>
            </a:r>
            <a:endParaRPr lang="zh-TW" altLang="en-US" sz="5400" b="1" dirty="0">
              <a:solidFill>
                <a:schemeClr val="accent3"/>
              </a:solidFill>
            </a:endParaRPr>
          </a:p>
        </p:txBody>
      </p:sp>
      <p:grpSp>
        <p:nvGrpSpPr>
          <p:cNvPr id="51" name="群組 50"/>
          <p:cNvGrpSpPr/>
          <p:nvPr/>
        </p:nvGrpSpPr>
        <p:grpSpPr>
          <a:xfrm>
            <a:off x="6134800" y="2154232"/>
            <a:ext cx="561784" cy="341448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52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手繪多邊形 52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4105105" y="3170141"/>
            <a:ext cx="423418" cy="503956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55" name="手繪多邊形 54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46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群組 28"/>
          <p:cNvGrpSpPr/>
          <p:nvPr/>
        </p:nvGrpSpPr>
        <p:grpSpPr>
          <a:xfrm>
            <a:off x="2341679" y="3080125"/>
            <a:ext cx="2591469" cy="2591470"/>
            <a:chOff x="2341679" y="3080125"/>
            <a:chExt cx="2591469" cy="2591470"/>
          </a:xfrm>
        </p:grpSpPr>
        <p:sp>
          <p:nvSpPr>
            <p:cNvPr id="3" name="橢圓 2"/>
            <p:cNvSpPr/>
            <p:nvPr/>
          </p:nvSpPr>
          <p:spPr>
            <a:xfrm>
              <a:off x="2341679" y="3080125"/>
              <a:ext cx="2591469" cy="2591470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66000">
                  <a:srgbClr val="0070C0"/>
                </a:gs>
                <a:gs pos="33000">
                  <a:srgbClr val="00B05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2452134" y="3190580"/>
              <a:ext cx="2370561" cy="237056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2584577" y="3323023"/>
              <a:ext cx="2105674" cy="210567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703193" y="1633766"/>
            <a:ext cx="3160720" cy="2591470"/>
            <a:chOff x="703193" y="1633766"/>
            <a:chExt cx="3160720" cy="2591470"/>
          </a:xfrm>
        </p:grpSpPr>
        <p:sp>
          <p:nvSpPr>
            <p:cNvPr id="8" name="橢圓 7"/>
            <p:cNvSpPr/>
            <p:nvPr/>
          </p:nvSpPr>
          <p:spPr>
            <a:xfrm>
              <a:off x="703193" y="1633766"/>
              <a:ext cx="2591469" cy="2591470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33000">
                  <a:srgbClr val="FFFF0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813648" y="1744220"/>
              <a:ext cx="2370561" cy="237056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946091" y="1876663"/>
              <a:ext cx="2105674" cy="210567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5" name="群組 24"/>
            <p:cNvGrpSpPr/>
            <p:nvPr/>
          </p:nvGrpSpPr>
          <p:grpSpPr>
            <a:xfrm>
              <a:off x="3455059" y="3439534"/>
              <a:ext cx="408854" cy="486621"/>
              <a:chOff x="35438364" y="7237845"/>
              <a:chExt cx="2540673" cy="3023931"/>
            </a:xfrm>
            <a:solidFill>
              <a:schemeClr val="bg1">
                <a:lumMod val="50000"/>
              </a:schemeClr>
            </a:solidFill>
          </p:grpSpPr>
          <p:sp>
            <p:nvSpPr>
              <p:cNvPr id="26" name="手繪多邊形 25"/>
              <p:cNvSpPr>
                <a:spLocks/>
              </p:cNvSpPr>
              <p:nvPr/>
            </p:nvSpPr>
            <p:spPr bwMode="auto">
              <a:xfrm>
                <a:off x="35438364" y="7237845"/>
                <a:ext cx="2540673" cy="3023931"/>
              </a:xfrm>
              <a:custGeom>
                <a:avLst/>
                <a:gdLst>
                  <a:gd name="connsiteX0" fmla="*/ 1026103 w 3397398"/>
                  <a:gd name="connsiteY0" fmla="*/ 1309933 h 4043611"/>
                  <a:gd name="connsiteX1" fmla="*/ 904043 w 3397398"/>
                  <a:gd name="connsiteY1" fmla="*/ 1389191 h 4043611"/>
                  <a:gd name="connsiteX2" fmla="*/ 834187 w 3397398"/>
                  <a:gd name="connsiteY2" fmla="*/ 1454039 h 4043611"/>
                  <a:gd name="connsiteX3" fmla="*/ 740931 w 3397398"/>
                  <a:gd name="connsiteY3" fmla="*/ 1462327 h 4043611"/>
                  <a:gd name="connsiteX4" fmla="*/ 596907 w 3397398"/>
                  <a:gd name="connsiteY4" fmla="*/ 1478899 h 4043611"/>
                  <a:gd name="connsiteX5" fmla="*/ 557299 w 3397398"/>
                  <a:gd name="connsiteY5" fmla="*/ 1615439 h 4043611"/>
                  <a:gd name="connsiteX6" fmla="*/ 577463 w 3397398"/>
                  <a:gd name="connsiteY6" fmla="*/ 1677045 h 4043611"/>
                  <a:gd name="connsiteX7" fmla="*/ 553339 w 3397398"/>
                  <a:gd name="connsiteY7" fmla="*/ 1732167 h 4043611"/>
                  <a:gd name="connsiteX8" fmla="*/ 490327 w 3397398"/>
                  <a:gd name="connsiteY8" fmla="*/ 1803139 h 4043611"/>
                  <a:gd name="connsiteX9" fmla="*/ 410031 w 3397398"/>
                  <a:gd name="connsiteY9" fmla="*/ 1956613 h 4043611"/>
                  <a:gd name="connsiteX10" fmla="*/ 475563 w 3397398"/>
                  <a:gd name="connsiteY10" fmla="*/ 2031189 h 4043611"/>
                  <a:gd name="connsiteX11" fmla="*/ 555859 w 3397398"/>
                  <a:gd name="connsiteY11" fmla="*/ 2112609 h 4043611"/>
                  <a:gd name="connsiteX12" fmla="*/ 557659 w 3397398"/>
                  <a:gd name="connsiteY12" fmla="*/ 2222491 h 4043611"/>
                  <a:gd name="connsiteX13" fmla="*/ 537855 w 3397398"/>
                  <a:gd name="connsiteY13" fmla="*/ 2289139 h 4043611"/>
                  <a:gd name="connsiteX14" fmla="*/ 584663 w 3397398"/>
                  <a:gd name="connsiteY14" fmla="*/ 2347503 h 4043611"/>
                  <a:gd name="connsiteX15" fmla="*/ 729051 w 3397398"/>
                  <a:gd name="connsiteY15" fmla="*/ 2383169 h 4043611"/>
                  <a:gd name="connsiteX16" fmla="*/ 814027 w 3397398"/>
                  <a:gd name="connsiteY16" fmla="*/ 2384971 h 4043611"/>
                  <a:gd name="connsiteX17" fmla="*/ 905483 w 3397398"/>
                  <a:gd name="connsiteY17" fmla="*/ 2463149 h 4043611"/>
                  <a:gd name="connsiteX18" fmla="*/ 1026823 w 3397398"/>
                  <a:gd name="connsiteY18" fmla="*/ 2540247 h 4043611"/>
                  <a:gd name="connsiteX19" fmla="*/ 1096315 w 3397398"/>
                  <a:gd name="connsiteY19" fmla="*/ 2540247 h 4043611"/>
                  <a:gd name="connsiteX20" fmla="*/ 1127283 w 3397398"/>
                  <a:gd name="connsiteY20" fmla="*/ 2478641 h 4043611"/>
                  <a:gd name="connsiteX21" fmla="*/ 1206135 w 3397398"/>
                  <a:gd name="connsiteY21" fmla="*/ 2396499 h 4043611"/>
                  <a:gd name="connsiteX22" fmla="*/ 1309835 w 3397398"/>
                  <a:gd name="connsiteY22" fmla="*/ 2393257 h 4043611"/>
                  <a:gd name="connsiteX23" fmla="*/ 1377887 w 3397398"/>
                  <a:gd name="connsiteY23" fmla="*/ 2415233 h 4043611"/>
                  <a:gd name="connsiteX24" fmla="*/ 1441619 w 3397398"/>
                  <a:gd name="connsiteY24" fmla="*/ 2372001 h 4043611"/>
                  <a:gd name="connsiteX25" fmla="*/ 1477267 w 3397398"/>
                  <a:gd name="connsiteY25" fmla="*/ 2223571 h 4043611"/>
                  <a:gd name="connsiteX26" fmla="*/ 1485547 w 3397398"/>
                  <a:gd name="connsiteY26" fmla="*/ 2124497 h 4043611"/>
                  <a:gd name="connsiteX27" fmla="*/ 1569443 w 3397398"/>
                  <a:gd name="connsiteY27" fmla="*/ 2038393 h 4043611"/>
                  <a:gd name="connsiteX28" fmla="*/ 1629935 w 3397398"/>
                  <a:gd name="connsiteY28" fmla="*/ 2006329 h 4043611"/>
                  <a:gd name="connsiteX29" fmla="*/ 1636055 w 3397398"/>
                  <a:gd name="connsiteY29" fmla="*/ 1940401 h 4043611"/>
                  <a:gd name="connsiteX30" fmla="*/ 1565843 w 3397398"/>
                  <a:gd name="connsiteY30" fmla="*/ 1808903 h 4043611"/>
                  <a:gd name="connsiteX31" fmla="*/ 1491671 w 3397398"/>
                  <a:gd name="connsiteY31" fmla="*/ 1729285 h 4043611"/>
                  <a:gd name="connsiteX32" fmla="*/ 1486267 w 3397398"/>
                  <a:gd name="connsiteY32" fmla="*/ 1626607 h 4043611"/>
                  <a:gd name="connsiteX33" fmla="*/ 1503191 w 3397398"/>
                  <a:gd name="connsiteY33" fmla="*/ 1559599 h 4043611"/>
                  <a:gd name="connsiteX34" fmla="*/ 1390851 w 3397398"/>
                  <a:gd name="connsiteY34" fmla="*/ 1442151 h 4043611"/>
                  <a:gd name="connsiteX35" fmla="*/ 1326039 w 3397398"/>
                  <a:gd name="connsiteY35" fmla="*/ 1458723 h 4043611"/>
                  <a:gd name="connsiteX36" fmla="*/ 1221259 w 3397398"/>
                  <a:gd name="connsiteY36" fmla="*/ 1456201 h 4043611"/>
                  <a:gd name="connsiteX37" fmla="*/ 1148887 w 3397398"/>
                  <a:gd name="connsiteY37" fmla="*/ 1401441 h 4043611"/>
                  <a:gd name="connsiteX38" fmla="*/ 1026103 w 3397398"/>
                  <a:gd name="connsiteY38" fmla="*/ 1309933 h 4043611"/>
                  <a:gd name="connsiteX39" fmla="*/ 1651015 w 3397398"/>
                  <a:gd name="connsiteY39" fmla="*/ 284407 h 4043611"/>
                  <a:gd name="connsiteX40" fmla="*/ 1539383 w 3397398"/>
                  <a:gd name="connsiteY40" fmla="*/ 366083 h 4043611"/>
                  <a:gd name="connsiteX41" fmla="*/ 1466283 w 3397398"/>
                  <a:gd name="connsiteY41" fmla="*/ 433367 h 4043611"/>
                  <a:gd name="connsiteX42" fmla="*/ 1409747 w 3397398"/>
                  <a:gd name="connsiteY42" fmla="*/ 458915 h 4043611"/>
                  <a:gd name="connsiteX43" fmla="*/ 1349971 w 3397398"/>
                  <a:gd name="connsiteY43" fmla="*/ 437323 h 4043611"/>
                  <a:gd name="connsiteX44" fmla="*/ 1214935 w 3397398"/>
                  <a:gd name="connsiteY44" fmla="*/ 476543 h 4043611"/>
                  <a:gd name="connsiteX45" fmla="*/ 1193687 w 3397398"/>
                  <a:gd name="connsiteY45" fmla="*/ 608591 h 4043611"/>
                  <a:gd name="connsiteX46" fmla="*/ 1194407 w 3397398"/>
                  <a:gd name="connsiteY46" fmla="*/ 689907 h 4043611"/>
                  <a:gd name="connsiteX47" fmla="*/ 1173523 w 3397398"/>
                  <a:gd name="connsiteY47" fmla="*/ 744235 h 4043611"/>
                  <a:gd name="connsiteX48" fmla="*/ 1111583 w 3397398"/>
                  <a:gd name="connsiteY48" fmla="*/ 788131 h 4043611"/>
                  <a:gd name="connsiteX49" fmla="*/ 1044967 w 3397398"/>
                  <a:gd name="connsiteY49" fmla="*/ 833827 h 4043611"/>
                  <a:gd name="connsiteX50" fmla="*/ 1037403 w 3397398"/>
                  <a:gd name="connsiteY50" fmla="*/ 911543 h 4043611"/>
                  <a:gd name="connsiteX51" fmla="*/ 1073775 w 3397398"/>
                  <a:gd name="connsiteY51" fmla="*/ 989983 h 4043611"/>
                  <a:gd name="connsiteX52" fmla="*/ 1188287 w 3397398"/>
                  <a:gd name="connsiteY52" fmla="*/ 1097923 h 4043611"/>
                  <a:gd name="connsiteX53" fmla="*/ 1187207 w 3397398"/>
                  <a:gd name="connsiteY53" fmla="*/ 1207663 h 4043611"/>
                  <a:gd name="connsiteX54" fmla="*/ 1228979 w 3397398"/>
                  <a:gd name="connsiteY54" fmla="*/ 1344747 h 4043611"/>
                  <a:gd name="connsiteX55" fmla="*/ 1367975 w 3397398"/>
                  <a:gd name="connsiteY55" fmla="*/ 1359499 h 4043611"/>
                  <a:gd name="connsiteX56" fmla="*/ 1459439 w 3397398"/>
                  <a:gd name="connsiteY56" fmla="*/ 1366695 h 4043611"/>
                  <a:gd name="connsiteX57" fmla="*/ 1533263 w 3397398"/>
                  <a:gd name="connsiteY57" fmla="*/ 1433259 h 4043611"/>
                  <a:gd name="connsiteX58" fmla="*/ 1650655 w 3397398"/>
                  <a:gd name="connsiteY58" fmla="*/ 1513135 h 4043611"/>
                  <a:gd name="connsiteX59" fmla="*/ 1731315 w 3397398"/>
                  <a:gd name="connsiteY59" fmla="*/ 1496583 h 4043611"/>
                  <a:gd name="connsiteX60" fmla="*/ 1767687 w 3397398"/>
                  <a:gd name="connsiteY60" fmla="*/ 1437215 h 4043611"/>
                  <a:gd name="connsiteX61" fmla="*/ 1842227 w 3397398"/>
                  <a:gd name="connsiteY61" fmla="*/ 1372091 h 4043611"/>
                  <a:gd name="connsiteX62" fmla="*/ 1940895 w 3397398"/>
                  <a:gd name="connsiteY62" fmla="*/ 1365255 h 4043611"/>
                  <a:gd name="connsiteX63" fmla="*/ 2086015 w 3397398"/>
                  <a:gd name="connsiteY63" fmla="*/ 1330355 h 4043611"/>
                  <a:gd name="connsiteX64" fmla="*/ 2107619 w 3397398"/>
                  <a:gd name="connsiteY64" fmla="*/ 1191831 h 4043611"/>
                  <a:gd name="connsiteX65" fmla="*/ 2110139 w 3397398"/>
                  <a:gd name="connsiteY65" fmla="*/ 1111955 h 4043611"/>
                  <a:gd name="connsiteX66" fmla="*/ 2204127 w 3397398"/>
                  <a:gd name="connsiteY66" fmla="*/ 1015167 h 4043611"/>
                  <a:gd name="connsiteX67" fmla="*/ 2262823 w 3397398"/>
                  <a:gd name="connsiteY67" fmla="*/ 883119 h 4043611"/>
                  <a:gd name="connsiteX68" fmla="*/ 2259943 w 3397398"/>
                  <a:gd name="connsiteY68" fmla="*/ 817275 h 4043611"/>
                  <a:gd name="connsiteX69" fmla="*/ 2196923 w 3397398"/>
                  <a:gd name="connsiteY69" fmla="*/ 784175 h 4043611"/>
                  <a:gd name="connsiteX70" fmla="*/ 2116983 w 3397398"/>
                  <a:gd name="connsiteY70" fmla="*/ 697463 h 4043611"/>
                  <a:gd name="connsiteX71" fmla="*/ 2116623 w 3397398"/>
                  <a:gd name="connsiteY71" fmla="*/ 595999 h 4043611"/>
                  <a:gd name="connsiteX72" fmla="*/ 2132827 w 3397398"/>
                  <a:gd name="connsiteY72" fmla="*/ 529795 h 4043611"/>
                  <a:gd name="connsiteX73" fmla="*/ 2082051 w 3397398"/>
                  <a:gd name="connsiteY73" fmla="*/ 462151 h 4043611"/>
                  <a:gd name="connsiteX74" fmla="*/ 2031279 w 3397398"/>
                  <a:gd name="connsiteY74" fmla="*/ 412139 h 4043611"/>
                  <a:gd name="connsiteX75" fmla="*/ 1983027 w 3397398"/>
                  <a:gd name="connsiteY75" fmla="*/ 425811 h 4043611"/>
                  <a:gd name="connsiteX76" fmla="*/ 1837547 w 3397398"/>
                  <a:gd name="connsiteY76" fmla="*/ 427611 h 4043611"/>
                  <a:gd name="connsiteX77" fmla="*/ 1767687 w 3397398"/>
                  <a:gd name="connsiteY77" fmla="*/ 356731 h 4043611"/>
                  <a:gd name="connsiteX78" fmla="*/ 1651015 w 3397398"/>
                  <a:gd name="connsiteY78" fmla="*/ 284407 h 4043611"/>
                  <a:gd name="connsiteX79" fmla="*/ 1463131 w 3397398"/>
                  <a:gd name="connsiteY79" fmla="*/ 311 h 4043611"/>
                  <a:gd name="connsiteX80" fmla="*/ 1752867 w 3397398"/>
                  <a:gd name="connsiteY80" fmla="*/ 17731 h 4043611"/>
                  <a:gd name="connsiteX81" fmla="*/ 2798759 w 3397398"/>
                  <a:gd name="connsiteY81" fmla="*/ 741883 h 4043611"/>
                  <a:gd name="connsiteX82" fmla="*/ 3006859 w 3397398"/>
                  <a:gd name="connsiteY82" fmla="*/ 1484043 h 4043611"/>
                  <a:gd name="connsiteX83" fmla="*/ 3006859 w 3397398"/>
                  <a:gd name="connsiteY83" fmla="*/ 1589911 h 4043611"/>
                  <a:gd name="connsiteX84" fmla="*/ 3175715 w 3397398"/>
                  <a:gd name="connsiteY84" fmla="*/ 1884471 h 4043611"/>
                  <a:gd name="connsiteX85" fmla="*/ 3370131 w 3397398"/>
                  <a:gd name="connsiteY85" fmla="*/ 2229443 h 4043611"/>
                  <a:gd name="connsiteX86" fmla="*/ 3314687 w 3397398"/>
                  <a:gd name="connsiteY86" fmla="*/ 2499155 h 4043611"/>
                  <a:gd name="connsiteX87" fmla="*/ 3144751 w 3397398"/>
                  <a:gd name="connsiteY87" fmla="*/ 2529403 h 4043611"/>
                  <a:gd name="connsiteX88" fmla="*/ 3011899 w 3397398"/>
                  <a:gd name="connsiteY88" fmla="*/ 2534443 h 4043611"/>
                  <a:gd name="connsiteX89" fmla="*/ 3005779 w 3397398"/>
                  <a:gd name="connsiteY89" fmla="*/ 2742579 h 4043611"/>
                  <a:gd name="connsiteX90" fmla="*/ 2942055 w 3397398"/>
                  <a:gd name="connsiteY90" fmla="*/ 3109879 h 4043611"/>
                  <a:gd name="connsiteX91" fmla="*/ 2612623 w 3397398"/>
                  <a:gd name="connsiteY91" fmla="*/ 3403359 h 4043611"/>
                  <a:gd name="connsiteX92" fmla="*/ 2358079 w 3397398"/>
                  <a:gd name="connsiteY92" fmla="*/ 3433967 h 4043611"/>
                  <a:gd name="connsiteX93" fmla="*/ 2175903 w 3397398"/>
                  <a:gd name="connsiteY93" fmla="*/ 3445851 h 4043611"/>
                  <a:gd name="connsiteX94" fmla="*/ 2163663 w 3397398"/>
                  <a:gd name="connsiteY94" fmla="*/ 3750851 h 4043611"/>
                  <a:gd name="connsiteX95" fmla="*/ 2163663 w 3397398"/>
                  <a:gd name="connsiteY95" fmla="*/ 4043611 h 4043611"/>
                  <a:gd name="connsiteX96" fmla="*/ 1382751 w 3397398"/>
                  <a:gd name="connsiteY96" fmla="*/ 4043611 h 4043611"/>
                  <a:gd name="connsiteX97" fmla="*/ 595359 w 3397398"/>
                  <a:gd name="connsiteY97" fmla="*/ 4036767 h 4043611"/>
                  <a:gd name="connsiteX98" fmla="*/ 588519 w 3397398"/>
                  <a:gd name="connsiteY98" fmla="*/ 3400479 h 4043611"/>
                  <a:gd name="connsiteX99" fmla="*/ 588519 w 3397398"/>
                  <a:gd name="connsiteY99" fmla="*/ 2771027 h 4043611"/>
                  <a:gd name="connsiteX100" fmla="*/ 530555 w 3397398"/>
                  <a:gd name="connsiteY100" fmla="*/ 2718815 h 4043611"/>
                  <a:gd name="connsiteX101" fmla="*/ 14267 w 3397398"/>
                  <a:gd name="connsiteY101" fmla="*/ 1749075 h 4043611"/>
                  <a:gd name="connsiteX102" fmla="*/ 81955 w 3397398"/>
                  <a:gd name="connsiteY102" fmla="*/ 1010155 h 4043611"/>
                  <a:gd name="connsiteX103" fmla="*/ 167279 w 3397398"/>
                  <a:gd name="connsiteY103" fmla="*/ 816783 h 4043611"/>
                  <a:gd name="connsiteX104" fmla="*/ 1187975 w 3397398"/>
                  <a:gd name="connsiteY104" fmla="*/ 27451 h 4043611"/>
                  <a:gd name="connsiteX105" fmla="*/ 1463131 w 3397398"/>
                  <a:gd name="connsiteY105" fmla="*/ 311 h 4043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3397398" h="4043611">
                    <a:moveTo>
                      <a:pt x="1026103" y="1309933"/>
                    </a:moveTo>
                    <a:cubicBezTo>
                      <a:pt x="949411" y="1309933"/>
                      <a:pt x="941487" y="1314977"/>
                      <a:pt x="904043" y="1389191"/>
                    </a:cubicBezTo>
                    <a:cubicBezTo>
                      <a:pt x="887119" y="1423417"/>
                      <a:pt x="871275" y="1437827"/>
                      <a:pt x="834187" y="1454039"/>
                    </a:cubicBezTo>
                    <a:cubicBezTo>
                      <a:pt x="791703" y="1472413"/>
                      <a:pt x="781619" y="1473495"/>
                      <a:pt x="740931" y="1462327"/>
                    </a:cubicBezTo>
                    <a:cubicBezTo>
                      <a:pt x="645875" y="1436027"/>
                      <a:pt x="640835" y="1436387"/>
                      <a:pt x="596907" y="1478899"/>
                    </a:cubicBezTo>
                    <a:cubicBezTo>
                      <a:pt x="536415" y="1537983"/>
                      <a:pt x="534255" y="1545187"/>
                      <a:pt x="557299" y="1615439"/>
                    </a:cubicBezTo>
                    <a:lnTo>
                      <a:pt x="577463" y="1677045"/>
                    </a:lnTo>
                    <a:lnTo>
                      <a:pt x="553339" y="1732167"/>
                    </a:lnTo>
                    <a:cubicBezTo>
                      <a:pt x="533535" y="1776479"/>
                      <a:pt x="521651" y="1790169"/>
                      <a:pt x="490327" y="1803139"/>
                    </a:cubicBezTo>
                    <a:cubicBezTo>
                      <a:pt x="416871" y="1833761"/>
                      <a:pt x="397431" y="1871229"/>
                      <a:pt x="410031" y="1956613"/>
                    </a:cubicBezTo>
                    <a:cubicBezTo>
                      <a:pt x="416511" y="1999125"/>
                      <a:pt x="420115" y="2003447"/>
                      <a:pt x="475563" y="2031189"/>
                    </a:cubicBezTo>
                    <a:cubicBezTo>
                      <a:pt x="527051" y="2057487"/>
                      <a:pt x="537135" y="2067215"/>
                      <a:pt x="555859" y="2112609"/>
                    </a:cubicBezTo>
                    <a:cubicBezTo>
                      <a:pt x="577103" y="2164127"/>
                      <a:pt x="577103" y="2164127"/>
                      <a:pt x="557659" y="2222491"/>
                    </a:cubicBezTo>
                    <a:cubicBezTo>
                      <a:pt x="546855" y="2254555"/>
                      <a:pt x="537855" y="2284457"/>
                      <a:pt x="537855" y="2289139"/>
                    </a:cubicBezTo>
                    <a:cubicBezTo>
                      <a:pt x="537855" y="2293463"/>
                      <a:pt x="558739" y="2319763"/>
                      <a:pt x="584663" y="2347503"/>
                    </a:cubicBezTo>
                    <a:cubicBezTo>
                      <a:pt x="636871" y="2403345"/>
                      <a:pt x="657755" y="2408389"/>
                      <a:pt x="729051" y="2383169"/>
                    </a:cubicBezTo>
                    <a:cubicBezTo>
                      <a:pt x="765775" y="2370199"/>
                      <a:pt x="775139" y="2370561"/>
                      <a:pt x="814027" y="2384971"/>
                    </a:cubicBezTo>
                    <a:cubicBezTo>
                      <a:pt x="871995" y="2406947"/>
                      <a:pt x="880999" y="2414513"/>
                      <a:pt x="905483" y="2463149"/>
                    </a:cubicBezTo>
                    <a:cubicBezTo>
                      <a:pt x="941127" y="2534843"/>
                      <a:pt x="949771" y="2540247"/>
                      <a:pt x="1026823" y="2540247"/>
                    </a:cubicBezTo>
                    <a:lnTo>
                      <a:pt x="1096315" y="2540247"/>
                    </a:lnTo>
                    <a:lnTo>
                      <a:pt x="1127283" y="2478641"/>
                    </a:lnTo>
                    <a:cubicBezTo>
                      <a:pt x="1153927" y="2425681"/>
                      <a:pt x="1165091" y="2414153"/>
                      <a:pt x="1206135" y="2396499"/>
                    </a:cubicBezTo>
                    <a:cubicBezTo>
                      <a:pt x="1252587" y="2376325"/>
                      <a:pt x="1255827" y="2376325"/>
                      <a:pt x="1309835" y="2393257"/>
                    </a:cubicBezTo>
                    <a:cubicBezTo>
                      <a:pt x="1340803" y="2402985"/>
                      <a:pt x="1371407" y="2412711"/>
                      <a:pt x="1377887" y="2415233"/>
                    </a:cubicBezTo>
                    <a:cubicBezTo>
                      <a:pt x="1384731" y="2417755"/>
                      <a:pt x="1413175" y="2398301"/>
                      <a:pt x="1441619" y="2372001"/>
                    </a:cubicBezTo>
                    <a:cubicBezTo>
                      <a:pt x="1498511" y="2318681"/>
                      <a:pt x="1503191" y="2299587"/>
                      <a:pt x="1477267" y="2223571"/>
                    </a:cubicBezTo>
                    <a:cubicBezTo>
                      <a:pt x="1462503" y="2180339"/>
                      <a:pt x="1462863" y="2175655"/>
                      <a:pt x="1485547" y="2124497"/>
                    </a:cubicBezTo>
                    <a:cubicBezTo>
                      <a:pt x="1506071" y="2077663"/>
                      <a:pt x="1516875" y="2066495"/>
                      <a:pt x="1569443" y="2038393"/>
                    </a:cubicBezTo>
                    <a:lnTo>
                      <a:pt x="1629935" y="2006329"/>
                    </a:lnTo>
                    <a:lnTo>
                      <a:pt x="1636055" y="1940401"/>
                    </a:lnTo>
                    <a:cubicBezTo>
                      <a:pt x="1643615" y="1858621"/>
                      <a:pt x="1633895" y="1840967"/>
                      <a:pt x="1565843" y="1808903"/>
                    </a:cubicBezTo>
                    <a:cubicBezTo>
                      <a:pt x="1520115" y="1787647"/>
                      <a:pt x="1511831" y="1778641"/>
                      <a:pt x="1491671" y="1729285"/>
                    </a:cubicBezTo>
                    <a:cubicBezTo>
                      <a:pt x="1470067" y="1675605"/>
                      <a:pt x="1469707" y="1672361"/>
                      <a:pt x="1486267" y="1626607"/>
                    </a:cubicBezTo>
                    <a:cubicBezTo>
                      <a:pt x="1495631" y="1600669"/>
                      <a:pt x="1503191" y="1570407"/>
                      <a:pt x="1503191" y="1559599"/>
                    </a:cubicBezTo>
                    <a:cubicBezTo>
                      <a:pt x="1502831" y="1535461"/>
                      <a:pt x="1413895" y="1442151"/>
                      <a:pt x="1390851" y="1442151"/>
                    </a:cubicBezTo>
                    <a:cubicBezTo>
                      <a:pt x="1381851" y="1442151"/>
                      <a:pt x="1352683" y="1449717"/>
                      <a:pt x="1326039" y="1458723"/>
                    </a:cubicBezTo>
                    <a:cubicBezTo>
                      <a:pt x="1280311" y="1474215"/>
                      <a:pt x="1274191" y="1474215"/>
                      <a:pt x="1221259" y="1456201"/>
                    </a:cubicBezTo>
                    <a:cubicBezTo>
                      <a:pt x="1174811" y="1440349"/>
                      <a:pt x="1162207" y="1430983"/>
                      <a:pt x="1148887" y="1401441"/>
                    </a:cubicBezTo>
                    <a:cubicBezTo>
                      <a:pt x="1110359" y="1316417"/>
                      <a:pt x="1101719" y="1309933"/>
                      <a:pt x="1026103" y="1309933"/>
                    </a:cubicBezTo>
                    <a:close/>
                    <a:moveTo>
                      <a:pt x="1651015" y="284407"/>
                    </a:moveTo>
                    <a:cubicBezTo>
                      <a:pt x="1596639" y="284407"/>
                      <a:pt x="1562071" y="309595"/>
                      <a:pt x="1539383" y="366083"/>
                    </a:cubicBezTo>
                    <a:cubicBezTo>
                      <a:pt x="1525339" y="400627"/>
                      <a:pt x="1513455" y="411779"/>
                      <a:pt x="1466283" y="433367"/>
                    </a:cubicBezTo>
                    <a:lnTo>
                      <a:pt x="1409747" y="458915"/>
                    </a:lnTo>
                    <a:lnTo>
                      <a:pt x="1349971" y="437323"/>
                    </a:lnTo>
                    <a:cubicBezTo>
                      <a:pt x="1280471" y="412139"/>
                      <a:pt x="1270747" y="414659"/>
                      <a:pt x="1214935" y="476543"/>
                    </a:cubicBezTo>
                    <a:cubicBezTo>
                      <a:pt x="1173523" y="522239"/>
                      <a:pt x="1170283" y="542027"/>
                      <a:pt x="1193687" y="608591"/>
                    </a:cubicBezTo>
                    <a:cubicBezTo>
                      <a:pt x="1207731" y="648887"/>
                      <a:pt x="1207731" y="657883"/>
                      <a:pt x="1194407" y="689907"/>
                    </a:cubicBezTo>
                    <a:cubicBezTo>
                      <a:pt x="1186127" y="709695"/>
                      <a:pt x="1176763" y="734163"/>
                      <a:pt x="1173523" y="744235"/>
                    </a:cubicBezTo>
                    <a:cubicBezTo>
                      <a:pt x="1170283" y="754311"/>
                      <a:pt x="1142555" y="774099"/>
                      <a:pt x="1111583" y="788131"/>
                    </a:cubicBezTo>
                    <a:cubicBezTo>
                      <a:pt x="1080615" y="802163"/>
                      <a:pt x="1050727" y="822675"/>
                      <a:pt x="1044967" y="833827"/>
                    </a:cubicBezTo>
                    <a:cubicBezTo>
                      <a:pt x="1039203" y="844623"/>
                      <a:pt x="1035603" y="879523"/>
                      <a:pt x="1037403" y="911543"/>
                    </a:cubicBezTo>
                    <a:cubicBezTo>
                      <a:pt x="1040287" y="964795"/>
                      <a:pt x="1043167" y="970911"/>
                      <a:pt x="1073775" y="989983"/>
                    </a:cubicBezTo>
                    <a:cubicBezTo>
                      <a:pt x="1161279" y="1043591"/>
                      <a:pt x="1170643" y="1052587"/>
                      <a:pt x="1188287" y="1097923"/>
                    </a:cubicBezTo>
                    <a:cubicBezTo>
                      <a:pt x="1206291" y="1143259"/>
                      <a:pt x="1206291" y="1146855"/>
                      <a:pt x="1187207" y="1207663"/>
                    </a:cubicBezTo>
                    <a:cubicBezTo>
                      <a:pt x="1164519" y="1280343"/>
                      <a:pt x="1167039" y="1288979"/>
                      <a:pt x="1228979" y="1344747"/>
                    </a:cubicBezTo>
                    <a:cubicBezTo>
                      <a:pt x="1274351" y="1385763"/>
                      <a:pt x="1279031" y="1386123"/>
                      <a:pt x="1367975" y="1359499"/>
                    </a:cubicBezTo>
                    <a:cubicBezTo>
                      <a:pt x="1405787" y="1347983"/>
                      <a:pt x="1416231" y="1348703"/>
                      <a:pt x="1459439" y="1366695"/>
                    </a:cubicBezTo>
                    <a:cubicBezTo>
                      <a:pt x="1497611" y="1382527"/>
                      <a:pt x="1513095" y="1396559"/>
                      <a:pt x="1533263" y="1433259"/>
                    </a:cubicBezTo>
                    <a:cubicBezTo>
                      <a:pt x="1575391" y="1509895"/>
                      <a:pt x="1579715" y="1513135"/>
                      <a:pt x="1650655" y="1513135"/>
                    </a:cubicBezTo>
                    <a:cubicBezTo>
                      <a:pt x="1696387" y="1513135"/>
                      <a:pt x="1719431" y="1508095"/>
                      <a:pt x="1731315" y="1496583"/>
                    </a:cubicBezTo>
                    <a:cubicBezTo>
                      <a:pt x="1740319" y="1487227"/>
                      <a:pt x="1756883" y="1460603"/>
                      <a:pt x="1767687" y="1437215"/>
                    </a:cubicBezTo>
                    <a:cubicBezTo>
                      <a:pt x="1784611" y="1401955"/>
                      <a:pt x="1797215" y="1390803"/>
                      <a:pt x="1842227" y="1372091"/>
                    </a:cubicBezTo>
                    <a:cubicBezTo>
                      <a:pt x="1893359" y="1350863"/>
                      <a:pt x="1898763" y="1350503"/>
                      <a:pt x="1940895" y="1365255"/>
                    </a:cubicBezTo>
                    <a:cubicBezTo>
                      <a:pt x="2015075" y="1390803"/>
                      <a:pt x="2033439" y="1386483"/>
                      <a:pt x="2086015" y="1330355"/>
                    </a:cubicBezTo>
                    <a:cubicBezTo>
                      <a:pt x="2136787" y="1276383"/>
                      <a:pt x="2136787" y="1276023"/>
                      <a:pt x="2107619" y="1191831"/>
                    </a:cubicBezTo>
                    <a:cubicBezTo>
                      <a:pt x="2096095" y="1158727"/>
                      <a:pt x="2096455" y="1146855"/>
                      <a:pt x="2110139" y="1111955"/>
                    </a:cubicBezTo>
                    <a:cubicBezTo>
                      <a:pt x="2131387" y="1056903"/>
                      <a:pt x="2144711" y="1043231"/>
                      <a:pt x="2204127" y="1015167"/>
                    </a:cubicBezTo>
                    <a:cubicBezTo>
                      <a:pt x="2262463" y="987823"/>
                      <a:pt x="2267503" y="977027"/>
                      <a:pt x="2262823" y="883119"/>
                    </a:cubicBezTo>
                    <a:lnTo>
                      <a:pt x="2259943" y="817275"/>
                    </a:lnTo>
                    <a:lnTo>
                      <a:pt x="2196923" y="784175"/>
                    </a:lnTo>
                    <a:cubicBezTo>
                      <a:pt x="2138227" y="752871"/>
                      <a:pt x="2132467" y="747115"/>
                      <a:pt x="2116983" y="697463"/>
                    </a:cubicBezTo>
                    <a:cubicBezTo>
                      <a:pt x="2101499" y="648171"/>
                      <a:pt x="2101499" y="640255"/>
                      <a:pt x="2116623" y="595999"/>
                    </a:cubicBezTo>
                    <a:cubicBezTo>
                      <a:pt x="2125623" y="569371"/>
                      <a:pt x="2132827" y="539507"/>
                      <a:pt x="2132827" y="529795"/>
                    </a:cubicBezTo>
                    <a:cubicBezTo>
                      <a:pt x="2132827" y="520079"/>
                      <a:pt x="2110139" y="489495"/>
                      <a:pt x="2082051" y="462151"/>
                    </a:cubicBezTo>
                    <a:lnTo>
                      <a:pt x="2031279" y="412139"/>
                    </a:lnTo>
                    <a:lnTo>
                      <a:pt x="1983027" y="425811"/>
                    </a:lnTo>
                    <a:cubicBezTo>
                      <a:pt x="1902003" y="448839"/>
                      <a:pt x="1885799" y="448839"/>
                      <a:pt x="1837547" y="427611"/>
                    </a:cubicBezTo>
                    <a:cubicBezTo>
                      <a:pt x="1799735" y="410699"/>
                      <a:pt x="1786771" y="397747"/>
                      <a:pt x="1767687" y="356731"/>
                    </a:cubicBezTo>
                    <a:cubicBezTo>
                      <a:pt x="1741399" y="300239"/>
                      <a:pt x="1715471" y="284407"/>
                      <a:pt x="1651015" y="284407"/>
                    </a:cubicBezTo>
                    <a:close/>
                    <a:moveTo>
                      <a:pt x="1463131" y="311"/>
                    </a:moveTo>
                    <a:cubicBezTo>
                      <a:pt x="1567451" y="-1445"/>
                      <a:pt x="1674199" y="4227"/>
                      <a:pt x="1752867" y="17731"/>
                    </a:cubicBezTo>
                    <a:cubicBezTo>
                      <a:pt x="2200387" y="95511"/>
                      <a:pt x="2566539" y="349019"/>
                      <a:pt x="2798759" y="741883"/>
                    </a:cubicBezTo>
                    <a:cubicBezTo>
                      <a:pt x="2922251" y="950379"/>
                      <a:pt x="3006859" y="1253219"/>
                      <a:pt x="3006859" y="1484043"/>
                    </a:cubicBezTo>
                    <a:lnTo>
                      <a:pt x="3006859" y="1589911"/>
                    </a:lnTo>
                    <a:lnTo>
                      <a:pt x="3175715" y="1884471"/>
                    </a:lnTo>
                    <a:cubicBezTo>
                      <a:pt x="3268243" y="2046155"/>
                      <a:pt x="3356091" y="2201715"/>
                      <a:pt x="3370131" y="2229443"/>
                    </a:cubicBezTo>
                    <a:cubicBezTo>
                      <a:pt x="3421615" y="2329911"/>
                      <a:pt x="3398575" y="2441539"/>
                      <a:pt x="3314687" y="2499155"/>
                    </a:cubicBezTo>
                    <a:cubicBezTo>
                      <a:pt x="3281203" y="2521843"/>
                      <a:pt x="3265003" y="2524723"/>
                      <a:pt x="3144751" y="2529403"/>
                    </a:cubicBezTo>
                    <a:lnTo>
                      <a:pt x="3011899" y="2534443"/>
                    </a:lnTo>
                    <a:lnTo>
                      <a:pt x="3005779" y="2742579"/>
                    </a:lnTo>
                    <a:cubicBezTo>
                      <a:pt x="2998939" y="2962239"/>
                      <a:pt x="2991379" y="3006531"/>
                      <a:pt x="2942055" y="3109879"/>
                    </a:cubicBezTo>
                    <a:cubicBezTo>
                      <a:pt x="2877967" y="3243835"/>
                      <a:pt x="2758075" y="3350783"/>
                      <a:pt x="2612623" y="3403359"/>
                    </a:cubicBezTo>
                    <a:cubicBezTo>
                      <a:pt x="2531615" y="3432527"/>
                      <a:pt x="2521895" y="3433967"/>
                      <a:pt x="2358079" y="3433967"/>
                    </a:cubicBezTo>
                    <a:cubicBezTo>
                      <a:pt x="2239271" y="3433967"/>
                      <a:pt x="2184183" y="3437567"/>
                      <a:pt x="2175903" y="3445851"/>
                    </a:cubicBezTo>
                    <a:cubicBezTo>
                      <a:pt x="2166903" y="3454851"/>
                      <a:pt x="2163663" y="3536955"/>
                      <a:pt x="2163663" y="3750851"/>
                    </a:cubicBezTo>
                    <a:lnTo>
                      <a:pt x="2163663" y="4043611"/>
                    </a:lnTo>
                    <a:lnTo>
                      <a:pt x="1382751" y="4043611"/>
                    </a:lnTo>
                    <a:cubicBezTo>
                      <a:pt x="953591" y="4043611"/>
                      <a:pt x="599319" y="4040371"/>
                      <a:pt x="595359" y="4036767"/>
                    </a:cubicBezTo>
                    <a:cubicBezTo>
                      <a:pt x="591759" y="4033167"/>
                      <a:pt x="588519" y="3746891"/>
                      <a:pt x="588519" y="3400479"/>
                    </a:cubicBezTo>
                    <a:lnTo>
                      <a:pt x="588519" y="2771027"/>
                    </a:lnTo>
                    <a:lnTo>
                      <a:pt x="530555" y="2718815"/>
                    </a:lnTo>
                    <a:cubicBezTo>
                      <a:pt x="236047" y="2454863"/>
                      <a:pt x="65391" y="2134019"/>
                      <a:pt x="14267" y="1749075"/>
                    </a:cubicBezTo>
                    <a:cubicBezTo>
                      <a:pt x="-18497" y="1502407"/>
                      <a:pt x="5627" y="1238095"/>
                      <a:pt x="81955" y="1010155"/>
                    </a:cubicBezTo>
                    <a:cubicBezTo>
                      <a:pt x="93115" y="976307"/>
                      <a:pt x="131639" y="889523"/>
                      <a:pt x="167279" y="816783"/>
                    </a:cubicBezTo>
                    <a:cubicBezTo>
                      <a:pt x="364219" y="416715"/>
                      <a:pt x="728211" y="135479"/>
                      <a:pt x="1187975" y="27451"/>
                    </a:cubicBezTo>
                    <a:cubicBezTo>
                      <a:pt x="1256923" y="11247"/>
                      <a:pt x="1358811" y="2067"/>
                      <a:pt x="1463131" y="31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57907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915814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73722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31629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289536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47443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20535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663258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7" name="Freeform 54"/>
              <p:cNvSpPr>
                <a:spLocks/>
              </p:cNvSpPr>
              <p:nvPr/>
            </p:nvSpPr>
            <p:spPr bwMode="auto">
              <a:xfrm>
                <a:off x="36027619" y="8536802"/>
                <a:ext cx="318165" cy="302730"/>
              </a:xfrm>
              <a:custGeom>
                <a:avLst/>
                <a:gdLst>
                  <a:gd name="T0" fmla="*/ 395 w 1185"/>
                  <a:gd name="T1" fmla="*/ 1018 h 1124"/>
                  <a:gd name="T2" fmla="*/ 264 w 1185"/>
                  <a:gd name="T3" fmla="*/ 160 h 1124"/>
                  <a:gd name="T4" fmla="*/ 652 w 1185"/>
                  <a:gd name="T5" fmla="*/ 0 h 1124"/>
                  <a:gd name="T6" fmla="*/ 1119 w 1185"/>
                  <a:gd name="T7" fmla="*/ 247 h 1124"/>
                  <a:gd name="T8" fmla="*/ 1185 w 1185"/>
                  <a:gd name="T9" fmla="*/ 539 h 1124"/>
                  <a:gd name="T10" fmla="*/ 890 w 1185"/>
                  <a:gd name="T11" fmla="*/ 1030 h 1124"/>
                  <a:gd name="T12" fmla="*/ 395 w 1185"/>
                  <a:gd name="T13" fmla="*/ 1018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5" h="1124">
                    <a:moveTo>
                      <a:pt x="395" y="1018"/>
                    </a:moveTo>
                    <a:cubicBezTo>
                      <a:pt x="58" y="822"/>
                      <a:pt x="0" y="444"/>
                      <a:pt x="264" y="160"/>
                    </a:cubicBezTo>
                    <a:cubicBezTo>
                      <a:pt x="375" y="41"/>
                      <a:pt x="473" y="0"/>
                      <a:pt x="652" y="0"/>
                    </a:cubicBezTo>
                    <a:cubicBezTo>
                      <a:pt x="850" y="0"/>
                      <a:pt x="1022" y="91"/>
                      <a:pt x="1119" y="247"/>
                    </a:cubicBezTo>
                    <a:cubicBezTo>
                      <a:pt x="1171" y="330"/>
                      <a:pt x="1185" y="393"/>
                      <a:pt x="1185" y="539"/>
                    </a:cubicBezTo>
                    <a:cubicBezTo>
                      <a:pt x="1185" y="777"/>
                      <a:pt x="1096" y="926"/>
                      <a:pt x="890" y="1030"/>
                    </a:cubicBezTo>
                    <a:cubicBezTo>
                      <a:pt x="704" y="1124"/>
                      <a:pt x="571" y="1121"/>
                      <a:pt x="395" y="101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57907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915814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73722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31629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289536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47443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20535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663258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8" name="Freeform 56"/>
              <p:cNvSpPr>
                <a:spLocks/>
              </p:cNvSpPr>
              <p:nvPr/>
            </p:nvSpPr>
            <p:spPr bwMode="auto">
              <a:xfrm>
                <a:off x="36532174" y="7768694"/>
                <a:ext cx="316977" cy="309854"/>
              </a:xfrm>
              <a:custGeom>
                <a:avLst/>
                <a:gdLst>
                  <a:gd name="T0" fmla="*/ 466 w 1176"/>
                  <a:gd name="T1" fmla="*/ 1081 h 1147"/>
                  <a:gd name="T2" fmla="*/ 180 w 1176"/>
                  <a:gd name="T3" fmla="*/ 953 h 1147"/>
                  <a:gd name="T4" fmla="*/ 0 w 1176"/>
                  <a:gd name="T5" fmla="*/ 536 h 1147"/>
                  <a:gd name="T6" fmla="*/ 537 w 1176"/>
                  <a:gd name="T7" fmla="*/ 0 h 1147"/>
                  <a:gd name="T8" fmla="*/ 1074 w 1176"/>
                  <a:gd name="T9" fmla="*/ 415 h 1147"/>
                  <a:gd name="T10" fmla="*/ 466 w 1176"/>
                  <a:gd name="T11" fmla="*/ 1081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6" h="1147">
                    <a:moveTo>
                      <a:pt x="466" y="1081"/>
                    </a:moveTo>
                    <a:cubicBezTo>
                      <a:pt x="310" y="1052"/>
                      <a:pt x="276" y="1037"/>
                      <a:pt x="180" y="953"/>
                    </a:cubicBezTo>
                    <a:cubicBezTo>
                      <a:pt x="52" y="840"/>
                      <a:pt x="0" y="721"/>
                      <a:pt x="0" y="536"/>
                    </a:cubicBezTo>
                    <a:cubicBezTo>
                      <a:pt x="0" y="222"/>
                      <a:pt x="222" y="0"/>
                      <a:pt x="537" y="0"/>
                    </a:cubicBezTo>
                    <a:cubicBezTo>
                      <a:pt x="795" y="0"/>
                      <a:pt x="998" y="156"/>
                      <a:pt x="1074" y="415"/>
                    </a:cubicBezTo>
                    <a:cubicBezTo>
                      <a:pt x="1176" y="760"/>
                      <a:pt x="823" y="1147"/>
                      <a:pt x="466" y="108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57907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915814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73722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31629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289536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47443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20535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663258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36" name="群組 35"/>
          <p:cNvGrpSpPr/>
          <p:nvPr/>
        </p:nvGrpSpPr>
        <p:grpSpPr>
          <a:xfrm>
            <a:off x="6192089" y="3080125"/>
            <a:ext cx="2591469" cy="2591470"/>
            <a:chOff x="6192089" y="3080125"/>
            <a:chExt cx="2591469" cy="2591470"/>
          </a:xfrm>
        </p:grpSpPr>
        <p:sp>
          <p:nvSpPr>
            <p:cNvPr id="30" name="橢圓 29"/>
            <p:cNvSpPr/>
            <p:nvPr/>
          </p:nvSpPr>
          <p:spPr>
            <a:xfrm>
              <a:off x="6192089" y="3080125"/>
              <a:ext cx="2591469" cy="2591470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66000">
                  <a:srgbClr val="0070C0"/>
                </a:gs>
                <a:gs pos="33000">
                  <a:srgbClr val="00B05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橢圓 30"/>
            <p:cNvSpPr/>
            <p:nvPr/>
          </p:nvSpPr>
          <p:spPr>
            <a:xfrm>
              <a:off x="6302543" y="3190580"/>
              <a:ext cx="2370561" cy="237056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橢圓 31"/>
            <p:cNvSpPr/>
            <p:nvPr/>
          </p:nvSpPr>
          <p:spPr>
            <a:xfrm>
              <a:off x="6434986" y="3323023"/>
              <a:ext cx="2105674" cy="210567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文字方塊 32"/>
          <p:cNvSpPr txBox="1"/>
          <p:nvPr/>
        </p:nvSpPr>
        <p:spPr>
          <a:xfrm>
            <a:off x="6705837" y="3905613"/>
            <a:ext cx="1706220" cy="9381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34" name="橢圓 33"/>
          <p:cNvSpPr/>
          <p:nvPr/>
        </p:nvSpPr>
        <p:spPr>
          <a:xfrm>
            <a:off x="7619585" y="4972696"/>
            <a:ext cx="976304" cy="97630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 dirty="0" smtClean="0">
                <a:solidFill>
                  <a:schemeClr val="accent4"/>
                </a:solidFill>
              </a:rPr>
              <a:t>4</a:t>
            </a:r>
            <a:endParaRPr lang="zh-TW" altLang="en-US" sz="5400" b="1" dirty="0">
              <a:solidFill>
                <a:schemeClr val="accent4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55427" y="3905613"/>
            <a:ext cx="1706220" cy="9381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1770632" y="1971444"/>
            <a:ext cx="503324" cy="408033"/>
            <a:chOff x="2277122" y="2547918"/>
            <a:chExt cx="514369" cy="416987"/>
          </a:xfrm>
        </p:grpSpPr>
        <p:sp>
          <p:nvSpPr>
            <p:cNvPr id="12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1216941" y="2459254"/>
            <a:ext cx="1706220" cy="9381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5" name="橢圓 14"/>
          <p:cNvSpPr/>
          <p:nvPr/>
        </p:nvSpPr>
        <p:spPr>
          <a:xfrm>
            <a:off x="360442" y="2855292"/>
            <a:ext cx="976304" cy="97630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 dirty="0" smtClean="0">
                <a:solidFill>
                  <a:schemeClr val="accent1"/>
                </a:solidFill>
              </a:rPr>
              <a:t>1</a:t>
            </a:r>
            <a:endParaRPr lang="zh-TW" altLang="en-US" sz="5400" b="1" dirty="0">
              <a:solidFill>
                <a:schemeClr val="accent1"/>
              </a:solidFill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3769175" y="4972696"/>
            <a:ext cx="976304" cy="97630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 dirty="0" smtClean="0">
                <a:solidFill>
                  <a:schemeClr val="accent2"/>
                </a:solidFill>
              </a:rPr>
              <a:t>2</a:t>
            </a:r>
            <a:endParaRPr lang="zh-TW" altLang="en-US" sz="5400" b="1" dirty="0">
              <a:solidFill>
                <a:schemeClr val="accent2"/>
              </a:solidFill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4390433" y="2024926"/>
            <a:ext cx="2591469" cy="2591470"/>
            <a:chOff x="4390433" y="2024926"/>
            <a:chExt cx="2591469" cy="2591470"/>
          </a:xfrm>
        </p:grpSpPr>
        <p:sp>
          <p:nvSpPr>
            <p:cNvPr id="17" name="橢圓 16"/>
            <p:cNvSpPr/>
            <p:nvPr/>
          </p:nvSpPr>
          <p:spPr>
            <a:xfrm>
              <a:off x="4390433" y="2024926"/>
              <a:ext cx="2591469" cy="259147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FF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4500888" y="2135380"/>
              <a:ext cx="2370561" cy="237056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>
              <a:off x="4633331" y="2267823"/>
              <a:ext cx="2105674" cy="210567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4904181" y="2850414"/>
            <a:ext cx="1706220" cy="9381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21" name="橢圓 20"/>
          <p:cNvSpPr/>
          <p:nvPr/>
        </p:nvSpPr>
        <p:spPr>
          <a:xfrm>
            <a:off x="6231952" y="1967712"/>
            <a:ext cx="976304" cy="97630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 dirty="0" smtClean="0">
                <a:solidFill>
                  <a:schemeClr val="accent3"/>
                </a:solidFill>
              </a:rPr>
              <a:t>3</a:t>
            </a:r>
            <a:endParaRPr lang="zh-TW" altLang="en-US" sz="5400" b="1" dirty="0">
              <a:solidFill>
                <a:schemeClr val="accent3"/>
              </a:solidFill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5414938" y="2458570"/>
            <a:ext cx="542460" cy="329703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23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手繪多邊形 23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7347018" y="3471358"/>
            <a:ext cx="423857" cy="313701"/>
            <a:chOff x="4352523" y="2732400"/>
            <a:chExt cx="438956" cy="324876"/>
          </a:xfrm>
        </p:grpSpPr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4481902" y="2900153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4414490" y="2814332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4352523" y="2732400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auto">
            <a:xfrm>
              <a:off x="4538165" y="2985974"/>
              <a:ext cx="71042" cy="713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17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橢圓 37"/>
          <p:cNvSpPr/>
          <p:nvPr/>
        </p:nvSpPr>
        <p:spPr>
          <a:xfrm>
            <a:off x="5981092" y="905894"/>
            <a:ext cx="2591469" cy="2591470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6091546" y="1016349"/>
            <a:ext cx="2370561" cy="237056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6223989" y="1148792"/>
            <a:ext cx="2105674" cy="210567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/>
          <p:cNvSpPr txBox="1"/>
          <p:nvPr/>
        </p:nvSpPr>
        <p:spPr>
          <a:xfrm>
            <a:off x="6494840" y="1731382"/>
            <a:ext cx="1706220" cy="9381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47" name="橢圓 46"/>
          <p:cNvSpPr/>
          <p:nvPr/>
        </p:nvSpPr>
        <p:spPr>
          <a:xfrm>
            <a:off x="7408588" y="2798465"/>
            <a:ext cx="976304" cy="97630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 dirty="0" smtClean="0">
                <a:solidFill>
                  <a:schemeClr val="accent5"/>
                </a:solidFill>
              </a:rPr>
              <a:t>5</a:t>
            </a:r>
            <a:endParaRPr lang="zh-TW" altLang="en-US" sz="5400" b="1" dirty="0">
              <a:solidFill>
                <a:schemeClr val="accent5"/>
              </a:solidFill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5198791" y="3254467"/>
            <a:ext cx="2591469" cy="259147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0070C0"/>
              </a:gs>
              <a:gs pos="33000">
                <a:srgbClr val="00B05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5309245" y="3364922"/>
            <a:ext cx="2370561" cy="237056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5441688" y="3497365"/>
            <a:ext cx="2105674" cy="210567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5712539" y="4079955"/>
            <a:ext cx="1706220" cy="9381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34" name="橢圓 33"/>
          <p:cNvSpPr/>
          <p:nvPr/>
        </p:nvSpPr>
        <p:spPr>
          <a:xfrm>
            <a:off x="6626287" y="5147038"/>
            <a:ext cx="976304" cy="97630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 dirty="0" smtClean="0">
                <a:solidFill>
                  <a:schemeClr val="accent4"/>
                </a:solidFill>
              </a:rPr>
              <a:t>4</a:t>
            </a:r>
            <a:endParaRPr lang="zh-TW" altLang="en-US" sz="5400" b="1" dirty="0">
              <a:solidFill>
                <a:schemeClr val="accent4"/>
              </a:solidFill>
            </a:endParaRPr>
          </a:p>
        </p:txBody>
      </p:sp>
      <p:sp>
        <p:nvSpPr>
          <p:cNvPr id="3" name="橢圓 2"/>
          <p:cNvSpPr/>
          <p:nvPr/>
        </p:nvSpPr>
        <p:spPr>
          <a:xfrm>
            <a:off x="1847294" y="3563512"/>
            <a:ext cx="2591469" cy="259147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0070C0"/>
              </a:gs>
              <a:gs pos="33000">
                <a:srgbClr val="00B05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1957749" y="3673967"/>
            <a:ext cx="2370561" cy="237056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090192" y="3806410"/>
            <a:ext cx="2105674" cy="210567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361042" y="4389000"/>
            <a:ext cx="1706220" cy="9381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8" name="橢圓 7"/>
          <p:cNvSpPr/>
          <p:nvPr/>
        </p:nvSpPr>
        <p:spPr>
          <a:xfrm>
            <a:off x="703193" y="1633766"/>
            <a:ext cx="2591469" cy="259147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33000">
                <a:srgbClr val="FFFF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813648" y="1744220"/>
            <a:ext cx="2370561" cy="237056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946091" y="1876663"/>
            <a:ext cx="2105674" cy="210567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1770632" y="1971444"/>
            <a:ext cx="503324" cy="408033"/>
            <a:chOff x="2277122" y="2547918"/>
            <a:chExt cx="514369" cy="416987"/>
          </a:xfrm>
        </p:grpSpPr>
        <p:sp>
          <p:nvSpPr>
            <p:cNvPr id="12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1216941" y="2459254"/>
            <a:ext cx="1706220" cy="9381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5" name="橢圓 14"/>
          <p:cNvSpPr/>
          <p:nvPr/>
        </p:nvSpPr>
        <p:spPr>
          <a:xfrm>
            <a:off x="692850" y="1451776"/>
            <a:ext cx="976304" cy="97630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 dirty="0" smtClean="0">
                <a:solidFill>
                  <a:schemeClr val="accent1"/>
                </a:solidFill>
              </a:rPr>
              <a:t>1</a:t>
            </a:r>
            <a:endParaRPr lang="zh-TW" altLang="en-US" sz="5400" b="1" dirty="0">
              <a:solidFill>
                <a:schemeClr val="accent1"/>
              </a:solidFill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3274790" y="5456083"/>
            <a:ext cx="976304" cy="97630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 dirty="0" smtClean="0">
                <a:solidFill>
                  <a:schemeClr val="accent2"/>
                </a:solidFill>
              </a:rPr>
              <a:t>2</a:t>
            </a:r>
            <a:endParaRPr lang="zh-TW" altLang="en-US" sz="5400" b="1" dirty="0">
              <a:solidFill>
                <a:schemeClr val="accent2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3396140" y="2056721"/>
            <a:ext cx="2591469" cy="259147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FF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3506595" y="2167175"/>
            <a:ext cx="2370561" cy="237056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3639038" y="2299618"/>
            <a:ext cx="2105674" cy="210567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3909888" y="2882209"/>
            <a:ext cx="1706220" cy="9381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21" name="橢圓 20"/>
          <p:cNvSpPr/>
          <p:nvPr/>
        </p:nvSpPr>
        <p:spPr>
          <a:xfrm>
            <a:off x="4210498" y="1405297"/>
            <a:ext cx="976304" cy="97630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 dirty="0" smtClean="0">
                <a:solidFill>
                  <a:schemeClr val="accent3"/>
                </a:solidFill>
              </a:rPr>
              <a:t>3</a:t>
            </a:r>
            <a:endParaRPr lang="zh-TW" altLang="en-US" sz="5400" b="1" dirty="0">
              <a:solidFill>
                <a:schemeClr val="accent3"/>
              </a:solidFill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4420645" y="2490365"/>
            <a:ext cx="542460" cy="329703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23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手繪多邊形 23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2960674" y="3922921"/>
            <a:ext cx="408854" cy="486621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26" name="手繪多邊形 25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6353720" y="3645700"/>
            <a:ext cx="423857" cy="313701"/>
            <a:chOff x="4352523" y="2732400"/>
            <a:chExt cx="438956" cy="324876"/>
          </a:xfrm>
        </p:grpSpPr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4481902" y="2900153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4414490" y="2814332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4352523" y="2732400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auto">
            <a:xfrm>
              <a:off x="4538165" y="2985974"/>
              <a:ext cx="71042" cy="713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7100088" y="1372674"/>
            <a:ext cx="353475" cy="353309"/>
            <a:chOff x="5138299" y="5143045"/>
            <a:chExt cx="388822" cy="388640"/>
          </a:xfrm>
          <a:solidFill>
            <a:schemeClr val="bg1">
              <a:lumMod val="50000"/>
            </a:schemeClr>
          </a:solidFill>
        </p:grpSpPr>
        <p:sp>
          <p:nvSpPr>
            <p:cNvPr id="54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5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03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4846406" y="1274696"/>
            <a:ext cx="2245594" cy="2245595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4942119" y="1370409"/>
            <a:ext cx="2054169" cy="20541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056885" y="1485175"/>
            <a:ext cx="1824636" cy="182463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056885" y="1990009"/>
            <a:ext cx="171319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8" name="橢圓 7"/>
          <p:cNvSpPr/>
          <p:nvPr/>
        </p:nvSpPr>
        <p:spPr>
          <a:xfrm>
            <a:off x="6619667" y="1643413"/>
            <a:ext cx="846000" cy="846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 smtClean="0">
                <a:solidFill>
                  <a:schemeClr val="accent5"/>
                </a:solidFill>
              </a:rPr>
              <a:t>5</a:t>
            </a:r>
            <a:endParaRPr lang="zh-TW" altLang="en-US" sz="4800" b="1" dirty="0">
              <a:solidFill>
                <a:schemeClr val="accent5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168517" y="3309813"/>
            <a:ext cx="2245594" cy="2245595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0070C0"/>
              </a:gs>
              <a:gs pos="33000">
                <a:srgbClr val="00B05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264229" y="3405526"/>
            <a:ext cx="2054169" cy="20541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378995" y="3520292"/>
            <a:ext cx="1824636" cy="182463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473973" y="4025125"/>
            <a:ext cx="1618219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3" name="橢圓 12"/>
          <p:cNvSpPr/>
          <p:nvPr/>
        </p:nvSpPr>
        <p:spPr>
          <a:xfrm>
            <a:off x="5405489" y="4949788"/>
            <a:ext cx="846000" cy="846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 smtClean="0">
                <a:solidFill>
                  <a:schemeClr val="accent4"/>
                </a:solidFill>
              </a:rPr>
              <a:t>4</a:t>
            </a:r>
            <a:endParaRPr lang="zh-TW" altLang="en-US" sz="4800" b="1" dirty="0">
              <a:solidFill>
                <a:schemeClr val="accent4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264334" y="3577610"/>
            <a:ext cx="2245594" cy="2245595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0070C0"/>
              </a:gs>
              <a:gs pos="33000">
                <a:srgbClr val="00B05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360047" y="3673323"/>
            <a:ext cx="2054169" cy="20541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1474813" y="3788090"/>
            <a:ext cx="1824636" cy="182463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1546703" y="4292923"/>
            <a:ext cx="164130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8" name="橢圓 17"/>
          <p:cNvSpPr/>
          <p:nvPr/>
        </p:nvSpPr>
        <p:spPr>
          <a:xfrm>
            <a:off x="272933" y="1905421"/>
            <a:ext cx="2245594" cy="2245595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33000">
                <a:srgbClr val="FFFF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368645" y="2001133"/>
            <a:ext cx="2054169" cy="20541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483412" y="2115900"/>
            <a:ext cx="1824636" cy="182463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1197904" y="2198031"/>
            <a:ext cx="436147" cy="353574"/>
            <a:chOff x="2277122" y="2547918"/>
            <a:chExt cx="514369" cy="416987"/>
          </a:xfrm>
        </p:grpSpPr>
        <p:sp>
          <p:nvSpPr>
            <p:cNvPr id="22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手繪多邊形 22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480384" y="2620734"/>
            <a:ext cx="1716224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25" name="橢圓 24"/>
          <p:cNvSpPr/>
          <p:nvPr/>
        </p:nvSpPr>
        <p:spPr>
          <a:xfrm>
            <a:off x="263970" y="1747721"/>
            <a:ext cx="846000" cy="846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 smtClean="0">
                <a:solidFill>
                  <a:schemeClr val="accent1"/>
                </a:solidFill>
              </a:rPr>
              <a:t>1</a:t>
            </a:r>
            <a:endParaRPr lang="zh-TW" altLang="en-US" sz="4800" b="1" dirty="0">
              <a:solidFill>
                <a:schemeClr val="accent1"/>
              </a:solidFill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2501306" y="5217586"/>
            <a:ext cx="846000" cy="846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 smtClean="0">
                <a:solidFill>
                  <a:schemeClr val="accent2"/>
                </a:solidFill>
              </a:rPr>
              <a:t>2</a:t>
            </a:r>
            <a:endParaRPr lang="zh-TW" altLang="en-US" sz="4800" b="1" dirty="0">
              <a:solidFill>
                <a:schemeClr val="accent2"/>
              </a:solidFill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2606460" y="2271926"/>
            <a:ext cx="2245594" cy="2245595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FF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2702173" y="2367638"/>
            <a:ext cx="2054169" cy="20541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2816939" y="2482404"/>
            <a:ext cx="1824636" cy="182463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2855197" y="2987239"/>
            <a:ext cx="1674939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31" name="橢圓 30"/>
          <p:cNvSpPr/>
          <p:nvPr/>
        </p:nvSpPr>
        <p:spPr>
          <a:xfrm>
            <a:off x="3312128" y="1707445"/>
            <a:ext cx="846000" cy="846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 smtClean="0">
                <a:solidFill>
                  <a:schemeClr val="accent3"/>
                </a:solidFill>
              </a:rPr>
              <a:t>3</a:t>
            </a:r>
            <a:endParaRPr lang="zh-TW" altLang="en-US" sz="4800" b="1" dirty="0">
              <a:solidFill>
                <a:schemeClr val="accent3"/>
              </a:solidFill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3494228" y="2647693"/>
            <a:ext cx="470060" cy="285699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33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手繪多邊形 33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2229114" y="3889050"/>
            <a:ext cx="354286" cy="421673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36" name="手繪多邊形 35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7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5169301" y="3648829"/>
            <a:ext cx="367286" cy="271832"/>
            <a:chOff x="4352523" y="2732400"/>
            <a:chExt cx="438956" cy="324876"/>
          </a:xfrm>
        </p:grpSpPr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4481902" y="2900153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4414490" y="2814332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4352523" y="2732400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auto">
            <a:xfrm>
              <a:off x="4538165" y="2985974"/>
              <a:ext cx="71042" cy="713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5758903" y="1576306"/>
            <a:ext cx="306298" cy="306154"/>
            <a:chOff x="5138299" y="5143045"/>
            <a:chExt cx="388822" cy="388640"/>
          </a:xfrm>
          <a:solidFill>
            <a:schemeClr val="bg1">
              <a:lumMod val="50000"/>
            </a:schemeClr>
          </a:solidFill>
        </p:grpSpPr>
        <p:sp>
          <p:nvSpPr>
            <p:cNvPr id="45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7" name="橢圓 46"/>
          <p:cNvSpPr/>
          <p:nvPr/>
        </p:nvSpPr>
        <p:spPr>
          <a:xfrm>
            <a:off x="6441423" y="4161377"/>
            <a:ext cx="2245594" cy="2245595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6537136" y="4257090"/>
            <a:ext cx="2054169" cy="20541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6651902" y="4371856"/>
            <a:ext cx="1824636" cy="182463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6748805" y="4876690"/>
            <a:ext cx="1616294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51" name="橢圓 50"/>
          <p:cNvSpPr/>
          <p:nvPr/>
        </p:nvSpPr>
        <p:spPr>
          <a:xfrm>
            <a:off x="8214684" y="4530094"/>
            <a:ext cx="846000" cy="846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 smtClean="0">
                <a:solidFill>
                  <a:schemeClr val="accent6"/>
                </a:solidFill>
              </a:rPr>
              <a:t>6</a:t>
            </a:r>
            <a:endParaRPr lang="zh-TW" altLang="en-US" sz="4800" b="1" dirty="0">
              <a:solidFill>
                <a:schemeClr val="accent6"/>
              </a:solidFill>
            </a:endParaRPr>
          </a:p>
        </p:txBody>
      </p:sp>
      <p:sp>
        <p:nvSpPr>
          <p:cNvPr id="55" name="手繪多邊形 54"/>
          <p:cNvSpPr>
            <a:spLocks/>
          </p:cNvSpPr>
          <p:nvPr/>
        </p:nvSpPr>
        <p:spPr bwMode="auto">
          <a:xfrm>
            <a:off x="7386525" y="4448497"/>
            <a:ext cx="355389" cy="35540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80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>
          <a:xfrm>
            <a:off x="5613308" y="1180260"/>
            <a:ext cx="2401822" cy="2520000"/>
          </a:xfrm>
          <a:custGeom>
            <a:avLst/>
            <a:gdLst>
              <a:gd name="connsiteX0" fmla="*/ 1141822 w 2401822"/>
              <a:gd name="connsiteY0" fmla="*/ 0 h 2520000"/>
              <a:gd name="connsiteX1" fmla="*/ 2401822 w 2401822"/>
              <a:gd name="connsiteY1" fmla="*/ 1260000 h 2520000"/>
              <a:gd name="connsiteX2" fmla="*/ 1141822 w 2401822"/>
              <a:gd name="connsiteY2" fmla="*/ 2520000 h 2520000"/>
              <a:gd name="connsiteX3" fmla="*/ 97010 w 2401822"/>
              <a:gd name="connsiteY3" fmla="*/ 1964478 h 2520000"/>
              <a:gd name="connsiteX4" fmla="*/ 0 w 2401822"/>
              <a:gd name="connsiteY4" fmla="*/ 1785749 h 2520000"/>
              <a:gd name="connsiteX5" fmla="*/ 37909 w 2401822"/>
              <a:gd name="connsiteY5" fmla="*/ 1715907 h 2520000"/>
              <a:gd name="connsiteX6" fmla="*/ 129952 w 2401822"/>
              <a:gd name="connsiteY6" fmla="*/ 1260000 h 2520000"/>
              <a:gd name="connsiteX7" fmla="*/ 37909 w 2401822"/>
              <a:gd name="connsiteY7" fmla="*/ 804093 h 2520000"/>
              <a:gd name="connsiteX8" fmla="*/ 0 w 2401822"/>
              <a:gd name="connsiteY8" fmla="*/ 734251 h 2520000"/>
              <a:gd name="connsiteX9" fmla="*/ 97010 w 2401822"/>
              <a:gd name="connsiteY9" fmla="*/ 555522 h 2520000"/>
              <a:gd name="connsiteX10" fmla="*/ 1141822 w 2401822"/>
              <a:gd name="connsiteY10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1822" h="2520000">
                <a:moveTo>
                  <a:pt x="1141822" y="0"/>
                </a:moveTo>
                <a:cubicBezTo>
                  <a:pt x="1837701" y="0"/>
                  <a:pt x="2401822" y="564121"/>
                  <a:pt x="2401822" y="1260000"/>
                </a:cubicBezTo>
                <a:cubicBezTo>
                  <a:pt x="2401822" y="1955879"/>
                  <a:pt x="1837701" y="2520000"/>
                  <a:pt x="1141822" y="2520000"/>
                </a:cubicBezTo>
                <a:cubicBezTo>
                  <a:pt x="706898" y="2520000"/>
                  <a:pt x="323442" y="2299640"/>
                  <a:pt x="97010" y="1964478"/>
                </a:cubicBezTo>
                <a:lnTo>
                  <a:pt x="0" y="1785749"/>
                </a:lnTo>
                <a:lnTo>
                  <a:pt x="37909" y="1715907"/>
                </a:lnTo>
                <a:cubicBezTo>
                  <a:pt x="97178" y="1575780"/>
                  <a:pt x="129952" y="1421717"/>
                  <a:pt x="129952" y="1260000"/>
                </a:cubicBezTo>
                <a:cubicBezTo>
                  <a:pt x="129952" y="1098283"/>
                  <a:pt x="97178" y="944221"/>
                  <a:pt x="37909" y="804093"/>
                </a:cubicBezTo>
                <a:lnTo>
                  <a:pt x="0" y="734251"/>
                </a:lnTo>
                <a:lnTo>
                  <a:pt x="97010" y="555522"/>
                </a:lnTo>
                <a:cubicBezTo>
                  <a:pt x="323442" y="220360"/>
                  <a:pt x="706898" y="0"/>
                  <a:pt x="1141822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10000">
                <a:srgbClr val="FFC000"/>
              </a:gs>
              <a:gs pos="20000">
                <a:srgbClr val="FFFF00"/>
              </a:gs>
              <a:gs pos="30000">
                <a:srgbClr val="92D050"/>
              </a:gs>
              <a:gs pos="60000">
                <a:srgbClr val="00B0F0"/>
              </a:gs>
              <a:gs pos="90000">
                <a:srgbClr val="C00000"/>
              </a:gs>
              <a:gs pos="80000">
                <a:srgbClr val="002060"/>
              </a:gs>
              <a:gs pos="70000">
                <a:srgbClr val="0070C0"/>
              </a:gs>
              <a:gs pos="40000">
                <a:srgbClr val="00B050"/>
              </a:gs>
              <a:gs pos="50000">
                <a:srgbClr val="00B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手繪多邊形 13"/>
          <p:cNvSpPr/>
          <p:nvPr/>
        </p:nvSpPr>
        <p:spPr>
          <a:xfrm>
            <a:off x="5713824" y="1269000"/>
            <a:ext cx="2212567" cy="2342520"/>
          </a:xfrm>
          <a:custGeom>
            <a:avLst/>
            <a:gdLst>
              <a:gd name="connsiteX0" fmla="*/ 1041307 w 2212567"/>
              <a:gd name="connsiteY0" fmla="*/ 0 h 2342520"/>
              <a:gd name="connsiteX1" fmla="*/ 2212567 w 2212567"/>
              <a:gd name="connsiteY1" fmla="*/ 1171260 h 2342520"/>
              <a:gd name="connsiteX2" fmla="*/ 1041307 w 2212567"/>
              <a:gd name="connsiteY2" fmla="*/ 2342520 h 2342520"/>
              <a:gd name="connsiteX3" fmla="*/ 70080 w 2212567"/>
              <a:gd name="connsiteY3" fmla="*/ 1826123 h 2342520"/>
              <a:gd name="connsiteX4" fmla="*/ 0 w 2212567"/>
              <a:gd name="connsiteY4" fmla="*/ 1697010 h 2342520"/>
              <a:gd name="connsiteX5" fmla="*/ 19160 w 2212567"/>
              <a:gd name="connsiteY5" fmla="*/ 1661709 h 2342520"/>
              <a:gd name="connsiteX6" fmla="*/ 118177 w 2212567"/>
              <a:gd name="connsiteY6" fmla="*/ 1171260 h 2342520"/>
              <a:gd name="connsiteX7" fmla="*/ 19160 w 2212567"/>
              <a:gd name="connsiteY7" fmla="*/ 680811 h 2342520"/>
              <a:gd name="connsiteX8" fmla="*/ 0 w 2212567"/>
              <a:gd name="connsiteY8" fmla="*/ 645511 h 2342520"/>
              <a:gd name="connsiteX9" fmla="*/ 70080 w 2212567"/>
              <a:gd name="connsiteY9" fmla="*/ 516398 h 2342520"/>
              <a:gd name="connsiteX10" fmla="*/ 1041307 w 2212567"/>
              <a:gd name="connsiteY10" fmla="*/ 0 h 23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2567" h="2342520">
                <a:moveTo>
                  <a:pt x="1041307" y="0"/>
                </a:moveTo>
                <a:cubicBezTo>
                  <a:pt x="1688176" y="0"/>
                  <a:pt x="2212567" y="524391"/>
                  <a:pt x="2212567" y="1171260"/>
                </a:cubicBezTo>
                <a:cubicBezTo>
                  <a:pt x="2212567" y="1818129"/>
                  <a:pt x="1688176" y="2342520"/>
                  <a:pt x="1041307" y="2342520"/>
                </a:cubicBezTo>
                <a:cubicBezTo>
                  <a:pt x="637014" y="2342520"/>
                  <a:pt x="280564" y="2137680"/>
                  <a:pt x="70080" y="1826123"/>
                </a:cubicBezTo>
                <a:lnTo>
                  <a:pt x="0" y="1697010"/>
                </a:lnTo>
                <a:lnTo>
                  <a:pt x="19160" y="1661709"/>
                </a:lnTo>
                <a:cubicBezTo>
                  <a:pt x="82920" y="1510965"/>
                  <a:pt x="118177" y="1345230"/>
                  <a:pt x="118177" y="1171260"/>
                </a:cubicBezTo>
                <a:cubicBezTo>
                  <a:pt x="118177" y="997290"/>
                  <a:pt x="82920" y="831556"/>
                  <a:pt x="19160" y="680811"/>
                </a:cubicBezTo>
                <a:lnTo>
                  <a:pt x="0" y="645511"/>
                </a:lnTo>
                <a:lnTo>
                  <a:pt x="70080" y="516398"/>
                </a:lnTo>
                <a:cubicBezTo>
                  <a:pt x="280564" y="204840"/>
                  <a:pt x="637014" y="0"/>
                  <a:pt x="104130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手繪多邊形 14"/>
          <p:cNvSpPr/>
          <p:nvPr/>
        </p:nvSpPr>
        <p:spPr>
          <a:xfrm>
            <a:off x="3247298" y="1180260"/>
            <a:ext cx="2401822" cy="2520000"/>
          </a:xfrm>
          <a:custGeom>
            <a:avLst/>
            <a:gdLst>
              <a:gd name="connsiteX0" fmla="*/ 1141822 w 2401822"/>
              <a:gd name="connsiteY0" fmla="*/ 0 h 2520000"/>
              <a:gd name="connsiteX1" fmla="*/ 2401822 w 2401822"/>
              <a:gd name="connsiteY1" fmla="*/ 1260000 h 2520000"/>
              <a:gd name="connsiteX2" fmla="*/ 1141822 w 2401822"/>
              <a:gd name="connsiteY2" fmla="*/ 2520000 h 2520000"/>
              <a:gd name="connsiteX3" fmla="*/ 97010 w 2401822"/>
              <a:gd name="connsiteY3" fmla="*/ 1964478 h 2520000"/>
              <a:gd name="connsiteX4" fmla="*/ 0 w 2401822"/>
              <a:gd name="connsiteY4" fmla="*/ 1785749 h 2520000"/>
              <a:gd name="connsiteX5" fmla="*/ 37909 w 2401822"/>
              <a:gd name="connsiteY5" fmla="*/ 1715907 h 2520000"/>
              <a:gd name="connsiteX6" fmla="*/ 129952 w 2401822"/>
              <a:gd name="connsiteY6" fmla="*/ 1260000 h 2520000"/>
              <a:gd name="connsiteX7" fmla="*/ 37909 w 2401822"/>
              <a:gd name="connsiteY7" fmla="*/ 804093 h 2520000"/>
              <a:gd name="connsiteX8" fmla="*/ 0 w 2401822"/>
              <a:gd name="connsiteY8" fmla="*/ 734251 h 2520000"/>
              <a:gd name="connsiteX9" fmla="*/ 97010 w 2401822"/>
              <a:gd name="connsiteY9" fmla="*/ 555522 h 2520000"/>
              <a:gd name="connsiteX10" fmla="*/ 1141822 w 2401822"/>
              <a:gd name="connsiteY10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1822" h="2520000">
                <a:moveTo>
                  <a:pt x="1141822" y="0"/>
                </a:moveTo>
                <a:cubicBezTo>
                  <a:pt x="1837701" y="0"/>
                  <a:pt x="2401822" y="564121"/>
                  <a:pt x="2401822" y="1260000"/>
                </a:cubicBezTo>
                <a:cubicBezTo>
                  <a:pt x="2401822" y="1955879"/>
                  <a:pt x="1837701" y="2520000"/>
                  <a:pt x="1141822" y="2520000"/>
                </a:cubicBezTo>
                <a:cubicBezTo>
                  <a:pt x="706898" y="2520000"/>
                  <a:pt x="323442" y="2299640"/>
                  <a:pt x="97010" y="1964478"/>
                </a:cubicBezTo>
                <a:lnTo>
                  <a:pt x="0" y="1785749"/>
                </a:lnTo>
                <a:lnTo>
                  <a:pt x="37909" y="1715907"/>
                </a:lnTo>
                <a:cubicBezTo>
                  <a:pt x="97178" y="1575780"/>
                  <a:pt x="129952" y="1421717"/>
                  <a:pt x="129952" y="1260000"/>
                </a:cubicBezTo>
                <a:cubicBezTo>
                  <a:pt x="129952" y="1098283"/>
                  <a:pt x="97178" y="944221"/>
                  <a:pt x="37909" y="804093"/>
                </a:cubicBezTo>
                <a:lnTo>
                  <a:pt x="0" y="734251"/>
                </a:lnTo>
                <a:lnTo>
                  <a:pt x="97010" y="555522"/>
                </a:lnTo>
                <a:cubicBezTo>
                  <a:pt x="323442" y="220360"/>
                  <a:pt x="706898" y="0"/>
                  <a:pt x="1141822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100000">
                <a:srgbClr val="00B0F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手繪多邊形 15"/>
          <p:cNvSpPr/>
          <p:nvPr/>
        </p:nvSpPr>
        <p:spPr>
          <a:xfrm>
            <a:off x="3347814" y="1269000"/>
            <a:ext cx="2212567" cy="2342520"/>
          </a:xfrm>
          <a:custGeom>
            <a:avLst/>
            <a:gdLst>
              <a:gd name="connsiteX0" fmla="*/ 1041307 w 2212567"/>
              <a:gd name="connsiteY0" fmla="*/ 0 h 2342520"/>
              <a:gd name="connsiteX1" fmla="*/ 2212567 w 2212567"/>
              <a:gd name="connsiteY1" fmla="*/ 1171260 h 2342520"/>
              <a:gd name="connsiteX2" fmla="*/ 1041307 w 2212567"/>
              <a:gd name="connsiteY2" fmla="*/ 2342520 h 2342520"/>
              <a:gd name="connsiteX3" fmla="*/ 70080 w 2212567"/>
              <a:gd name="connsiteY3" fmla="*/ 1826123 h 2342520"/>
              <a:gd name="connsiteX4" fmla="*/ 0 w 2212567"/>
              <a:gd name="connsiteY4" fmla="*/ 1697010 h 2342520"/>
              <a:gd name="connsiteX5" fmla="*/ 19160 w 2212567"/>
              <a:gd name="connsiteY5" fmla="*/ 1661709 h 2342520"/>
              <a:gd name="connsiteX6" fmla="*/ 118177 w 2212567"/>
              <a:gd name="connsiteY6" fmla="*/ 1171260 h 2342520"/>
              <a:gd name="connsiteX7" fmla="*/ 19160 w 2212567"/>
              <a:gd name="connsiteY7" fmla="*/ 680811 h 2342520"/>
              <a:gd name="connsiteX8" fmla="*/ 0 w 2212567"/>
              <a:gd name="connsiteY8" fmla="*/ 645511 h 2342520"/>
              <a:gd name="connsiteX9" fmla="*/ 70080 w 2212567"/>
              <a:gd name="connsiteY9" fmla="*/ 516398 h 2342520"/>
              <a:gd name="connsiteX10" fmla="*/ 1041307 w 2212567"/>
              <a:gd name="connsiteY10" fmla="*/ 0 h 23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2567" h="2342520">
                <a:moveTo>
                  <a:pt x="1041307" y="0"/>
                </a:moveTo>
                <a:cubicBezTo>
                  <a:pt x="1688176" y="0"/>
                  <a:pt x="2212567" y="524391"/>
                  <a:pt x="2212567" y="1171260"/>
                </a:cubicBezTo>
                <a:cubicBezTo>
                  <a:pt x="2212567" y="1818129"/>
                  <a:pt x="1688176" y="2342520"/>
                  <a:pt x="1041307" y="2342520"/>
                </a:cubicBezTo>
                <a:cubicBezTo>
                  <a:pt x="637014" y="2342520"/>
                  <a:pt x="280564" y="2137680"/>
                  <a:pt x="70080" y="1826123"/>
                </a:cubicBezTo>
                <a:lnTo>
                  <a:pt x="0" y="1697010"/>
                </a:lnTo>
                <a:lnTo>
                  <a:pt x="19160" y="1661709"/>
                </a:lnTo>
                <a:cubicBezTo>
                  <a:pt x="82920" y="1510965"/>
                  <a:pt x="118177" y="1345230"/>
                  <a:pt x="118177" y="1171260"/>
                </a:cubicBezTo>
                <a:cubicBezTo>
                  <a:pt x="118177" y="997290"/>
                  <a:pt x="82920" y="831556"/>
                  <a:pt x="19160" y="680811"/>
                </a:cubicBezTo>
                <a:lnTo>
                  <a:pt x="0" y="645511"/>
                </a:lnTo>
                <a:lnTo>
                  <a:pt x="70080" y="516398"/>
                </a:lnTo>
                <a:cubicBezTo>
                  <a:pt x="280564" y="204840"/>
                  <a:pt x="637014" y="0"/>
                  <a:pt x="104130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手繪多邊形 16"/>
          <p:cNvSpPr/>
          <p:nvPr/>
        </p:nvSpPr>
        <p:spPr>
          <a:xfrm>
            <a:off x="881288" y="1180260"/>
            <a:ext cx="2401822" cy="2520000"/>
          </a:xfrm>
          <a:custGeom>
            <a:avLst/>
            <a:gdLst>
              <a:gd name="connsiteX0" fmla="*/ 1141822 w 2401822"/>
              <a:gd name="connsiteY0" fmla="*/ 0 h 2520000"/>
              <a:gd name="connsiteX1" fmla="*/ 2401822 w 2401822"/>
              <a:gd name="connsiteY1" fmla="*/ 1260000 h 2520000"/>
              <a:gd name="connsiteX2" fmla="*/ 1141822 w 2401822"/>
              <a:gd name="connsiteY2" fmla="*/ 2520000 h 2520000"/>
              <a:gd name="connsiteX3" fmla="*/ 97010 w 2401822"/>
              <a:gd name="connsiteY3" fmla="*/ 1964478 h 2520000"/>
              <a:gd name="connsiteX4" fmla="*/ 0 w 2401822"/>
              <a:gd name="connsiteY4" fmla="*/ 1785749 h 2520000"/>
              <a:gd name="connsiteX5" fmla="*/ 37909 w 2401822"/>
              <a:gd name="connsiteY5" fmla="*/ 1715907 h 2520000"/>
              <a:gd name="connsiteX6" fmla="*/ 129952 w 2401822"/>
              <a:gd name="connsiteY6" fmla="*/ 1260000 h 2520000"/>
              <a:gd name="connsiteX7" fmla="*/ 37909 w 2401822"/>
              <a:gd name="connsiteY7" fmla="*/ 804093 h 2520000"/>
              <a:gd name="connsiteX8" fmla="*/ 0 w 2401822"/>
              <a:gd name="connsiteY8" fmla="*/ 734251 h 2520000"/>
              <a:gd name="connsiteX9" fmla="*/ 97010 w 2401822"/>
              <a:gd name="connsiteY9" fmla="*/ 555522 h 2520000"/>
              <a:gd name="connsiteX10" fmla="*/ 1141822 w 2401822"/>
              <a:gd name="connsiteY10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1822" h="2520000">
                <a:moveTo>
                  <a:pt x="1141822" y="0"/>
                </a:moveTo>
                <a:cubicBezTo>
                  <a:pt x="1837701" y="0"/>
                  <a:pt x="2401822" y="564121"/>
                  <a:pt x="2401822" y="1260000"/>
                </a:cubicBezTo>
                <a:cubicBezTo>
                  <a:pt x="2401822" y="1955879"/>
                  <a:pt x="1837701" y="2520000"/>
                  <a:pt x="1141822" y="2520000"/>
                </a:cubicBezTo>
                <a:cubicBezTo>
                  <a:pt x="706898" y="2520000"/>
                  <a:pt x="323442" y="2299640"/>
                  <a:pt x="97010" y="1964478"/>
                </a:cubicBezTo>
                <a:lnTo>
                  <a:pt x="0" y="1785749"/>
                </a:lnTo>
                <a:lnTo>
                  <a:pt x="37909" y="1715907"/>
                </a:lnTo>
                <a:cubicBezTo>
                  <a:pt x="97178" y="1575780"/>
                  <a:pt x="129952" y="1421717"/>
                  <a:pt x="129952" y="1260000"/>
                </a:cubicBezTo>
                <a:cubicBezTo>
                  <a:pt x="129952" y="1098283"/>
                  <a:pt x="97178" y="944221"/>
                  <a:pt x="37909" y="804093"/>
                </a:cubicBezTo>
                <a:lnTo>
                  <a:pt x="0" y="734251"/>
                </a:lnTo>
                <a:lnTo>
                  <a:pt x="97010" y="555522"/>
                </a:lnTo>
                <a:cubicBezTo>
                  <a:pt x="323442" y="220360"/>
                  <a:pt x="706898" y="0"/>
                  <a:pt x="1141822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100000">
                <a:srgbClr val="C00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手繪多邊形 17"/>
          <p:cNvSpPr/>
          <p:nvPr/>
        </p:nvSpPr>
        <p:spPr>
          <a:xfrm>
            <a:off x="981804" y="1269000"/>
            <a:ext cx="2212567" cy="2342520"/>
          </a:xfrm>
          <a:custGeom>
            <a:avLst/>
            <a:gdLst>
              <a:gd name="connsiteX0" fmla="*/ 1041307 w 2212567"/>
              <a:gd name="connsiteY0" fmla="*/ 0 h 2342520"/>
              <a:gd name="connsiteX1" fmla="*/ 2212567 w 2212567"/>
              <a:gd name="connsiteY1" fmla="*/ 1171260 h 2342520"/>
              <a:gd name="connsiteX2" fmla="*/ 1041307 w 2212567"/>
              <a:gd name="connsiteY2" fmla="*/ 2342520 h 2342520"/>
              <a:gd name="connsiteX3" fmla="*/ 70080 w 2212567"/>
              <a:gd name="connsiteY3" fmla="*/ 1826123 h 2342520"/>
              <a:gd name="connsiteX4" fmla="*/ 0 w 2212567"/>
              <a:gd name="connsiteY4" fmla="*/ 1697010 h 2342520"/>
              <a:gd name="connsiteX5" fmla="*/ 19160 w 2212567"/>
              <a:gd name="connsiteY5" fmla="*/ 1661709 h 2342520"/>
              <a:gd name="connsiteX6" fmla="*/ 118177 w 2212567"/>
              <a:gd name="connsiteY6" fmla="*/ 1171260 h 2342520"/>
              <a:gd name="connsiteX7" fmla="*/ 19160 w 2212567"/>
              <a:gd name="connsiteY7" fmla="*/ 680811 h 2342520"/>
              <a:gd name="connsiteX8" fmla="*/ 0 w 2212567"/>
              <a:gd name="connsiteY8" fmla="*/ 645511 h 2342520"/>
              <a:gd name="connsiteX9" fmla="*/ 70080 w 2212567"/>
              <a:gd name="connsiteY9" fmla="*/ 516398 h 2342520"/>
              <a:gd name="connsiteX10" fmla="*/ 1041307 w 2212567"/>
              <a:gd name="connsiteY10" fmla="*/ 0 h 23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2567" h="2342520">
                <a:moveTo>
                  <a:pt x="1041307" y="0"/>
                </a:moveTo>
                <a:cubicBezTo>
                  <a:pt x="1688176" y="0"/>
                  <a:pt x="2212567" y="524391"/>
                  <a:pt x="2212567" y="1171260"/>
                </a:cubicBezTo>
                <a:cubicBezTo>
                  <a:pt x="2212567" y="1818129"/>
                  <a:pt x="1688176" y="2342520"/>
                  <a:pt x="1041307" y="2342520"/>
                </a:cubicBezTo>
                <a:cubicBezTo>
                  <a:pt x="637014" y="2342520"/>
                  <a:pt x="280564" y="2137680"/>
                  <a:pt x="70080" y="1826123"/>
                </a:cubicBezTo>
                <a:lnTo>
                  <a:pt x="0" y="1697010"/>
                </a:lnTo>
                <a:lnTo>
                  <a:pt x="19160" y="1661709"/>
                </a:lnTo>
                <a:cubicBezTo>
                  <a:pt x="82920" y="1510965"/>
                  <a:pt x="118177" y="1345230"/>
                  <a:pt x="118177" y="1171260"/>
                </a:cubicBezTo>
                <a:cubicBezTo>
                  <a:pt x="118177" y="997290"/>
                  <a:pt x="82920" y="831556"/>
                  <a:pt x="19160" y="680811"/>
                </a:cubicBezTo>
                <a:lnTo>
                  <a:pt x="0" y="645511"/>
                </a:lnTo>
                <a:lnTo>
                  <a:pt x="70080" y="516398"/>
                </a:lnTo>
                <a:cubicBezTo>
                  <a:pt x="280564" y="204840"/>
                  <a:pt x="637014" y="0"/>
                  <a:pt x="104130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1254870" y="1751850"/>
            <a:ext cx="7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01</a:t>
            </a:r>
          </a:p>
        </p:txBody>
      </p:sp>
      <p:grpSp>
        <p:nvGrpSpPr>
          <p:cNvPr id="20" name="群組 19"/>
          <p:cNvGrpSpPr/>
          <p:nvPr/>
        </p:nvGrpSpPr>
        <p:grpSpPr>
          <a:xfrm>
            <a:off x="2122824" y="1751850"/>
            <a:ext cx="436147" cy="353574"/>
            <a:chOff x="2277122" y="2547918"/>
            <a:chExt cx="514369" cy="416987"/>
          </a:xfrm>
        </p:grpSpPr>
        <p:sp>
          <p:nvSpPr>
            <p:cNvPr id="21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手繪多邊形 21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24" name="直線接點 23"/>
          <p:cNvCxnSpPr/>
          <p:nvPr/>
        </p:nvCxnSpPr>
        <p:spPr>
          <a:xfrm>
            <a:off x="1209150" y="2234700"/>
            <a:ext cx="16971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1125653" y="235755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3655745" y="1751850"/>
            <a:ext cx="7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02</a:t>
            </a:r>
          </a:p>
        </p:txBody>
      </p:sp>
      <p:cxnSp>
        <p:nvCxnSpPr>
          <p:cNvPr id="31" name="直線接點 30"/>
          <p:cNvCxnSpPr/>
          <p:nvPr/>
        </p:nvCxnSpPr>
        <p:spPr>
          <a:xfrm>
            <a:off x="3610025" y="2234700"/>
            <a:ext cx="16971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3526528" y="235755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6039199" y="1751850"/>
            <a:ext cx="7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3"/>
                </a:solidFill>
              </a:rPr>
              <a:t>03</a:t>
            </a:r>
          </a:p>
        </p:txBody>
      </p:sp>
      <p:cxnSp>
        <p:nvCxnSpPr>
          <p:cNvPr id="37" name="直線接點 36"/>
          <p:cNvCxnSpPr/>
          <p:nvPr/>
        </p:nvCxnSpPr>
        <p:spPr>
          <a:xfrm>
            <a:off x="5993479" y="2234700"/>
            <a:ext cx="16971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5909982" y="235755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grpSp>
        <p:nvGrpSpPr>
          <p:cNvPr id="39" name="群組 38"/>
          <p:cNvGrpSpPr/>
          <p:nvPr/>
        </p:nvGrpSpPr>
        <p:grpSpPr>
          <a:xfrm>
            <a:off x="6901709" y="1800983"/>
            <a:ext cx="470060" cy="285699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40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1" name="手繪多邊形 40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4534883" y="1683751"/>
            <a:ext cx="354286" cy="421673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43" name="手繪多邊形 42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5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46" name="文字方塊 45"/>
          <p:cNvSpPr txBox="1"/>
          <p:nvPr/>
        </p:nvSpPr>
        <p:spPr>
          <a:xfrm>
            <a:off x="1232632" y="3992294"/>
            <a:ext cx="1699135" cy="19567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</a:t>
            </a:r>
            <a:r>
              <a:rPr lang="en-US" sz="1600" dirty="0"/>
              <a:t>dog. The quick brown fox jumps over the lazy dog </a:t>
            </a:r>
            <a:endParaRPr lang="en-US" sz="1600" dirty="0" smtClean="0"/>
          </a:p>
        </p:txBody>
      </p:sp>
      <p:sp>
        <p:nvSpPr>
          <p:cNvPr id="47" name="文字方塊 46"/>
          <p:cNvSpPr txBox="1"/>
          <p:nvPr/>
        </p:nvSpPr>
        <p:spPr>
          <a:xfrm>
            <a:off x="3567273" y="3992294"/>
            <a:ext cx="1699135" cy="19567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</a:t>
            </a:r>
            <a:r>
              <a:rPr lang="en-US" sz="1600" dirty="0"/>
              <a:t>dog. The quick brown fox jumps over the lazy dog </a:t>
            </a:r>
            <a:endParaRPr lang="en-US" sz="1600" dirty="0" smtClean="0"/>
          </a:p>
        </p:txBody>
      </p:sp>
      <p:sp>
        <p:nvSpPr>
          <p:cNvPr id="48" name="文字方塊 47"/>
          <p:cNvSpPr txBox="1"/>
          <p:nvPr/>
        </p:nvSpPr>
        <p:spPr>
          <a:xfrm>
            <a:off x="5901914" y="3992294"/>
            <a:ext cx="1699135" cy="19567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</a:t>
            </a:r>
            <a:r>
              <a:rPr lang="en-US" sz="1600" dirty="0"/>
              <a:t>dog. The quick brown fox jumps over the lazy dog </a:t>
            </a:r>
            <a:endParaRPr lang="en-US" sz="1600" dirty="0" smtClean="0"/>
          </a:p>
        </p:txBody>
      </p:sp>
      <p:sp>
        <p:nvSpPr>
          <p:cNvPr id="3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04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/>
          <p:nvPr/>
        </p:nvSpPr>
        <p:spPr>
          <a:xfrm>
            <a:off x="6729741" y="1268348"/>
            <a:ext cx="2233908" cy="2343824"/>
          </a:xfrm>
          <a:custGeom>
            <a:avLst/>
            <a:gdLst>
              <a:gd name="connsiteX0" fmla="*/ 1061996 w 2233908"/>
              <a:gd name="connsiteY0" fmla="*/ 0 h 2343824"/>
              <a:gd name="connsiteX1" fmla="*/ 2233908 w 2233908"/>
              <a:gd name="connsiteY1" fmla="*/ 1171912 h 2343824"/>
              <a:gd name="connsiteX2" fmla="*/ 1061996 w 2233908"/>
              <a:gd name="connsiteY2" fmla="*/ 2343824 h 2343824"/>
              <a:gd name="connsiteX3" fmla="*/ 90229 w 2233908"/>
              <a:gd name="connsiteY3" fmla="*/ 1827139 h 2343824"/>
              <a:gd name="connsiteX4" fmla="*/ 0 w 2233908"/>
              <a:gd name="connsiteY4" fmla="*/ 1660906 h 2343824"/>
              <a:gd name="connsiteX5" fmla="*/ 35259 w 2233908"/>
              <a:gd name="connsiteY5" fmla="*/ 1595947 h 2343824"/>
              <a:gd name="connsiteX6" fmla="*/ 120867 w 2233908"/>
              <a:gd name="connsiteY6" fmla="*/ 1171912 h 2343824"/>
              <a:gd name="connsiteX7" fmla="*/ 35259 w 2233908"/>
              <a:gd name="connsiteY7" fmla="*/ 747878 h 2343824"/>
              <a:gd name="connsiteX8" fmla="*/ 0 w 2233908"/>
              <a:gd name="connsiteY8" fmla="*/ 682918 h 2343824"/>
              <a:gd name="connsiteX9" fmla="*/ 90229 w 2233908"/>
              <a:gd name="connsiteY9" fmla="*/ 516685 h 2343824"/>
              <a:gd name="connsiteX10" fmla="*/ 1061996 w 2233908"/>
              <a:gd name="connsiteY10" fmla="*/ 0 h 234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3908" h="2343824">
                <a:moveTo>
                  <a:pt x="1061996" y="0"/>
                </a:moveTo>
                <a:cubicBezTo>
                  <a:pt x="1709225" y="0"/>
                  <a:pt x="2233908" y="524683"/>
                  <a:pt x="2233908" y="1171912"/>
                </a:cubicBezTo>
                <a:cubicBezTo>
                  <a:pt x="2233908" y="1819141"/>
                  <a:pt x="1709225" y="2343824"/>
                  <a:pt x="1061996" y="2343824"/>
                </a:cubicBezTo>
                <a:cubicBezTo>
                  <a:pt x="657478" y="2343824"/>
                  <a:pt x="300830" y="2138870"/>
                  <a:pt x="90229" y="1827139"/>
                </a:cubicBezTo>
                <a:lnTo>
                  <a:pt x="0" y="1660906"/>
                </a:lnTo>
                <a:lnTo>
                  <a:pt x="35259" y="1595947"/>
                </a:lnTo>
                <a:cubicBezTo>
                  <a:pt x="90384" y="1465615"/>
                  <a:pt x="120867" y="1322324"/>
                  <a:pt x="120867" y="1171912"/>
                </a:cubicBezTo>
                <a:cubicBezTo>
                  <a:pt x="120867" y="1021501"/>
                  <a:pt x="90384" y="878209"/>
                  <a:pt x="35259" y="747878"/>
                </a:cubicBezTo>
                <a:lnTo>
                  <a:pt x="0" y="682918"/>
                </a:lnTo>
                <a:lnTo>
                  <a:pt x="90229" y="516685"/>
                </a:lnTo>
                <a:cubicBezTo>
                  <a:pt x="300830" y="204954"/>
                  <a:pt x="657478" y="0"/>
                  <a:pt x="106199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100000">
                <a:srgbClr val="00B0F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手繪多邊形 12"/>
          <p:cNvSpPr/>
          <p:nvPr/>
        </p:nvSpPr>
        <p:spPr>
          <a:xfrm>
            <a:off x="6823229" y="1350884"/>
            <a:ext cx="2057885" cy="2178752"/>
          </a:xfrm>
          <a:custGeom>
            <a:avLst/>
            <a:gdLst>
              <a:gd name="connsiteX0" fmla="*/ 968509 w 2057885"/>
              <a:gd name="connsiteY0" fmla="*/ 0 h 2178752"/>
              <a:gd name="connsiteX1" fmla="*/ 2057885 w 2057885"/>
              <a:gd name="connsiteY1" fmla="*/ 1089376 h 2178752"/>
              <a:gd name="connsiteX2" fmla="*/ 968509 w 2057885"/>
              <a:gd name="connsiteY2" fmla="*/ 2178752 h 2178752"/>
              <a:gd name="connsiteX3" fmla="*/ 65182 w 2057885"/>
              <a:gd name="connsiteY3" fmla="*/ 1698457 h 2178752"/>
              <a:gd name="connsiteX4" fmla="*/ 0 w 2057885"/>
              <a:gd name="connsiteY4" fmla="*/ 1578369 h 2178752"/>
              <a:gd name="connsiteX5" fmla="*/ 17821 w 2057885"/>
              <a:gd name="connsiteY5" fmla="*/ 1545537 h 2178752"/>
              <a:gd name="connsiteX6" fmla="*/ 109915 w 2057885"/>
              <a:gd name="connsiteY6" fmla="*/ 1089376 h 2178752"/>
              <a:gd name="connsiteX7" fmla="*/ 17821 w 2057885"/>
              <a:gd name="connsiteY7" fmla="*/ 633215 h 2178752"/>
              <a:gd name="connsiteX8" fmla="*/ 0 w 2057885"/>
              <a:gd name="connsiteY8" fmla="*/ 600383 h 2178752"/>
              <a:gd name="connsiteX9" fmla="*/ 65182 w 2057885"/>
              <a:gd name="connsiteY9" fmla="*/ 480296 h 2178752"/>
              <a:gd name="connsiteX10" fmla="*/ 968509 w 2057885"/>
              <a:gd name="connsiteY10" fmla="*/ 0 h 217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7885" h="2178752">
                <a:moveTo>
                  <a:pt x="968509" y="0"/>
                </a:moveTo>
                <a:cubicBezTo>
                  <a:pt x="1570155" y="0"/>
                  <a:pt x="2057885" y="487730"/>
                  <a:pt x="2057885" y="1089376"/>
                </a:cubicBezTo>
                <a:cubicBezTo>
                  <a:pt x="2057885" y="1691022"/>
                  <a:pt x="1570155" y="2178752"/>
                  <a:pt x="968509" y="2178752"/>
                </a:cubicBezTo>
                <a:cubicBezTo>
                  <a:pt x="592481" y="2178752"/>
                  <a:pt x="260950" y="1988233"/>
                  <a:pt x="65182" y="1698457"/>
                </a:cubicBezTo>
                <a:lnTo>
                  <a:pt x="0" y="1578369"/>
                </a:lnTo>
                <a:lnTo>
                  <a:pt x="17821" y="1545537"/>
                </a:lnTo>
                <a:cubicBezTo>
                  <a:pt x="77123" y="1405331"/>
                  <a:pt x="109915" y="1251183"/>
                  <a:pt x="109915" y="1089376"/>
                </a:cubicBezTo>
                <a:cubicBezTo>
                  <a:pt x="109915" y="927569"/>
                  <a:pt x="77123" y="773421"/>
                  <a:pt x="17821" y="633215"/>
                </a:cubicBezTo>
                <a:lnTo>
                  <a:pt x="0" y="600383"/>
                </a:lnTo>
                <a:lnTo>
                  <a:pt x="65182" y="480296"/>
                </a:lnTo>
                <a:cubicBezTo>
                  <a:pt x="260950" y="190520"/>
                  <a:pt x="592481" y="0"/>
                  <a:pt x="9685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手繪多邊形 19"/>
          <p:cNvSpPr/>
          <p:nvPr/>
        </p:nvSpPr>
        <p:spPr>
          <a:xfrm>
            <a:off x="4546611" y="1268348"/>
            <a:ext cx="2233908" cy="2343824"/>
          </a:xfrm>
          <a:custGeom>
            <a:avLst/>
            <a:gdLst>
              <a:gd name="connsiteX0" fmla="*/ 1061996 w 2233908"/>
              <a:gd name="connsiteY0" fmla="*/ 0 h 2343824"/>
              <a:gd name="connsiteX1" fmla="*/ 2233908 w 2233908"/>
              <a:gd name="connsiteY1" fmla="*/ 1171912 h 2343824"/>
              <a:gd name="connsiteX2" fmla="*/ 1061996 w 2233908"/>
              <a:gd name="connsiteY2" fmla="*/ 2343824 h 2343824"/>
              <a:gd name="connsiteX3" fmla="*/ 90229 w 2233908"/>
              <a:gd name="connsiteY3" fmla="*/ 1827139 h 2343824"/>
              <a:gd name="connsiteX4" fmla="*/ 0 w 2233908"/>
              <a:gd name="connsiteY4" fmla="*/ 1660906 h 2343824"/>
              <a:gd name="connsiteX5" fmla="*/ 35259 w 2233908"/>
              <a:gd name="connsiteY5" fmla="*/ 1595947 h 2343824"/>
              <a:gd name="connsiteX6" fmla="*/ 120867 w 2233908"/>
              <a:gd name="connsiteY6" fmla="*/ 1171912 h 2343824"/>
              <a:gd name="connsiteX7" fmla="*/ 35259 w 2233908"/>
              <a:gd name="connsiteY7" fmla="*/ 747878 h 2343824"/>
              <a:gd name="connsiteX8" fmla="*/ 0 w 2233908"/>
              <a:gd name="connsiteY8" fmla="*/ 682918 h 2343824"/>
              <a:gd name="connsiteX9" fmla="*/ 90229 w 2233908"/>
              <a:gd name="connsiteY9" fmla="*/ 516685 h 2343824"/>
              <a:gd name="connsiteX10" fmla="*/ 1061996 w 2233908"/>
              <a:gd name="connsiteY10" fmla="*/ 0 h 234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3908" h="2343824">
                <a:moveTo>
                  <a:pt x="1061996" y="0"/>
                </a:moveTo>
                <a:cubicBezTo>
                  <a:pt x="1709225" y="0"/>
                  <a:pt x="2233908" y="524683"/>
                  <a:pt x="2233908" y="1171912"/>
                </a:cubicBezTo>
                <a:cubicBezTo>
                  <a:pt x="2233908" y="1819141"/>
                  <a:pt x="1709225" y="2343824"/>
                  <a:pt x="1061996" y="2343824"/>
                </a:cubicBezTo>
                <a:cubicBezTo>
                  <a:pt x="657478" y="2343824"/>
                  <a:pt x="300830" y="2138870"/>
                  <a:pt x="90229" y="1827139"/>
                </a:cubicBezTo>
                <a:lnTo>
                  <a:pt x="0" y="1660906"/>
                </a:lnTo>
                <a:lnTo>
                  <a:pt x="35259" y="1595947"/>
                </a:lnTo>
                <a:cubicBezTo>
                  <a:pt x="90384" y="1465615"/>
                  <a:pt x="120867" y="1322324"/>
                  <a:pt x="120867" y="1171912"/>
                </a:cubicBezTo>
                <a:cubicBezTo>
                  <a:pt x="120867" y="1021501"/>
                  <a:pt x="90384" y="878209"/>
                  <a:pt x="35259" y="747878"/>
                </a:cubicBezTo>
                <a:lnTo>
                  <a:pt x="0" y="682918"/>
                </a:lnTo>
                <a:lnTo>
                  <a:pt x="90229" y="516685"/>
                </a:lnTo>
                <a:cubicBezTo>
                  <a:pt x="300830" y="204954"/>
                  <a:pt x="657478" y="0"/>
                  <a:pt x="106199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50000">
                <a:srgbClr val="92D05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手繪多邊形 20"/>
          <p:cNvSpPr/>
          <p:nvPr/>
        </p:nvSpPr>
        <p:spPr>
          <a:xfrm>
            <a:off x="4640099" y="1350884"/>
            <a:ext cx="2057885" cy="2178752"/>
          </a:xfrm>
          <a:custGeom>
            <a:avLst/>
            <a:gdLst>
              <a:gd name="connsiteX0" fmla="*/ 968509 w 2057885"/>
              <a:gd name="connsiteY0" fmla="*/ 0 h 2178752"/>
              <a:gd name="connsiteX1" fmla="*/ 2057885 w 2057885"/>
              <a:gd name="connsiteY1" fmla="*/ 1089376 h 2178752"/>
              <a:gd name="connsiteX2" fmla="*/ 968509 w 2057885"/>
              <a:gd name="connsiteY2" fmla="*/ 2178752 h 2178752"/>
              <a:gd name="connsiteX3" fmla="*/ 65182 w 2057885"/>
              <a:gd name="connsiteY3" fmla="*/ 1698457 h 2178752"/>
              <a:gd name="connsiteX4" fmla="*/ 0 w 2057885"/>
              <a:gd name="connsiteY4" fmla="*/ 1578369 h 2178752"/>
              <a:gd name="connsiteX5" fmla="*/ 17821 w 2057885"/>
              <a:gd name="connsiteY5" fmla="*/ 1545537 h 2178752"/>
              <a:gd name="connsiteX6" fmla="*/ 109915 w 2057885"/>
              <a:gd name="connsiteY6" fmla="*/ 1089376 h 2178752"/>
              <a:gd name="connsiteX7" fmla="*/ 17821 w 2057885"/>
              <a:gd name="connsiteY7" fmla="*/ 633215 h 2178752"/>
              <a:gd name="connsiteX8" fmla="*/ 0 w 2057885"/>
              <a:gd name="connsiteY8" fmla="*/ 600383 h 2178752"/>
              <a:gd name="connsiteX9" fmla="*/ 65182 w 2057885"/>
              <a:gd name="connsiteY9" fmla="*/ 480296 h 2178752"/>
              <a:gd name="connsiteX10" fmla="*/ 968509 w 2057885"/>
              <a:gd name="connsiteY10" fmla="*/ 0 h 217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7885" h="2178752">
                <a:moveTo>
                  <a:pt x="968509" y="0"/>
                </a:moveTo>
                <a:cubicBezTo>
                  <a:pt x="1570155" y="0"/>
                  <a:pt x="2057885" y="487730"/>
                  <a:pt x="2057885" y="1089376"/>
                </a:cubicBezTo>
                <a:cubicBezTo>
                  <a:pt x="2057885" y="1691022"/>
                  <a:pt x="1570155" y="2178752"/>
                  <a:pt x="968509" y="2178752"/>
                </a:cubicBezTo>
                <a:cubicBezTo>
                  <a:pt x="592481" y="2178752"/>
                  <a:pt x="260950" y="1988233"/>
                  <a:pt x="65182" y="1698457"/>
                </a:cubicBezTo>
                <a:lnTo>
                  <a:pt x="0" y="1578369"/>
                </a:lnTo>
                <a:lnTo>
                  <a:pt x="17821" y="1545537"/>
                </a:lnTo>
                <a:cubicBezTo>
                  <a:pt x="77123" y="1405331"/>
                  <a:pt x="109915" y="1251183"/>
                  <a:pt x="109915" y="1089376"/>
                </a:cubicBezTo>
                <a:cubicBezTo>
                  <a:pt x="109915" y="927569"/>
                  <a:pt x="77123" y="773421"/>
                  <a:pt x="17821" y="633215"/>
                </a:cubicBezTo>
                <a:lnTo>
                  <a:pt x="0" y="600383"/>
                </a:lnTo>
                <a:lnTo>
                  <a:pt x="65182" y="480296"/>
                </a:lnTo>
                <a:cubicBezTo>
                  <a:pt x="260950" y="190520"/>
                  <a:pt x="592481" y="0"/>
                  <a:pt x="9685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手繪多邊形 21"/>
          <p:cNvSpPr/>
          <p:nvPr/>
        </p:nvSpPr>
        <p:spPr>
          <a:xfrm>
            <a:off x="2363481" y="1268348"/>
            <a:ext cx="2233908" cy="2343824"/>
          </a:xfrm>
          <a:custGeom>
            <a:avLst/>
            <a:gdLst>
              <a:gd name="connsiteX0" fmla="*/ 1061996 w 2233908"/>
              <a:gd name="connsiteY0" fmla="*/ 0 h 2343824"/>
              <a:gd name="connsiteX1" fmla="*/ 2233908 w 2233908"/>
              <a:gd name="connsiteY1" fmla="*/ 1171912 h 2343824"/>
              <a:gd name="connsiteX2" fmla="*/ 1061996 w 2233908"/>
              <a:gd name="connsiteY2" fmla="*/ 2343824 h 2343824"/>
              <a:gd name="connsiteX3" fmla="*/ 90229 w 2233908"/>
              <a:gd name="connsiteY3" fmla="*/ 1827139 h 2343824"/>
              <a:gd name="connsiteX4" fmla="*/ 0 w 2233908"/>
              <a:gd name="connsiteY4" fmla="*/ 1660906 h 2343824"/>
              <a:gd name="connsiteX5" fmla="*/ 35259 w 2233908"/>
              <a:gd name="connsiteY5" fmla="*/ 1595947 h 2343824"/>
              <a:gd name="connsiteX6" fmla="*/ 120867 w 2233908"/>
              <a:gd name="connsiteY6" fmla="*/ 1171912 h 2343824"/>
              <a:gd name="connsiteX7" fmla="*/ 35259 w 2233908"/>
              <a:gd name="connsiteY7" fmla="*/ 747878 h 2343824"/>
              <a:gd name="connsiteX8" fmla="*/ 0 w 2233908"/>
              <a:gd name="connsiteY8" fmla="*/ 682918 h 2343824"/>
              <a:gd name="connsiteX9" fmla="*/ 90229 w 2233908"/>
              <a:gd name="connsiteY9" fmla="*/ 516685 h 2343824"/>
              <a:gd name="connsiteX10" fmla="*/ 1061996 w 2233908"/>
              <a:gd name="connsiteY10" fmla="*/ 0 h 234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3908" h="2343824">
                <a:moveTo>
                  <a:pt x="1061996" y="0"/>
                </a:moveTo>
                <a:cubicBezTo>
                  <a:pt x="1709225" y="0"/>
                  <a:pt x="2233908" y="524683"/>
                  <a:pt x="2233908" y="1171912"/>
                </a:cubicBezTo>
                <a:cubicBezTo>
                  <a:pt x="2233908" y="1819141"/>
                  <a:pt x="1709225" y="2343824"/>
                  <a:pt x="1061996" y="2343824"/>
                </a:cubicBezTo>
                <a:cubicBezTo>
                  <a:pt x="657478" y="2343824"/>
                  <a:pt x="300830" y="2138870"/>
                  <a:pt x="90229" y="1827139"/>
                </a:cubicBezTo>
                <a:lnTo>
                  <a:pt x="0" y="1660906"/>
                </a:lnTo>
                <a:lnTo>
                  <a:pt x="35259" y="1595947"/>
                </a:lnTo>
                <a:cubicBezTo>
                  <a:pt x="90384" y="1465615"/>
                  <a:pt x="120867" y="1322324"/>
                  <a:pt x="120867" y="1171912"/>
                </a:cubicBezTo>
                <a:cubicBezTo>
                  <a:pt x="120867" y="1021501"/>
                  <a:pt x="90384" y="878209"/>
                  <a:pt x="35259" y="747878"/>
                </a:cubicBezTo>
                <a:lnTo>
                  <a:pt x="0" y="682918"/>
                </a:lnTo>
                <a:lnTo>
                  <a:pt x="90229" y="516685"/>
                </a:lnTo>
                <a:cubicBezTo>
                  <a:pt x="300830" y="204954"/>
                  <a:pt x="657478" y="0"/>
                  <a:pt x="1061996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50000">
                <a:srgbClr val="FF0000"/>
              </a:gs>
              <a:gs pos="100000">
                <a:srgbClr val="FFFF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手繪多邊形 22"/>
          <p:cNvSpPr/>
          <p:nvPr/>
        </p:nvSpPr>
        <p:spPr>
          <a:xfrm>
            <a:off x="2456969" y="1350884"/>
            <a:ext cx="2057885" cy="2178752"/>
          </a:xfrm>
          <a:custGeom>
            <a:avLst/>
            <a:gdLst>
              <a:gd name="connsiteX0" fmla="*/ 968509 w 2057885"/>
              <a:gd name="connsiteY0" fmla="*/ 0 h 2178752"/>
              <a:gd name="connsiteX1" fmla="*/ 2057885 w 2057885"/>
              <a:gd name="connsiteY1" fmla="*/ 1089376 h 2178752"/>
              <a:gd name="connsiteX2" fmla="*/ 968509 w 2057885"/>
              <a:gd name="connsiteY2" fmla="*/ 2178752 h 2178752"/>
              <a:gd name="connsiteX3" fmla="*/ 65182 w 2057885"/>
              <a:gd name="connsiteY3" fmla="*/ 1698457 h 2178752"/>
              <a:gd name="connsiteX4" fmla="*/ 0 w 2057885"/>
              <a:gd name="connsiteY4" fmla="*/ 1578369 h 2178752"/>
              <a:gd name="connsiteX5" fmla="*/ 17821 w 2057885"/>
              <a:gd name="connsiteY5" fmla="*/ 1545537 h 2178752"/>
              <a:gd name="connsiteX6" fmla="*/ 109915 w 2057885"/>
              <a:gd name="connsiteY6" fmla="*/ 1089376 h 2178752"/>
              <a:gd name="connsiteX7" fmla="*/ 17821 w 2057885"/>
              <a:gd name="connsiteY7" fmla="*/ 633215 h 2178752"/>
              <a:gd name="connsiteX8" fmla="*/ 0 w 2057885"/>
              <a:gd name="connsiteY8" fmla="*/ 600383 h 2178752"/>
              <a:gd name="connsiteX9" fmla="*/ 65182 w 2057885"/>
              <a:gd name="connsiteY9" fmla="*/ 480296 h 2178752"/>
              <a:gd name="connsiteX10" fmla="*/ 968509 w 2057885"/>
              <a:gd name="connsiteY10" fmla="*/ 0 h 217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7885" h="2178752">
                <a:moveTo>
                  <a:pt x="968509" y="0"/>
                </a:moveTo>
                <a:cubicBezTo>
                  <a:pt x="1570155" y="0"/>
                  <a:pt x="2057885" y="487730"/>
                  <a:pt x="2057885" y="1089376"/>
                </a:cubicBezTo>
                <a:cubicBezTo>
                  <a:pt x="2057885" y="1691022"/>
                  <a:pt x="1570155" y="2178752"/>
                  <a:pt x="968509" y="2178752"/>
                </a:cubicBezTo>
                <a:cubicBezTo>
                  <a:pt x="592481" y="2178752"/>
                  <a:pt x="260950" y="1988233"/>
                  <a:pt x="65182" y="1698457"/>
                </a:cubicBezTo>
                <a:lnTo>
                  <a:pt x="0" y="1578369"/>
                </a:lnTo>
                <a:lnTo>
                  <a:pt x="17821" y="1545537"/>
                </a:lnTo>
                <a:cubicBezTo>
                  <a:pt x="77123" y="1405331"/>
                  <a:pt x="109915" y="1251183"/>
                  <a:pt x="109915" y="1089376"/>
                </a:cubicBezTo>
                <a:cubicBezTo>
                  <a:pt x="109915" y="927569"/>
                  <a:pt x="77123" y="773421"/>
                  <a:pt x="17821" y="633215"/>
                </a:cubicBezTo>
                <a:lnTo>
                  <a:pt x="0" y="600383"/>
                </a:lnTo>
                <a:lnTo>
                  <a:pt x="65182" y="480296"/>
                </a:lnTo>
                <a:cubicBezTo>
                  <a:pt x="260950" y="190520"/>
                  <a:pt x="592481" y="0"/>
                  <a:pt x="9685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手繪多邊形 23"/>
          <p:cNvSpPr/>
          <p:nvPr/>
        </p:nvSpPr>
        <p:spPr>
          <a:xfrm>
            <a:off x="180351" y="1268348"/>
            <a:ext cx="2233908" cy="2343824"/>
          </a:xfrm>
          <a:custGeom>
            <a:avLst/>
            <a:gdLst>
              <a:gd name="connsiteX0" fmla="*/ 1061996 w 2233908"/>
              <a:gd name="connsiteY0" fmla="*/ 0 h 2343824"/>
              <a:gd name="connsiteX1" fmla="*/ 2233908 w 2233908"/>
              <a:gd name="connsiteY1" fmla="*/ 1171912 h 2343824"/>
              <a:gd name="connsiteX2" fmla="*/ 1061996 w 2233908"/>
              <a:gd name="connsiteY2" fmla="*/ 2343824 h 2343824"/>
              <a:gd name="connsiteX3" fmla="*/ 90229 w 2233908"/>
              <a:gd name="connsiteY3" fmla="*/ 1827139 h 2343824"/>
              <a:gd name="connsiteX4" fmla="*/ 0 w 2233908"/>
              <a:gd name="connsiteY4" fmla="*/ 1660906 h 2343824"/>
              <a:gd name="connsiteX5" fmla="*/ 35259 w 2233908"/>
              <a:gd name="connsiteY5" fmla="*/ 1595947 h 2343824"/>
              <a:gd name="connsiteX6" fmla="*/ 120867 w 2233908"/>
              <a:gd name="connsiteY6" fmla="*/ 1171912 h 2343824"/>
              <a:gd name="connsiteX7" fmla="*/ 35259 w 2233908"/>
              <a:gd name="connsiteY7" fmla="*/ 747878 h 2343824"/>
              <a:gd name="connsiteX8" fmla="*/ 0 w 2233908"/>
              <a:gd name="connsiteY8" fmla="*/ 682918 h 2343824"/>
              <a:gd name="connsiteX9" fmla="*/ 90229 w 2233908"/>
              <a:gd name="connsiteY9" fmla="*/ 516685 h 2343824"/>
              <a:gd name="connsiteX10" fmla="*/ 1061996 w 2233908"/>
              <a:gd name="connsiteY10" fmla="*/ 0 h 234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3908" h="2343824">
                <a:moveTo>
                  <a:pt x="1061996" y="0"/>
                </a:moveTo>
                <a:cubicBezTo>
                  <a:pt x="1709225" y="0"/>
                  <a:pt x="2233908" y="524683"/>
                  <a:pt x="2233908" y="1171912"/>
                </a:cubicBezTo>
                <a:cubicBezTo>
                  <a:pt x="2233908" y="1819141"/>
                  <a:pt x="1709225" y="2343824"/>
                  <a:pt x="1061996" y="2343824"/>
                </a:cubicBezTo>
                <a:cubicBezTo>
                  <a:pt x="657478" y="2343824"/>
                  <a:pt x="300830" y="2138870"/>
                  <a:pt x="90229" y="1827139"/>
                </a:cubicBezTo>
                <a:lnTo>
                  <a:pt x="0" y="1660906"/>
                </a:lnTo>
                <a:lnTo>
                  <a:pt x="35259" y="1595947"/>
                </a:lnTo>
                <a:cubicBezTo>
                  <a:pt x="90384" y="1465615"/>
                  <a:pt x="120867" y="1322324"/>
                  <a:pt x="120867" y="1171912"/>
                </a:cubicBezTo>
                <a:cubicBezTo>
                  <a:pt x="120867" y="1021501"/>
                  <a:pt x="90384" y="878209"/>
                  <a:pt x="35259" y="747878"/>
                </a:cubicBezTo>
                <a:lnTo>
                  <a:pt x="0" y="682918"/>
                </a:lnTo>
                <a:lnTo>
                  <a:pt x="90229" y="516685"/>
                </a:lnTo>
                <a:cubicBezTo>
                  <a:pt x="300830" y="204954"/>
                  <a:pt x="657478" y="0"/>
                  <a:pt x="106199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66000">
                <a:srgbClr val="0070C0"/>
              </a:gs>
              <a:gs pos="33000">
                <a:srgbClr val="00B05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手繪多邊形 24"/>
          <p:cNvSpPr/>
          <p:nvPr/>
        </p:nvSpPr>
        <p:spPr>
          <a:xfrm>
            <a:off x="273839" y="1350884"/>
            <a:ext cx="2057885" cy="2178752"/>
          </a:xfrm>
          <a:custGeom>
            <a:avLst/>
            <a:gdLst>
              <a:gd name="connsiteX0" fmla="*/ 968509 w 2057885"/>
              <a:gd name="connsiteY0" fmla="*/ 0 h 2178752"/>
              <a:gd name="connsiteX1" fmla="*/ 2057885 w 2057885"/>
              <a:gd name="connsiteY1" fmla="*/ 1089376 h 2178752"/>
              <a:gd name="connsiteX2" fmla="*/ 968509 w 2057885"/>
              <a:gd name="connsiteY2" fmla="*/ 2178752 h 2178752"/>
              <a:gd name="connsiteX3" fmla="*/ 65182 w 2057885"/>
              <a:gd name="connsiteY3" fmla="*/ 1698457 h 2178752"/>
              <a:gd name="connsiteX4" fmla="*/ 0 w 2057885"/>
              <a:gd name="connsiteY4" fmla="*/ 1578369 h 2178752"/>
              <a:gd name="connsiteX5" fmla="*/ 17821 w 2057885"/>
              <a:gd name="connsiteY5" fmla="*/ 1545537 h 2178752"/>
              <a:gd name="connsiteX6" fmla="*/ 109915 w 2057885"/>
              <a:gd name="connsiteY6" fmla="*/ 1089376 h 2178752"/>
              <a:gd name="connsiteX7" fmla="*/ 17821 w 2057885"/>
              <a:gd name="connsiteY7" fmla="*/ 633215 h 2178752"/>
              <a:gd name="connsiteX8" fmla="*/ 0 w 2057885"/>
              <a:gd name="connsiteY8" fmla="*/ 600383 h 2178752"/>
              <a:gd name="connsiteX9" fmla="*/ 65182 w 2057885"/>
              <a:gd name="connsiteY9" fmla="*/ 480296 h 2178752"/>
              <a:gd name="connsiteX10" fmla="*/ 968509 w 2057885"/>
              <a:gd name="connsiteY10" fmla="*/ 0 h 217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7885" h="2178752">
                <a:moveTo>
                  <a:pt x="968509" y="0"/>
                </a:moveTo>
                <a:cubicBezTo>
                  <a:pt x="1570155" y="0"/>
                  <a:pt x="2057885" y="487730"/>
                  <a:pt x="2057885" y="1089376"/>
                </a:cubicBezTo>
                <a:cubicBezTo>
                  <a:pt x="2057885" y="1691022"/>
                  <a:pt x="1570155" y="2178752"/>
                  <a:pt x="968509" y="2178752"/>
                </a:cubicBezTo>
                <a:cubicBezTo>
                  <a:pt x="592481" y="2178752"/>
                  <a:pt x="260950" y="1988233"/>
                  <a:pt x="65182" y="1698457"/>
                </a:cubicBezTo>
                <a:lnTo>
                  <a:pt x="0" y="1578369"/>
                </a:lnTo>
                <a:lnTo>
                  <a:pt x="17821" y="1545537"/>
                </a:lnTo>
                <a:cubicBezTo>
                  <a:pt x="77123" y="1405331"/>
                  <a:pt x="109915" y="1251183"/>
                  <a:pt x="109915" y="1089376"/>
                </a:cubicBezTo>
                <a:cubicBezTo>
                  <a:pt x="109915" y="927569"/>
                  <a:pt x="77123" y="773421"/>
                  <a:pt x="17821" y="633215"/>
                </a:cubicBezTo>
                <a:lnTo>
                  <a:pt x="0" y="600383"/>
                </a:lnTo>
                <a:lnTo>
                  <a:pt x="65182" y="480296"/>
                </a:lnTo>
                <a:cubicBezTo>
                  <a:pt x="260950" y="190520"/>
                  <a:pt x="592481" y="0"/>
                  <a:pt x="9685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492637" y="1751850"/>
            <a:ext cx="7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01</a:t>
            </a:r>
          </a:p>
        </p:txBody>
      </p:sp>
      <p:grpSp>
        <p:nvGrpSpPr>
          <p:cNvPr id="28" name="群組 27"/>
          <p:cNvGrpSpPr/>
          <p:nvPr/>
        </p:nvGrpSpPr>
        <p:grpSpPr>
          <a:xfrm>
            <a:off x="1360591" y="1751850"/>
            <a:ext cx="436147" cy="353574"/>
            <a:chOff x="2277122" y="2547918"/>
            <a:chExt cx="514369" cy="416987"/>
          </a:xfrm>
        </p:grpSpPr>
        <p:sp>
          <p:nvSpPr>
            <p:cNvPr id="29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手繪多邊形 29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31" name="直線接點 30"/>
          <p:cNvCxnSpPr/>
          <p:nvPr/>
        </p:nvCxnSpPr>
        <p:spPr>
          <a:xfrm>
            <a:off x="446917" y="2234700"/>
            <a:ext cx="16971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363420" y="235755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2757229" y="1751850"/>
            <a:ext cx="7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02</a:t>
            </a:r>
          </a:p>
        </p:txBody>
      </p:sp>
      <p:cxnSp>
        <p:nvCxnSpPr>
          <p:cNvPr id="37" name="直線接點 36"/>
          <p:cNvCxnSpPr/>
          <p:nvPr/>
        </p:nvCxnSpPr>
        <p:spPr>
          <a:xfrm>
            <a:off x="2711509" y="2234700"/>
            <a:ext cx="16971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2628012" y="235755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4850075" y="1751850"/>
            <a:ext cx="7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3"/>
                </a:solidFill>
              </a:rPr>
              <a:t>03</a:t>
            </a:r>
          </a:p>
        </p:txBody>
      </p:sp>
      <p:cxnSp>
        <p:nvCxnSpPr>
          <p:cNvPr id="43" name="直線接點 42"/>
          <p:cNvCxnSpPr/>
          <p:nvPr/>
        </p:nvCxnSpPr>
        <p:spPr>
          <a:xfrm>
            <a:off x="4804355" y="2234700"/>
            <a:ext cx="16971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4720858" y="235755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7119712" y="1751850"/>
            <a:ext cx="7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4"/>
                </a:solidFill>
              </a:rPr>
              <a:t>04</a:t>
            </a:r>
          </a:p>
        </p:txBody>
      </p:sp>
      <p:cxnSp>
        <p:nvCxnSpPr>
          <p:cNvPr id="49" name="直線接點 48"/>
          <p:cNvCxnSpPr/>
          <p:nvPr/>
        </p:nvCxnSpPr>
        <p:spPr>
          <a:xfrm>
            <a:off x="7073992" y="2234700"/>
            <a:ext cx="16971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/>
          <p:cNvSpPr txBox="1"/>
          <p:nvPr/>
        </p:nvSpPr>
        <p:spPr>
          <a:xfrm>
            <a:off x="6990495" y="235755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grpSp>
        <p:nvGrpSpPr>
          <p:cNvPr id="51" name="群組 50"/>
          <p:cNvGrpSpPr/>
          <p:nvPr/>
        </p:nvGrpSpPr>
        <p:grpSpPr>
          <a:xfrm>
            <a:off x="5720580" y="1797570"/>
            <a:ext cx="470060" cy="285699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52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手繪多邊形 52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3652688" y="1699386"/>
            <a:ext cx="354286" cy="421673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55" name="手繪多邊形 54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7993127" y="1818680"/>
            <a:ext cx="367286" cy="271832"/>
            <a:chOff x="4352523" y="2732400"/>
            <a:chExt cx="438956" cy="324876"/>
          </a:xfrm>
        </p:grpSpPr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4481902" y="2900153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>
              <a:off x="4414490" y="2814332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Freeform 20"/>
            <p:cNvSpPr>
              <a:spLocks/>
            </p:cNvSpPr>
            <p:nvPr/>
          </p:nvSpPr>
          <p:spPr bwMode="auto">
            <a:xfrm>
              <a:off x="4352523" y="2732400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Oval 21"/>
            <p:cNvSpPr>
              <a:spLocks noChangeArrowheads="1"/>
            </p:cNvSpPr>
            <p:nvPr/>
          </p:nvSpPr>
          <p:spPr bwMode="auto">
            <a:xfrm>
              <a:off x="4538165" y="2985974"/>
              <a:ext cx="71042" cy="713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3" name="文字方塊 62"/>
          <p:cNvSpPr txBox="1"/>
          <p:nvPr/>
        </p:nvSpPr>
        <p:spPr>
          <a:xfrm>
            <a:off x="404165" y="3735022"/>
            <a:ext cx="1699135" cy="19567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</a:t>
            </a:r>
            <a:r>
              <a:rPr lang="en-US" sz="1600" dirty="0"/>
              <a:t>dog. The quick brown fox jumps over the lazy dog </a:t>
            </a:r>
            <a:endParaRPr lang="en-US" sz="1600" dirty="0" smtClean="0"/>
          </a:p>
        </p:txBody>
      </p:sp>
      <p:sp>
        <p:nvSpPr>
          <p:cNvPr id="64" name="文字方塊 63"/>
          <p:cNvSpPr txBox="1"/>
          <p:nvPr/>
        </p:nvSpPr>
        <p:spPr>
          <a:xfrm>
            <a:off x="2626772" y="3735022"/>
            <a:ext cx="1699135" cy="19567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</a:t>
            </a:r>
            <a:r>
              <a:rPr lang="en-US" sz="1600" dirty="0"/>
              <a:t>dog. The quick brown fox jumps over the lazy dog </a:t>
            </a:r>
            <a:endParaRPr lang="en-US" sz="1600" dirty="0" smtClean="0"/>
          </a:p>
        </p:txBody>
      </p:sp>
      <p:sp>
        <p:nvSpPr>
          <p:cNvPr id="65" name="文字方塊 64"/>
          <p:cNvSpPr txBox="1"/>
          <p:nvPr/>
        </p:nvSpPr>
        <p:spPr>
          <a:xfrm>
            <a:off x="4849379" y="3735022"/>
            <a:ext cx="1699135" cy="19567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</a:t>
            </a:r>
            <a:r>
              <a:rPr lang="en-US" sz="1600" dirty="0"/>
              <a:t>dog. The quick brown fox jumps over the lazy dog </a:t>
            </a:r>
            <a:endParaRPr lang="en-US" sz="1600" dirty="0" smtClean="0"/>
          </a:p>
        </p:txBody>
      </p:sp>
      <p:sp>
        <p:nvSpPr>
          <p:cNvPr id="66" name="文字方塊 65"/>
          <p:cNvSpPr txBox="1"/>
          <p:nvPr/>
        </p:nvSpPr>
        <p:spPr>
          <a:xfrm>
            <a:off x="7071987" y="3735022"/>
            <a:ext cx="1699135" cy="19567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</a:t>
            </a:r>
            <a:r>
              <a:rPr lang="en-US" sz="1600" dirty="0"/>
              <a:t>dog. The quick brown fox jumps over the lazy dog </a:t>
            </a:r>
            <a:endParaRPr lang="en-US" sz="1600" dirty="0" smtClean="0"/>
          </a:p>
        </p:txBody>
      </p:sp>
      <p:sp>
        <p:nvSpPr>
          <p:cNvPr id="42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>
          <a:xfrm>
            <a:off x="5613308" y="909000"/>
            <a:ext cx="2401822" cy="2520000"/>
          </a:xfrm>
          <a:custGeom>
            <a:avLst/>
            <a:gdLst>
              <a:gd name="connsiteX0" fmla="*/ 1141822 w 2401822"/>
              <a:gd name="connsiteY0" fmla="*/ 0 h 2520000"/>
              <a:gd name="connsiteX1" fmla="*/ 2401822 w 2401822"/>
              <a:gd name="connsiteY1" fmla="*/ 1260000 h 2520000"/>
              <a:gd name="connsiteX2" fmla="*/ 1141822 w 2401822"/>
              <a:gd name="connsiteY2" fmla="*/ 2520000 h 2520000"/>
              <a:gd name="connsiteX3" fmla="*/ 97010 w 2401822"/>
              <a:gd name="connsiteY3" fmla="*/ 1964478 h 2520000"/>
              <a:gd name="connsiteX4" fmla="*/ 0 w 2401822"/>
              <a:gd name="connsiteY4" fmla="*/ 1785749 h 2520000"/>
              <a:gd name="connsiteX5" fmla="*/ 37909 w 2401822"/>
              <a:gd name="connsiteY5" fmla="*/ 1715907 h 2520000"/>
              <a:gd name="connsiteX6" fmla="*/ 129952 w 2401822"/>
              <a:gd name="connsiteY6" fmla="*/ 1260000 h 2520000"/>
              <a:gd name="connsiteX7" fmla="*/ 37909 w 2401822"/>
              <a:gd name="connsiteY7" fmla="*/ 804093 h 2520000"/>
              <a:gd name="connsiteX8" fmla="*/ 0 w 2401822"/>
              <a:gd name="connsiteY8" fmla="*/ 734251 h 2520000"/>
              <a:gd name="connsiteX9" fmla="*/ 97010 w 2401822"/>
              <a:gd name="connsiteY9" fmla="*/ 555522 h 2520000"/>
              <a:gd name="connsiteX10" fmla="*/ 1141822 w 2401822"/>
              <a:gd name="connsiteY10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1822" h="2520000">
                <a:moveTo>
                  <a:pt x="1141822" y="0"/>
                </a:moveTo>
                <a:cubicBezTo>
                  <a:pt x="1837701" y="0"/>
                  <a:pt x="2401822" y="564121"/>
                  <a:pt x="2401822" y="1260000"/>
                </a:cubicBezTo>
                <a:cubicBezTo>
                  <a:pt x="2401822" y="1955879"/>
                  <a:pt x="1837701" y="2520000"/>
                  <a:pt x="1141822" y="2520000"/>
                </a:cubicBezTo>
                <a:cubicBezTo>
                  <a:pt x="706898" y="2520000"/>
                  <a:pt x="323442" y="2299640"/>
                  <a:pt x="97010" y="1964478"/>
                </a:cubicBezTo>
                <a:lnTo>
                  <a:pt x="0" y="1785749"/>
                </a:lnTo>
                <a:lnTo>
                  <a:pt x="37909" y="1715907"/>
                </a:lnTo>
                <a:cubicBezTo>
                  <a:pt x="97178" y="1575780"/>
                  <a:pt x="129952" y="1421717"/>
                  <a:pt x="129952" y="1260000"/>
                </a:cubicBezTo>
                <a:cubicBezTo>
                  <a:pt x="129952" y="1098283"/>
                  <a:pt x="97178" y="944221"/>
                  <a:pt x="37909" y="804093"/>
                </a:cubicBezTo>
                <a:lnTo>
                  <a:pt x="0" y="734251"/>
                </a:lnTo>
                <a:lnTo>
                  <a:pt x="97010" y="555522"/>
                </a:lnTo>
                <a:cubicBezTo>
                  <a:pt x="323442" y="220360"/>
                  <a:pt x="706898" y="0"/>
                  <a:pt x="1141822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10000">
                <a:srgbClr val="FFC000"/>
              </a:gs>
              <a:gs pos="20000">
                <a:srgbClr val="FFFF00"/>
              </a:gs>
              <a:gs pos="30000">
                <a:srgbClr val="92D050"/>
              </a:gs>
              <a:gs pos="60000">
                <a:srgbClr val="00B0F0"/>
              </a:gs>
              <a:gs pos="90000">
                <a:srgbClr val="C00000"/>
              </a:gs>
              <a:gs pos="80000">
                <a:srgbClr val="002060"/>
              </a:gs>
              <a:gs pos="70000">
                <a:srgbClr val="0070C0"/>
              </a:gs>
              <a:gs pos="40000">
                <a:srgbClr val="00B050"/>
              </a:gs>
              <a:gs pos="50000">
                <a:srgbClr val="00B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手繪多邊形 13"/>
          <p:cNvSpPr/>
          <p:nvPr/>
        </p:nvSpPr>
        <p:spPr>
          <a:xfrm>
            <a:off x="5713824" y="997740"/>
            <a:ext cx="2212567" cy="2342520"/>
          </a:xfrm>
          <a:custGeom>
            <a:avLst/>
            <a:gdLst>
              <a:gd name="connsiteX0" fmla="*/ 1041307 w 2212567"/>
              <a:gd name="connsiteY0" fmla="*/ 0 h 2342520"/>
              <a:gd name="connsiteX1" fmla="*/ 2212567 w 2212567"/>
              <a:gd name="connsiteY1" fmla="*/ 1171260 h 2342520"/>
              <a:gd name="connsiteX2" fmla="*/ 1041307 w 2212567"/>
              <a:gd name="connsiteY2" fmla="*/ 2342520 h 2342520"/>
              <a:gd name="connsiteX3" fmla="*/ 70080 w 2212567"/>
              <a:gd name="connsiteY3" fmla="*/ 1826123 h 2342520"/>
              <a:gd name="connsiteX4" fmla="*/ 0 w 2212567"/>
              <a:gd name="connsiteY4" fmla="*/ 1697010 h 2342520"/>
              <a:gd name="connsiteX5" fmla="*/ 19160 w 2212567"/>
              <a:gd name="connsiteY5" fmla="*/ 1661709 h 2342520"/>
              <a:gd name="connsiteX6" fmla="*/ 118177 w 2212567"/>
              <a:gd name="connsiteY6" fmla="*/ 1171260 h 2342520"/>
              <a:gd name="connsiteX7" fmla="*/ 19160 w 2212567"/>
              <a:gd name="connsiteY7" fmla="*/ 680811 h 2342520"/>
              <a:gd name="connsiteX8" fmla="*/ 0 w 2212567"/>
              <a:gd name="connsiteY8" fmla="*/ 645511 h 2342520"/>
              <a:gd name="connsiteX9" fmla="*/ 70080 w 2212567"/>
              <a:gd name="connsiteY9" fmla="*/ 516398 h 2342520"/>
              <a:gd name="connsiteX10" fmla="*/ 1041307 w 2212567"/>
              <a:gd name="connsiteY10" fmla="*/ 0 h 23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2567" h="2342520">
                <a:moveTo>
                  <a:pt x="1041307" y="0"/>
                </a:moveTo>
                <a:cubicBezTo>
                  <a:pt x="1688176" y="0"/>
                  <a:pt x="2212567" y="524391"/>
                  <a:pt x="2212567" y="1171260"/>
                </a:cubicBezTo>
                <a:cubicBezTo>
                  <a:pt x="2212567" y="1818129"/>
                  <a:pt x="1688176" y="2342520"/>
                  <a:pt x="1041307" y="2342520"/>
                </a:cubicBezTo>
                <a:cubicBezTo>
                  <a:pt x="637014" y="2342520"/>
                  <a:pt x="280564" y="2137680"/>
                  <a:pt x="70080" y="1826123"/>
                </a:cubicBezTo>
                <a:lnTo>
                  <a:pt x="0" y="1697010"/>
                </a:lnTo>
                <a:lnTo>
                  <a:pt x="19160" y="1661709"/>
                </a:lnTo>
                <a:cubicBezTo>
                  <a:pt x="82920" y="1510965"/>
                  <a:pt x="118177" y="1345230"/>
                  <a:pt x="118177" y="1171260"/>
                </a:cubicBezTo>
                <a:cubicBezTo>
                  <a:pt x="118177" y="997290"/>
                  <a:pt x="82920" y="831556"/>
                  <a:pt x="19160" y="680811"/>
                </a:cubicBezTo>
                <a:lnTo>
                  <a:pt x="0" y="645511"/>
                </a:lnTo>
                <a:lnTo>
                  <a:pt x="70080" y="516398"/>
                </a:lnTo>
                <a:cubicBezTo>
                  <a:pt x="280564" y="204840"/>
                  <a:pt x="637014" y="0"/>
                  <a:pt x="104130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手繪多邊形 14"/>
          <p:cNvSpPr/>
          <p:nvPr/>
        </p:nvSpPr>
        <p:spPr>
          <a:xfrm>
            <a:off x="3247298" y="909000"/>
            <a:ext cx="2401822" cy="2520000"/>
          </a:xfrm>
          <a:custGeom>
            <a:avLst/>
            <a:gdLst>
              <a:gd name="connsiteX0" fmla="*/ 1141822 w 2401822"/>
              <a:gd name="connsiteY0" fmla="*/ 0 h 2520000"/>
              <a:gd name="connsiteX1" fmla="*/ 2401822 w 2401822"/>
              <a:gd name="connsiteY1" fmla="*/ 1260000 h 2520000"/>
              <a:gd name="connsiteX2" fmla="*/ 1141822 w 2401822"/>
              <a:gd name="connsiteY2" fmla="*/ 2520000 h 2520000"/>
              <a:gd name="connsiteX3" fmla="*/ 97010 w 2401822"/>
              <a:gd name="connsiteY3" fmla="*/ 1964478 h 2520000"/>
              <a:gd name="connsiteX4" fmla="*/ 0 w 2401822"/>
              <a:gd name="connsiteY4" fmla="*/ 1785749 h 2520000"/>
              <a:gd name="connsiteX5" fmla="*/ 37909 w 2401822"/>
              <a:gd name="connsiteY5" fmla="*/ 1715907 h 2520000"/>
              <a:gd name="connsiteX6" fmla="*/ 129952 w 2401822"/>
              <a:gd name="connsiteY6" fmla="*/ 1260000 h 2520000"/>
              <a:gd name="connsiteX7" fmla="*/ 37909 w 2401822"/>
              <a:gd name="connsiteY7" fmla="*/ 804093 h 2520000"/>
              <a:gd name="connsiteX8" fmla="*/ 0 w 2401822"/>
              <a:gd name="connsiteY8" fmla="*/ 734251 h 2520000"/>
              <a:gd name="connsiteX9" fmla="*/ 97010 w 2401822"/>
              <a:gd name="connsiteY9" fmla="*/ 555522 h 2520000"/>
              <a:gd name="connsiteX10" fmla="*/ 1141822 w 2401822"/>
              <a:gd name="connsiteY10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1822" h="2520000">
                <a:moveTo>
                  <a:pt x="1141822" y="0"/>
                </a:moveTo>
                <a:cubicBezTo>
                  <a:pt x="1837701" y="0"/>
                  <a:pt x="2401822" y="564121"/>
                  <a:pt x="2401822" y="1260000"/>
                </a:cubicBezTo>
                <a:cubicBezTo>
                  <a:pt x="2401822" y="1955879"/>
                  <a:pt x="1837701" y="2520000"/>
                  <a:pt x="1141822" y="2520000"/>
                </a:cubicBezTo>
                <a:cubicBezTo>
                  <a:pt x="706898" y="2520000"/>
                  <a:pt x="323442" y="2299640"/>
                  <a:pt x="97010" y="1964478"/>
                </a:cubicBezTo>
                <a:lnTo>
                  <a:pt x="0" y="1785749"/>
                </a:lnTo>
                <a:lnTo>
                  <a:pt x="37909" y="1715907"/>
                </a:lnTo>
                <a:cubicBezTo>
                  <a:pt x="97178" y="1575780"/>
                  <a:pt x="129952" y="1421717"/>
                  <a:pt x="129952" y="1260000"/>
                </a:cubicBezTo>
                <a:cubicBezTo>
                  <a:pt x="129952" y="1098283"/>
                  <a:pt x="97178" y="944221"/>
                  <a:pt x="37909" y="804093"/>
                </a:cubicBezTo>
                <a:lnTo>
                  <a:pt x="0" y="734251"/>
                </a:lnTo>
                <a:lnTo>
                  <a:pt x="97010" y="555522"/>
                </a:lnTo>
                <a:cubicBezTo>
                  <a:pt x="323442" y="220360"/>
                  <a:pt x="706898" y="0"/>
                  <a:pt x="1141822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100000">
                <a:srgbClr val="00B0F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手繪多邊形 15"/>
          <p:cNvSpPr/>
          <p:nvPr/>
        </p:nvSpPr>
        <p:spPr>
          <a:xfrm>
            <a:off x="3347814" y="997740"/>
            <a:ext cx="2212567" cy="2342520"/>
          </a:xfrm>
          <a:custGeom>
            <a:avLst/>
            <a:gdLst>
              <a:gd name="connsiteX0" fmla="*/ 1041307 w 2212567"/>
              <a:gd name="connsiteY0" fmla="*/ 0 h 2342520"/>
              <a:gd name="connsiteX1" fmla="*/ 2212567 w 2212567"/>
              <a:gd name="connsiteY1" fmla="*/ 1171260 h 2342520"/>
              <a:gd name="connsiteX2" fmla="*/ 1041307 w 2212567"/>
              <a:gd name="connsiteY2" fmla="*/ 2342520 h 2342520"/>
              <a:gd name="connsiteX3" fmla="*/ 70080 w 2212567"/>
              <a:gd name="connsiteY3" fmla="*/ 1826123 h 2342520"/>
              <a:gd name="connsiteX4" fmla="*/ 0 w 2212567"/>
              <a:gd name="connsiteY4" fmla="*/ 1697010 h 2342520"/>
              <a:gd name="connsiteX5" fmla="*/ 19160 w 2212567"/>
              <a:gd name="connsiteY5" fmla="*/ 1661709 h 2342520"/>
              <a:gd name="connsiteX6" fmla="*/ 118177 w 2212567"/>
              <a:gd name="connsiteY6" fmla="*/ 1171260 h 2342520"/>
              <a:gd name="connsiteX7" fmla="*/ 19160 w 2212567"/>
              <a:gd name="connsiteY7" fmla="*/ 680811 h 2342520"/>
              <a:gd name="connsiteX8" fmla="*/ 0 w 2212567"/>
              <a:gd name="connsiteY8" fmla="*/ 645511 h 2342520"/>
              <a:gd name="connsiteX9" fmla="*/ 70080 w 2212567"/>
              <a:gd name="connsiteY9" fmla="*/ 516398 h 2342520"/>
              <a:gd name="connsiteX10" fmla="*/ 1041307 w 2212567"/>
              <a:gd name="connsiteY10" fmla="*/ 0 h 23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2567" h="2342520">
                <a:moveTo>
                  <a:pt x="1041307" y="0"/>
                </a:moveTo>
                <a:cubicBezTo>
                  <a:pt x="1688176" y="0"/>
                  <a:pt x="2212567" y="524391"/>
                  <a:pt x="2212567" y="1171260"/>
                </a:cubicBezTo>
                <a:cubicBezTo>
                  <a:pt x="2212567" y="1818129"/>
                  <a:pt x="1688176" y="2342520"/>
                  <a:pt x="1041307" y="2342520"/>
                </a:cubicBezTo>
                <a:cubicBezTo>
                  <a:pt x="637014" y="2342520"/>
                  <a:pt x="280564" y="2137680"/>
                  <a:pt x="70080" y="1826123"/>
                </a:cubicBezTo>
                <a:lnTo>
                  <a:pt x="0" y="1697010"/>
                </a:lnTo>
                <a:lnTo>
                  <a:pt x="19160" y="1661709"/>
                </a:lnTo>
                <a:cubicBezTo>
                  <a:pt x="82920" y="1510965"/>
                  <a:pt x="118177" y="1345230"/>
                  <a:pt x="118177" y="1171260"/>
                </a:cubicBezTo>
                <a:cubicBezTo>
                  <a:pt x="118177" y="997290"/>
                  <a:pt x="82920" y="831556"/>
                  <a:pt x="19160" y="680811"/>
                </a:cubicBezTo>
                <a:lnTo>
                  <a:pt x="0" y="645511"/>
                </a:lnTo>
                <a:lnTo>
                  <a:pt x="70080" y="516398"/>
                </a:lnTo>
                <a:cubicBezTo>
                  <a:pt x="280564" y="204840"/>
                  <a:pt x="637014" y="0"/>
                  <a:pt x="104130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手繪多邊形 16"/>
          <p:cNvSpPr/>
          <p:nvPr/>
        </p:nvSpPr>
        <p:spPr>
          <a:xfrm>
            <a:off x="881288" y="909000"/>
            <a:ext cx="2401822" cy="2520000"/>
          </a:xfrm>
          <a:custGeom>
            <a:avLst/>
            <a:gdLst>
              <a:gd name="connsiteX0" fmla="*/ 1141822 w 2401822"/>
              <a:gd name="connsiteY0" fmla="*/ 0 h 2520000"/>
              <a:gd name="connsiteX1" fmla="*/ 2401822 w 2401822"/>
              <a:gd name="connsiteY1" fmla="*/ 1260000 h 2520000"/>
              <a:gd name="connsiteX2" fmla="*/ 1141822 w 2401822"/>
              <a:gd name="connsiteY2" fmla="*/ 2520000 h 2520000"/>
              <a:gd name="connsiteX3" fmla="*/ 97010 w 2401822"/>
              <a:gd name="connsiteY3" fmla="*/ 1964478 h 2520000"/>
              <a:gd name="connsiteX4" fmla="*/ 0 w 2401822"/>
              <a:gd name="connsiteY4" fmla="*/ 1785749 h 2520000"/>
              <a:gd name="connsiteX5" fmla="*/ 37909 w 2401822"/>
              <a:gd name="connsiteY5" fmla="*/ 1715907 h 2520000"/>
              <a:gd name="connsiteX6" fmla="*/ 129952 w 2401822"/>
              <a:gd name="connsiteY6" fmla="*/ 1260000 h 2520000"/>
              <a:gd name="connsiteX7" fmla="*/ 37909 w 2401822"/>
              <a:gd name="connsiteY7" fmla="*/ 804093 h 2520000"/>
              <a:gd name="connsiteX8" fmla="*/ 0 w 2401822"/>
              <a:gd name="connsiteY8" fmla="*/ 734251 h 2520000"/>
              <a:gd name="connsiteX9" fmla="*/ 97010 w 2401822"/>
              <a:gd name="connsiteY9" fmla="*/ 555522 h 2520000"/>
              <a:gd name="connsiteX10" fmla="*/ 1141822 w 2401822"/>
              <a:gd name="connsiteY10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1822" h="2520000">
                <a:moveTo>
                  <a:pt x="1141822" y="0"/>
                </a:moveTo>
                <a:cubicBezTo>
                  <a:pt x="1837701" y="0"/>
                  <a:pt x="2401822" y="564121"/>
                  <a:pt x="2401822" y="1260000"/>
                </a:cubicBezTo>
                <a:cubicBezTo>
                  <a:pt x="2401822" y="1955879"/>
                  <a:pt x="1837701" y="2520000"/>
                  <a:pt x="1141822" y="2520000"/>
                </a:cubicBezTo>
                <a:cubicBezTo>
                  <a:pt x="706898" y="2520000"/>
                  <a:pt x="323442" y="2299640"/>
                  <a:pt x="97010" y="1964478"/>
                </a:cubicBezTo>
                <a:lnTo>
                  <a:pt x="0" y="1785749"/>
                </a:lnTo>
                <a:lnTo>
                  <a:pt x="37909" y="1715907"/>
                </a:lnTo>
                <a:cubicBezTo>
                  <a:pt x="97178" y="1575780"/>
                  <a:pt x="129952" y="1421717"/>
                  <a:pt x="129952" y="1260000"/>
                </a:cubicBezTo>
                <a:cubicBezTo>
                  <a:pt x="129952" y="1098283"/>
                  <a:pt x="97178" y="944221"/>
                  <a:pt x="37909" y="804093"/>
                </a:cubicBezTo>
                <a:lnTo>
                  <a:pt x="0" y="734251"/>
                </a:lnTo>
                <a:lnTo>
                  <a:pt x="97010" y="555522"/>
                </a:lnTo>
                <a:cubicBezTo>
                  <a:pt x="323442" y="220360"/>
                  <a:pt x="706898" y="0"/>
                  <a:pt x="1141822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100000">
                <a:srgbClr val="C00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手繪多邊形 17"/>
          <p:cNvSpPr/>
          <p:nvPr/>
        </p:nvSpPr>
        <p:spPr>
          <a:xfrm>
            <a:off x="981804" y="997740"/>
            <a:ext cx="2212567" cy="2342520"/>
          </a:xfrm>
          <a:custGeom>
            <a:avLst/>
            <a:gdLst>
              <a:gd name="connsiteX0" fmla="*/ 1041307 w 2212567"/>
              <a:gd name="connsiteY0" fmla="*/ 0 h 2342520"/>
              <a:gd name="connsiteX1" fmla="*/ 2212567 w 2212567"/>
              <a:gd name="connsiteY1" fmla="*/ 1171260 h 2342520"/>
              <a:gd name="connsiteX2" fmla="*/ 1041307 w 2212567"/>
              <a:gd name="connsiteY2" fmla="*/ 2342520 h 2342520"/>
              <a:gd name="connsiteX3" fmla="*/ 70080 w 2212567"/>
              <a:gd name="connsiteY3" fmla="*/ 1826123 h 2342520"/>
              <a:gd name="connsiteX4" fmla="*/ 0 w 2212567"/>
              <a:gd name="connsiteY4" fmla="*/ 1697010 h 2342520"/>
              <a:gd name="connsiteX5" fmla="*/ 19160 w 2212567"/>
              <a:gd name="connsiteY5" fmla="*/ 1661709 h 2342520"/>
              <a:gd name="connsiteX6" fmla="*/ 118177 w 2212567"/>
              <a:gd name="connsiteY6" fmla="*/ 1171260 h 2342520"/>
              <a:gd name="connsiteX7" fmla="*/ 19160 w 2212567"/>
              <a:gd name="connsiteY7" fmla="*/ 680811 h 2342520"/>
              <a:gd name="connsiteX8" fmla="*/ 0 w 2212567"/>
              <a:gd name="connsiteY8" fmla="*/ 645511 h 2342520"/>
              <a:gd name="connsiteX9" fmla="*/ 70080 w 2212567"/>
              <a:gd name="connsiteY9" fmla="*/ 516398 h 2342520"/>
              <a:gd name="connsiteX10" fmla="*/ 1041307 w 2212567"/>
              <a:gd name="connsiteY10" fmla="*/ 0 h 23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2567" h="2342520">
                <a:moveTo>
                  <a:pt x="1041307" y="0"/>
                </a:moveTo>
                <a:cubicBezTo>
                  <a:pt x="1688176" y="0"/>
                  <a:pt x="2212567" y="524391"/>
                  <a:pt x="2212567" y="1171260"/>
                </a:cubicBezTo>
                <a:cubicBezTo>
                  <a:pt x="2212567" y="1818129"/>
                  <a:pt x="1688176" y="2342520"/>
                  <a:pt x="1041307" y="2342520"/>
                </a:cubicBezTo>
                <a:cubicBezTo>
                  <a:pt x="637014" y="2342520"/>
                  <a:pt x="280564" y="2137680"/>
                  <a:pt x="70080" y="1826123"/>
                </a:cubicBezTo>
                <a:lnTo>
                  <a:pt x="0" y="1697010"/>
                </a:lnTo>
                <a:lnTo>
                  <a:pt x="19160" y="1661709"/>
                </a:lnTo>
                <a:cubicBezTo>
                  <a:pt x="82920" y="1510965"/>
                  <a:pt x="118177" y="1345230"/>
                  <a:pt x="118177" y="1171260"/>
                </a:cubicBezTo>
                <a:cubicBezTo>
                  <a:pt x="118177" y="997290"/>
                  <a:pt x="82920" y="831556"/>
                  <a:pt x="19160" y="680811"/>
                </a:cubicBezTo>
                <a:lnTo>
                  <a:pt x="0" y="645511"/>
                </a:lnTo>
                <a:lnTo>
                  <a:pt x="70080" y="516398"/>
                </a:lnTo>
                <a:cubicBezTo>
                  <a:pt x="280564" y="204840"/>
                  <a:pt x="637014" y="0"/>
                  <a:pt x="104130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1254870" y="1480590"/>
            <a:ext cx="7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01</a:t>
            </a:r>
          </a:p>
        </p:txBody>
      </p:sp>
      <p:grpSp>
        <p:nvGrpSpPr>
          <p:cNvPr id="20" name="群組 19"/>
          <p:cNvGrpSpPr/>
          <p:nvPr/>
        </p:nvGrpSpPr>
        <p:grpSpPr>
          <a:xfrm>
            <a:off x="2122824" y="1480590"/>
            <a:ext cx="436147" cy="353574"/>
            <a:chOff x="2277122" y="2547918"/>
            <a:chExt cx="514369" cy="416987"/>
          </a:xfrm>
        </p:grpSpPr>
        <p:sp>
          <p:nvSpPr>
            <p:cNvPr id="21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手繪多邊形 21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24" name="直線接點 23"/>
          <p:cNvCxnSpPr/>
          <p:nvPr/>
        </p:nvCxnSpPr>
        <p:spPr>
          <a:xfrm>
            <a:off x="1209150" y="1963440"/>
            <a:ext cx="16971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1125653" y="208629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3655745" y="1480590"/>
            <a:ext cx="7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02</a:t>
            </a:r>
          </a:p>
        </p:txBody>
      </p:sp>
      <p:cxnSp>
        <p:nvCxnSpPr>
          <p:cNvPr id="31" name="直線接點 30"/>
          <p:cNvCxnSpPr/>
          <p:nvPr/>
        </p:nvCxnSpPr>
        <p:spPr>
          <a:xfrm>
            <a:off x="3610025" y="1963440"/>
            <a:ext cx="16971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3526528" y="208629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6039199" y="1480590"/>
            <a:ext cx="7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3"/>
                </a:solidFill>
              </a:rPr>
              <a:t>03</a:t>
            </a:r>
          </a:p>
        </p:txBody>
      </p:sp>
      <p:cxnSp>
        <p:nvCxnSpPr>
          <p:cNvPr id="37" name="直線接點 36"/>
          <p:cNvCxnSpPr/>
          <p:nvPr/>
        </p:nvCxnSpPr>
        <p:spPr>
          <a:xfrm>
            <a:off x="5993479" y="1963440"/>
            <a:ext cx="16971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5909982" y="208629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grpSp>
        <p:nvGrpSpPr>
          <p:cNvPr id="39" name="群組 38"/>
          <p:cNvGrpSpPr/>
          <p:nvPr/>
        </p:nvGrpSpPr>
        <p:grpSpPr>
          <a:xfrm>
            <a:off x="6901709" y="1529723"/>
            <a:ext cx="470060" cy="285699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40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1" name="手繪多邊形 40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4534883" y="1412491"/>
            <a:ext cx="354286" cy="421673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43" name="手繪多邊形 42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5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4" name="手繪多邊形 33"/>
          <p:cNvSpPr/>
          <p:nvPr/>
        </p:nvSpPr>
        <p:spPr>
          <a:xfrm>
            <a:off x="4442320" y="3630791"/>
            <a:ext cx="2401822" cy="2520000"/>
          </a:xfrm>
          <a:custGeom>
            <a:avLst/>
            <a:gdLst>
              <a:gd name="connsiteX0" fmla="*/ 1141822 w 2401822"/>
              <a:gd name="connsiteY0" fmla="*/ 0 h 2520000"/>
              <a:gd name="connsiteX1" fmla="*/ 2401822 w 2401822"/>
              <a:gd name="connsiteY1" fmla="*/ 1260000 h 2520000"/>
              <a:gd name="connsiteX2" fmla="*/ 1141822 w 2401822"/>
              <a:gd name="connsiteY2" fmla="*/ 2520000 h 2520000"/>
              <a:gd name="connsiteX3" fmla="*/ 97010 w 2401822"/>
              <a:gd name="connsiteY3" fmla="*/ 1964478 h 2520000"/>
              <a:gd name="connsiteX4" fmla="*/ 0 w 2401822"/>
              <a:gd name="connsiteY4" fmla="*/ 1785749 h 2520000"/>
              <a:gd name="connsiteX5" fmla="*/ 37909 w 2401822"/>
              <a:gd name="connsiteY5" fmla="*/ 1715907 h 2520000"/>
              <a:gd name="connsiteX6" fmla="*/ 129952 w 2401822"/>
              <a:gd name="connsiteY6" fmla="*/ 1260000 h 2520000"/>
              <a:gd name="connsiteX7" fmla="*/ 37909 w 2401822"/>
              <a:gd name="connsiteY7" fmla="*/ 804093 h 2520000"/>
              <a:gd name="connsiteX8" fmla="*/ 0 w 2401822"/>
              <a:gd name="connsiteY8" fmla="*/ 734251 h 2520000"/>
              <a:gd name="connsiteX9" fmla="*/ 97010 w 2401822"/>
              <a:gd name="connsiteY9" fmla="*/ 555522 h 2520000"/>
              <a:gd name="connsiteX10" fmla="*/ 1141822 w 2401822"/>
              <a:gd name="connsiteY10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1822" h="2520000">
                <a:moveTo>
                  <a:pt x="1141822" y="0"/>
                </a:moveTo>
                <a:cubicBezTo>
                  <a:pt x="1837701" y="0"/>
                  <a:pt x="2401822" y="564121"/>
                  <a:pt x="2401822" y="1260000"/>
                </a:cubicBezTo>
                <a:cubicBezTo>
                  <a:pt x="2401822" y="1955879"/>
                  <a:pt x="1837701" y="2520000"/>
                  <a:pt x="1141822" y="2520000"/>
                </a:cubicBezTo>
                <a:cubicBezTo>
                  <a:pt x="706898" y="2520000"/>
                  <a:pt x="323442" y="2299640"/>
                  <a:pt x="97010" y="1964478"/>
                </a:cubicBezTo>
                <a:lnTo>
                  <a:pt x="0" y="1785749"/>
                </a:lnTo>
                <a:lnTo>
                  <a:pt x="37909" y="1715907"/>
                </a:lnTo>
                <a:cubicBezTo>
                  <a:pt x="97178" y="1575780"/>
                  <a:pt x="129952" y="1421717"/>
                  <a:pt x="129952" y="1260000"/>
                </a:cubicBezTo>
                <a:cubicBezTo>
                  <a:pt x="129952" y="1098283"/>
                  <a:pt x="97178" y="944221"/>
                  <a:pt x="37909" y="804093"/>
                </a:cubicBezTo>
                <a:lnTo>
                  <a:pt x="0" y="734251"/>
                </a:lnTo>
                <a:lnTo>
                  <a:pt x="97010" y="555522"/>
                </a:lnTo>
                <a:cubicBezTo>
                  <a:pt x="323442" y="220360"/>
                  <a:pt x="706898" y="0"/>
                  <a:pt x="1141822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100000">
                <a:srgbClr val="92D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手繪多邊形 34"/>
          <p:cNvSpPr/>
          <p:nvPr/>
        </p:nvSpPr>
        <p:spPr>
          <a:xfrm>
            <a:off x="4542836" y="3719531"/>
            <a:ext cx="2212567" cy="2342520"/>
          </a:xfrm>
          <a:custGeom>
            <a:avLst/>
            <a:gdLst>
              <a:gd name="connsiteX0" fmla="*/ 1041307 w 2212567"/>
              <a:gd name="connsiteY0" fmla="*/ 0 h 2342520"/>
              <a:gd name="connsiteX1" fmla="*/ 2212567 w 2212567"/>
              <a:gd name="connsiteY1" fmla="*/ 1171260 h 2342520"/>
              <a:gd name="connsiteX2" fmla="*/ 1041307 w 2212567"/>
              <a:gd name="connsiteY2" fmla="*/ 2342520 h 2342520"/>
              <a:gd name="connsiteX3" fmla="*/ 70080 w 2212567"/>
              <a:gd name="connsiteY3" fmla="*/ 1826123 h 2342520"/>
              <a:gd name="connsiteX4" fmla="*/ 0 w 2212567"/>
              <a:gd name="connsiteY4" fmla="*/ 1697010 h 2342520"/>
              <a:gd name="connsiteX5" fmla="*/ 19160 w 2212567"/>
              <a:gd name="connsiteY5" fmla="*/ 1661709 h 2342520"/>
              <a:gd name="connsiteX6" fmla="*/ 118177 w 2212567"/>
              <a:gd name="connsiteY6" fmla="*/ 1171260 h 2342520"/>
              <a:gd name="connsiteX7" fmla="*/ 19160 w 2212567"/>
              <a:gd name="connsiteY7" fmla="*/ 680811 h 2342520"/>
              <a:gd name="connsiteX8" fmla="*/ 0 w 2212567"/>
              <a:gd name="connsiteY8" fmla="*/ 645511 h 2342520"/>
              <a:gd name="connsiteX9" fmla="*/ 70080 w 2212567"/>
              <a:gd name="connsiteY9" fmla="*/ 516398 h 2342520"/>
              <a:gd name="connsiteX10" fmla="*/ 1041307 w 2212567"/>
              <a:gd name="connsiteY10" fmla="*/ 0 h 23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2567" h="2342520">
                <a:moveTo>
                  <a:pt x="1041307" y="0"/>
                </a:moveTo>
                <a:cubicBezTo>
                  <a:pt x="1688176" y="0"/>
                  <a:pt x="2212567" y="524391"/>
                  <a:pt x="2212567" y="1171260"/>
                </a:cubicBezTo>
                <a:cubicBezTo>
                  <a:pt x="2212567" y="1818129"/>
                  <a:pt x="1688176" y="2342520"/>
                  <a:pt x="1041307" y="2342520"/>
                </a:cubicBezTo>
                <a:cubicBezTo>
                  <a:pt x="637014" y="2342520"/>
                  <a:pt x="280564" y="2137680"/>
                  <a:pt x="70080" y="1826123"/>
                </a:cubicBezTo>
                <a:lnTo>
                  <a:pt x="0" y="1697010"/>
                </a:lnTo>
                <a:lnTo>
                  <a:pt x="19160" y="1661709"/>
                </a:lnTo>
                <a:cubicBezTo>
                  <a:pt x="82920" y="1510965"/>
                  <a:pt x="118177" y="1345230"/>
                  <a:pt x="118177" y="1171260"/>
                </a:cubicBezTo>
                <a:cubicBezTo>
                  <a:pt x="118177" y="997290"/>
                  <a:pt x="82920" y="831556"/>
                  <a:pt x="19160" y="680811"/>
                </a:cubicBezTo>
                <a:lnTo>
                  <a:pt x="0" y="645511"/>
                </a:lnTo>
                <a:lnTo>
                  <a:pt x="70080" y="516398"/>
                </a:lnTo>
                <a:cubicBezTo>
                  <a:pt x="280564" y="204840"/>
                  <a:pt x="637014" y="0"/>
                  <a:pt x="104130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手繪多邊形 35"/>
          <p:cNvSpPr/>
          <p:nvPr/>
        </p:nvSpPr>
        <p:spPr>
          <a:xfrm>
            <a:off x="2076310" y="3630791"/>
            <a:ext cx="2401822" cy="2520000"/>
          </a:xfrm>
          <a:custGeom>
            <a:avLst/>
            <a:gdLst>
              <a:gd name="connsiteX0" fmla="*/ 1141822 w 2401822"/>
              <a:gd name="connsiteY0" fmla="*/ 0 h 2520000"/>
              <a:gd name="connsiteX1" fmla="*/ 2401822 w 2401822"/>
              <a:gd name="connsiteY1" fmla="*/ 1260000 h 2520000"/>
              <a:gd name="connsiteX2" fmla="*/ 1141822 w 2401822"/>
              <a:gd name="connsiteY2" fmla="*/ 2520000 h 2520000"/>
              <a:gd name="connsiteX3" fmla="*/ 97010 w 2401822"/>
              <a:gd name="connsiteY3" fmla="*/ 1964478 h 2520000"/>
              <a:gd name="connsiteX4" fmla="*/ 0 w 2401822"/>
              <a:gd name="connsiteY4" fmla="*/ 1785749 h 2520000"/>
              <a:gd name="connsiteX5" fmla="*/ 37909 w 2401822"/>
              <a:gd name="connsiteY5" fmla="*/ 1715907 h 2520000"/>
              <a:gd name="connsiteX6" fmla="*/ 129952 w 2401822"/>
              <a:gd name="connsiteY6" fmla="*/ 1260000 h 2520000"/>
              <a:gd name="connsiteX7" fmla="*/ 37909 w 2401822"/>
              <a:gd name="connsiteY7" fmla="*/ 804093 h 2520000"/>
              <a:gd name="connsiteX8" fmla="*/ 0 w 2401822"/>
              <a:gd name="connsiteY8" fmla="*/ 734251 h 2520000"/>
              <a:gd name="connsiteX9" fmla="*/ 97010 w 2401822"/>
              <a:gd name="connsiteY9" fmla="*/ 555522 h 2520000"/>
              <a:gd name="connsiteX10" fmla="*/ 1141822 w 2401822"/>
              <a:gd name="connsiteY10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1822" h="2520000">
                <a:moveTo>
                  <a:pt x="1141822" y="0"/>
                </a:moveTo>
                <a:cubicBezTo>
                  <a:pt x="1837701" y="0"/>
                  <a:pt x="2401822" y="564121"/>
                  <a:pt x="2401822" y="1260000"/>
                </a:cubicBezTo>
                <a:cubicBezTo>
                  <a:pt x="2401822" y="1955879"/>
                  <a:pt x="1837701" y="2520000"/>
                  <a:pt x="1141822" y="2520000"/>
                </a:cubicBezTo>
                <a:cubicBezTo>
                  <a:pt x="706898" y="2520000"/>
                  <a:pt x="323442" y="2299640"/>
                  <a:pt x="97010" y="1964478"/>
                </a:cubicBezTo>
                <a:lnTo>
                  <a:pt x="0" y="1785749"/>
                </a:lnTo>
                <a:lnTo>
                  <a:pt x="37909" y="1715907"/>
                </a:lnTo>
                <a:cubicBezTo>
                  <a:pt x="97178" y="1575780"/>
                  <a:pt x="129952" y="1421717"/>
                  <a:pt x="129952" y="1260000"/>
                </a:cubicBezTo>
                <a:cubicBezTo>
                  <a:pt x="129952" y="1098283"/>
                  <a:pt x="97178" y="944221"/>
                  <a:pt x="37909" y="804093"/>
                </a:cubicBezTo>
                <a:lnTo>
                  <a:pt x="0" y="734251"/>
                </a:lnTo>
                <a:lnTo>
                  <a:pt x="97010" y="555522"/>
                </a:lnTo>
                <a:cubicBezTo>
                  <a:pt x="323442" y="220360"/>
                  <a:pt x="706898" y="0"/>
                  <a:pt x="1141822" y="0"/>
                </a:cubicBez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33000">
                <a:srgbClr val="FFFF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手繪多邊形 48"/>
          <p:cNvSpPr/>
          <p:nvPr/>
        </p:nvSpPr>
        <p:spPr>
          <a:xfrm>
            <a:off x="2176826" y="3719531"/>
            <a:ext cx="2212567" cy="2342520"/>
          </a:xfrm>
          <a:custGeom>
            <a:avLst/>
            <a:gdLst>
              <a:gd name="connsiteX0" fmla="*/ 1041307 w 2212567"/>
              <a:gd name="connsiteY0" fmla="*/ 0 h 2342520"/>
              <a:gd name="connsiteX1" fmla="*/ 2212567 w 2212567"/>
              <a:gd name="connsiteY1" fmla="*/ 1171260 h 2342520"/>
              <a:gd name="connsiteX2" fmla="*/ 1041307 w 2212567"/>
              <a:gd name="connsiteY2" fmla="*/ 2342520 h 2342520"/>
              <a:gd name="connsiteX3" fmla="*/ 70080 w 2212567"/>
              <a:gd name="connsiteY3" fmla="*/ 1826123 h 2342520"/>
              <a:gd name="connsiteX4" fmla="*/ 0 w 2212567"/>
              <a:gd name="connsiteY4" fmla="*/ 1697010 h 2342520"/>
              <a:gd name="connsiteX5" fmla="*/ 19160 w 2212567"/>
              <a:gd name="connsiteY5" fmla="*/ 1661709 h 2342520"/>
              <a:gd name="connsiteX6" fmla="*/ 118177 w 2212567"/>
              <a:gd name="connsiteY6" fmla="*/ 1171260 h 2342520"/>
              <a:gd name="connsiteX7" fmla="*/ 19160 w 2212567"/>
              <a:gd name="connsiteY7" fmla="*/ 680811 h 2342520"/>
              <a:gd name="connsiteX8" fmla="*/ 0 w 2212567"/>
              <a:gd name="connsiteY8" fmla="*/ 645511 h 2342520"/>
              <a:gd name="connsiteX9" fmla="*/ 70080 w 2212567"/>
              <a:gd name="connsiteY9" fmla="*/ 516398 h 2342520"/>
              <a:gd name="connsiteX10" fmla="*/ 1041307 w 2212567"/>
              <a:gd name="connsiteY10" fmla="*/ 0 h 23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2567" h="2342520">
                <a:moveTo>
                  <a:pt x="1041307" y="0"/>
                </a:moveTo>
                <a:cubicBezTo>
                  <a:pt x="1688176" y="0"/>
                  <a:pt x="2212567" y="524391"/>
                  <a:pt x="2212567" y="1171260"/>
                </a:cubicBezTo>
                <a:cubicBezTo>
                  <a:pt x="2212567" y="1818129"/>
                  <a:pt x="1688176" y="2342520"/>
                  <a:pt x="1041307" y="2342520"/>
                </a:cubicBezTo>
                <a:cubicBezTo>
                  <a:pt x="637014" y="2342520"/>
                  <a:pt x="280564" y="2137680"/>
                  <a:pt x="70080" y="1826123"/>
                </a:cubicBezTo>
                <a:lnTo>
                  <a:pt x="0" y="1697010"/>
                </a:lnTo>
                <a:lnTo>
                  <a:pt x="19160" y="1661709"/>
                </a:lnTo>
                <a:cubicBezTo>
                  <a:pt x="82920" y="1510965"/>
                  <a:pt x="118177" y="1345230"/>
                  <a:pt x="118177" y="1171260"/>
                </a:cubicBezTo>
                <a:cubicBezTo>
                  <a:pt x="118177" y="997290"/>
                  <a:pt x="82920" y="831556"/>
                  <a:pt x="19160" y="680811"/>
                </a:cubicBezTo>
                <a:lnTo>
                  <a:pt x="0" y="645511"/>
                </a:lnTo>
                <a:lnTo>
                  <a:pt x="70080" y="516398"/>
                </a:lnTo>
                <a:cubicBezTo>
                  <a:pt x="280564" y="204840"/>
                  <a:pt x="637014" y="0"/>
                  <a:pt x="104130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2484757" y="4202381"/>
            <a:ext cx="7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4"/>
                </a:solidFill>
              </a:rPr>
              <a:t>04</a:t>
            </a:r>
          </a:p>
        </p:txBody>
      </p:sp>
      <p:cxnSp>
        <p:nvCxnSpPr>
          <p:cNvPr id="51" name="直線接點 50"/>
          <p:cNvCxnSpPr/>
          <p:nvPr/>
        </p:nvCxnSpPr>
        <p:spPr>
          <a:xfrm>
            <a:off x="2439037" y="4685231"/>
            <a:ext cx="16971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字方塊 51"/>
          <p:cNvSpPr txBox="1"/>
          <p:nvPr/>
        </p:nvSpPr>
        <p:spPr>
          <a:xfrm>
            <a:off x="2355540" y="4808082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53" name="文字方塊 52"/>
          <p:cNvSpPr txBox="1"/>
          <p:nvPr/>
        </p:nvSpPr>
        <p:spPr>
          <a:xfrm>
            <a:off x="4868211" y="4202381"/>
            <a:ext cx="7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05</a:t>
            </a:r>
          </a:p>
        </p:txBody>
      </p:sp>
      <p:cxnSp>
        <p:nvCxnSpPr>
          <p:cNvPr id="54" name="直線接點 53"/>
          <p:cNvCxnSpPr/>
          <p:nvPr/>
        </p:nvCxnSpPr>
        <p:spPr>
          <a:xfrm>
            <a:off x="4822491" y="4685231"/>
            <a:ext cx="16971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4738994" y="4808082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grpSp>
        <p:nvGrpSpPr>
          <p:cNvPr id="63" name="群組 62"/>
          <p:cNvGrpSpPr/>
          <p:nvPr/>
        </p:nvGrpSpPr>
        <p:grpSpPr>
          <a:xfrm>
            <a:off x="3414727" y="4241623"/>
            <a:ext cx="306298" cy="306154"/>
            <a:chOff x="5138299" y="5143045"/>
            <a:chExt cx="388822" cy="388640"/>
          </a:xfrm>
          <a:solidFill>
            <a:schemeClr val="bg1">
              <a:lumMod val="50000"/>
            </a:schemeClr>
          </a:solidFill>
        </p:grpSpPr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6" name="手繪多邊形 65"/>
          <p:cNvSpPr>
            <a:spLocks/>
          </p:cNvSpPr>
          <p:nvPr/>
        </p:nvSpPr>
        <p:spPr bwMode="auto">
          <a:xfrm>
            <a:off x="5815784" y="4192373"/>
            <a:ext cx="355389" cy="35540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72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>
          <a:xfrm>
            <a:off x="5613308" y="716300"/>
            <a:ext cx="2401822" cy="2520000"/>
          </a:xfrm>
          <a:custGeom>
            <a:avLst/>
            <a:gdLst>
              <a:gd name="connsiteX0" fmla="*/ 1141822 w 2401822"/>
              <a:gd name="connsiteY0" fmla="*/ 0 h 2520000"/>
              <a:gd name="connsiteX1" fmla="*/ 2401822 w 2401822"/>
              <a:gd name="connsiteY1" fmla="*/ 1260000 h 2520000"/>
              <a:gd name="connsiteX2" fmla="*/ 1141822 w 2401822"/>
              <a:gd name="connsiteY2" fmla="*/ 2520000 h 2520000"/>
              <a:gd name="connsiteX3" fmla="*/ 97010 w 2401822"/>
              <a:gd name="connsiteY3" fmla="*/ 1964478 h 2520000"/>
              <a:gd name="connsiteX4" fmla="*/ 0 w 2401822"/>
              <a:gd name="connsiteY4" fmla="*/ 1785749 h 2520000"/>
              <a:gd name="connsiteX5" fmla="*/ 37909 w 2401822"/>
              <a:gd name="connsiteY5" fmla="*/ 1715907 h 2520000"/>
              <a:gd name="connsiteX6" fmla="*/ 129952 w 2401822"/>
              <a:gd name="connsiteY6" fmla="*/ 1260000 h 2520000"/>
              <a:gd name="connsiteX7" fmla="*/ 37909 w 2401822"/>
              <a:gd name="connsiteY7" fmla="*/ 804093 h 2520000"/>
              <a:gd name="connsiteX8" fmla="*/ 0 w 2401822"/>
              <a:gd name="connsiteY8" fmla="*/ 734251 h 2520000"/>
              <a:gd name="connsiteX9" fmla="*/ 97010 w 2401822"/>
              <a:gd name="connsiteY9" fmla="*/ 555522 h 2520000"/>
              <a:gd name="connsiteX10" fmla="*/ 1141822 w 2401822"/>
              <a:gd name="connsiteY10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1822" h="2520000">
                <a:moveTo>
                  <a:pt x="1141822" y="0"/>
                </a:moveTo>
                <a:cubicBezTo>
                  <a:pt x="1837701" y="0"/>
                  <a:pt x="2401822" y="564121"/>
                  <a:pt x="2401822" y="1260000"/>
                </a:cubicBezTo>
                <a:cubicBezTo>
                  <a:pt x="2401822" y="1955879"/>
                  <a:pt x="1837701" y="2520000"/>
                  <a:pt x="1141822" y="2520000"/>
                </a:cubicBezTo>
                <a:cubicBezTo>
                  <a:pt x="706898" y="2520000"/>
                  <a:pt x="323442" y="2299640"/>
                  <a:pt x="97010" y="1964478"/>
                </a:cubicBezTo>
                <a:lnTo>
                  <a:pt x="0" y="1785749"/>
                </a:lnTo>
                <a:lnTo>
                  <a:pt x="37909" y="1715907"/>
                </a:lnTo>
                <a:cubicBezTo>
                  <a:pt x="97178" y="1575780"/>
                  <a:pt x="129952" y="1421717"/>
                  <a:pt x="129952" y="1260000"/>
                </a:cubicBezTo>
                <a:cubicBezTo>
                  <a:pt x="129952" y="1098283"/>
                  <a:pt x="97178" y="944221"/>
                  <a:pt x="37909" y="804093"/>
                </a:cubicBezTo>
                <a:lnTo>
                  <a:pt x="0" y="734251"/>
                </a:lnTo>
                <a:lnTo>
                  <a:pt x="97010" y="555522"/>
                </a:lnTo>
                <a:cubicBezTo>
                  <a:pt x="323442" y="220360"/>
                  <a:pt x="706898" y="0"/>
                  <a:pt x="1141822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10000">
                <a:srgbClr val="FFC000"/>
              </a:gs>
              <a:gs pos="20000">
                <a:srgbClr val="FFFF00"/>
              </a:gs>
              <a:gs pos="30000">
                <a:srgbClr val="92D050"/>
              </a:gs>
              <a:gs pos="60000">
                <a:srgbClr val="00B0F0"/>
              </a:gs>
              <a:gs pos="90000">
                <a:srgbClr val="C00000"/>
              </a:gs>
              <a:gs pos="80000">
                <a:srgbClr val="002060"/>
              </a:gs>
              <a:gs pos="70000">
                <a:srgbClr val="0070C0"/>
              </a:gs>
              <a:gs pos="40000">
                <a:srgbClr val="00B050"/>
              </a:gs>
              <a:gs pos="50000">
                <a:srgbClr val="00B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手繪多邊形 13"/>
          <p:cNvSpPr/>
          <p:nvPr/>
        </p:nvSpPr>
        <p:spPr>
          <a:xfrm>
            <a:off x="5713824" y="805040"/>
            <a:ext cx="2212567" cy="2342520"/>
          </a:xfrm>
          <a:custGeom>
            <a:avLst/>
            <a:gdLst>
              <a:gd name="connsiteX0" fmla="*/ 1041307 w 2212567"/>
              <a:gd name="connsiteY0" fmla="*/ 0 h 2342520"/>
              <a:gd name="connsiteX1" fmla="*/ 2212567 w 2212567"/>
              <a:gd name="connsiteY1" fmla="*/ 1171260 h 2342520"/>
              <a:gd name="connsiteX2" fmla="*/ 1041307 w 2212567"/>
              <a:gd name="connsiteY2" fmla="*/ 2342520 h 2342520"/>
              <a:gd name="connsiteX3" fmla="*/ 70080 w 2212567"/>
              <a:gd name="connsiteY3" fmla="*/ 1826123 h 2342520"/>
              <a:gd name="connsiteX4" fmla="*/ 0 w 2212567"/>
              <a:gd name="connsiteY4" fmla="*/ 1697010 h 2342520"/>
              <a:gd name="connsiteX5" fmla="*/ 19160 w 2212567"/>
              <a:gd name="connsiteY5" fmla="*/ 1661709 h 2342520"/>
              <a:gd name="connsiteX6" fmla="*/ 118177 w 2212567"/>
              <a:gd name="connsiteY6" fmla="*/ 1171260 h 2342520"/>
              <a:gd name="connsiteX7" fmla="*/ 19160 w 2212567"/>
              <a:gd name="connsiteY7" fmla="*/ 680811 h 2342520"/>
              <a:gd name="connsiteX8" fmla="*/ 0 w 2212567"/>
              <a:gd name="connsiteY8" fmla="*/ 645511 h 2342520"/>
              <a:gd name="connsiteX9" fmla="*/ 70080 w 2212567"/>
              <a:gd name="connsiteY9" fmla="*/ 516398 h 2342520"/>
              <a:gd name="connsiteX10" fmla="*/ 1041307 w 2212567"/>
              <a:gd name="connsiteY10" fmla="*/ 0 h 23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2567" h="2342520">
                <a:moveTo>
                  <a:pt x="1041307" y="0"/>
                </a:moveTo>
                <a:cubicBezTo>
                  <a:pt x="1688176" y="0"/>
                  <a:pt x="2212567" y="524391"/>
                  <a:pt x="2212567" y="1171260"/>
                </a:cubicBezTo>
                <a:cubicBezTo>
                  <a:pt x="2212567" y="1818129"/>
                  <a:pt x="1688176" y="2342520"/>
                  <a:pt x="1041307" y="2342520"/>
                </a:cubicBezTo>
                <a:cubicBezTo>
                  <a:pt x="637014" y="2342520"/>
                  <a:pt x="280564" y="2137680"/>
                  <a:pt x="70080" y="1826123"/>
                </a:cubicBezTo>
                <a:lnTo>
                  <a:pt x="0" y="1697010"/>
                </a:lnTo>
                <a:lnTo>
                  <a:pt x="19160" y="1661709"/>
                </a:lnTo>
                <a:cubicBezTo>
                  <a:pt x="82920" y="1510965"/>
                  <a:pt x="118177" y="1345230"/>
                  <a:pt x="118177" y="1171260"/>
                </a:cubicBezTo>
                <a:cubicBezTo>
                  <a:pt x="118177" y="997290"/>
                  <a:pt x="82920" y="831556"/>
                  <a:pt x="19160" y="680811"/>
                </a:cubicBezTo>
                <a:lnTo>
                  <a:pt x="0" y="645511"/>
                </a:lnTo>
                <a:lnTo>
                  <a:pt x="70080" y="516398"/>
                </a:lnTo>
                <a:cubicBezTo>
                  <a:pt x="280564" y="204840"/>
                  <a:pt x="637014" y="0"/>
                  <a:pt x="104130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手繪多邊形 14"/>
          <p:cNvSpPr/>
          <p:nvPr/>
        </p:nvSpPr>
        <p:spPr>
          <a:xfrm>
            <a:off x="3247298" y="716300"/>
            <a:ext cx="2401822" cy="2520000"/>
          </a:xfrm>
          <a:custGeom>
            <a:avLst/>
            <a:gdLst>
              <a:gd name="connsiteX0" fmla="*/ 1141822 w 2401822"/>
              <a:gd name="connsiteY0" fmla="*/ 0 h 2520000"/>
              <a:gd name="connsiteX1" fmla="*/ 2401822 w 2401822"/>
              <a:gd name="connsiteY1" fmla="*/ 1260000 h 2520000"/>
              <a:gd name="connsiteX2" fmla="*/ 1141822 w 2401822"/>
              <a:gd name="connsiteY2" fmla="*/ 2520000 h 2520000"/>
              <a:gd name="connsiteX3" fmla="*/ 97010 w 2401822"/>
              <a:gd name="connsiteY3" fmla="*/ 1964478 h 2520000"/>
              <a:gd name="connsiteX4" fmla="*/ 0 w 2401822"/>
              <a:gd name="connsiteY4" fmla="*/ 1785749 h 2520000"/>
              <a:gd name="connsiteX5" fmla="*/ 37909 w 2401822"/>
              <a:gd name="connsiteY5" fmla="*/ 1715907 h 2520000"/>
              <a:gd name="connsiteX6" fmla="*/ 129952 w 2401822"/>
              <a:gd name="connsiteY6" fmla="*/ 1260000 h 2520000"/>
              <a:gd name="connsiteX7" fmla="*/ 37909 w 2401822"/>
              <a:gd name="connsiteY7" fmla="*/ 804093 h 2520000"/>
              <a:gd name="connsiteX8" fmla="*/ 0 w 2401822"/>
              <a:gd name="connsiteY8" fmla="*/ 734251 h 2520000"/>
              <a:gd name="connsiteX9" fmla="*/ 97010 w 2401822"/>
              <a:gd name="connsiteY9" fmla="*/ 555522 h 2520000"/>
              <a:gd name="connsiteX10" fmla="*/ 1141822 w 2401822"/>
              <a:gd name="connsiteY10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1822" h="2520000">
                <a:moveTo>
                  <a:pt x="1141822" y="0"/>
                </a:moveTo>
                <a:cubicBezTo>
                  <a:pt x="1837701" y="0"/>
                  <a:pt x="2401822" y="564121"/>
                  <a:pt x="2401822" y="1260000"/>
                </a:cubicBezTo>
                <a:cubicBezTo>
                  <a:pt x="2401822" y="1955879"/>
                  <a:pt x="1837701" y="2520000"/>
                  <a:pt x="1141822" y="2520000"/>
                </a:cubicBezTo>
                <a:cubicBezTo>
                  <a:pt x="706898" y="2520000"/>
                  <a:pt x="323442" y="2299640"/>
                  <a:pt x="97010" y="1964478"/>
                </a:cubicBezTo>
                <a:lnTo>
                  <a:pt x="0" y="1785749"/>
                </a:lnTo>
                <a:lnTo>
                  <a:pt x="37909" y="1715907"/>
                </a:lnTo>
                <a:cubicBezTo>
                  <a:pt x="97178" y="1575780"/>
                  <a:pt x="129952" y="1421717"/>
                  <a:pt x="129952" y="1260000"/>
                </a:cubicBezTo>
                <a:cubicBezTo>
                  <a:pt x="129952" y="1098283"/>
                  <a:pt x="97178" y="944221"/>
                  <a:pt x="37909" y="804093"/>
                </a:cubicBezTo>
                <a:lnTo>
                  <a:pt x="0" y="734251"/>
                </a:lnTo>
                <a:lnTo>
                  <a:pt x="97010" y="555522"/>
                </a:lnTo>
                <a:cubicBezTo>
                  <a:pt x="323442" y="220360"/>
                  <a:pt x="706898" y="0"/>
                  <a:pt x="1141822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100000">
                <a:srgbClr val="00B0F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手繪多邊形 15"/>
          <p:cNvSpPr/>
          <p:nvPr/>
        </p:nvSpPr>
        <p:spPr>
          <a:xfrm>
            <a:off x="3347814" y="805040"/>
            <a:ext cx="2212567" cy="2342520"/>
          </a:xfrm>
          <a:custGeom>
            <a:avLst/>
            <a:gdLst>
              <a:gd name="connsiteX0" fmla="*/ 1041307 w 2212567"/>
              <a:gd name="connsiteY0" fmla="*/ 0 h 2342520"/>
              <a:gd name="connsiteX1" fmla="*/ 2212567 w 2212567"/>
              <a:gd name="connsiteY1" fmla="*/ 1171260 h 2342520"/>
              <a:gd name="connsiteX2" fmla="*/ 1041307 w 2212567"/>
              <a:gd name="connsiteY2" fmla="*/ 2342520 h 2342520"/>
              <a:gd name="connsiteX3" fmla="*/ 70080 w 2212567"/>
              <a:gd name="connsiteY3" fmla="*/ 1826123 h 2342520"/>
              <a:gd name="connsiteX4" fmla="*/ 0 w 2212567"/>
              <a:gd name="connsiteY4" fmla="*/ 1697010 h 2342520"/>
              <a:gd name="connsiteX5" fmla="*/ 19160 w 2212567"/>
              <a:gd name="connsiteY5" fmla="*/ 1661709 h 2342520"/>
              <a:gd name="connsiteX6" fmla="*/ 118177 w 2212567"/>
              <a:gd name="connsiteY6" fmla="*/ 1171260 h 2342520"/>
              <a:gd name="connsiteX7" fmla="*/ 19160 w 2212567"/>
              <a:gd name="connsiteY7" fmla="*/ 680811 h 2342520"/>
              <a:gd name="connsiteX8" fmla="*/ 0 w 2212567"/>
              <a:gd name="connsiteY8" fmla="*/ 645511 h 2342520"/>
              <a:gd name="connsiteX9" fmla="*/ 70080 w 2212567"/>
              <a:gd name="connsiteY9" fmla="*/ 516398 h 2342520"/>
              <a:gd name="connsiteX10" fmla="*/ 1041307 w 2212567"/>
              <a:gd name="connsiteY10" fmla="*/ 0 h 23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2567" h="2342520">
                <a:moveTo>
                  <a:pt x="1041307" y="0"/>
                </a:moveTo>
                <a:cubicBezTo>
                  <a:pt x="1688176" y="0"/>
                  <a:pt x="2212567" y="524391"/>
                  <a:pt x="2212567" y="1171260"/>
                </a:cubicBezTo>
                <a:cubicBezTo>
                  <a:pt x="2212567" y="1818129"/>
                  <a:pt x="1688176" y="2342520"/>
                  <a:pt x="1041307" y="2342520"/>
                </a:cubicBezTo>
                <a:cubicBezTo>
                  <a:pt x="637014" y="2342520"/>
                  <a:pt x="280564" y="2137680"/>
                  <a:pt x="70080" y="1826123"/>
                </a:cubicBezTo>
                <a:lnTo>
                  <a:pt x="0" y="1697010"/>
                </a:lnTo>
                <a:lnTo>
                  <a:pt x="19160" y="1661709"/>
                </a:lnTo>
                <a:cubicBezTo>
                  <a:pt x="82920" y="1510965"/>
                  <a:pt x="118177" y="1345230"/>
                  <a:pt x="118177" y="1171260"/>
                </a:cubicBezTo>
                <a:cubicBezTo>
                  <a:pt x="118177" y="997290"/>
                  <a:pt x="82920" y="831556"/>
                  <a:pt x="19160" y="680811"/>
                </a:cubicBezTo>
                <a:lnTo>
                  <a:pt x="0" y="645511"/>
                </a:lnTo>
                <a:lnTo>
                  <a:pt x="70080" y="516398"/>
                </a:lnTo>
                <a:cubicBezTo>
                  <a:pt x="280564" y="204840"/>
                  <a:pt x="637014" y="0"/>
                  <a:pt x="104130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手繪多邊形 16"/>
          <p:cNvSpPr/>
          <p:nvPr/>
        </p:nvSpPr>
        <p:spPr>
          <a:xfrm>
            <a:off x="881288" y="716300"/>
            <a:ext cx="2401822" cy="2520000"/>
          </a:xfrm>
          <a:custGeom>
            <a:avLst/>
            <a:gdLst>
              <a:gd name="connsiteX0" fmla="*/ 1141822 w 2401822"/>
              <a:gd name="connsiteY0" fmla="*/ 0 h 2520000"/>
              <a:gd name="connsiteX1" fmla="*/ 2401822 w 2401822"/>
              <a:gd name="connsiteY1" fmla="*/ 1260000 h 2520000"/>
              <a:gd name="connsiteX2" fmla="*/ 1141822 w 2401822"/>
              <a:gd name="connsiteY2" fmla="*/ 2520000 h 2520000"/>
              <a:gd name="connsiteX3" fmla="*/ 97010 w 2401822"/>
              <a:gd name="connsiteY3" fmla="*/ 1964478 h 2520000"/>
              <a:gd name="connsiteX4" fmla="*/ 0 w 2401822"/>
              <a:gd name="connsiteY4" fmla="*/ 1785749 h 2520000"/>
              <a:gd name="connsiteX5" fmla="*/ 37909 w 2401822"/>
              <a:gd name="connsiteY5" fmla="*/ 1715907 h 2520000"/>
              <a:gd name="connsiteX6" fmla="*/ 129952 w 2401822"/>
              <a:gd name="connsiteY6" fmla="*/ 1260000 h 2520000"/>
              <a:gd name="connsiteX7" fmla="*/ 37909 w 2401822"/>
              <a:gd name="connsiteY7" fmla="*/ 804093 h 2520000"/>
              <a:gd name="connsiteX8" fmla="*/ 0 w 2401822"/>
              <a:gd name="connsiteY8" fmla="*/ 734251 h 2520000"/>
              <a:gd name="connsiteX9" fmla="*/ 97010 w 2401822"/>
              <a:gd name="connsiteY9" fmla="*/ 555522 h 2520000"/>
              <a:gd name="connsiteX10" fmla="*/ 1141822 w 2401822"/>
              <a:gd name="connsiteY10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1822" h="2520000">
                <a:moveTo>
                  <a:pt x="1141822" y="0"/>
                </a:moveTo>
                <a:cubicBezTo>
                  <a:pt x="1837701" y="0"/>
                  <a:pt x="2401822" y="564121"/>
                  <a:pt x="2401822" y="1260000"/>
                </a:cubicBezTo>
                <a:cubicBezTo>
                  <a:pt x="2401822" y="1955879"/>
                  <a:pt x="1837701" y="2520000"/>
                  <a:pt x="1141822" y="2520000"/>
                </a:cubicBezTo>
                <a:cubicBezTo>
                  <a:pt x="706898" y="2520000"/>
                  <a:pt x="323442" y="2299640"/>
                  <a:pt x="97010" y="1964478"/>
                </a:cubicBezTo>
                <a:lnTo>
                  <a:pt x="0" y="1785749"/>
                </a:lnTo>
                <a:lnTo>
                  <a:pt x="37909" y="1715907"/>
                </a:lnTo>
                <a:cubicBezTo>
                  <a:pt x="97178" y="1575780"/>
                  <a:pt x="129952" y="1421717"/>
                  <a:pt x="129952" y="1260000"/>
                </a:cubicBezTo>
                <a:cubicBezTo>
                  <a:pt x="129952" y="1098283"/>
                  <a:pt x="97178" y="944221"/>
                  <a:pt x="37909" y="804093"/>
                </a:cubicBezTo>
                <a:lnTo>
                  <a:pt x="0" y="734251"/>
                </a:lnTo>
                <a:lnTo>
                  <a:pt x="97010" y="555522"/>
                </a:lnTo>
                <a:cubicBezTo>
                  <a:pt x="323442" y="220360"/>
                  <a:pt x="706898" y="0"/>
                  <a:pt x="1141822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100000">
                <a:srgbClr val="C00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手繪多邊形 17"/>
          <p:cNvSpPr/>
          <p:nvPr/>
        </p:nvSpPr>
        <p:spPr>
          <a:xfrm>
            <a:off x="981804" y="805040"/>
            <a:ext cx="2212567" cy="2342520"/>
          </a:xfrm>
          <a:custGeom>
            <a:avLst/>
            <a:gdLst>
              <a:gd name="connsiteX0" fmla="*/ 1041307 w 2212567"/>
              <a:gd name="connsiteY0" fmla="*/ 0 h 2342520"/>
              <a:gd name="connsiteX1" fmla="*/ 2212567 w 2212567"/>
              <a:gd name="connsiteY1" fmla="*/ 1171260 h 2342520"/>
              <a:gd name="connsiteX2" fmla="*/ 1041307 w 2212567"/>
              <a:gd name="connsiteY2" fmla="*/ 2342520 h 2342520"/>
              <a:gd name="connsiteX3" fmla="*/ 70080 w 2212567"/>
              <a:gd name="connsiteY3" fmla="*/ 1826123 h 2342520"/>
              <a:gd name="connsiteX4" fmla="*/ 0 w 2212567"/>
              <a:gd name="connsiteY4" fmla="*/ 1697010 h 2342520"/>
              <a:gd name="connsiteX5" fmla="*/ 19160 w 2212567"/>
              <a:gd name="connsiteY5" fmla="*/ 1661709 h 2342520"/>
              <a:gd name="connsiteX6" fmla="*/ 118177 w 2212567"/>
              <a:gd name="connsiteY6" fmla="*/ 1171260 h 2342520"/>
              <a:gd name="connsiteX7" fmla="*/ 19160 w 2212567"/>
              <a:gd name="connsiteY7" fmla="*/ 680811 h 2342520"/>
              <a:gd name="connsiteX8" fmla="*/ 0 w 2212567"/>
              <a:gd name="connsiteY8" fmla="*/ 645511 h 2342520"/>
              <a:gd name="connsiteX9" fmla="*/ 70080 w 2212567"/>
              <a:gd name="connsiteY9" fmla="*/ 516398 h 2342520"/>
              <a:gd name="connsiteX10" fmla="*/ 1041307 w 2212567"/>
              <a:gd name="connsiteY10" fmla="*/ 0 h 23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2567" h="2342520">
                <a:moveTo>
                  <a:pt x="1041307" y="0"/>
                </a:moveTo>
                <a:cubicBezTo>
                  <a:pt x="1688176" y="0"/>
                  <a:pt x="2212567" y="524391"/>
                  <a:pt x="2212567" y="1171260"/>
                </a:cubicBezTo>
                <a:cubicBezTo>
                  <a:pt x="2212567" y="1818129"/>
                  <a:pt x="1688176" y="2342520"/>
                  <a:pt x="1041307" y="2342520"/>
                </a:cubicBezTo>
                <a:cubicBezTo>
                  <a:pt x="637014" y="2342520"/>
                  <a:pt x="280564" y="2137680"/>
                  <a:pt x="70080" y="1826123"/>
                </a:cubicBezTo>
                <a:lnTo>
                  <a:pt x="0" y="1697010"/>
                </a:lnTo>
                <a:lnTo>
                  <a:pt x="19160" y="1661709"/>
                </a:lnTo>
                <a:cubicBezTo>
                  <a:pt x="82920" y="1510965"/>
                  <a:pt x="118177" y="1345230"/>
                  <a:pt x="118177" y="1171260"/>
                </a:cubicBezTo>
                <a:cubicBezTo>
                  <a:pt x="118177" y="997290"/>
                  <a:pt x="82920" y="831556"/>
                  <a:pt x="19160" y="680811"/>
                </a:cubicBezTo>
                <a:lnTo>
                  <a:pt x="0" y="645511"/>
                </a:lnTo>
                <a:lnTo>
                  <a:pt x="70080" y="516398"/>
                </a:lnTo>
                <a:cubicBezTo>
                  <a:pt x="280564" y="204840"/>
                  <a:pt x="637014" y="0"/>
                  <a:pt x="104130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1254870" y="1287890"/>
            <a:ext cx="7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01</a:t>
            </a:r>
          </a:p>
        </p:txBody>
      </p:sp>
      <p:grpSp>
        <p:nvGrpSpPr>
          <p:cNvPr id="20" name="群組 19"/>
          <p:cNvGrpSpPr/>
          <p:nvPr/>
        </p:nvGrpSpPr>
        <p:grpSpPr>
          <a:xfrm>
            <a:off x="2122824" y="1287890"/>
            <a:ext cx="436147" cy="353574"/>
            <a:chOff x="2277122" y="2547918"/>
            <a:chExt cx="514369" cy="416987"/>
          </a:xfrm>
        </p:grpSpPr>
        <p:sp>
          <p:nvSpPr>
            <p:cNvPr id="21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手繪多邊形 21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24" name="直線接點 23"/>
          <p:cNvCxnSpPr/>
          <p:nvPr/>
        </p:nvCxnSpPr>
        <p:spPr>
          <a:xfrm>
            <a:off x="1209150" y="1770740"/>
            <a:ext cx="16971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1125653" y="189359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3655745" y="1287890"/>
            <a:ext cx="7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02</a:t>
            </a:r>
          </a:p>
        </p:txBody>
      </p:sp>
      <p:cxnSp>
        <p:nvCxnSpPr>
          <p:cNvPr id="31" name="直線接點 30"/>
          <p:cNvCxnSpPr/>
          <p:nvPr/>
        </p:nvCxnSpPr>
        <p:spPr>
          <a:xfrm>
            <a:off x="3610025" y="1770740"/>
            <a:ext cx="16971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3526528" y="189359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6039199" y="1287890"/>
            <a:ext cx="7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3"/>
                </a:solidFill>
              </a:rPr>
              <a:t>03</a:t>
            </a:r>
          </a:p>
        </p:txBody>
      </p:sp>
      <p:cxnSp>
        <p:nvCxnSpPr>
          <p:cNvPr id="37" name="直線接點 36"/>
          <p:cNvCxnSpPr/>
          <p:nvPr/>
        </p:nvCxnSpPr>
        <p:spPr>
          <a:xfrm>
            <a:off x="5993479" y="1770740"/>
            <a:ext cx="16971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5909982" y="189359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grpSp>
        <p:nvGrpSpPr>
          <p:cNvPr id="39" name="群組 38"/>
          <p:cNvGrpSpPr/>
          <p:nvPr/>
        </p:nvGrpSpPr>
        <p:grpSpPr>
          <a:xfrm>
            <a:off x="6901709" y="1337023"/>
            <a:ext cx="470060" cy="285699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40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1" name="手繪多邊形 40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4534883" y="1219791"/>
            <a:ext cx="354286" cy="421673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43" name="手繪多邊形 42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5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4" name="手繪多邊形 33"/>
          <p:cNvSpPr/>
          <p:nvPr/>
        </p:nvSpPr>
        <p:spPr>
          <a:xfrm>
            <a:off x="5613308" y="3609000"/>
            <a:ext cx="2401822" cy="2520000"/>
          </a:xfrm>
          <a:custGeom>
            <a:avLst/>
            <a:gdLst>
              <a:gd name="connsiteX0" fmla="*/ 1141822 w 2401822"/>
              <a:gd name="connsiteY0" fmla="*/ 0 h 2520000"/>
              <a:gd name="connsiteX1" fmla="*/ 2401822 w 2401822"/>
              <a:gd name="connsiteY1" fmla="*/ 1260000 h 2520000"/>
              <a:gd name="connsiteX2" fmla="*/ 1141822 w 2401822"/>
              <a:gd name="connsiteY2" fmla="*/ 2520000 h 2520000"/>
              <a:gd name="connsiteX3" fmla="*/ 97010 w 2401822"/>
              <a:gd name="connsiteY3" fmla="*/ 1964478 h 2520000"/>
              <a:gd name="connsiteX4" fmla="*/ 0 w 2401822"/>
              <a:gd name="connsiteY4" fmla="*/ 1785749 h 2520000"/>
              <a:gd name="connsiteX5" fmla="*/ 37909 w 2401822"/>
              <a:gd name="connsiteY5" fmla="*/ 1715907 h 2520000"/>
              <a:gd name="connsiteX6" fmla="*/ 129952 w 2401822"/>
              <a:gd name="connsiteY6" fmla="*/ 1260000 h 2520000"/>
              <a:gd name="connsiteX7" fmla="*/ 37909 w 2401822"/>
              <a:gd name="connsiteY7" fmla="*/ 804093 h 2520000"/>
              <a:gd name="connsiteX8" fmla="*/ 0 w 2401822"/>
              <a:gd name="connsiteY8" fmla="*/ 734251 h 2520000"/>
              <a:gd name="connsiteX9" fmla="*/ 97010 w 2401822"/>
              <a:gd name="connsiteY9" fmla="*/ 555522 h 2520000"/>
              <a:gd name="connsiteX10" fmla="*/ 1141822 w 2401822"/>
              <a:gd name="connsiteY10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1822" h="2520000">
                <a:moveTo>
                  <a:pt x="1141822" y="0"/>
                </a:moveTo>
                <a:cubicBezTo>
                  <a:pt x="1837701" y="0"/>
                  <a:pt x="2401822" y="564121"/>
                  <a:pt x="2401822" y="1260000"/>
                </a:cubicBezTo>
                <a:cubicBezTo>
                  <a:pt x="2401822" y="1955879"/>
                  <a:pt x="1837701" y="2520000"/>
                  <a:pt x="1141822" y="2520000"/>
                </a:cubicBezTo>
                <a:cubicBezTo>
                  <a:pt x="706898" y="2520000"/>
                  <a:pt x="323442" y="2299640"/>
                  <a:pt x="97010" y="1964478"/>
                </a:cubicBezTo>
                <a:lnTo>
                  <a:pt x="0" y="1785749"/>
                </a:lnTo>
                <a:lnTo>
                  <a:pt x="37909" y="1715907"/>
                </a:lnTo>
                <a:cubicBezTo>
                  <a:pt x="97178" y="1575780"/>
                  <a:pt x="129952" y="1421717"/>
                  <a:pt x="129952" y="1260000"/>
                </a:cubicBezTo>
                <a:cubicBezTo>
                  <a:pt x="129952" y="1098283"/>
                  <a:pt x="97178" y="944221"/>
                  <a:pt x="37909" y="804093"/>
                </a:cubicBezTo>
                <a:lnTo>
                  <a:pt x="0" y="734251"/>
                </a:lnTo>
                <a:lnTo>
                  <a:pt x="97010" y="555522"/>
                </a:lnTo>
                <a:cubicBezTo>
                  <a:pt x="323442" y="220360"/>
                  <a:pt x="706898" y="0"/>
                  <a:pt x="1141822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100000">
                <a:srgbClr val="FFC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手繪多邊形 34"/>
          <p:cNvSpPr/>
          <p:nvPr/>
        </p:nvSpPr>
        <p:spPr>
          <a:xfrm>
            <a:off x="5713824" y="3697740"/>
            <a:ext cx="2212567" cy="2342520"/>
          </a:xfrm>
          <a:custGeom>
            <a:avLst/>
            <a:gdLst>
              <a:gd name="connsiteX0" fmla="*/ 1041307 w 2212567"/>
              <a:gd name="connsiteY0" fmla="*/ 0 h 2342520"/>
              <a:gd name="connsiteX1" fmla="*/ 2212567 w 2212567"/>
              <a:gd name="connsiteY1" fmla="*/ 1171260 h 2342520"/>
              <a:gd name="connsiteX2" fmla="*/ 1041307 w 2212567"/>
              <a:gd name="connsiteY2" fmla="*/ 2342520 h 2342520"/>
              <a:gd name="connsiteX3" fmla="*/ 70080 w 2212567"/>
              <a:gd name="connsiteY3" fmla="*/ 1826123 h 2342520"/>
              <a:gd name="connsiteX4" fmla="*/ 0 w 2212567"/>
              <a:gd name="connsiteY4" fmla="*/ 1697010 h 2342520"/>
              <a:gd name="connsiteX5" fmla="*/ 19160 w 2212567"/>
              <a:gd name="connsiteY5" fmla="*/ 1661709 h 2342520"/>
              <a:gd name="connsiteX6" fmla="*/ 118177 w 2212567"/>
              <a:gd name="connsiteY6" fmla="*/ 1171260 h 2342520"/>
              <a:gd name="connsiteX7" fmla="*/ 19160 w 2212567"/>
              <a:gd name="connsiteY7" fmla="*/ 680811 h 2342520"/>
              <a:gd name="connsiteX8" fmla="*/ 0 w 2212567"/>
              <a:gd name="connsiteY8" fmla="*/ 645511 h 2342520"/>
              <a:gd name="connsiteX9" fmla="*/ 70080 w 2212567"/>
              <a:gd name="connsiteY9" fmla="*/ 516398 h 2342520"/>
              <a:gd name="connsiteX10" fmla="*/ 1041307 w 2212567"/>
              <a:gd name="connsiteY10" fmla="*/ 0 h 23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2567" h="2342520">
                <a:moveTo>
                  <a:pt x="1041307" y="0"/>
                </a:moveTo>
                <a:cubicBezTo>
                  <a:pt x="1688176" y="0"/>
                  <a:pt x="2212567" y="524391"/>
                  <a:pt x="2212567" y="1171260"/>
                </a:cubicBezTo>
                <a:cubicBezTo>
                  <a:pt x="2212567" y="1818129"/>
                  <a:pt x="1688176" y="2342520"/>
                  <a:pt x="1041307" y="2342520"/>
                </a:cubicBezTo>
                <a:cubicBezTo>
                  <a:pt x="637014" y="2342520"/>
                  <a:pt x="280564" y="2137680"/>
                  <a:pt x="70080" y="1826123"/>
                </a:cubicBezTo>
                <a:lnTo>
                  <a:pt x="0" y="1697010"/>
                </a:lnTo>
                <a:lnTo>
                  <a:pt x="19160" y="1661709"/>
                </a:lnTo>
                <a:cubicBezTo>
                  <a:pt x="82920" y="1510965"/>
                  <a:pt x="118177" y="1345230"/>
                  <a:pt x="118177" y="1171260"/>
                </a:cubicBezTo>
                <a:cubicBezTo>
                  <a:pt x="118177" y="997290"/>
                  <a:pt x="82920" y="831556"/>
                  <a:pt x="19160" y="680811"/>
                </a:cubicBezTo>
                <a:lnTo>
                  <a:pt x="0" y="645511"/>
                </a:lnTo>
                <a:lnTo>
                  <a:pt x="70080" y="516398"/>
                </a:lnTo>
                <a:cubicBezTo>
                  <a:pt x="280564" y="204840"/>
                  <a:pt x="637014" y="0"/>
                  <a:pt x="104130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手繪多邊形 35"/>
          <p:cNvSpPr/>
          <p:nvPr/>
        </p:nvSpPr>
        <p:spPr>
          <a:xfrm>
            <a:off x="3247298" y="3609000"/>
            <a:ext cx="2401822" cy="2520000"/>
          </a:xfrm>
          <a:custGeom>
            <a:avLst/>
            <a:gdLst>
              <a:gd name="connsiteX0" fmla="*/ 1141822 w 2401822"/>
              <a:gd name="connsiteY0" fmla="*/ 0 h 2520000"/>
              <a:gd name="connsiteX1" fmla="*/ 2401822 w 2401822"/>
              <a:gd name="connsiteY1" fmla="*/ 1260000 h 2520000"/>
              <a:gd name="connsiteX2" fmla="*/ 1141822 w 2401822"/>
              <a:gd name="connsiteY2" fmla="*/ 2520000 h 2520000"/>
              <a:gd name="connsiteX3" fmla="*/ 97010 w 2401822"/>
              <a:gd name="connsiteY3" fmla="*/ 1964478 h 2520000"/>
              <a:gd name="connsiteX4" fmla="*/ 0 w 2401822"/>
              <a:gd name="connsiteY4" fmla="*/ 1785749 h 2520000"/>
              <a:gd name="connsiteX5" fmla="*/ 37909 w 2401822"/>
              <a:gd name="connsiteY5" fmla="*/ 1715907 h 2520000"/>
              <a:gd name="connsiteX6" fmla="*/ 129952 w 2401822"/>
              <a:gd name="connsiteY6" fmla="*/ 1260000 h 2520000"/>
              <a:gd name="connsiteX7" fmla="*/ 37909 w 2401822"/>
              <a:gd name="connsiteY7" fmla="*/ 804093 h 2520000"/>
              <a:gd name="connsiteX8" fmla="*/ 0 w 2401822"/>
              <a:gd name="connsiteY8" fmla="*/ 734251 h 2520000"/>
              <a:gd name="connsiteX9" fmla="*/ 97010 w 2401822"/>
              <a:gd name="connsiteY9" fmla="*/ 555522 h 2520000"/>
              <a:gd name="connsiteX10" fmla="*/ 1141822 w 2401822"/>
              <a:gd name="connsiteY10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1822" h="2520000">
                <a:moveTo>
                  <a:pt x="1141822" y="0"/>
                </a:moveTo>
                <a:cubicBezTo>
                  <a:pt x="1837701" y="0"/>
                  <a:pt x="2401822" y="564121"/>
                  <a:pt x="2401822" y="1260000"/>
                </a:cubicBezTo>
                <a:cubicBezTo>
                  <a:pt x="2401822" y="1955879"/>
                  <a:pt x="1837701" y="2520000"/>
                  <a:pt x="1141822" y="2520000"/>
                </a:cubicBezTo>
                <a:cubicBezTo>
                  <a:pt x="706898" y="2520000"/>
                  <a:pt x="323442" y="2299640"/>
                  <a:pt x="97010" y="1964478"/>
                </a:cubicBezTo>
                <a:lnTo>
                  <a:pt x="0" y="1785749"/>
                </a:lnTo>
                <a:lnTo>
                  <a:pt x="37909" y="1715907"/>
                </a:lnTo>
                <a:cubicBezTo>
                  <a:pt x="97178" y="1575780"/>
                  <a:pt x="129952" y="1421717"/>
                  <a:pt x="129952" y="1260000"/>
                </a:cubicBezTo>
                <a:cubicBezTo>
                  <a:pt x="129952" y="1098283"/>
                  <a:pt x="97178" y="944221"/>
                  <a:pt x="37909" y="804093"/>
                </a:cubicBezTo>
                <a:lnTo>
                  <a:pt x="0" y="734251"/>
                </a:lnTo>
                <a:lnTo>
                  <a:pt x="97010" y="555522"/>
                </a:lnTo>
                <a:cubicBezTo>
                  <a:pt x="323442" y="220360"/>
                  <a:pt x="706898" y="0"/>
                  <a:pt x="1141822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100000">
                <a:srgbClr val="92D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手繪多邊形 48"/>
          <p:cNvSpPr/>
          <p:nvPr/>
        </p:nvSpPr>
        <p:spPr>
          <a:xfrm>
            <a:off x="3347814" y="3697740"/>
            <a:ext cx="2212567" cy="2342520"/>
          </a:xfrm>
          <a:custGeom>
            <a:avLst/>
            <a:gdLst>
              <a:gd name="connsiteX0" fmla="*/ 1041307 w 2212567"/>
              <a:gd name="connsiteY0" fmla="*/ 0 h 2342520"/>
              <a:gd name="connsiteX1" fmla="*/ 2212567 w 2212567"/>
              <a:gd name="connsiteY1" fmla="*/ 1171260 h 2342520"/>
              <a:gd name="connsiteX2" fmla="*/ 1041307 w 2212567"/>
              <a:gd name="connsiteY2" fmla="*/ 2342520 h 2342520"/>
              <a:gd name="connsiteX3" fmla="*/ 70080 w 2212567"/>
              <a:gd name="connsiteY3" fmla="*/ 1826123 h 2342520"/>
              <a:gd name="connsiteX4" fmla="*/ 0 w 2212567"/>
              <a:gd name="connsiteY4" fmla="*/ 1697010 h 2342520"/>
              <a:gd name="connsiteX5" fmla="*/ 19160 w 2212567"/>
              <a:gd name="connsiteY5" fmla="*/ 1661709 h 2342520"/>
              <a:gd name="connsiteX6" fmla="*/ 118177 w 2212567"/>
              <a:gd name="connsiteY6" fmla="*/ 1171260 h 2342520"/>
              <a:gd name="connsiteX7" fmla="*/ 19160 w 2212567"/>
              <a:gd name="connsiteY7" fmla="*/ 680811 h 2342520"/>
              <a:gd name="connsiteX8" fmla="*/ 0 w 2212567"/>
              <a:gd name="connsiteY8" fmla="*/ 645511 h 2342520"/>
              <a:gd name="connsiteX9" fmla="*/ 70080 w 2212567"/>
              <a:gd name="connsiteY9" fmla="*/ 516398 h 2342520"/>
              <a:gd name="connsiteX10" fmla="*/ 1041307 w 2212567"/>
              <a:gd name="connsiteY10" fmla="*/ 0 h 23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2567" h="2342520">
                <a:moveTo>
                  <a:pt x="1041307" y="0"/>
                </a:moveTo>
                <a:cubicBezTo>
                  <a:pt x="1688176" y="0"/>
                  <a:pt x="2212567" y="524391"/>
                  <a:pt x="2212567" y="1171260"/>
                </a:cubicBezTo>
                <a:cubicBezTo>
                  <a:pt x="2212567" y="1818129"/>
                  <a:pt x="1688176" y="2342520"/>
                  <a:pt x="1041307" y="2342520"/>
                </a:cubicBezTo>
                <a:cubicBezTo>
                  <a:pt x="637014" y="2342520"/>
                  <a:pt x="280564" y="2137680"/>
                  <a:pt x="70080" y="1826123"/>
                </a:cubicBezTo>
                <a:lnTo>
                  <a:pt x="0" y="1697010"/>
                </a:lnTo>
                <a:lnTo>
                  <a:pt x="19160" y="1661709"/>
                </a:lnTo>
                <a:cubicBezTo>
                  <a:pt x="82920" y="1510965"/>
                  <a:pt x="118177" y="1345230"/>
                  <a:pt x="118177" y="1171260"/>
                </a:cubicBezTo>
                <a:cubicBezTo>
                  <a:pt x="118177" y="997290"/>
                  <a:pt x="82920" y="831556"/>
                  <a:pt x="19160" y="680811"/>
                </a:cubicBezTo>
                <a:lnTo>
                  <a:pt x="0" y="645511"/>
                </a:lnTo>
                <a:lnTo>
                  <a:pt x="70080" y="516398"/>
                </a:lnTo>
                <a:cubicBezTo>
                  <a:pt x="280564" y="204840"/>
                  <a:pt x="637014" y="0"/>
                  <a:pt x="104130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手繪多邊形 49"/>
          <p:cNvSpPr/>
          <p:nvPr/>
        </p:nvSpPr>
        <p:spPr>
          <a:xfrm>
            <a:off x="881288" y="3609000"/>
            <a:ext cx="2401822" cy="2520000"/>
          </a:xfrm>
          <a:custGeom>
            <a:avLst/>
            <a:gdLst>
              <a:gd name="connsiteX0" fmla="*/ 1141822 w 2401822"/>
              <a:gd name="connsiteY0" fmla="*/ 0 h 2520000"/>
              <a:gd name="connsiteX1" fmla="*/ 2401822 w 2401822"/>
              <a:gd name="connsiteY1" fmla="*/ 1260000 h 2520000"/>
              <a:gd name="connsiteX2" fmla="*/ 1141822 w 2401822"/>
              <a:gd name="connsiteY2" fmla="*/ 2520000 h 2520000"/>
              <a:gd name="connsiteX3" fmla="*/ 97010 w 2401822"/>
              <a:gd name="connsiteY3" fmla="*/ 1964478 h 2520000"/>
              <a:gd name="connsiteX4" fmla="*/ 0 w 2401822"/>
              <a:gd name="connsiteY4" fmla="*/ 1785749 h 2520000"/>
              <a:gd name="connsiteX5" fmla="*/ 37909 w 2401822"/>
              <a:gd name="connsiteY5" fmla="*/ 1715907 h 2520000"/>
              <a:gd name="connsiteX6" fmla="*/ 129952 w 2401822"/>
              <a:gd name="connsiteY6" fmla="*/ 1260000 h 2520000"/>
              <a:gd name="connsiteX7" fmla="*/ 37909 w 2401822"/>
              <a:gd name="connsiteY7" fmla="*/ 804093 h 2520000"/>
              <a:gd name="connsiteX8" fmla="*/ 0 w 2401822"/>
              <a:gd name="connsiteY8" fmla="*/ 734251 h 2520000"/>
              <a:gd name="connsiteX9" fmla="*/ 97010 w 2401822"/>
              <a:gd name="connsiteY9" fmla="*/ 555522 h 2520000"/>
              <a:gd name="connsiteX10" fmla="*/ 1141822 w 2401822"/>
              <a:gd name="connsiteY10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1822" h="2520000">
                <a:moveTo>
                  <a:pt x="1141822" y="0"/>
                </a:moveTo>
                <a:cubicBezTo>
                  <a:pt x="1837701" y="0"/>
                  <a:pt x="2401822" y="564121"/>
                  <a:pt x="2401822" y="1260000"/>
                </a:cubicBezTo>
                <a:cubicBezTo>
                  <a:pt x="2401822" y="1955879"/>
                  <a:pt x="1837701" y="2520000"/>
                  <a:pt x="1141822" y="2520000"/>
                </a:cubicBezTo>
                <a:cubicBezTo>
                  <a:pt x="706898" y="2520000"/>
                  <a:pt x="323442" y="2299640"/>
                  <a:pt x="97010" y="1964478"/>
                </a:cubicBezTo>
                <a:lnTo>
                  <a:pt x="0" y="1785749"/>
                </a:lnTo>
                <a:lnTo>
                  <a:pt x="37909" y="1715907"/>
                </a:lnTo>
                <a:cubicBezTo>
                  <a:pt x="97178" y="1575780"/>
                  <a:pt x="129952" y="1421717"/>
                  <a:pt x="129952" y="1260000"/>
                </a:cubicBezTo>
                <a:cubicBezTo>
                  <a:pt x="129952" y="1098283"/>
                  <a:pt x="97178" y="944221"/>
                  <a:pt x="37909" y="804093"/>
                </a:cubicBezTo>
                <a:lnTo>
                  <a:pt x="0" y="734251"/>
                </a:lnTo>
                <a:lnTo>
                  <a:pt x="97010" y="555522"/>
                </a:lnTo>
                <a:cubicBezTo>
                  <a:pt x="323442" y="220360"/>
                  <a:pt x="706898" y="0"/>
                  <a:pt x="1141822" y="0"/>
                </a:cubicBez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33000">
                <a:srgbClr val="FFFF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手繪多邊形 50"/>
          <p:cNvSpPr/>
          <p:nvPr/>
        </p:nvSpPr>
        <p:spPr>
          <a:xfrm>
            <a:off x="981804" y="3697740"/>
            <a:ext cx="2212567" cy="2342520"/>
          </a:xfrm>
          <a:custGeom>
            <a:avLst/>
            <a:gdLst>
              <a:gd name="connsiteX0" fmla="*/ 1041307 w 2212567"/>
              <a:gd name="connsiteY0" fmla="*/ 0 h 2342520"/>
              <a:gd name="connsiteX1" fmla="*/ 2212567 w 2212567"/>
              <a:gd name="connsiteY1" fmla="*/ 1171260 h 2342520"/>
              <a:gd name="connsiteX2" fmla="*/ 1041307 w 2212567"/>
              <a:gd name="connsiteY2" fmla="*/ 2342520 h 2342520"/>
              <a:gd name="connsiteX3" fmla="*/ 70080 w 2212567"/>
              <a:gd name="connsiteY3" fmla="*/ 1826123 h 2342520"/>
              <a:gd name="connsiteX4" fmla="*/ 0 w 2212567"/>
              <a:gd name="connsiteY4" fmla="*/ 1697010 h 2342520"/>
              <a:gd name="connsiteX5" fmla="*/ 19160 w 2212567"/>
              <a:gd name="connsiteY5" fmla="*/ 1661709 h 2342520"/>
              <a:gd name="connsiteX6" fmla="*/ 118177 w 2212567"/>
              <a:gd name="connsiteY6" fmla="*/ 1171260 h 2342520"/>
              <a:gd name="connsiteX7" fmla="*/ 19160 w 2212567"/>
              <a:gd name="connsiteY7" fmla="*/ 680811 h 2342520"/>
              <a:gd name="connsiteX8" fmla="*/ 0 w 2212567"/>
              <a:gd name="connsiteY8" fmla="*/ 645511 h 2342520"/>
              <a:gd name="connsiteX9" fmla="*/ 70080 w 2212567"/>
              <a:gd name="connsiteY9" fmla="*/ 516398 h 2342520"/>
              <a:gd name="connsiteX10" fmla="*/ 1041307 w 2212567"/>
              <a:gd name="connsiteY10" fmla="*/ 0 h 23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2567" h="2342520">
                <a:moveTo>
                  <a:pt x="1041307" y="0"/>
                </a:moveTo>
                <a:cubicBezTo>
                  <a:pt x="1688176" y="0"/>
                  <a:pt x="2212567" y="524391"/>
                  <a:pt x="2212567" y="1171260"/>
                </a:cubicBezTo>
                <a:cubicBezTo>
                  <a:pt x="2212567" y="1818129"/>
                  <a:pt x="1688176" y="2342520"/>
                  <a:pt x="1041307" y="2342520"/>
                </a:cubicBezTo>
                <a:cubicBezTo>
                  <a:pt x="637014" y="2342520"/>
                  <a:pt x="280564" y="2137680"/>
                  <a:pt x="70080" y="1826123"/>
                </a:cubicBezTo>
                <a:lnTo>
                  <a:pt x="0" y="1697010"/>
                </a:lnTo>
                <a:lnTo>
                  <a:pt x="19160" y="1661709"/>
                </a:lnTo>
                <a:cubicBezTo>
                  <a:pt x="82920" y="1510965"/>
                  <a:pt x="118177" y="1345230"/>
                  <a:pt x="118177" y="1171260"/>
                </a:cubicBezTo>
                <a:cubicBezTo>
                  <a:pt x="118177" y="997290"/>
                  <a:pt x="82920" y="831556"/>
                  <a:pt x="19160" y="680811"/>
                </a:cubicBezTo>
                <a:lnTo>
                  <a:pt x="0" y="645511"/>
                </a:lnTo>
                <a:lnTo>
                  <a:pt x="70080" y="516398"/>
                </a:lnTo>
                <a:cubicBezTo>
                  <a:pt x="280564" y="204840"/>
                  <a:pt x="637014" y="0"/>
                  <a:pt x="104130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文字方塊 51"/>
          <p:cNvSpPr txBox="1"/>
          <p:nvPr/>
        </p:nvSpPr>
        <p:spPr>
          <a:xfrm>
            <a:off x="1254870" y="4180590"/>
            <a:ext cx="7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4"/>
                </a:solidFill>
              </a:rPr>
              <a:t>04</a:t>
            </a:r>
          </a:p>
        </p:txBody>
      </p:sp>
      <p:cxnSp>
        <p:nvCxnSpPr>
          <p:cNvPr id="56" name="直線接點 55"/>
          <p:cNvCxnSpPr/>
          <p:nvPr/>
        </p:nvCxnSpPr>
        <p:spPr>
          <a:xfrm>
            <a:off x="1209150" y="4663440"/>
            <a:ext cx="16971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1125653" y="478629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3655745" y="4180590"/>
            <a:ext cx="7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05</a:t>
            </a:r>
          </a:p>
        </p:txBody>
      </p:sp>
      <p:cxnSp>
        <p:nvCxnSpPr>
          <p:cNvPr id="59" name="直線接點 58"/>
          <p:cNvCxnSpPr/>
          <p:nvPr/>
        </p:nvCxnSpPr>
        <p:spPr>
          <a:xfrm>
            <a:off x="3610025" y="4663440"/>
            <a:ext cx="16971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/>
          <p:cNvSpPr txBox="1"/>
          <p:nvPr/>
        </p:nvSpPr>
        <p:spPr>
          <a:xfrm>
            <a:off x="3526528" y="478629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6039199" y="4180590"/>
            <a:ext cx="7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</a:rPr>
              <a:t>06</a:t>
            </a:r>
          </a:p>
        </p:txBody>
      </p:sp>
      <p:cxnSp>
        <p:nvCxnSpPr>
          <p:cNvPr id="62" name="直線接點 61"/>
          <p:cNvCxnSpPr/>
          <p:nvPr/>
        </p:nvCxnSpPr>
        <p:spPr>
          <a:xfrm>
            <a:off x="5993479" y="4663440"/>
            <a:ext cx="16971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/>
          <p:cNvSpPr txBox="1"/>
          <p:nvPr/>
        </p:nvSpPr>
        <p:spPr>
          <a:xfrm>
            <a:off x="5909982" y="478629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grpSp>
        <p:nvGrpSpPr>
          <p:cNvPr id="71" name="群組 70"/>
          <p:cNvGrpSpPr/>
          <p:nvPr/>
        </p:nvGrpSpPr>
        <p:grpSpPr>
          <a:xfrm>
            <a:off x="2246595" y="4237110"/>
            <a:ext cx="306298" cy="306154"/>
            <a:chOff x="5138299" y="5143045"/>
            <a:chExt cx="388822" cy="388640"/>
          </a:xfrm>
          <a:solidFill>
            <a:schemeClr val="bg1">
              <a:lumMod val="50000"/>
            </a:schemeClr>
          </a:solidFill>
        </p:grpSpPr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4" name="手繪多邊形 73"/>
          <p:cNvSpPr>
            <a:spLocks/>
          </p:cNvSpPr>
          <p:nvPr/>
        </p:nvSpPr>
        <p:spPr bwMode="auto">
          <a:xfrm>
            <a:off x="4647652" y="4187860"/>
            <a:ext cx="355389" cy="35540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5" name="群組 74"/>
          <p:cNvGrpSpPr/>
          <p:nvPr/>
        </p:nvGrpSpPr>
        <p:grpSpPr>
          <a:xfrm>
            <a:off x="6975509" y="4224674"/>
            <a:ext cx="367286" cy="271832"/>
            <a:chOff x="4352523" y="2732400"/>
            <a:chExt cx="438956" cy="324876"/>
          </a:xfrm>
        </p:grpSpPr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4481902" y="2900153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4414490" y="2814332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4352523" y="2732400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9" name="Oval 21"/>
            <p:cNvSpPr>
              <a:spLocks noChangeArrowheads="1"/>
            </p:cNvSpPr>
            <p:nvPr/>
          </p:nvSpPr>
          <p:spPr bwMode="auto">
            <a:xfrm>
              <a:off x="4538165" y="2985974"/>
              <a:ext cx="71042" cy="713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3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96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886208" y="915187"/>
            <a:ext cx="3371584" cy="3371584"/>
            <a:chOff x="2886208" y="915187"/>
            <a:chExt cx="3371584" cy="3371584"/>
          </a:xfrm>
        </p:grpSpPr>
        <p:sp>
          <p:nvSpPr>
            <p:cNvPr id="4" name="甜甜圈 3"/>
            <p:cNvSpPr/>
            <p:nvPr/>
          </p:nvSpPr>
          <p:spPr>
            <a:xfrm>
              <a:off x="2886208" y="915187"/>
              <a:ext cx="3371584" cy="3371584"/>
            </a:xfrm>
            <a:prstGeom prst="donut">
              <a:avLst>
                <a:gd name="adj" fmla="val 12449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3374112" y="1403091"/>
              <a:ext cx="2395776" cy="239577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27"/>
            <p:cNvSpPr>
              <a:spLocks/>
            </p:cNvSpPr>
            <p:nvPr/>
          </p:nvSpPr>
          <p:spPr bwMode="auto">
            <a:xfrm>
              <a:off x="5517986" y="2600979"/>
              <a:ext cx="627359" cy="1116129"/>
            </a:xfrm>
            <a:custGeom>
              <a:avLst/>
              <a:gdLst>
                <a:gd name="T0" fmla="*/ 1014 w 1014"/>
                <a:gd name="T1" fmla="*/ 0 h 1797"/>
                <a:gd name="T2" fmla="*/ 270 w 1014"/>
                <a:gd name="T3" fmla="*/ 1797 h 1797"/>
                <a:gd name="T4" fmla="*/ 0 w 1014"/>
                <a:gd name="T5" fmla="*/ 1528 h 1797"/>
                <a:gd name="T6" fmla="*/ 633 w 1014"/>
                <a:gd name="T7" fmla="*/ 0 h 1797"/>
                <a:gd name="T8" fmla="*/ 1014 w 1014"/>
                <a:gd name="T9" fmla="*/ 0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4" h="1797">
                  <a:moveTo>
                    <a:pt x="1014" y="0"/>
                  </a:moveTo>
                  <a:cubicBezTo>
                    <a:pt x="1014" y="674"/>
                    <a:pt x="746" y="1321"/>
                    <a:pt x="270" y="1797"/>
                  </a:cubicBezTo>
                  <a:lnTo>
                    <a:pt x="0" y="1528"/>
                  </a:lnTo>
                  <a:cubicBezTo>
                    <a:pt x="405" y="1122"/>
                    <a:pt x="633" y="573"/>
                    <a:pt x="633" y="0"/>
                  </a:cubicBezTo>
                  <a:lnTo>
                    <a:pt x="1014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8"/>
            <p:cNvSpPr>
              <a:spLocks/>
            </p:cNvSpPr>
            <p:nvPr/>
          </p:nvSpPr>
          <p:spPr bwMode="auto">
            <a:xfrm>
              <a:off x="4572618" y="3550059"/>
              <a:ext cx="1112417" cy="629834"/>
            </a:xfrm>
            <a:custGeom>
              <a:avLst/>
              <a:gdLst>
                <a:gd name="T0" fmla="*/ 1798 w 1798"/>
                <a:gd name="T1" fmla="*/ 269 h 1014"/>
                <a:gd name="T2" fmla="*/ 0 w 1798"/>
                <a:gd name="T3" fmla="*/ 1014 h 1014"/>
                <a:gd name="T4" fmla="*/ 0 w 1798"/>
                <a:gd name="T5" fmla="*/ 632 h 1014"/>
                <a:gd name="T6" fmla="*/ 1528 w 1798"/>
                <a:gd name="T7" fmla="*/ 0 h 1014"/>
                <a:gd name="T8" fmla="*/ 1798 w 1798"/>
                <a:gd name="T9" fmla="*/ 269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8" h="1014">
                  <a:moveTo>
                    <a:pt x="1798" y="269"/>
                  </a:moveTo>
                  <a:cubicBezTo>
                    <a:pt x="1321" y="746"/>
                    <a:pt x="674" y="1014"/>
                    <a:pt x="0" y="1014"/>
                  </a:cubicBezTo>
                  <a:lnTo>
                    <a:pt x="0" y="632"/>
                  </a:lnTo>
                  <a:cubicBezTo>
                    <a:pt x="573" y="632"/>
                    <a:pt x="1123" y="405"/>
                    <a:pt x="1528" y="0"/>
                  </a:cubicBezTo>
                  <a:lnTo>
                    <a:pt x="1798" y="269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9"/>
            <p:cNvSpPr>
              <a:spLocks/>
            </p:cNvSpPr>
            <p:nvPr/>
          </p:nvSpPr>
          <p:spPr bwMode="auto">
            <a:xfrm>
              <a:off x="3458963" y="3550059"/>
              <a:ext cx="1113654" cy="629834"/>
            </a:xfrm>
            <a:custGeom>
              <a:avLst/>
              <a:gdLst>
                <a:gd name="T0" fmla="*/ 1797 w 1797"/>
                <a:gd name="T1" fmla="*/ 1014 h 1014"/>
                <a:gd name="T2" fmla="*/ 0 w 1797"/>
                <a:gd name="T3" fmla="*/ 269 h 1014"/>
                <a:gd name="T4" fmla="*/ 270 w 1797"/>
                <a:gd name="T5" fmla="*/ 0 h 1014"/>
                <a:gd name="T6" fmla="*/ 1797 w 1797"/>
                <a:gd name="T7" fmla="*/ 632 h 1014"/>
                <a:gd name="T8" fmla="*/ 1797 w 1797"/>
                <a:gd name="T9" fmla="*/ 1014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7" h="1014">
                  <a:moveTo>
                    <a:pt x="1797" y="1014"/>
                  </a:moveTo>
                  <a:cubicBezTo>
                    <a:pt x="1123" y="1014"/>
                    <a:pt x="477" y="746"/>
                    <a:pt x="0" y="269"/>
                  </a:cubicBezTo>
                  <a:lnTo>
                    <a:pt x="270" y="0"/>
                  </a:lnTo>
                  <a:cubicBezTo>
                    <a:pt x="675" y="405"/>
                    <a:pt x="1224" y="632"/>
                    <a:pt x="1797" y="632"/>
                  </a:cubicBezTo>
                  <a:lnTo>
                    <a:pt x="1797" y="101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0"/>
            <p:cNvSpPr>
              <a:spLocks/>
            </p:cNvSpPr>
            <p:nvPr/>
          </p:nvSpPr>
          <p:spPr bwMode="auto">
            <a:xfrm>
              <a:off x="2998653" y="2600979"/>
              <a:ext cx="627359" cy="1116129"/>
            </a:xfrm>
            <a:custGeom>
              <a:avLst/>
              <a:gdLst>
                <a:gd name="T0" fmla="*/ 745 w 1015"/>
                <a:gd name="T1" fmla="*/ 1797 h 1797"/>
                <a:gd name="T2" fmla="*/ 0 w 1015"/>
                <a:gd name="T3" fmla="*/ 0 h 1797"/>
                <a:gd name="T4" fmla="*/ 382 w 1015"/>
                <a:gd name="T5" fmla="*/ 0 h 1797"/>
                <a:gd name="T6" fmla="*/ 1015 w 1015"/>
                <a:gd name="T7" fmla="*/ 1528 h 1797"/>
                <a:gd name="T8" fmla="*/ 745 w 1015"/>
                <a:gd name="T9" fmla="*/ 1797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5" h="1797">
                  <a:moveTo>
                    <a:pt x="745" y="1797"/>
                  </a:moveTo>
                  <a:cubicBezTo>
                    <a:pt x="268" y="1321"/>
                    <a:pt x="0" y="674"/>
                    <a:pt x="0" y="0"/>
                  </a:cubicBezTo>
                  <a:lnTo>
                    <a:pt x="382" y="0"/>
                  </a:lnTo>
                  <a:cubicBezTo>
                    <a:pt x="382" y="573"/>
                    <a:pt x="609" y="1122"/>
                    <a:pt x="1015" y="1528"/>
                  </a:cubicBezTo>
                  <a:lnTo>
                    <a:pt x="745" y="179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矩形 37"/>
          <p:cNvSpPr/>
          <p:nvPr/>
        </p:nvSpPr>
        <p:spPr>
          <a:xfrm rot="1320000">
            <a:off x="3761756" y="4157299"/>
            <a:ext cx="72000" cy="72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群組 2"/>
          <p:cNvGrpSpPr/>
          <p:nvPr/>
        </p:nvGrpSpPr>
        <p:grpSpPr>
          <a:xfrm>
            <a:off x="2796896" y="4805211"/>
            <a:ext cx="1260000" cy="1260000"/>
            <a:chOff x="2796896" y="4805211"/>
            <a:chExt cx="1260000" cy="1260000"/>
          </a:xfrm>
        </p:grpSpPr>
        <p:sp>
          <p:nvSpPr>
            <p:cNvPr id="36" name="橢圓 35"/>
            <p:cNvSpPr/>
            <p:nvPr/>
          </p:nvSpPr>
          <p:spPr>
            <a:xfrm>
              <a:off x="2796896" y="4805211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rgbClr val="00B0F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橢圓 40"/>
            <p:cNvSpPr/>
            <p:nvPr/>
          </p:nvSpPr>
          <p:spPr>
            <a:xfrm>
              <a:off x="2899520" y="4904242"/>
              <a:ext cx="1056820" cy="10568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矩形 76"/>
          <p:cNvSpPr/>
          <p:nvPr/>
        </p:nvSpPr>
        <p:spPr>
          <a:xfrm rot="4020000">
            <a:off x="2633484" y="3048549"/>
            <a:ext cx="72000" cy="72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群組 1"/>
          <p:cNvGrpSpPr/>
          <p:nvPr/>
        </p:nvGrpSpPr>
        <p:grpSpPr>
          <a:xfrm>
            <a:off x="1128184" y="3165373"/>
            <a:ext cx="1260000" cy="1260000"/>
            <a:chOff x="1128184" y="3165373"/>
            <a:chExt cx="1260000" cy="1260000"/>
          </a:xfrm>
        </p:grpSpPr>
        <p:sp>
          <p:nvSpPr>
            <p:cNvPr id="76" name="橢圓 75"/>
            <p:cNvSpPr/>
            <p:nvPr/>
          </p:nvSpPr>
          <p:spPr>
            <a:xfrm>
              <a:off x="1128184" y="3165373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C0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橢圓 79"/>
            <p:cNvSpPr/>
            <p:nvPr/>
          </p:nvSpPr>
          <p:spPr>
            <a:xfrm>
              <a:off x="1232315" y="3265885"/>
              <a:ext cx="1056820" cy="10568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矩形 83"/>
          <p:cNvSpPr/>
          <p:nvPr/>
        </p:nvSpPr>
        <p:spPr>
          <a:xfrm rot="20220000">
            <a:off x="5343570" y="4143495"/>
            <a:ext cx="72000" cy="72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群組 5"/>
          <p:cNvGrpSpPr/>
          <p:nvPr/>
        </p:nvGrpSpPr>
        <p:grpSpPr>
          <a:xfrm>
            <a:off x="5136394" y="4784795"/>
            <a:ext cx="1260000" cy="1260000"/>
            <a:chOff x="5136394" y="4784795"/>
            <a:chExt cx="1260000" cy="1260000"/>
          </a:xfrm>
        </p:grpSpPr>
        <p:sp>
          <p:nvSpPr>
            <p:cNvPr id="83" name="橢圓 82"/>
            <p:cNvSpPr/>
            <p:nvPr/>
          </p:nvSpPr>
          <p:spPr>
            <a:xfrm>
              <a:off x="5136394" y="4784795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C0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橢圓 86"/>
            <p:cNvSpPr/>
            <p:nvPr/>
          </p:nvSpPr>
          <p:spPr>
            <a:xfrm>
              <a:off x="5236906" y="4883844"/>
              <a:ext cx="1056820" cy="10568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矩形 88"/>
          <p:cNvSpPr/>
          <p:nvPr/>
        </p:nvSpPr>
        <p:spPr>
          <a:xfrm rot="6720000">
            <a:off x="6432825" y="3007346"/>
            <a:ext cx="72000" cy="72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群組 6"/>
          <p:cNvGrpSpPr/>
          <p:nvPr/>
        </p:nvGrpSpPr>
        <p:grpSpPr>
          <a:xfrm>
            <a:off x="6776232" y="3116083"/>
            <a:ext cx="1260000" cy="1260000"/>
            <a:chOff x="6776232" y="3116083"/>
            <a:chExt cx="1260000" cy="1260000"/>
          </a:xfrm>
        </p:grpSpPr>
        <p:sp>
          <p:nvSpPr>
            <p:cNvPr id="92" name="橢圓 91"/>
            <p:cNvSpPr/>
            <p:nvPr/>
          </p:nvSpPr>
          <p:spPr>
            <a:xfrm>
              <a:off x="6776232" y="3116083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橢圓 92"/>
            <p:cNvSpPr/>
            <p:nvPr/>
          </p:nvSpPr>
          <p:spPr>
            <a:xfrm>
              <a:off x="6877822" y="3217673"/>
              <a:ext cx="1056820" cy="10568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文字方塊 95"/>
          <p:cNvSpPr txBox="1"/>
          <p:nvPr/>
        </p:nvSpPr>
        <p:spPr>
          <a:xfrm>
            <a:off x="3375575" y="1989000"/>
            <a:ext cx="2392850" cy="11698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</a:t>
            </a:r>
            <a:r>
              <a:rPr lang="en-US" sz="1600" dirty="0"/>
              <a:t>dog. The quick brown fox jumps over the lazy dog </a:t>
            </a:r>
            <a:endParaRPr lang="en-US" sz="1600" dirty="0" smtClean="0"/>
          </a:p>
        </p:txBody>
      </p:sp>
      <p:grpSp>
        <p:nvGrpSpPr>
          <p:cNvPr id="97" name="群組 96"/>
          <p:cNvGrpSpPr/>
          <p:nvPr/>
        </p:nvGrpSpPr>
        <p:grpSpPr>
          <a:xfrm flipH="1">
            <a:off x="1477710" y="3542629"/>
            <a:ext cx="556756" cy="455224"/>
            <a:chOff x="27939457" y="2831385"/>
            <a:chExt cx="2923084" cy="2390021"/>
          </a:xfrm>
          <a:solidFill>
            <a:schemeClr val="bg1">
              <a:lumMod val="50000"/>
            </a:schemeClr>
          </a:solidFill>
        </p:grpSpPr>
        <p:sp>
          <p:nvSpPr>
            <p:cNvPr id="98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9" name="手繪多邊形 98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0" name="手繪多邊形 99"/>
          <p:cNvSpPr>
            <a:spLocks/>
          </p:cNvSpPr>
          <p:nvPr/>
        </p:nvSpPr>
        <p:spPr bwMode="auto">
          <a:xfrm>
            <a:off x="3168182" y="5138825"/>
            <a:ext cx="549772" cy="54979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1" name="群組 100"/>
          <p:cNvGrpSpPr/>
          <p:nvPr/>
        </p:nvGrpSpPr>
        <p:grpSpPr>
          <a:xfrm>
            <a:off x="5417015" y="5100894"/>
            <a:ext cx="671902" cy="570354"/>
            <a:chOff x="6112292" y="3884856"/>
            <a:chExt cx="434338" cy="368694"/>
          </a:xfrm>
        </p:grpSpPr>
        <p:sp>
          <p:nvSpPr>
            <p:cNvPr id="102" name="Freeform 125"/>
            <p:cNvSpPr>
              <a:spLocks/>
            </p:cNvSpPr>
            <p:nvPr/>
          </p:nvSpPr>
          <p:spPr bwMode="auto">
            <a:xfrm>
              <a:off x="6437961" y="4177703"/>
              <a:ext cx="108669" cy="75847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3" name="Freeform 146"/>
            <p:cNvSpPr>
              <a:spLocks/>
            </p:cNvSpPr>
            <p:nvPr/>
          </p:nvSpPr>
          <p:spPr bwMode="auto">
            <a:xfrm>
              <a:off x="6112292" y="4177192"/>
              <a:ext cx="108840" cy="74997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" name="Freeform 147"/>
            <p:cNvSpPr>
              <a:spLocks/>
            </p:cNvSpPr>
            <p:nvPr/>
          </p:nvSpPr>
          <p:spPr bwMode="auto">
            <a:xfrm>
              <a:off x="6274701" y="4177702"/>
              <a:ext cx="108159" cy="74657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5" name="Freeform 151"/>
            <p:cNvSpPr>
              <a:spLocks/>
            </p:cNvSpPr>
            <p:nvPr/>
          </p:nvSpPr>
          <p:spPr bwMode="auto">
            <a:xfrm>
              <a:off x="6155658" y="3982811"/>
              <a:ext cx="347096" cy="172783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6" name="Freeform 161"/>
            <p:cNvSpPr>
              <a:spLocks/>
            </p:cNvSpPr>
            <p:nvPr/>
          </p:nvSpPr>
          <p:spPr bwMode="auto">
            <a:xfrm>
              <a:off x="6274701" y="3884856"/>
              <a:ext cx="108669" cy="7652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7" name="群組 106"/>
          <p:cNvGrpSpPr/>
          <p:nvPr/>
        </p:nvGrpSpPr>
        <p:grpSpPr>
          <a:xfrm>
            <a:off x="7056423" y="3470085"/>
            <a:ext cx="688168" cy="509320"/>
            <a:chOff x="4352523" y="2732400"/>
            <a:chExt cx="438956" cy="324876"/>
          </a:xfrm>
        </p:grpSpPr>
        <p:sp>
          <p:nvSpPr>
            <p:cNvPr id="108" name="Freeform 18"/>
            <p:cNvSpPr>
              <a:spLocks/>
            </p:cNvSpPr>
            <p:nvPr/>
          </p:nvSpPr>
          <p:spPr bwMode="auto">
            <a:xfrm>
              <a:off x="4481902" y="2900153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9" name="Freeform 19"/>
            <p:cNvSpPr>
              <a:spLocks/>
            </p:cNvSpPr>
            <p:nvPr/>
          </p:nvSpPr>
          <p:spPr bwMode="auto">
            <a:xfrm>
              <a:off x="4414490" y="2814332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0" name="Freeform 20"/>
            <p:cNvSpPr>
              <a:spLocks/>
            </p:cNvSpPr>
            <p:nvPr/>
          </p:nvSpPr>
          <p:spPr bwMode="auto">
            <a:xfrm>
              <a:off x="4352523" y="2732400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1" name="Oval 21"/>
            <p:cNvSpPr>
              <a:spLocks noChangeArrowheads="1"/>
            </p:cNvSpPr>
            <p:nvPr/>
          </p:nvSpPr>
          <p:spPr bwMode="auto">
            <a:xfrm>
              <a:off x="4538165" y="2985974"/>
              <a:ext cx="71042" cy="713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12" name="文字方塊 111"/>
          <p:cNvSpPr txBox="1"/>
          <p:nvPr/>
        </p:nvSpPr>
        <p:spPr>
          <a:xfrm>
            <a:off x="631848" y="2194517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13" name="文字方塊 112"/>
          <p:cNvSpPr txBox="1"/>
          <p:nvPr/>
        </p:nvSpPr>
        <p:spPr>
          <a:xfrm>
            <a:off x="1009853" y="4709503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14" name="文字方塊 113"/>
          <p:cNvSpPr txBox="1"/>
          <p:nvPr/>
        </p:nvSpPr>
        <p:spPr>
          <a:xfrm>
            <a:off x="3827619" y="5785592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15" name="文字方塊 114"/>
          <p:cNvSpPr txBox="1"/>
          <p:nvPr/>
        </p:nvSpPr>
        <p:spPr>
          <a:xfrm>
            <a:off x="6442341" y="4908303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16" name="文字方塊 115"/>
          <p:cNvSpPr txBox="1"/>
          <p:nvPr/>
        </p:nvSpPr>
        <p:spPr>
          <a:xfrm>
            <a:off x="7044328" y="2214369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42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03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7"/>
          <p:cNvSpPr/>
          <p:nvPr/>
        </p:nvSpPr>
        <p:spPr>
          <a:xfrm rot="10800000">
            <a:off x="3546000" y="3003300"/>
            <a:ext cx="2052000" cy="306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 rot="10800000" flipV="1">
            <a:off x="3942000" y="5343300"/>
            <a:ext cx="1260000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</a:rPr>
              <a:t>0</a:t>
            </a:r>
            <a:r>
              <a:rPr lang="en-US" altLang="zh-TW" sz="4800" b="1" dirty="0" smtClean="0">
                <a:solidFill>
                  <a:schemeClr val="accent2"/>
                </a:solidFill>
              </a:rPr>
              <a:t>2</a:t>
            </a:r>
            <a:endParaRPr lang="en-US" sz="4800" b="1" dirty="0" smtClean="0">
              <a:solidFill>
                <a:schemeClr val="accent2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 rot="10800000" flipV="1">
            <a:off x="3681686" y="4395766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1035028" y="549000"/>
            <a:ext cx="2052000" cy="306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橢圓 1"/>
          <p:cNvSpPr/>
          <p:nvPr/>
        </p:nvSpPr>
        <p:spPr>
          <a:xfrm>
            <a:off x="1034804" y="2349000"/>
            <a:ext cx="2052448" cy="205245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C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1122284" y="2436480"/>
            <a:ext cx="1877488" cy="187749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1227179" y="2541376"/>
            <a:ext cx="1667697" cy="166769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880217" y="2616442"/>
            <a:ext cx="398634" cy="323163"/>
            <a:chOff x="2277122" y="2547918"/>
            <a:chExt cx="514369" cy="416987"/>
          </a:xfrm>
        </p:grpSpPr>
        <p:sp>
          <p:nvSpPr>
            <p:cNvPr id="6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手繪多邊形 6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1224412" y="3002788"/>
            <a:ext cx="1568610" cy="7430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431028" y="729000"/>
            <a:ext cx="1260000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170715" y="140361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20" name="橢圓 19"/>
          <p:cNvSpPr/>
          <p:nvPr/>
        </p:nvSpPr>
        <p:spPr>
          <a:xfrm>
            <a:off x="3545776" y="2349000"/>
            <a:ext cx="2052448" cy="2052450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B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3633256" y="2436480"/>
            <a:ext cx="1877488" cy="187749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3738151" y="2541376"/>
            <a:ext cx="1667697" cy="166769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735384" y="3002788"/>
            <a:ext cx="1568610" cy="7430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29" name="圓角矩形 28"/>
          <p:cNvSpPr/>
          <p:nvPr/>
        </p:nvSpPr>
        <p:spPr>
          <a:xfrm>
            <a:off x="6056972" y="549000"/>
            <a:ext cx="2052000" cy="306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6056748" y="2349000"/>
            <a:ext cx="2052448" cy="205245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6144228" y="2436480"/>
            <a:ext cx="1877488" cy="187749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6249123" y="2541376"/>
            <a:ext cx="1667697" cy="166769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6246356" y="3002788"/>
            <a:ext cx="1568610" cy="7430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452972" y="729000"/>
            <a:ext cx="1260000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3"/>
                </a:solidFill>
              </a:rPr>
              <a:t>0</a:t>
            </a:r>
            <a:r>
              <a:rPr lang="en-US" altLang="zh-TW" sz="4800" b="1" dirty="0" smtClean="0">
                <a:solidFill>
                  <a:schemeClr val="accent3"/>
                </a:solidFill>
              </a:rPr>
              <a:t>3</a:t>
            </a:r>
            <a:endParaRPr lang="en-US" sz="4800" b="1" dirty="0" smtClean="0">
              <a:solidFill>
                <a:schemeClr val="accent3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6192659" y="140361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grpSp>
        <p:nvGrpSpPr>
          <p:cNvPr id="43" name="群組 42"/>
          <p:cNvGrpSpPr/>
          <p:nvPr/>
        </p:nvGrpSpPr>
        <p:grpSpPr>
          <a:xfrm>
            <a:off x="6852887" y="2674106"/>
            <a:ext cx="470060" cy="285699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44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5" name="手繪多邊形 44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4417481" y="2591164"/>
            <a:ext cx="354286" cy="421673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47" name="手繪多邊形 46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8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90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187066" y="549000"/>
            <a:ext cx="2052000" cy="306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186842" y="2349000"/>
            <a:ext cx="2052448" cy="205245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C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74322" y="2436480"/>
            <a:ext cx="1877488" cy="187749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79217" y="2541376"/>
            <a:ext cx="1667697" cy="166769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032255" y="2616442"/>
            <a:ext cx="398634" cy="323163"/>
            <a:chOff x="2277122" y="2547918"/>
            <a:chExt cx="514369" cy="416987"/>
          </a:xfrm>
        </p:grpSpPr>
        <p:sp>
          <p:nvSpPr>
            <p:cNvPr id="11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手繪多邊形 11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376450" y="3002788"/>
            <a:ext cx="1568610" cy="7430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83066" y="729000"/>
            <a:ext cx="1260000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2753" y="140361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4665646" y="549000"/>
            <a:ext cx="2052000" cy="306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4665422" y="2349000"/>
            <a:ext cx="2052448" cy="205245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752902" y="2436480"/>
            <a:ext cx="1877488" cy="187749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4857797" y="2541376"/>
            <a:ext cx="1667697" cy="166769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4855030" y="3002788"/>
            <a:ext cx="1568610" cy="7430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5061646" y="729000"/>
            <a:ext cx="1260000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3"/>
                </a:solidFill>
              </a:rPr>
              <a:t>0</a:t>
            </a:r>
            <a:r>
              <a:rPr lang="en-US" altLang="zh-TW" sz="4800" b="1" dirty="0" smtClean="0">
                <a:solidFill>
                  <a:schemeClr val="accent3"/>
                </a:solidFill>
              </a:rPr>
              <a:t>3</a:t>
            </a:r>
            <a:endParaRPr lang="en-US" sz="4800" b="1" dirty="0" smtClean="0">
              <a:solidFill>
                <a:schemeClr val="accent3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801333" y="140361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5461561" y="2674106"/>
            <a:ext cx="470060" cy="285699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28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" name="手繪多邊形 28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" name="圓角矩形 2"/>
          <p:cNvSpPr/>
          <p:nvPr/>
        </p:nvSpPr>
        <p:spPr>
          <a:xfrm rot="10800000">
            <a:off x="2426356" y="3003300"/>
            <a:ext cx="2052000" cy="306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 rot="10800000" flipV="1">
            <a:off x="2822356" y="5343300"/>
            <a:ext cx="1260000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</a:rPr>
              <a:t>0</a:t>
            </a:r>
            <a:r>
              <a:rPr lang="en-US" altLang="zh-TW" sz="4800" b="1" dirty="0" smtClean="0">
                <a:solidFill>
                  <a:schemeClr val="accent2"/>
                </a:solidFill>
              </a:rPr>
              <a:t>2</a:t>
            </a:r>
            <a:endParaRPr lang="en-US" sz="4800" b="1" dirty="0" smtClean="0">
              <a:solidFill>
                <a:schemeClr val="accent2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 rot="10800000" flipV="1">
            <a:off x="2562042" y="4395766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6" name="橢圓 15"/>
          <p:cNvSpPr/>
          <p:nvPr/>
        </p:nvSpPr>
        <p:spPr>
          <a:xfrm>
            <a:off x="2426132" y="2349000"/>
            <a:ext cx="2052448" cy="2052450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B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2513612" y="2436480"/>
            <a:ext cx="1877488" cy="187749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2618507" y="2541376"/>
            <a:ext cx="1667697" cy="166769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2615740" y="3002788"/>
            <a:ext cx="1568610" cy="7430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3297837" y="2591164"/>
            <a:ext cx="354286" cy="421673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31" name="手繪多邊形 30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8" name="圓角矩形 37"/>
          <p:cNvSpPr/>
          <p:nvPr/>
        </p:nvSpPr>
        <p:spPr>
          <a:xfrm rot="10800000">
            <a:off x="6904936" y="3003300"/>
            <a:ext cx="2052000" cy="306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 rot="10800000" flipV="1">
            <a:off x="7300936" y="5343300"/>
            <a:ext cx="1260000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4"/>
                </a:solidFill>
              </a:rPr>
              <a:t>04</a:t>
            </a:r>
          </a:p>
        </p:txBody>
      </p:sp>
      <p:sp>
        <p:nvSpPr>
          <p:cNvPr id="40" name="文字方塊 39"/>
          <p:cNvSpPr txBox="1"/>
          <p:nvPr/>
        </p:nvSpPr>
        <p:spPr>
          <a:xfrm rot="10800000" flipV="1">
            <a:off x="7040622" y="4395766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41" name="橢圓 40"/>
          <p:cNvSpPr/>
          <p:nvPr/>
        </p:nvSpPr>
        <p:spPr>
          <a:xfrm>
            <a:off x="6904712" y="2349000"/>
            <a:ext cx="2052448" cy="205245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C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6992192" y="2436480"/>
            <a:ext cx="1877488" cy="187749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7097087" y="2541376"/>
            <a:ext cx="1667697" cy="166769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/>
          <p:cNvSpPr txBox="1"/>
          <p:nvPr/>
        </p:nvSpPr>
        <p:spPr>
          <a:xfrm>
            <a:off x="7094320" y="3002788"/>
            <a:ext cx="1568610" cy="7430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grpSp>
        <p:nvGrpSpPr>
          <p:cNvPr id="49" name="群組 48"/>
          <p:cNvGrpSpPr/>
          <p:nvPr/>
        </p:nvGrpSpPr>
        <p:grpSpPr>
          <a:xfrm>
            <a:off x="7777786" y="2661434"/>
            <a:ext cx="306298" cy="306154"/>
            <a:chOff x="5138299" y="5143045"/>
            <a:chExt cx="388822" cy="388640"/>
          </a:xfrm>
          <a:solidFill>
            <a:schemeClr val="bg1">
              <a:lumMod val="50000"/>
            </a:schemeClr>
          </a:solidFill>
        </p:grpSpPr>
        <p:sp>
          <p:nvSpPr>
            <p:cNvPr id="50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97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104292" y="929020"/>
            <a:ext cx="1703501" cy="254031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104106" y="2423321"/>
            <a:ext cx="1703873" cy="1703876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C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8" name="橢圓 7"/>
          <p:cNvSpPr/>
          <p:nvPr/>
        </p:nvSpPr>
        <p:spPr>
          <a:xfrm>
            <a:off x="176729" y="2495944"/>
            <a:ext cx="1558627" cy="155863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9" name="橢圓 8"/>
          <p:cNvSpPr/>
          <p:nvPr/>
        </p:nvSpPr>
        <p:spPr>
          <a:xfrm>
            <a:off x="263809" y="2583025"/>
            <a:ext cx="1384466" cy="13844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grpSp>
        <p:nvGrpSpPr>
          <p:cNvPr id="10" name="群組 9"/>
          <p:cNvGrpSpPr/>
          <p:nvPr/>
        </p:nvGrpSpPr>
        <p:grpSpPr>
          <a:xfrm>
            <a:off x="805939" y="2645342"/>
            <a:ext cx="330932" cy="268279"/>
            <a:chOff x="2277122" y="2547918"/>
            <a:chExt cx="514369" cy="416987"/>
          </a:xfrm>
        </p:grpSpPr>
        <p:sp>
          <p:nvSpPr>
            <p:cNvPr id="11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手繪多邊形 11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261512" y="2966074"/>
            <a:ext cx="1302207" cy="6168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33038" y="1078450"/>
            <a:ext cx="1046009" cy="448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16935" y="1638490"/>
            <a:ext cx="1478216" cy="6748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3720250" y="929020"/>
            <a:ext cx="1703501" cy="254031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3720064" y="2423321"/>
            <a:ext cx="1703873" cy="1703876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22" name="橢圓 21"/>
          <p:cNvSpPr/>
          <p:nvPr/>
        </p:nvSpPr>
        <p:spPr>
          <a:xfrm>
            <a:off x="3792687" y="2495944"/>
            <a:ext cx="1558627" cy="155863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23" name="橢圓 22"/>
          <p:cNvSpPr/>
          <p:nvPr/>
        </p:nvSpPr>
        <p:spPr>
          <a:xfrm>
            <a:off x="3879767" y="2583025"/>
            <a:ext cx="1384466" cy="13844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24" name="文字方塊 23"/>
          <p:cNvSpPr txBox="1"/>
          <p:nvPr/>
        </p:nvSpPr>
        <p:spPr>
          <a:xfrm>
            <a:off x="3877470" y="2966074"/>
            <a:ext cx="1302207" cy="6168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4048996" y="1078450"/>
            <a:ext cx="1046009" cy="448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3"/>
                </a:solidFill>
              </a:rPr>
              <a:t>0</a:t>
            </a:r>
            <a:r>
              <a:rPr lang="en-US" altLang="zh-TW" sz="4000" b="1" dirty="0" smtClean="0">
                <a:solidFill>
                  <a:schemeClr val="accent3"/>
                </a:solidFill>
              </a:rPr>
              <a:t>3</a:t>
            </a:r>
            <a:endParaRPr lang="en-US" sz="4000" b="1" dirty="0" smtClean="0">
              <a:solidFill>
                <a:schemeClr val="accent3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832893" y="1638490"/>
            <a:ext cx="1478216" cy="6748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4380992" y="2693213"/>
            <a:ext cx="390228" cy="237178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28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8800"/>
            </a:p>
          </p:txBody>
        </p:sp>
        <p:sp>
          <p:nvSpPr>
            <p:cNvPr id="29" name="手繪多邊形 28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8800"/>
            </a:p>
          </p:txBody>
        </p:sp>
      </p:grpSp>
      <p:sp>
        <p:nvSpPr>
          <p:cNvPr id="3" name="圓角矩形 2"/>
          <p:cNvSpPr/>
          <p:nvPr/>
        </p:nvSpPr>
        <p:spPr>
          <a:xfrm rot="10800000">
            <a:off x="1912271" y="3150823"/>
            <a:ext cx="1703501" cy="254031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 rot="10800000" flipV="1">
            <a:off x="2241017" y="5093414"/>
            <a:ext cx="1046009" cy="448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</a:rPr>
              <a:t>0</a:t>
            </a:r>
            <a:r>
              <a:rPr lang="en-US" altLang="zh-TW" sz="4000" b="1" dirty="0" smtClean="0">
                <a:solidFill>
                  <a:schemeClr val="accent2"/>
                </a:solidFill>
              </a:rPr>
              <a:t>2</a:t>
            </a:r>
            <a:endParaRPr lang="en-US" sz="4000" b="1" dirty="0" smtClean="0">
              <a:solidFill>
                <a:schemeClr val="accent2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 rot="10800000" flipV="1">
            <a:off x="2024913" y="4306802"/>
            <a:ext cx="1478216" cy="6748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16" name="橢圓 15"/>
          <p:cNvSpPr/>
          <p:nvPr/>
        </p:nvSpPr>
        <p:spPr>
          <a:xfrm>
            <a:off x="1912085" y="2607645"/>
            <a:ext cx="1703873" cy="1703876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B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7" name="橢圓 16"/>
          <p:cNvSpPr/>
          <p:nvPr/>
        </p:nvSpPr>
        <p:spPr>
          <a:xfrm>
            <a:off x="1984708" y="2680268"/>
            <a:ext cx="1558627" cy="155863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8" name="橢圓 17"/>
          <p:cNvSpPr/>
          <p:nvPr/>
        </p:nvSpPr>
        <p:spPr>
          <a:xfrm>
            <a:off x="2071788" y="2767349"/>
            <a:ext cx="1384466" cy="13844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9" name="文字方塊 18"/>
          <p:cNvSpPr txBox="1"/>
          <p:nvPr/>
        </p:nvSpPr>
        <p:spPr>
          <a:xfrm>
            <a:off x="2069491" y="3150398"/>
            <a:ext cx="1302207" cy="6168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2635745" y="2808682"/>
            <a:ext cx="294116" cy="350059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31" name="手繪多邊形 30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8800"/>
            </a:p>
          </p:txBody>
        </p:sp>
        <p:sp>
          <p:nvSpPr>
            <p:cNvPr id="32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8800"/>
            </a:p>
          </p:txBody>
        </p:sp>
        <p:sp>
          <p:nvSpPr>
            <p:cNvPr id="33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8800"/>
            </a:p>
          </p:txBody>
        </p:sp>
      </p:grpSp>
      <p:sp>
        <p:nvSpPr>
          <p:cNvPr id="38" name="圓角矩形 37"/>
          <p:cNvSpPr/>
          <p:nvPr/>
        </p:nvSpPr>
        <p:spPr>
          <a:xfrm rot="10800000">
            <a:off x="5528229" y="3150823"/>
            <a:ext cx="1703501" cy="254031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 rot="10800000" flipV="1">
            <a:off x="5856975" y="5093414"/>
            <a:ext cx="1046009" cy="448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4"/>
                </a:solidFill>
              </a:rPr>
              <a:t>04</a:t>
            </a:r>
          </a:p>
        </p:txBody>
      </p:sp>
      <p:sp>
        <p:nvSpPr>
          <p:cNvPr id="40" name="文字方塊 39"/>
          <p:cNvSpPr txBox="1"/>
          <p:nvPr/>
        </p:nvSpPr>
        <p:spPr>
          <a:xfrm rot="10800000" flipV="1">
            <a:off x="5640871" y="4306802"/>
            <a:ext cx="1478216" cy="6748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41" name="橢圓 40"/>
          <p:cNvSpPr/>
          <p:nvPr/>
        </p:nvSpPr>
        <p:spPr>
          <a:xfrm>
            <a:off x="5528043" y="2607645"/>
            <a:ext cx="1703873" cy="1703876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C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42" name="橢圓 41"/>
          <p:cNvSpPr/>
          <p:nvPr/>
        </p:nvSpPr>
        <p:spPr>
          <a:xfrm>
            <a:off x="5600666" y="2680268"/>
            <a:ext cx="1558627" cy="155863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43" name="橢圓 42"/>
          <p:cNvSpPr/>
          <p:nvPr/>
        </p:nvSpPr>
        <p:spPr>
          <a:xfrm>
            <a:off x="5687746" y="2767349"/>
            <a:ext cx="1384466" cy="13844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44" name="文字方塊 43"/>
          <p:cNvSpPr txBox="1"/>
          <p:nvPr/>
        </p:nvSpPr>
        <p:spPr>
          <a:xfrm>
            <a:off x="5685449" y="3150398"/>
            <a:ext cx="1302207" cy="6168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grpSp>
        <p:nvGrpSpPr>
          <p:cNvPr id="49" name="群組 48"/>
          <p:cNvGrpSpPr/>
          <p:nvPr/>
        </p:nvGrpSpPr>
        <p:grpSpPr>
          <a:xfrm>
            <a:off x="6252840" y="2867017"/>
            <a:ext cx="254278" cy="254159"/>
            <a:chOff x="5138299" y="5143045"/>
            <a:chExt cx="388822" cy="388640"/>
          </a:xfrm>
          <a:solidFill>
            <a:schemeClr val="bg1">
              <a:lumMod val="50000"/>
            </a:schemeClr>
          </a:solidFill>
        </p:grpSpPr>
        <p:sp>
          <p:nvSpPr>
            <p:cNvPr id="50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2" name="圓角矩形 51"/>
          <p:cNvSpPr/>
          <p:nvPr/>
        </p:nvSpPr>
        <p:spPr>
          <a:xfrm>
            <a:off x="7336208" y="929020"/>
            <a:ext cx="1703501" cy="254031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3" name="橢圓 52"/>
          <p:cNvSpPr/>
          <p:nvPr/>
        </p:nvSpPr>
        <p:spPr>
          <a:xfrm>
            <a:off x="7336022" y="2423321"/>
            <a:ext cx="1703873" cy="1703876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33000">
                <a:srgbClr val="FFFF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/>
          <p:cNvSpPr/>
          <p:nvPr/>
        </p:nvSpPr>
        <p:spPr>
          <a:xfrm>
            <a:off x="7408645" y="2495944"/>
            <a:ext cx="1558627" cy="155863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55" name="橢圓 54"/>
          <p:cNvSpPr/>
          <p:nvPr/>
        </p:nvSpPr>
        <p:spPr>
          <a:xfrm>
            <a:off x="7495725" y="2583025"/>
            <a:ext cx="1384466" cy="13844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56" name="文字方塊 55"/>
          <p:cNvSpPr txBox="1"/>
          <p:nvPr/>
        </p:nvSpPr>
        <p:spPr>
          <a:xfrm>
            <a:off x="7493428" y="2966074"/>
            <a:ext cx="1302207" cy="6168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7664954" y="1078450"/>
            <a:ext cx="1046009" cy="448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0</a:t>
            </a:r>
            <a:r>
              <a:rPr lang="en-US" altLang="zh-TW" sz="4000" b="1" dirty="0" smtClean="0">
                <a:solidFill>
                  <a:schemeClr val="accent5"/>
                </a:solidFill>
              </a:rPr>
              <a:t>5</a:t>
            </a:r>
            <a:endParaRPr lang="en-US" sz="4000" b="1" dirty="0" smtClean="0">
              <a:solidFill>
                <a:schemeClr val="accent5"/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7448851" y="1638490"/>
            <a:ext cx="1478216" cy="6748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62" name="手繪多邊形 61"/>
          <p:cNvSpPr>
            <a:spLocks/>
          </p:cNvSpPr>
          <p:nvPr/>
        </p:nvSpPr>
        <p:spPr bwMode="auto">
          <a:xfrm>
            <a:off x="8043445" y="2654354"/>
            <a:ext cx="289026" cy="289038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43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445943" y="1449000"/>
            <a:ext cx="1573233" cy="20081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01248" y="1509977"/>
            <a:ext cx="1062622" cy="3543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81713" y="1952696"/>
            <a:ext cx="1501693" cy="5334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3190644" y="1449000"/>
            <a:ext cx="1573233" cy="20081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445949" y="1509977"/>
            <a:ext cx="1062622" cy="3543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3"/>
                </a:solidFill>
              </a:rPr>
              <a:t>0</a:t>
            </a:r>
            <a:r>
              <a:rPr lang="en-US" altLang="zh-TW" sz="4000" b="1" dirty="0" smtClean="0">
                <a:solidFill>
                  <a:schemeClr val="accent3"/>
                </a:solidFill>
              </a:rPr>
              <a:t>3</a:t>
            </a:r>
            <a:endParaRPr lang="en-US" sz="4000" b="1" dirty="0" smtClean="0">
              <a:solidFill>
                <a:schemeClr val="accent3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226414" y="1952696"/>
            <a:ext cx="1501693" cy="5334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23" name="圓角矩形 22"/>
          <p:cNvSpPr/>
          <p:nvPr/>
        </p:nvSpPr>
        <p:spPr>
          <a:xfrm rot="10800000">
            <a:off x="1820682" y="3982162"/>
            <a:ext cx="1573233" cy="2088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 rot="10800000" flipV="1">
            <a:off x="2075987" y="5647448"/>
            <a:ext cx="1062622" cy="368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</a:rPr>
              <a:t>0</a:t>
            </a:r>
            <a:r>
              <a:rPr lang="en-US" altLang="zh-TW" sz="4000" b="1" dirty="0" smtClean="0">
                <a:solidFill>
                  <a:schemeClr val="accent2"/>
                </a:solidFill>
              </a:rPr>
              <a:t>2</a:t>
            </a:r>
            <a:endParaRPr lang="en-US" sz="4000" b="1" dirty="0" smtClean="0">
              <a:solidFill>
                <a:schemeClr val="accent2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 rot="10800000" flipV="1">
            <a:off x="1856451" y="5000895"/>
            <a:ext cx="1501693" cy="5547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34" name="圓角矩形 33"/>
          <p:cNvSpPr/>
          <p:nvPr/>
        </p:nvSpPr>
        <p:spPr>
          <a:xfrm rot="10800000">
            <a:off x="4547292" y="3989475"/>
            <a:ext cx="1573233" cy="2088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 rot="10800000" flipV="1">
            <a:off x="4802597" y="5654761"/>
            <a:ext cx="1062622" cy="368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4"/>
                </a:solidFill>
              </a:rPr>
              <a:t>04</a:t>
            </a:r>
          </a:p>
        </p:txBody>
      </p:sp>
      <p:sp>
        <p:nvSpPr>
          <p:cNvPr id="36" name="文字方塊 35"/>
          <p:cNvSpPr txBox="1"/>
          <p:nvPr/>
        </p:nvSpPr>
        <p:spPr>
          <a:xfrm rot="10800000" flipV="1">
            <a:off x="4583061" y="5008208"/>
            <a:ext cx="1501693" cy="5547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44" name="圓角矩形 43"/>
          <p:cNvSpPr/>
          <p:nvPr/>
        </p:nvSpPr>
        <p:spPr>
          <a:xfrm>
            <a:off x="5936297" y="1449000"/>
            <a:ext cx="1573233" cy="20081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6191602" y="1509977"/>
            <a:ext cx="1062622" cy="3543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0</a:t>
            </a:r>
            <a:r>
              <a:rPr lang="en-US" altLang="zh-TW" sz="4000" b="1" dirty="0" smtClean="0">
                <a:solidFill>
                  <a:schemeClr val="accent5"/>
                </a:solidFill>
              </a:rPr>
              <a:t>5</a:t>
            </a:r>
            <a:endParaRPr lang="en-US" sz="4000" b="1" dirty="0" smtClean="0">
              <a:solidFill>
                <a:schemeClr val="accent5"/>
              </a:solidFill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5972067" y="1952696"/>
            <a:ext cx="1501693" cy="5334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59" name="圓角矩形 58"/>
          <p:cNvSpPr/>
          <p:nvPr/>
        </p:nvSpPr>
        <p:spPr>
          <a:xfrm rot="10800000">
            <a:off x="7321385" y="3989475"/>
            <a:ext cx="1573233" cy="2088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 rot="10800000" flipV="1">
            <a:off x="7576690" y="5654761"/>
            <a:ext cx="1062622" cy="368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6"/>
                </a:solidFill>
              </a:rPr>
              <a:t>06</a:t>
            </a:r>
          </a:p>
        </p:txBody>
      </p:sp>
      <p:sp>
        <p:nvSpPr>
          <p:cNvPr id="61" name="文字方塊 60"/>
          <p:cNvSpPr txBox="1"/>
          <p:nvPr/>
        </p:nvSpPr>
        <p:spPr>
          <a:xfrm rot="10800000" flipV="1">
            <a:off x="7357154" y="5008208"/>
            <a:ext cx="1501693" cy="5547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4" name="橢圓 3"/>
          <p:cNvSpPr/>
          <p:nvPr/>
        </p:nvSpPr>
        <p:spPr>
          <a:xfrm>
            <a:off x="445771" y="2491132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C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5" name="橢圓 4"/>
          <p:cNvSpPr/>
          <p:nvPr/>
        </p:nvSpPr>
        <p:spPr>
          <a:xfrm>
            <a:off x="512840" y="2558202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6" name="橢圓 5"/>
          <p:cNvSpPr/>
          <p:nvPr/>
        </p:nvSpPr>
        <p:spPr>
          <a:xfrm>
            <a:off x="593261" y="2638623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grpSp>
        <p:nvGrpSpPr>
          <p:cNvPr id="7" name="群組 6"/>
          <p:cNvGrpSpPr/>
          <p:nvPr/>
        </p:nvGrpSpPr>
        <p:grpSpPr>
          <a:xfrm>
            <a:off x="1093934" y="2696175"/>
            <a:ext cx="305625" cy="247763"/>
            <a:chOff x="2277122" y="2547918"/>
            <a:chExt cx="514369" cy="416987"/>
          </a:xfrm>
        </p:grpSpPr>
        <p:sp>
          <p:nvSpPr>
            <p:cNvPr id="8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手繪多邊形 8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591140" y="2992379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14" name="橢圓 13"/>
          <p:cNvSpPr/>
          <p:nvPr/>
        </p:nvSpPr>
        <p:spPr>
          <a:xfrm>
            <a:off x="3190472" y="2491132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5" name="橢圓 14"/>
          <p:cNvSpPr/>
          <p:nvPr/>
        </p:nvSpPr>
        <p:spPr>
          <a:xfrm>
            <a:off x="3257541" y="2558202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6" name="橢圓 15"/>
          <p:cNvSpPr/>
          <p:nvPr/>
        </p:nvSpPr>
        <p:spPr>
          <a:xfrm>
            <a:off x="3337962" y="2638623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7" name="文字方塊 16"/>
          <p:cNvSpPr txBox="1"/>
          <p:nvPr/>
        </p:nvSpPr>
        <p:spPr>
          <a:xfrm>
            <a:off x="3335841" y="2992379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grpSp>
        <p:nvGrpSpPr>
          <p:cNvPr id="20" name="群組 19"/>
          <p:cNvGrpSpPr/>
          <p:nvPr/>
        </p:nvGrpSpPr>
        <p:grpSpPr>
          <a:xfrm>
            <a:off x="3800858" y="2740385"/>
            <a:ext cx="360387" cy="219041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21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8800"/>
            </a:p>
          </p:txBody>
        </p:sp>
        <p:sp>
          <p:nvSpPr>
            <p:cNvPr id="22" name="手繪多邊形 21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8800"/>
            </a:p>
          </p:txBody>
        </p:sp>
      </p:grpSp>
      <p:sp>
        <p:nvSpPr>
          <p:cNvPr id="26" name="橢圓 25"/>
          <p:cNvSpPr/>
          <p:nvPr/>
        </p:nvSpPr>
        <p:spPr>
          <a:xfrm>
            <a:off x="1820510" y="3480522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B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27" name="橢圓 26"/>
          <p:cNvSpPr/>
          <p:nvPr/>
        </p:nvSpPr>
        <p:spPr>
          <a:xfrm>
            <a:off x="1887579" y="3547591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28" name="橢圓 27"/>
          <p:cNvSpPr/>
          <p:nvPr/>
        </p:nvSpPr>
        <p:spPr>
          <a:xfrm>
            <a:off x="1968000" y="3628013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29" name="文字方塊 28"/>
          <p:cNvSpPr txBox="1"/>
          <p:nvPr/>
        </p:nvSpPr>
        <p:spPr>
          <a:xfrm>
            <a:off x="1965879" y="3981769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2488831" y="3666185"/>
            <a:ext cx="271625" cy="323290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31" name="手繪多邊形 30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8800"/>
            </a:p>
          </p:txBody>
        </p:sp>
        <p:sp>
          <p:nvSpPr>
            <p:cNvPr id="32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8800"/>
            </a:p>
          </p:txBody>
        </p:sp>
        <p:sp>
          <p:nvSpPr>
            <p:cNvPr id="33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8800"/>
            </a:p>
          </p:txBody>
        </p:sp>
      </p:grpSp>
      <p:sp>
        <p:nvSpPr>
          <p:cNvPr id="37" name="橢圓 36"/>
          <p:cNvSpPr/>
          <p:nvPr/>
        </p:nvSpPr>
        <p:spPr>
          <a:xfrm>
            <a:off x="4547120" y="3487835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C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38" name="橢圓 37"/>
          <p:cNvSpPr/>
          <p:nvPr/>
        </p:nvSpPr>
        <p:spPr>
          <a:xfrm>
            <a:off x="4614189" y="3554904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39" name="橢圓 38"/>
          <p:cNvSpPr/>
          <p:nvPr/>
        </p:nvSpPr>
        <p:spPr>
          <a:xfrm>
            <a:off x="4694610" y="3635326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40" name="文字方塊 39"/>
          <p:cNvSpPr txBox="1"/>
          <p:nvPr/>
        </p:nvSpPr>
        <p:spPr>
          <a:xfrm>
            <a:off x="4692489" y="3989082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grpSp>
        <p:nvGrpSpPr>
          <p:cNvPr id="41" name="群組 40"/>
          <p:cNvGrpSpPr/>
          <p:nvPr/>
        </p:nvGrpSpPr>
        <p:grpSpPr>
          <a:xfrm>
            <a:off x="5216491" y="3727372"/>
            <a:ext cx="234833" cy="234723"/>
            <a:chOff x="5138299" y="5143045"/>
            <a:chExt cx="388822" cy="388640"/>
          </a:xfrm>
          <a:solidFill>
            <a:schemeClr val="bg1">
              <a:lumMod val="50000"/>
            </a:schemeClr>
          </a:solidFill>
        </p:grpSpPr>
        <p:sp>
          <p:nvSpPr>
            <p:cNvPr id="42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5" name="橢圓 44"/>
          <p:cNvSpPr/>
          <p:nvPr/>
        </p:nvSpPr>
        <p:spPr>
          <a:xfrm>
            <a:off x="5936125" y="2491132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33000">
                <a:srgbClr val="FFFF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6003194" y="2558202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47" name="橢圓 46"/>
          <p:cNvSpPr/>
          <p:nvPr/>
        </p:nvSpPr>
        <p:spPr>
          <a:xfrm>
            <a:off x="6083615" y="2638623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48" name="文字方塊 47"/>
          <p:cNvSpPr txBox="1"/>
          <p:nvPr/>
        </p:nvSpPr>
        <p:spPr>
          <a:xfrm>
            <a:off x="6081494" y="2992379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51" name="手繪多邊形 50"/>
          <p:cNvSpPr>
            <a:spLocks/>
          </p:cNvSpPr>
          <p:nvPr/>
        </p:nvSpPr>
        <p:spPr bwMode="auto">
          <a:xfrm>
            <a:off x="6589451" y="2704498"/>
            <a:ext cx="266924" cy="266935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橢圓 61"/>
          <p:cNvSpPr/>
          <p:nvPr/>
        </p:nvSpPr>
        <p:spPr>
          <a:xfrm>
            <a:off x="7321213" y="3487835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rgbClr val="FF0000"/>
              </a:gs>
              <a:gs pos="100000">
                <a:srgbClr val="FFFF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橢圓 62"/>
          <p:cNvSpPr/>
          <p:nvPr/>
        </p:nvSpPr>
        <p:spPr>
          <a:xfrm>
            <a:off x="7388282" y="3554904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64" name="橢圓 63"/>
          <p:cNvSpPr/>
          <p:nvPr/>
        </p:nvSpPr>
        <p:spPr>
          <a:xfrm>
            <a:off x="7468703" y="3635326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65" name="文字方塊 64"/>
          <p:cNvSpPr txBox="1"/>
          <p:nvPr/>
        </p:nvSpPr>
        <p:spPr>
          <a:xfrm>
            <a:off x="7466582" y="3989082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grpSp>
        <p:nvGrpSpPr>
          <p:cNvPr id="69" name="群組 68"/>
          <p:cNvGrpSpPr/>
          <p:nvPr/>
        </p:nvGrpSpPr>
        <p:grpSpPr>
          <a:xfrm>
            <a:off x="7905811" y="3698723"/>
            <a:ext cx="367286" cy="271832"/>
            <a:chOff x="4352523" y="2732400"/>
            <a:chExt cx="438956" cy="324876"/>
          </a:xfrm>
        </p:grpSpPr>
        <p:sp>
          <p:nvSpPr>
            <p:cNvPr id="70" name="Freeform 18"/>
            <p:cNvSpPr>
              <a:spLocks/>
            </p:cNvSpPr>
            <p:nvPr/>
          </p:nvSpPr>
          <p:spPr bwMode="auto">
            <a:xfrm>
              <a:off x="4481902" y="2900153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Freeform 19"/>
            <p:cNvSpPr>
              <a:spLocks/>
            </p:cNvSpPr>
            <p:nvPr/>
          </p:nvSpPr>
          <p:spPr bwMode="auto">
            <a:xfrm>
              <a:off x="4414490" y="2814332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" name="Freeform 20"/>
            <p:cNvSpPr>
              <a:spLocks/>
            </p:cNvSpPr>
            <p:nvPr/>
          </p:nvSpPr>
          <p:spPr bwMode="auto">
            <a:xfrm>
              <a:off x="4352523" y="2732400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Oval 21"/>
            <p:cNvSpPr>
              <a:spLocks noChangeArrowheads="1"/>
            </p:cNvSpPr>
            <p:nvPr/>
          </p:nvSpPr>
          <p:spPr bwMode="auto">
            <a:xfrm>
              <a:off x="4538165" y="2985974"/>
              <a:ext cx="71042" cy="713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54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橢圓 90"/>
          <p:cNvSpPr/>
          <p:nvPr/>
        </p:nvSpPr>
        <p:spPr>
          <a:xfrm>
            <a:off x="2514600" y="1371600"/>
            <a:ext cx="4114800" cy="4114800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785212" y="729000"/>
            <a:ext cx="1573576" cy="1573579"/>
            <a:chOff x="445771" y="2491132"/>
            <a:chExt cx="1573576" cy="1573579"/>
          </a:xfrm>
        </p:grpSpPr>
        <p:sp>
          <p:nvSpPr>
            <p:cNvPr id="3" name="橢圓 2"/>
            <p:cNvSpPr/>
            <p:nvPr/>
          </p:nvSpPr>
          <p:spPr>
            <a:xfrm>
              <a:off x="445771" y="2491132"/>
              <a:ext cx="1573576" cy="1573579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C0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4" name="橢圓 3"/>
            <p:cNvSpPr/>
            <p:nvPr/>
          </p:nvSpPr>
          <p:spPr>
            <a:xfrm>
              <a:off x="512840" y="2558202"/>
              <a:ext cx="1439437" cy="143944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5" name="橢圓 4"/>
            <p:cNvSpPr/>
            <p:nvPr/>
          </p:nvSpPr>
          <p:spPr>
            <a:xfrm>
              <a:off x="593261" y="2638623"/>
              <a:ext cx="1278594" cy="127859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1093934" y="2696175"/>
              <a:ext cx="305625" cy="247763"/>
              <a:chOff x="2277122" y="2547918"/>
              <a:chExt cx="514369" cy="416987"/>
            </a:xfrm>
          </p:grpSpPr>
          <p:sp>
            <p:nvSpPr>
              <p:cNvPr id="7" name="Freeform 101"/>
              <p:cNvSpPr>
                <a:spLocks/>
              </p:cNvSpPr>
              <p:nvPr/>
            </p:nvSpPr>
            <p:spPr bwMode="auto">
              <a:xfrm flipH="1">
                <a:off x="2708910" y="2842613"/>
                <a:ext cx="82581" cy="122292"/>
              </a:xfrm>
              <a:custGeom>
                <a:avLst/>
                <a:gdLst>
                  <a:gd name="T0" fmla="*/ 1095 w 1615"/>
                  <a:gd name="T1" fmla="*/ 2309 h 2388"/>
                  <a:gd name="T2" fmla="*/ 937 w 1615"/>
                  <a:gd name="T3" fmla="*/ 2205 h 2388"/>
                  <a:gd name="T4" fmla="*/ 432 w 1615"/>
                  <a:gd name="T5" fmla="*/ 1371 h 2388"/>
                  <a:gd name="T6" fmla="*/ 0 w 1615"/>
                  <a:gd name="T7" fmla="*/ 493 h 2388"/>
                  <a:gd name="T8" fmla="*/ 576 w 1615"/>
                  <a:gd name="T9" fmla="*/ 173 h 2388"/>
                  <a:gd name="T10" fmla="*/ 1582 w 1615"/>
                  <a:gd name="T11" fmla="*/ 1904 h 2388"/>
                  <a:gd name="T12" fmla="*/ 1095 w 1615"/>
                  <a:gd name="T13" fmla="*/ 2309 h 2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2388">
                    <a:moveTo>
                      <a:pt x="1095" y="2309"/>
                    </a:moveTo>
                    <a:cubicBezTo>
                      <a:pt x="1047" y="2295"/>
                      <a:pt x="976" y="2248"/>
                      <a:pt x="937" y="2205"/>
                    </a:cubicBezTo>
                    <a:cubicBezTo>
                      <a:pt x="897" y="2162"/>
                      <a:pt x="670" y="1787"/>
                      <a:pt x="432" y="1371"/>
                    </a:cubicBezTo>
                    <a:cubicBezTo>
                      <a:pt x="57" y="716"/>
                      <a:pt x="0" y="599"/>
                      <a:pt x="0" y="493"/>
                    </a:cubicBezTo>
                    <a:cubicBezTo>
                      <a:pt x="0" y="177"/>
                      <a:pt x="319" y="0"/>
                      <a:pt x="576" y="173"/>
                    </a:cubicBezTo>
                    <a:cubicBezTo>
                      <a:pt x="708" y="261"/>
                      <a:pt x="1562" y="1731"/>
                      <a:pt x="1582" y="1904"/>
                    </a:cubicBezTo>
                    <a:cubicBezTo>
                      <a:pt x="1615" y="2180"/>
                      <a:pt x="1364" y="2388"/>
                      <a:pt x="1095" y="23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 sz="1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手繪多邊形 7"/>
              <p:cNvSpPr>
                <a:spLocks/>
              </p:cNvSpPr>
              <p:nvPr/>
            </p:nvSpPr>
            <p:spPr bwMode="auto">
              <a:xfrm flipH="1">
                <a:off x="2277122" y="2547918"/>
                <a:ext cx="411355" cy="366734"/>
              </a:xfrm>
              <a:custGeom>
                <a:avLst/>
                <a:gdLst>
                  <a:gd name="connsiteX0" fmla="*/ 2131064 w 3575426"/>
                  <a:gd name="connsiteY0" fmla="*/ 2541777 h 3187599"/>
                  <a:gd name="connsiteX1" fmla="*/ 1915582 w 3575426"/>
                  <a:gd name="connsiteY1" fmla="*/ 2595054 h 3187599"/>
                  <a:gd name="connsiteX2" fmla="*/ 1758320 w 3575426"/>
                  <a:gd name="connsiteY2" fmla="*/ 2640746 h 3187599"/>
                  <a:gd name="connsiteX3" fmla="*/ 1499216 w 3575426"/>
                  <a:gd name="connsiteY3" fmla="*/ 2715941 h 3187599"/>
                  <a:gd name="connsiteX4" fmla="*/ 1412848 w 3575426"/>
                  <a:gd name="connsiteY4" fmla="*/ 2741126 h 3187599"/>
                  <a:gd name="connsiteX5" fmla="*/ 1235434 w 3575426"/>
                  <a:gd name="connsiteY5" fmla="*/ 2817400 h 3187599"/>
                  <a:gd name="connsiteX6" fmla="*/ 1404932 w 3575426"/>
                  <a:gd name="connsiteY6" fmla="*/ 2996213 h 3187599"/>
                  <a:gd name="connsiteX7" fmla="*/ 1557514 w 3575426"/>
                  <a:gd name="connsiteY7" fmla="*/ 2954838 h 3187599"/>
                  <a:gd name="connsiteX8" fmla="*/ 1753282 w 3575426"/>
                  <a:gd name="connsiteY8" fmla="*/ 2898711 h 3187599"/>
                  <a:gd name="connsiteX9" fmla="*/ 2001950 w 3575426"/>
                  <a:gd name="connsiteY9" fmla="*/ 2826755 h 3187599"/>
                  <a:gd name="connsiteX10" fmla="*/ 2127544 w 3575426"/>
                  <a:gd name="connsiteY10" fmla="*/ 2706946 h 3187599"/>
                  <a:gd name="connsiteX11" fmla="*/ 2149136 w 3575426"/>
                  <a:gd name="connsiteY11" fmla="*/ 2545763 h 3187599"/>
                  <a:gd name="connsiteX12" fmla="*/ 2131064 w 3575426"/>
                  <a:gd name="connsiteY12" fmla="*/ 2541777 h 3187599"/>
                  <a:gd name="connsiteX13" fmla="*/ 2351430 w 3575426"/>
                  <a:gd name="connsiteY13" fmla="*/ 367 h 3187599"/>
                  <a:gd name="connsiteX14" fmla="*/ 2438368 w 3575426"/>
                  <a:gd name="connsiteY14" fmla="*/ 46947 h 3187599"/>
                  <a:gd name="connsiteX15" fmla="*/ 2845964 w 3575426"/>
                  <a:gd name="connsiteY15" fmla="*/ 750106 h 3187599"/>
                  <a:gd name="connsiteX16" fmla="*/ 3401186 w 3575426"/>
                  <a:gd name="connsiteY16" fmla="*/ 1715014 h 3187599"/>
                  <a:gd name="connsiteX17" fmla="*/ 3551334 w 3575426"/>
                  <a:gd name="connsiteY17" fmla="*/ 2117180 h 3187599"/>
                  <a:gd name="connsiteX18" fmla="*/ 3368780 w 3575426"/>
                  <a:gd name="connsiteY18" fmla="*/ 2187388 h 3187599"/>
                  <a:gd name="connsiteX19" fmla="*/ 3236636 w 3575426"/>
                  <a:gd name="connsiteY19" fmla="*/ 2223752 h 3187599"/>
                  <a:gd name="connsiteX20" fmla="*/ 3094408 w 3575426"/>
                  <a:gd name="connsiteY20" fmla="*/ 2264436 h 3187599"/>
                  <a:gd name="connsiteX21" fmla="*/ 2703376 w 3575426"/>
                  <a:gd name="connsiteY21" fmla="*/ 2376409 h 3187599"/>
                  <a:gd name="connsiteX22" fmla="*/ 2581314 w 3575426"/>
                  <a:gd name="connsiteY22" fmla="*/ 2410612 h 3187599"/>
                  <a:gd name="connsiteX23" fmla="*/ 2430086 w 3575426"/>
                  <a:gd name="connsiteY23" fmla="*/ 2454538 h 3187599"/>
                  <a:gd name="connsiteX24" fmla="*/ 2357714 w 3575426"/>
                  <a:gd name="connsiteY24" fmla="*/ 2492702 h 3187599"/>
                  <a:gd name="connsiteX25" fmla="*/ 2332508 w 3575426"/>
                  <a:gd name="connsiteY25" fmla="*/ 2589553 h 3187599"/>
                  <a:gd name="connsiteX26" fmla="*/ 2305504 w 3575426"/>
                  <a:gd name="connsiteY26" fmla="*/ 2723128 h 3187599"/>
                  <a:gd name="connsiteX27" fmla="*/ 2291822 w 3575426"/>
                  <a:gd name="connsiteY27" fmla="*/ 2805577 h 3187599"/>
                  <a:gd name="connsiteX28" fmla="*/ 2238892 w 3575426"/>
                  <a:gd name="connsiteY28" fmla="*/ 2931231 h 3187599"/>
                  <a:gd name="connsiteX29" fmla="*/ 1971722 w 3575426"/>
                  <a:gd name="connsiteY29" fmla="*/ 3026282 h 3187599"/>
                  <a:gd name="connsiteX30" fmla="*/ 1808972 w 3575426"/>
                  <a:gd name="connsiteY30" fmla="*/ 3072367 h 3187599"/>
                  <a:gd name="connsiteX31" fmla="*/ 1544684 w 3575426"/>
                  <a:gd name="connsiteY31" fmla="*/ 3148696 h 3187599"/>
                  <a:gd name="connsiteX32" fmla="*/ 1382294 w 3575426"/>
                  <a:gd name="connsiteY32" fmla="*/ 3187580 h 3187599"/>
                  <a:gd name="connsiteX33" fmla="*/ 1338006 w 3575426"/>
                  <a:gd name="connsiteY33" fmla="*/ 3176058 h 3187599"/>
                  <a:gd name="connsiteX34" fmla="*/ 1165894 w 3575426"/>
                  <a:gd name="connsiteY34" fmla="*/ 3016921 h 3187599"/>
                  <a:gd name="connsiteX35" fmla="*/ 1009264 w 3575426"/>
                  <a:gd name="connsiteY35" fmla="*/ 2865704 h 3187599"/>
                  <a:gd name="connsiteX36" fmla="*/ 922488 w 3575426"/>
                  <a:gd name="connsiteY36" fmla="*/ 2883346 h 3187599"/>
                  <a:gd name="connsiteX37" fmla="*/ 757218 w 3575426"/>
                  <a:gd name="connsiteY37" fmla="*/ 2930871 h 3187599"/>
                  <a:gd name="connsiteX38" fmla="*/ 614992 w 3575426"/>
                  <a:gd name="connsiteY38" fmla="*/ 2970476 h 3187599"/>
                  <a:gd name="connsiteX39" fmla="*/ 436760 w 3575426"/>
                  <a:gd name="connsiteY39" fmla="*/ 3003959 h 3187599"/>
                  <a:gd name="connsiteX40" fmla="*/ 25924 w 3575426"/>
                  <a:gd name="connsiteY40" fmla="*/ 2292159 h 3187599"/>
                  <a:gd name="connsiteX41" fmla="*/ 0 w 3575426"/>
                  <a:gd name="connsiteY41" fmla="*/ 2243914 h 3187599"/>
                  <a:gd name="connsiteX42" fmla="*/ 127102 w 3575426"/>
                  <a:gd name="connsiteY42" fmla="*/ 2119340 h 3187599"/>
                  <a:gd name="connsiteX43" fmla="*/ 543700 w 3575426"/>
                  <a:gd name="connsiteY43" fmla="*/ 1715014 h 3187599"/>
                  <a:gd name="connsiteX44" fmla="*/ 1605894 w 3575426"/>
                  <a:gd name="connsiteY44" fmla="*/ 688539 h 3187599"/>
                  <a:gd name="connsiteX45" fmla="*/ 2168318 w 3575426"/>
                  <a:gd name="connsiteY45" fmla="*/ 144878 h 3187599"/>
                  <a:gd name="connsiteX46" fmla="*/ 2319186 w 3575426"/>
                  <a:gd name="connsiteY46" fmla="*/ 10223 h 3187599"/>
                  <a:gd name="connsiteX47" fmla="*/ 2351430 w 3575426"/>
                  <a:gd name="connsiteY47" fmla="*/ 367 h 318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575426" h="3187599">
                    <a:moveTo>
                      <a:pt x="2131064" y="2541777"/>
                    </a:moveTo>
                    <a:cubicBezTo>
                      <a:pt x="2102352" y="2542638"/>
                      <a:pt x="2038926" y="2558626"/>
                      <a:pt x="1915582" y="2595054"/>
                    </a:cubicBezTo>
                    <a:cubicBezTo>
                      <a:pt x="1845768" y="2615921"/>
                      <a:pt x="1774874" y="2636429"/>
                      <a:pt x="1758320" y="2640746"/>
                    </a:cubicBezTo>
                    <a:cubicBezTo>
                      <a:pt x="1705060" y="2655138"/>
                      <a:pt x="1546718" y="2700830"/>
                      <a:pt x="1499216" y="2715941"/>
                    </a:cubicBezTo>
                    <a:cubicBezTo>
                      <a:pt x="1474026" y="2723497"/>
                      <a:pt x="1435160" y="2735010"/>
                      <a:pt x="1412848" y="2741126"/>
                    </a:cubicBezTo>
                    <a:cubicBezTo>
                      <a:pt x="1251628" y="2785379"/>
                      <a:pt x="1235074" y="2792575"/>
                      <a:pt x="1235434" y="2817400"/>
                    </a:cubicBezTo>
                    <a:cubicBezTo>
                      <a:pt x="1235434" y="2833590"/>
                      <a:pt x="1389816" y="2996213"/>
                      <a:pt x="1404932" y="2996213"/>
                    </a:cubicBezTo>
                    <a:cubicBezTo>
                      <a:pt x="1411768" y="2996213"/>
                      <a:pt x="1480504" y="2977864"/>
                      <a:pt x="1557514" y="2954838"/>
                    </a:cubicBezTo>
                    <a:cubicBezTo>
                      <a:pt x="1634526" y="2932171"/>
                      <a:pt x="1722334" y="2906986"/>
                      <a:pt x="1753282" y="2898711"/>
                    </a:cubicBezTo>
                    <a:cubicBezTo>
                      <a:pt x="1830294" y="2878204"/>
                      <a:pt x="1941492" y="2846183"/>
                      <a:pt x="2001950" y="2826755"/>
                    </a:cubicBezTo>
                    <a:cubicBezTo>
                      <a:pt x="2119266" y="2789697"/>
                      <a:pt x="2108470" y="2800131"/>
                      <a:pt x="2127544" y="2706946"/>
                    </a:cubicBezTo>
                    <a:cubicBezTo>
                      <a:pt x="2154534" y="2577424"/>
                      <a:pt x="2157412" y="2554038"/>
                      <a:pt x="2149136" y="2545763"/>
                    </a:cubicBezTo>
                    <a:cubicBezTo>
                      <a:pt x="2146346" y="2542885"/>
                      <a:pt x="2140634" y="2541491"/>
                      <a:pt x="2131064" y="2541777"/>
                    </a:cubicBezTo>
                    <a:close/>
                    <a:moveTo>
                      <a:pt x="2351430" y="367"/>
                    </a:moveTo>
                    <a:cubicBezTo>
                      <a:pt x="2384156" y="-2739"/>
                      <a:pt x="2417034" y="14003"/>
                      <a:pt x="2438368" y="46947"/>
                    </a:cubicBezTo>
                    <a:cubicBezTo>
                      <a:pt x="2451690" y="67829"/>
                      <a:pt x="2635324" y="384305"/>
                      <a:pt x="2845964" y="750106"/>
                    </a:cubicBezTo>
                    <a:cubicBezTo>
                      <a:pt x="3056602" y="1116267"/>
                      <a:pt x="3306488" y="1550476"/>
                      <a:pt x="3401186" y="1715014"/>
                    </a:cubicBezTo>
                    <a:cubicBezTo>
                      <a:pt x="3589140" y="2041211"/>
                      <a:pt x="3598862" y="2066774"/>
                      <a:pt x="3551334" y="2117180"/>
                    </a:cubicBezTo>
                    <a:cubicBezTo>
                      <a:pt x="3529730" y="2140222"/>
                      <a:pt x="3506324" y="2149223"/>
                      <a:pt x="3368780" y="2187388"/>
                    </a:cubicBezTo>
                    <a:cubicBezTo>
                      <a:pt x="3338174" y="2195668"/>
                      <a:pt x="3278764" y="2212230"/>
                      <a:pt x="3236636" y="2223752"/>
                    </a:cubicBezTo>
                    <a:cubicBezTo>
                      <a:pt x="3194868" y="2235273"/>
                      <a:pt x="3130776" y="2253635"/>
                      <a:pt x="3094408" y="2264436"/>
                    </a:cubicBezTo>
                    <a:cubicBezTo>
                      <a:pt x="3006552" y="2290719"/>
                      <a:pt x="2741544" y="2366328"/>
                      <a:pt x="2703376" y="2376409"/>
                    </a:cubicBezTo>
                    <a:cubicBezTo>
                      <a:pt x="2686454" y="2380729"/>
                      <a:pt x="2631724" y="2396211"/>
                      <a:pt x="2581314" y="2410612"/>
                    </a:cubicBezTo>
                    <a:cubicBezTo>
                      <a:pt x="2530906" y="2425374"/>
                      <a:pt x="2462852" y="2445176"/>
                      <a:pt x="2430086" y="2454538"/>
                    </a:cubicBezTo>
                    <a:cubicBezTo>
                      <a:pt x="2394800" y="2464979"/>
                      <a:pt x="2365274" y="2480460"/>
                      <a:pt x="2357714" y="2492702"/>
                    </a:cubicBezTo>
                    <a:cubicBezTo>
                      <a:pt x="2350872" y="2503863"/>
                      <a:pt x="2339710" y="2547428"/>
                      <a:pt x="2332508" y="2589553"/>
                    </a:cubicBezTo>
                    <a:cubicBezTo>
                      <a:pt x="2325308" y="2631317"/>
                      <a:pt x="2313426" y="2691444"/>
                      <a:pt x="2305504" y="2723128"/>
                    </a:cubicBezTo>
                    <a:cubicBezTo>
                      <a:pt x="2297942" y="2754451"/>
                      <a:pt x="2291822" y="2791535"/>
                      <a:pt x="2291822" y="2805577"/>
                    </a:cubicBezTo>
                    <a:cubicBezTo>
                      <a:pt x="2291822" y="2838701"/>
                      <a:pt x="2264456" y="2903868"/>
                      <a:pt x="2238892" y="2931231"/>
                    </a:cubicBezTo>
                    <a:cubicBezTo>
                      <a:pt x="2218368" y="2953914"/>
                      <a:pt x="2165438" y="2972636"/>
                      <a:pt x="1971722" y="3026282"/>
                    </a:cubicBezTo>
                    <a:cubicBezTo>
                      <a:pt x="1910150" y="3043204"/>
                      <a:pt x="1837058" y="3064086"/>
                      <a:pt x="1808972" y="3072367"/>
                    </a:cubicBezTo>
                    <a:cubicBezTo>
                      <a:pt x="1760364" y="3087128"/>
                      <a:pt x="1609136" y="3130694"/>
                      <a:pt x="1544684" y="3148696"/>
                    </a:cubicBezTo>
                    <a:cubicBezTo>
                      <a:pt x="1470870" y="3169218"/>
                      <a:pt x="1391656" y="3188300"/>
                      <a:pt x="1382294" y="3187580"/>
                    </a:cubicBezTo>
                    <a:cubicBezTo>
                      <a:pt x="1376532" y="3187220"/>
                      <a:pt x="1356728" y="3181820"/>
                      <a:pt x="1338006" y="3176058"/>
                    </a:cubicBezTo>
                    <a:cubicBezTo>
                      <a:pt x="1314242" y="3168498"/>
                      <a:pt x="1262392" y="3120252"/>
                      <a:pt x="1165894" y="3016921"/>
                    </a:cubicBezTo>
                    <a:cubicBezTo>
                      <a:pt x="1089920" y="2935552"/>
                      <a:pt x="1019346" y="2867504"/>
                      <a:pt x="1009264" y="2865704"/>
                    </a:cubicBezTo>
                    <a:cubicBezTo>
                      <a:pt x="999184" y="2863904"/>
                      <a:pt x="959936" y="2871824"/>
                      <a:pt x="922488" y="2883346"/>
                    </a:cubicBezTo>
                    <a:cubicBezTo>
                      <a:pt x="884682" y="2894867"/>
                      <a:pt x="810148" y="2916110"/>
                      <a:pt x="757218" y="2930871"/>
                    </a:cubicBezTo>
                    <a:cubicBezTo>
                      <a:pt x="704288" y="2945273"/>
                      <a:pt x="640196" y="2963275"/>
                      <a:pt x="614992" y="2970476"/>
                    </a:cubicBezTo>
                    <a:cubicBezTo>
                      <a:pt x="455122" y="3015840"/>
                      <a:pt x="449002" y="3017281"/>
                      <a:pt x="436760" y="3003959"/>
                    </a:cubicBezTo>
                    <a:cubicBezTo>
                      <a:pt x="425238" y="2991358"/>
                      <a:pt x="78854" y="2391170"/>
                      <a:pt x="25924" y="2292159"/>
                    </a:cubicBezTo>
                    <a:lnTo>
                      <a:pt x="0" y="2243914"/>
                    </a:lnTo>
                    <a:lnTo>
                      <a:pt x="127102" y="2119340"/>
                    </a:lnTo>
                    <a:cubicBezTo>
                      <a:pt x="196956" y="2050932"/>
                      <a:pt x="384550" y="1869112"/>
                      <a:pt x="543700" y="1715014"/>
                    </a:cubicBezTo>
                    <a:cubicBezTo>
                      <a:pt x="918528" y="1353174"/>
                      <a:pt x="1076598" y="1200516"/>
                      <a:pt x="1605894" y="688539"/>
                    </a:cubicBezTo>
                    <a:cubicBezTo>
                      <a:pt x="1846060" y="456313"/>
                      <a:pt x="2099186" y="211845"/>
                      <a:pt x="2168318" y="144878"/>
                    </a:cubicBezTo>
                    <a:cubicBezTo>
                      <a:pt x="2237452" y="78270"/>
                      <a:pt x="2305144" y="17423"/>
                      <a:pt x="2319186" y="10223"/>
                    </a:cubicBezTo>
                    <a:cubicBezTo>
                      <a:pt x="2329628" y="4642"/>
                      <a:pt x="2340520" y="1402"/>
                      <a:pt x="2351430" y="36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 sz="1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9" name="文字方塊 8"/>
            <p:cNvSpPr txBox="1"/>
            <p:nvPr/>
          </p:nvSpPr>
          <p:spPr>
            <a:xfrm>
              <a:off x="591140" y="2992379"/>
              <a:ext cx="1202626" cy="77722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/>
                <a:t>The quick brown fox jumps over the lazy dog. </a:t>
              </a:r>
            </a:p>
          </p:txBody>
        </p:sp>
      </p:grpSp>
      <p:sp>
        <p:nvSpPr>
          <p:cNvPr id="59" name="橢圓 58"/>
          <p:cNvSpPr/>
          <p:nvPr/>
        </p:nvSpPr>
        <p:spPr>
          <a:xfrm>
            <a:off x="5442101" y="3598816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5509170" y="3665886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61" name="橢圓 60"/>
          <p:cNvSpPr/>
          <p:nvPr/>
        </p:nvSpPr>
        <p:spPr>
          <a:xfrm>
            <a:off x="5589591" y="3746307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63" name="文字方塊 62"/>
          <p:cNvSpPr txBox="1"/>
          <p:nvPr/>
        </p:nvSpPr>
        <p:spPr>
          <a:xfrm>
            <a:off x="5587470" y="4100063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76" name="橢圓 75"/>
          <p:cNvSpPr/>
          <p:nvPr/>
        </p:nvSpPr>
        <p:spPr>
          <a:xfrm>
            <a:off x="2128323" y="3598816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B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77" name="橢圓 76"/>
          <p:cNvSpPr/>
          <p:nvPr/>
        </p:nvSpPr>
        <p:spPr>
          <a:xfrm>
            <a:off x="2195392" y="3665886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78" name="橢圓 77"/>
          <p:cNvSpPr/>
          <p:nvPr/>
        </p:nvSpPr>
        <p:spPr>
          <a:xfrm>
            <a:off x="2275813" y="3746307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80" name="文字方塊 79"/>
          <p:cNvSpPr txBox="1"/>
          <p:nvPr/>
        </p:nvSpPr>
        <p:spPr>
          <a:xfrm>
            <a:off x="2273692" y="4100063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grpSp>
        <p:nvGrpSpPr>
          <p:cNvPr id="52" name="群組 51"/>
          <p:cNvGrpSpPr/>
          <p:nvPr/>
        </p:nvGrpSpPr>
        <p:grpSpPr>
          <a:xfrm>
            <a:off x="2737967" y="3746307"/>
            <a:ext cx="354286" cy="421673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53" name="手繪多邊形 52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5993858" y="3816285"/>
            <a:ext cx="470060" cy="285699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73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0" name="手繪多邊形 89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92" name="文字方塊 91"/>
          <p:cNvSpPr txBox="1"/>
          <p:nvPr/>
        </p:nvSpPr>
        <p:spPr>
          <a:xfrm>
            <a:off x="1899598" y="796070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93" name="文字方塊 92"/>
          <p:cNvSpPr txBox="1"/>
          <p:nvPr/>
        </p:nvSpPr>
        <p:spPr>
          <a:xfrm>
            <a:off x="652390" y="3206718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94" name="文字方塊 93"/>
          <p:cNvSpPr txBox="1"/>
          <p:nvPr/>
        </p:nvSpPr>
        <p:spPr>
          <a:xfrm>
            <a:off x="6790096" y="3206718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30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08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橢圓 53"/>
          <p:cNvSpPr/>
          <p:nvPr/>
        </p:nvSpPr>
        <p:spPr>
          <a:xfrm>
            <a:off x="2514600" y="1371600"/>
            <a:ext cx="4114800" cy="4114800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5" name="群組 54"/>
          <p:cNvGrpSpPr/>
          <p:nvPr/>
        </p:nvGrpSpPr>
        <p:grpSpPr>
          <a:xfrm>
            <a:off x="3785212" y="729000"/>
            <a:ext cx="1573576" cy="5400000"/>
            <a:chOff x="3785212" y="729000"/>
            <a:chExt cx="1573576" cy="5400000"/>
          </a:xfrm>
        </p:grpSpPr>
        <p:grpSp>
          <p:nvGrpSpPr>
            <p:cNvPr id="10" name="群組 9"/>
            <p:cNvGrpSpPr/>
            <p:nvPr/>
          </p:nvGrpSpPr>
          <p:grpSpPr>
            <a:xfrm>
              <a:off x="3785212" y="729000"/>
              <a:ext cx="1573576" cy="1573579"/>
              <a:chOff x="445771" y="2491132"/>
              <a:chExt cx="1573576" cy="1573579"/>
            </a:xfrm>
          </p:grpSpPr>
          <p:sp>
            <p:nvSpPr>
              <p:cNvPr id="3" name="橢圓 2"/>
              <p:cNvSpPr/>
              <p:nvPr/>
            </p:nvSpPr>
            <p:spPr>
              <a:xfrm>
                <a:off x="445771" y="2491132"/>
                <a:ext cx="1573576" cy="1573579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/>
                  </a:gs>
                  <a:gs pos="100000">
                    <a:srgbClr val="FFC000"/>
                  </a:gs>
                </a:gsLst>
                <a:lin ang="10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sp>
            <p:nvSpPr>
              <p:cNvPr id="4" name="橢圓 3"/>
              <p:cNvSpPr/>
              <p:nvPr/>
            </p:nvSpPr>
            <p:spPr>
              <a:xfrm>
                <a:off x="512840" y="2558202"/>
                <a:ext cx="1439437" cy="14394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381000" dist="292100" dir="33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12700">
                <a:bevelT w="285750" h="0" prst="relaxedInset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sp>
            <p:nvSpPr>
              <p:cNvPr id="5" name="橢圓 4"/>
              <p:cNvSpPr/>
              <p:nvPr/>
            </p:nvSpPr>
            <p:spPr>
              <a:xfrm>
                <a:off x="593261" y="2638623"/>
                <a:ext cx="1278594" cy="12785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381000" dist="292100" dir="33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12700">
                <a:bevelT w="285750" h="0" prst="relaxedInset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grpSp>
            <p:nvGrpSpPr>
              <p:cNvPr id="6" name="群組 5"/>
              <p:cNvGrpSpPr/>
              <p:nvPr/>
            </p:nvGrpSpPr>
            <p:grpSpPr>
              <a:xfrm>
                <a:off x="1093934" y="2696175"/>
                <a:ext cx="305625" cy="247763"/>
                <a:chOff x="2277122" y="2547918"/>
                <a:chExt cx="514369" cy="416987"/>
              </a:xfrm>
            </p:grpSpPr>
            <p:sp>
              <p:nvSpPr>
                <p:cNvPr id="7" name="Freeform 101"/>
                <p:cNvSpPr>
                  <a:spLocks/>
                </p:cNvSpPr>
                <p:nvPr/>
              </p:nvSpPr>
              <p:spPr bwMode="auto">
                <a:xfrm flipH="1">
                  <a:off x="2708910" y="2842613"/>
                  <a:ext cx="82581" cy="122292"/>
                </a:xfrm>
                <a:custGeom>
                  <a:avLst/>
                  <a:gdLst>
                    <a:gd name="T0" fmla="*/ 1095 w 1615"/>
                    <a:gd name="T1" fmla="*/ 2309 h 2388"/>
                    <a:gd name="T2" fmla="*/ 937 w 1615"/>
                    <a:gd name="T3" fmla="*/ 2205 h 2388"/>
                    <a:gd name="T4" fmla="*/ 432 w 1615"/>
                    <a:gd name="T5" fmla="*/ 1371 h 2388"/>
                    <a:gd name="T6" fmla="*/ 0 w 1615"/>
                    <a:gd name="T7" fmla="*/ 493 h 2388"/>
                    <a:gd name="T8" fmla="*/ 576 w 1615"/>
                    <a:gd name="T9" fmla="*/ 173 h 2388"/>
                    <a:gd name="T10" fmla="*/ 1582 w 1615"/>
                    <a:gd name="T11" fmla="*/ 1904 h 2388"/>
                    <a:gd name="T12" fmla="*/ 1095 w 1615"/>
                    <a:gd name="T13" fmla="*/ 2309 h 2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15" h="2388">
                      <a:moveTo>
                        <a:pt x="1095" y="2309"/>
                      </a:moveTo>
                      <a:cubicBezTo>
                        <a:pt x="1047" y="2295"/>
                        <a:pt x="976" y="2248"/>
                        <a:pt x="937" y="2205"/>
                      </a:cubicBezTo>
                      <a:cubicBezTo>
                        <a:pt x="897" y="2162"/>
                        <a:pt x="670" y="1787"/>
                        <a:pt x="432" y="1371"/>
                      </a:cubicBezTo>
                      <a:cubicBezTo>
                        <a:pt x="57" y="716"/>
                        <a:pt x="0" y="599"/>
                        <a:pt x="0" y="493"/>
                      </a:cubicBezTo>
                      <a:cubicBezTo>
                        <a:pt x="0" y="177"/>
                        <a:pt x="319" y="0"/>
                        <a:pt x="576" y="173"/>
                      </a:cubicBezTo>
                      <a:cubicBezTo>
                        <a:pt x="708" y="261"/>
                        <a:pt x="1562" y="1731"/>
                        <a:pt x="1582" y="1904"/>
                      </a:cubicBezTo>
                      <a:cubicBezTo>
                        <a:pt x="1615" y="2180"/>
                        <a:pt x="1364" y="2388"/>
                        <a:pt x="1095" y="2309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TW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TW" altLang="en-US" sz="14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" name="手繪多邊形 7"/>
                <p:cNvSpPr>
                  <a:spLocks/>
                </p:cNvSpPr>
                <p:nvPr/>
              </p:nvSpPr>
              <p:spPr bwMode="auto">
                <a:xfrm flipH="1">
                  <a:off x="2277122" y="2547918"/>
                  <a:ext cx="411355" cy="366734"/>
                </a:xfrm>
                <a:custGeom>
                  <a:avLst/>
                  <a:gdLst>
                    <a:gd name="connsiteX0" fmla="*/ 2131064 w 3575426"/>
                    <a:gd name="connsiteY0" fmla="*/ 2541777 h 3187599"/>
                    <a:gd name="connsiteX1" fmla="*/ 1915582 w 3575426"/>
                    <a:gd name="connsiteY1" fmla="*/ 2595054 h 3187599"/>
                    <a:gd name="connsiteX2" fmla="*/ 1758320 w 3575426"/>
                    <a:gd name="connsiteY2" fmla="*/ 2640746 h 3187599"/>
                    <a:gd name="connsiteX3" fmla="*/ 1499216 w 3575426"/>
                    <a:gd name="connsiteY3" fmla="*/ 2715941 h 3187599"/>
                    <a:gd name="connsiteX4" fmla="*/ 1412848 w 3575426"/>
                    <a:gd name="connsiteY4" fmla="*/ 2741126 h 3187599"/>
                    <a:gd name="connsiteX5" fmla="*/ 1235434 w 3575426"/>
                    <a:gd name="connsiteY5" fmla="*/ 2817400 h 3187599"/>
                    <a:gd name="connsiteX6" fmla="*/ 1404932 w 3575426"/>
                    <a:gd name="connsiteY6" fmla="*/ 2996213 h 3187599"/>
                    <a:gd name="connsiteX7" fmla="*/ 1557514 w 3575426"/>
                    <a:gd name="connsiteY7" fmla="*/ 2954838 h 3187599"/>
                    <a:gd name="connsiteX8" fmla="*/ 1753282 w 3575426"/>
                    <a:gd name="connsiteY8" fmla="*/ 2898711 h 3187599"/>
                    <a:gd name="connsiteX9" fmla="*/ 2001950 w 3575426"/>
                    <a:gd name="connsiteY9" fmla="*/ 2826755 h 3187599"/>
                    <a:gd name="connsiteX10" fmla="*/ 2127544 w 3575426"/>
                    <a:gd name="connsiteY10" fmla="*/ 2706946 h 3187599"/>
                    <a:gd name="connsiteX11" fmla="*/ 2149136 w 3575426"/>
                    <a:gd name="connsiteY11" fmla="*/ 2545763 h 3187599"/>
                    <a:gd name="connsiteX12" fmla="*/ 2131064 w 3575426"/>
                    <a:gd name="connsiteY12" fmla="*/ 2541777 h 3187599"/>
                    <a:gd name="connsiteX13" fmla="*/ 2351430 w 3575426"/>
                    <a:gd name="connsiteY13" fmla="*/ 367 h 3187599"/>
                    <a:gd name="connsiteX14" fmla="*/ 2438368 w 3575426"/>
                    <a:gd name="connsiteY14" fmla="*/ 46947 h 3187599"/>
                    <a:gd name="connsiteX15" fmla="*/ 2845964 w 3575426"/>
                    <a:gd name="connsiteY15" fmla="*/ 750106 h 3187599"/>
                    <a:gd name="connsiteX16" fmla="*/ 3401186 w 3575426"/>
                    <a:gd name="connsiteY16" fmla="*/ 1715014 h 3187599"/>
                    <a:gd name="connsiteX17" fmla="*/ 3551334 w 3575426"/>
                    <a:gd name="connsiteY17" fmla="*/ 2117180 h 3187599"/>
                    <a:gd name="connsiteX18" fmla="*/ 3368780 w 3575426"/>
                    <a:gd name="connsiteY18" fmla="*/ 2187388 h 3187599"/>
                    <a:gd name="connsiteX19" fmla="*/ 3236636 w 3575426"/>
                    <a:gd name="connsiteY19" fmla="*/ 2223752 h 3187599"/>
                    <a:gd name="connsiteX20" fmla="*/ 3094408 w 3575426"/>
                    <a:gd name="connsiteY20" fmla="*/ 2264436 h 3187599"/>
                    <a:gd name="connsiteX21" fmla="*/ 2703376 w 3575426"/>
                    <a:gd name="connsiteY21" fmla="*/ 2376409 h 3187599"/>
                    <a:gd name="connsiteX22" fmla="*/ 2581314 w 3575426"/>
                    <a:gd name="connsiteY22" fmla="*/ 2410612 h 3187599"/>
                    <a:gd name="connsiteX23" fmla="*/ 2430086 w 3575426"/>
                    <a:gd name="connsiteY23" fmla="*/ 2454538 h 3187599"/>
                    <a:gd name="connsiteX24" fmla="*/ 2357714 w 3575426"/>
                    <a:gd name="connsiteY24" fmla="*/ 2492702 h 3187599"/>
                    <a:gd name="connsiteX25" fmla="*/ 2332508 w 3575426"/>
                    <a:gd name="connsiteY25" fmla="*/ 2589553 h 3187599"/>
                    <a:gd name="connsiteX26" fmla="*/ 2305504 w 3575426"/>
                    <a:gd name="connsiteY26" fmla="*/ 2723128 h 3187599"/>
                    <a:gd name="connsiteX27" fmla="*/ 2291822 w 3575426"/>
                    <a:gd name="connsiteY27" fmla="*/ 2805577 h 3187599"/>
                    <a:gd name="connsiteX28" fmla="*/ 2238892 w 3575426"/>
                    <a:gd name="connsiteY28" fmla="*/ 2931231 h 3187599"/>
                    <a:gd name="connsiteX29" fmla="*/ 1971722 w 3575426"/>
                    <a:gd name="connsiteY29" fmla="*/ 3026282 h 3187599"/>
                    <a:gd name="connsiteX30" fmla="*/ 1808972 w 3575426"/>
                    <a:gd name="connsiteY30" fmla="*/ 3072367 h 3187599"/>
                    <a:gd name="connsiteX31" fmla="*/ 1544684 w 3575426"/>
                    <a:gd name="connsiteY31" fmla="*/ 3148696 h 3187599"/>
                    <a:gd name="connsiteX32" fmla="*/ 1382294 w 3575426"/>
                    <a:gd name="connsiteY32" fmla="*/ 3187580 h 3187599"/>
                    <a:gd name="connsiteX33" fmla="*/ 1338006 w 3575426"/>
                    <a:gd name="connsiteY33" fmla="*/ 3176058 h 3187599"/>
                    <a:gd name="connsiteX34" fmla="*/ 1165894 w 3575426"/>
                    <a:gd name="connsiteY34" fmla="*/ 3016921 h 3187599"/>
                    <a:gd name="connsiteX35" fmla="*/ 1009264 w 3575426"/>
                    <a:gd name="connsiteY35" fmla="*/ 2865704 h 3187599"/>
                    <a:gd name="connsiteX36" fmla="*/ 922488 w 3575426"/>
                    <a:gd name="connsiteY36" fmla="*/ 2883346 h 3187599"/>
                    <a:gd name="connsiteX37" fmla="*/ 757218 w 3575426"/>
                    <a:gd name="connsiteY37" fmla="*/ 2930871 h 3187599"/>
                    <a:gd name="connsiteX38" fmla="*/ 614992 w 3575426"/>
                    <a:gd name="connsiteY38" fmla="*/ 2970476 h 3187599"/>
                    <a:gd name="connsiteX39" fmla="*/ 436760 w 3575426"/>
                    <a:gd name="connsiteY39" fmla="*/ 3003959 h 3187599"/>
                    <a:gd name="connsiteX40" fmla="*/ 25924 w 3575426"/>
                    <a:gd name="connsiteY40" fmla="*/ 2292159 h 3187599"/>
                    <a:gd name="connsiteX41" fmla="*/ 0 w 3575426"/>
                    <a:gd name="connsiteY41" fmla="*/ 2243914 h 3187599"/>
                    <a:gd name="connsiteX42" fmla="*/ 127102 w 3575426"/>
                    <a:gd name="connsiteY42" fmla="*/ 2119340 h 3187599"/>
                    <a:gd name="connsiteX43" fmla="*/ 543700 w 3575426"/>
                    <a:gd name="connsiteY43" fmla="*/ 1715014 h 3187599"/>
                    <a:gd name="connsiteX44" fmla="*/ 1605894 w 3575426"/>
                    <a:gd name="connsiteY44" fmla="*/ 688539 h 3187599"/>
                    <a:gd name="connsiteX45" fmla="*/ 2168318 w 3575426"/>
                    <a:gd name="connsiteY45" fmla="*/ 144878 h 3187599"/>
                    <a:gd name="connsiteX46" fmla="*/ 2319186 w 3575426"/>
                    <a:gd name="connsiteY46" fmla="*/ 10223 h 3187599"/>
                    <a:gd name="connsiteX47" fmla="*/ 2351430 w 3575426"/>
                    <a:gd name="connsiteY47" fmla="*/ 367 h 3187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3575426" h="3187599">
                      <a:moveTo>
                        <a:pt x="2131064" y="2541777"/>
                      </a:moveTo>
                      <a:cubicBezTo>
                        <a:pt x="2102352" y="2542638"/>
                        <a:pt x="2038926" y="2558626"/>
                        <a:pt x="1915582" y="2595054"/>
                      </a:cubicBezTo>
                      <a:cubicBezTo>
                        <a:pt x="1845768" y="2615921"/>
                        <a:pt x="1774874" y="2636429"/>
                        <a:pt x="1758320" y="2640746"/>
                      </a:cubicBezTo>
                      <a:cubicBezTo>
                        <a:pt x="1705060" y="2655138"/>
                        <a:pt x="1546718" y="2700830"/>
                        <a:pt x="1499216" y="2715941"/>
                      </a:cubicBezTo>
                      <a:cubicBezTo>
                        <a:pt x="1474026" y="2723497"/>
                        <a:pt x="1435160" y="2735010"/>
                        <a:pt x="1412848" y="2741126"/>
                      </a:cubicBezTo>
                      <a:cubicBezTo>
                        <a:pt x="1251628" y="2785379"/>
                        <a:pt x="1235074" y="2792575"/>
                        <a:pt x="1235434" y="2817400"/>
                      </a:cubicBezTo>
                      <a:cubicBezTo>
                        <a:pt x="1235434" y="2833590"/>
                        <a:pt x="1389816" y="2996213"/>
                        <a:pt x="1404932" y="2996213"/>
                      </a:cubicBezTo>
                      <a:cubicBezTo>
                        <a:pt x="1411768" y="2996213"/>
                        <a:pt x="1480504" y="2977864"/>
                        <a:pt x="1557514" y="2954838"/>
                      </a:cubicBezTo>
                      <a:cubicBezTo>
                        <a:pt x="1634526" y="2932171"/>
                        <a:pt x="1722334" y="2906986"/>
                        <a:pt x="1753282" y="2898711"/>
                      </a:cubicBezTo>
                      <a:cubicBezTo>
                        <a:pt x="1830294" y="2878204"/>
                        <a:pt x="1941492" y="2846183"/>
                        <a:pt x="2001950" y="2826755"/>
                      </a:cubicBezTo>
                      <a:cubicBezTo>
                        <a:pt x="2119266" y="2789697"/>
                        <a:pt x="2108470" y="2800131"/>
                        <a:pt x="2127544" y="2706946"/>
                      </a:cubicBezTo>
                      <a:cubicBezTo>
                        <a:pt x="2154534" y="2577424"/>
                        <a:pt x="2157412" y="2554038"/>
                        <a:pt x="2149136" y="2545763"/>
                      </a:cubicBezTo>
                      <a:cubicBezTo>
                        <a:pt x="2146346" y="2542885"/>
                        <a:pt x="2140634" y="2541491"/>
                        <a:pt x="2131064" y="2541777"/>
                      </a:cubicBezTo>
                      <a:close/>
                      <a:moveTo>
                        <a:pt x="2351430" y="367"/>
                      </a:moveTo>
                      <a:cubicBezTo>
                        <a:pt x="2384156" y="-2739"/>
                        <a:pt x="2417034" y="14003"/>
                        <a:pt x="2438368" y="46947"/>
                      </a:cubicBezTo>
                      <a:cubicBezTo>
                        <a:pt x="2451690" y="67829"/>
                        <a:pt x="2635324" y="384305"/>
                        <a:pt x="2845964" y="750106"/>
                      </a:cubicBezTo>
                      <a:cubicBezTo>
                        <a:pt x="3056602" y="1116267"/>
                        <a:pt x="3306488" y="1550476"/>
                        <a:pt x="3401186" y="1715014"/>
                      </a:cubicBezTo>
                      <a:cubicBezTo>
                        <a:pt x="3589140" y="2041211"/>
                        <a:pt x="3598862" y="2066774"/>
                        <a:pt x="3551334" y="2117180"/>
                      </a:cubicBezTo>
                      <a:cubicBezTo>
                        <a:pt x="3529730" y="2140222"/>
                        <a:pt x="3506324" y="2149223"/>
                        <a:pt x="3368780" y="2187388"/>
                      </a:cubicBezTo>
                      <a:cubicBezTo>
                        <a:pt x="3338174" y="2195668"/>
                        <a:pt x="3278764" y="2212230"/>
                        <a:pt x="3236636" y="2223752"/>
                      </a:cubicBezTo>
                      <a:cubicBezTo>
                        <a:pt x="3194868" y="2235273"/>
                        <a:pt x="3130776" y="2253635"/>
                        <a:pt x="3094408" y="2264436"/>
                      </a:cubicBezTo>
                      <a:cubicBezTo>
                        <a:pt x="3006552" y="2290719"/>
                        <a:pt x="2741544" y="2366328"/>
                        <a:pt x="2703376" y="2376409"/>
                      </a:cubicBezTo>
                      <a:cubicBezTo>
                        <a:pt x="2686454" y="2380729"/>
                        <a:pt x="2631724" y="2396211"/>
                        <a:pt x="2581314" y="2410612"/>
                      </a:cubicBezTo>
                      <a:cubicBezTo>
                        <a:pt x="2530906" y="2425374"/>
                        <a:pt x="2462852" y="2445176"/>
                        <a:pt x="2430086" y="2454538"/>
                      </a:cubicBezTo>
                      <a:cubicBezTo>
                        <a:pt x="2394800" y="2464979"/>
                        <a:pt x="2365274" y="2480460"/>
                        <a:pt x="2357714" y="2492702"/>
                      </a:cubicBezTo>
                      <a:cubicBezTo>
                        <a:pt x="2350872" y="2503863"/>
                        <a:pt x="2339710" y="2547428"/>
                        <a:pt x="2332508" y="2589553"/>
                      </a:cubicBezTo>
                      <a:cubicBezTo>
                        <a:pt x="2325308" y="2631317"/>
                        <a:pt x="2313426" y="2691444"/>
                        <a:pt x="2305504" y="2723128"/>
                      </a:cubicBezTo>
                      <a:cubicBezTo>
                        <a:pt x="2297942" y="2754451"/>
                        <a:pt x="2291822" y="2791535"/>
                        <a:pt x="2291822" y="2805577"/>
                      </a:cubicBezTo>
                      <a:cubicBezTo>
                        <a:pt x="2291822" y="2838701"/>
                        <a:pt x="2264456" y="2903868"/>
                        <a:pt x="2238892" y="2931231"/>
                      </a:cubicBezTo>
                      <a:cubicBezTo>
                        <a:pt x="2218368" y="2953914"/>
                        <a:pt x="2165438" y="2972636"/>
                        <a:pt x="1971722" y="3026282"/>
                      </a:cubicBezTo>
                      <a:cubicBezTo>
                        <a:pt x="1910150" y="3043204"/>
                        <a:pt x="1837058" y="3064086"/>
                        <a:pt x="1808972" y="3072367"/>
                      </a:cubicBezTo>
                      <a:cubicBezTo>
                        <a:pt x="1760364" y="3087128"/>
                        <a:pt x="1609136" y="3130694"/>
                        <a:pt x="1544684" y="3148696"/>
                      </a:cubicBezTo>
                      <a:cubicBezTo>
                        <a:pt x="1470870" y="3169218"/>
                        <a:pt x="1391656" y="3188300"/>
                        <a:pt x="1382294" y="3187580"/>
                      </a:cubicBezTo>
                      <a:cubicBezTo>
                        <a:pt x="1376532" y="3187220"/>
                        <a:pt x="1356728" y="3181820"/>
                        <a:pt x="1338006" y="3176058"/>
                      </a:cubicBezTo>
                      <a:cubicBezTo>
                        <a:pt x="1314242" y="3168498"/>
                        <a:pt x="1262392" y="3120252"/>
                        <a:pt x="1165894" y="3016921"/>
                      </a:cubicBezTo>
                      <a:cubicBezTo>
                        <a:pt x="1089920" y="2935552"/>
                        <a:pt x="1019346" y="2867504"/>
                        <a:pt x="1009264" y="2865704"/>
                      </a:cubicBezTo>
                      <a:cubicBezTo>
                        <a:pt x="999184" y="2863904"/>
                        <a:pt x="959936" y="2871824"/>
                        <a:pt x="922488" y="2883346"/>
                      </a:cubicBezTo>
                      <a:cubicBezTo>
                        <a:pt x="884682" y="2894867"/>
                        <a:pt x="810148" y="2916110"/>
                        <a:pt x="757218" y="2930871"/>
                      </a:cubicBezTo>
                      <a:cubicBezTo>
                        <a:pt x="704288" y="2945273"/>
                        <a:pt x="640196" y="2963275"/>
                        <a:pt x="614992" y="2970476"/>
                      </a:cubicBezTo>
                      <a:cubicBezTo>
                        <a:pt x="455122" y="3015840"/>
                        <a:pt x="449002" y="3017281"/>
                        <a:pt x="436760" y="3003959"/>
                      </a:cubicBezTo>
                      <a:cubicBezTo>
                        <a:pt x="425238" y="2991358"/>
                        <a:pt x="78854" y="2391170"/>
                        <a:pt x="25924" y="2292159"/>
                      </a:cubicBezTo>
                      <a:lnTo>
                        <a:pt x="0" y="2243914"/>
                      </a:lnTo>
                      <a:lnTo>
                        <a:pt x="127102" y="2119340"/>
                      </a:lnTo>
                      <a:cubicBezTo>
                        <a:pt x="196956" y="2050932"/>
                        <a:pt x="384550" y="1869112"/>
                        <a:pt x="543700" y="1715014"/>
                      </a:cubicBezTo>
                      <a:cubicBezTo>
                        <a:pt x="918528" y="1353174"/>
                        <a:pt x="1076598" y="1200516"/>
                        <a:pt x="1605894" y="688539"/>
                      </a:cubicBezTo>
                      <a:cubicBezTo>
                        <a:pt x="1846060" y="456313"/>
                        <a:pt x="2099186" y="211845"/>
                        <a:pt x="2168318" y="144878"/>
                      </a:cubicBezTo>
                      <a:cubicBezTo>
                        <a:pt x="2237452" y="78270"/>
                        <a:pt x="2305144" y="17423"/>
                        <a:pt x="2319186" y="10223"/>
                      </a:cubicBezTo>
                      <a:cubicBezTo>
                        <a:pt x="2329628" y="4642"/>
                        <a:pt x="2340520" y="1402"/>
                        <a:pt x="2351430" y="36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TW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TW" altLang="en-US" sz="14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9" name="文字方塊 8"/>
              <p:cNvSpPr txBox="1"/>
              <p:nvPr/>
            </p:nvSpPr>
            <p:spPr>
              <a:xfrm>
                <a:off x="591140" y="2992379"/>
                <a:ext cx="1202626" cy="77722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/>
                  <a:t>The quick brown fox jumps over the lazy dog. </a:t>
                </a:r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3785212" y="4555421"/>
              <a:ext cx="1573576" cy="1573579"/>
              <a:chOff x="445771" y="2491132"/>
              <a:chExt cx="1573576" cy="1573579"/>
            </a:xfrm>
          </p:grpSpPr>
          <p:sp>
            <p:nvSpPr>
              <p:cNvPr id="12" name="橢圓 11"/>
              <p:cNvSpPr/>
              <p:nvPr/>
            </p:nvSpPr>
            <p:spPr>
              <a:xfrm>
                <a:off x="445771" y="2491132"/>
                <a:ext cx="1573576" cy="1573579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/>
                  </a:gs>
                  <a:gs pos="100000">
                    <a:srgbClr val="FFC000"/>
                  </a:gs>
                </a:gsLst>
                <a:lin ang="10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sp>
            <p:nvSpPr>
              <p:cNvPr id="13" name="橢圓 12"/>
              <p:cNvSpPr/>
              <p:nvPr/>
            </p:nvSpPr>
            <p:spPr>
              <a:xfrm>
                <a:off x="512840" y="2558202"/>
                <a:ext cx="1439437" cy="14394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381000" dist="292100" dir="33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12700">
                <a:bevelT w="285750" h="0" prst="relaxedInset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sp>
            <p:nvSpPr>
              <p:cNvPr id="14" name="橢圓 13"/>
              <p:cNvSpPr/>
              <p:nvPr/>
            </p:nvSpPr>
            <p:spPr>
              <a:xfrm>
                <a:off x="593261" y="2638623"/>
                <a:ext cx="1278594" cy="12785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381000" dist="292100" dir="33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12700">
                <a:bevelT w="285750" h="0" prst="relaxedInset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grpSp>
            <p:nvGrpSpPr>
              <p:cNvPr id="15" name="群組 14"/>
              <p:cNvGrpSpPr/>
              <p:nvPr/>
            </p:nvGrpSpPr>
            <p:grpSpPr>
              <a:xfrm>
                <a:off x="1093934" y="2696175"/>
                <a:ext cx="305625" cy="247763"/>
                <a:chOff x="2277122" y="2547918"/>
                <a:chExt cx="514369" cy="416987"/>
              </a:xfrm>
            </p:grpSpPr>
            <p:sp>
              <p:nvSpPr>
                <p:cNvPr id="17" name="Freeform 101"/>
                <p:cNvSpPr>
                  <a:spLocks/>
                </p:cNvSpPr>
                <p:nvPr/>
              </p:nvSpPr>
              <p:spPr bwMode="auto">
                <a:xfrm flipH="1">
                  <a:off x="2708910" y="2842613"/>
                  <a:ext cx="82581" cy="122292"/>
                </a:xfrm>
                <a:custGeom>
                  <a:avLst/>
                  <a:gdLst>
                    <a:gd name="T0" fmla="*/ 1095 w 1615"/>
                    <a:gd name="T1" fmla="*/ 2309 h 2388"/>
                    <a:gd name="T2" fmla="*/ 937 w 1615"/>
                    <a:gd name="T3" fmla="*/ 2205 h 2388"/>
                    <a:gd name="T4" fmla="*/ 432 w 1615"/>
                    <a:gd name="T5" fmla="*/ 1371 h 2388"/>
                    <a:gd name="T6" fmla="*/ 0 w 1615"/>
                    <a:gd name="T7" fmla="*/ 493 h 2388"/>
                    <a:gd name="T8" fmla="*/ 576 w 1615"/>
                    <a:gd name="T9" fmla="*/ 173 h 2388"/>
                    <a:gd name="T10" fmla="*/ 1582 w 1615"/>
                    <a:gd name="T11" fmla="*/ 1904 h 2388"/>
                    <a:gd name="T12" fmla="*/ 1095 w 1615"/>
                    <a:gd name="T13" fmla="*/ 2309 h 2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15" h="2388">
                      <a:moveTo>
                        <a:pt x="1095" y="2309"/>
                      </a:moveTo>
                      <a:cubicBezTo>
                        <a:pt x="1047" y="2295"/>
                        <a:pt x="976" y="2248"/>
                        <a:pt x="937" y="2205"/>
                      </a:cubicBezTo>
                      <a:cubicBezTo>
                        <a:pt x="897" y="2162"/>
                        <a:pt x="670" y="1787"/>
                        <a:pt x="432" y="1371"/>
                      </a:cubicBezTo>
                      <a:cubicBezTo>
                        <a:pt x="57" y="716"/>
                        <a:pt x="0" y="599"/>
                        <a:pt x="0" y="493"/>
                      </a:cubicBezTo>
                      <a:cubicBezTo>
                        <a:pt x="0" y="177"/>
                        <a:pt x="319" y="0"/>
                        <a:pt x="576" y="173"/>
                      </a:cubicBezTo>
                      <a:cubicBezTo>
                        <a:pt x="708" y="261"/>
                        <a:pt x="1562" y="1731"/>
                        <a:pt x="1582" y="1904"/>
                      </a:cubicBezTo>
                      <a:cubicBezTo>
                        <a:pt x="1615" y="2180"/>
                        <a:pt x="1364" y="2388"/>
                        <a:pt x="1095" y="2309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TW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TW" altLang="en-US" sz="14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8" name="手繪多邊形 17"/>
                <p:cNvSpPr>
                  <a:spLocks/>
                </p:cNvSpPr>
                <p:nvPr/>
              </p:nvSpPr>
              <p:spPr bwMode="auto">
                <a:xfrm flipH="1">
                  <a:off x="2277122" y="2547918"/>
                  <a:ext cx="411355" cy="366734"/>
                </a:xfrm>
                <a:custGeom>
                  <a:avLst/>
                  <a:gdLst>
                    <a:gd name="connsiteX0" fmla="*/ 2131064 w 3575426"/>
                    <a:gd name="connsiteY0" fmla="*/ 2541777 h 3187599"/>
                    <a:gd name="connsiteX1" fmla="*/ 1915582 w 3575426"/>
                    <a:gd name="connsiteY1" fmla="*/ 2595054 h 3187599"/>
                    <a:gd name="connsiteX2" fmla="*/ 1758320 w 3575426"/>
                    <a:gd name="connsiteY2" fmla="*/ 2640746 h 3187599"/>
                    <a:gd name="connsiteX3" fmla="*/ 1499216 w 3575426"/>
                    <a:gd name="connsiteY3" fmla="*/ 2715941 h 3187599"/>
                    <a:gd name="connsiteX4" fmla="*/ 1412848 w 3575426"/>
                    <a:gd name="connsiteY4" fmla="*/ 2741126 h 3187599"/>
                    <a:gd name="connsiteX5" fmla="*/ 1235434 w 3575426"/>
                    <a:gd name="connsiteY5" fmla="*/ 2817400 h 3187599"/>
                    <a:gd name="connsiteX6" fmla="*/ 1404932 w 3575426"/>
                    <a:gd name="connsiteY6" fmla="*/ 2996213 h 3187599"/>
                    <a:gd name="connsiteX7" fmla="*/ 1557514 w 3575426"/>
                    <a:gd name="connsiteY7" fmla="*/ 2954838 h 3187599"/>
                    <a:gd name="connsiteX8" fmla="*/ 1753282 w 3575426"/>
                    <a:gd name="connsiteY8" fmla="*/ 2898711 h 3187599"/>
                    <a:gd name="connsiteX9" fmla="*/ 2001950 w 3575426"/>
                    <a:gd name="connsiteY9" fmla="*/ 2826755 h 3187599"/>
                    <a:gd name="connsiteX10" fmla="*/ 2127544 w 3575426"/>
                    <a:gd name="connsiteY10" fmla="*/ 2706946 h 3187599"/>
                    <a:gd name="connsiteX11" fmla="*/ 2149136 w 3575426"/>
                    <a:gd name="connsiteY11" fmla="*/ 2545763 h 3187599"/>
                    <a:gd name="connsiteX12" fmla="*/ 2131064 w 3575426"/>
                    <a:gd name="connsiteY12" fmla="*/ 2541777 h 3187599"/>
                    <a:gd name="connsiteX13" fmla="*/ 2351430 w 3575426"/>
                    <a:gd name="connsiteY13" fmla="*/ 367 h 3187599"/>
                    <a:gd name="connsiteX14" fmla="*/ 2438368 w 3575426"/>
                    <a:gd name="connsiteY14" fmla="*/ 46947 h 3187599"/>
                    <a:gd name="connsiteX15" fmla="*/ 2845964 w 3575426"/>
                    <a:gd name="connsiteY15" fmla="*/ 750106 h 3187599"/>
                    <a:gd name="connsiteX16" fmla="*/ 3401186 w 3575426"/>
                    <a:gd name="connsiteY16" fmla="*/ 1715014 h 3187599"/>
                    <a:gd name="connsiteX17" fmla="*/ 3551334 w 3575426"/>
                    <a:gd name="connsiteY17" fmla="*/ 2117180 h 3187599"/>
                    <a:gd name="connsiteX18" fmla="*/ 3368780 w 3575426"/>
                    <a:gd name="connsiteY18" fmla="*/ 2187388 h 3187599"/>
                    <a:gd name="connsiteX19" fmla="*/ 3236636 w 3575426"/>
                    <a:gd name="connsiteY19" fmla="*/ 2223752 h 3187599"/>
                    <a:gd name="connsiteX20" fmla="*/ 3094408 w 3575426"/>
                    <a:gd name="connsiteY20" fmla="*/ 2264436 h 3187599"/>
                    <a:gd name="connsiteX21" fmla="*/ 2703376 w 3575426"/>
                    <a:gd name="connsiteY21" fmla="*/ 2376409 h 3187599"/>
                    <a:gd name="connsiteX22" fmla="*/ 2581314 w 3575426"/>
                    <a:gd name="connsiteY22" fmla="*/ 2410612 h 3187599"/>
                    <a:gd name="connsiteX23" fmla="*/ 2430086 w 3575426"/>
                    <a:gd name="connsiteY23" fmla="*/ 2454538 h 3187599"/>
                    <a:gd name="connsiteX24" fmla="*/ 2357714 w 3575426"/>
                    <a:gd name="connsiteY24" fmla="*/ 2492702 h 3187599"/>
                    <a:gd name="connsiteX25" fmla="*/ 2332508 w 3575426"/>
                    <a:gd name="connsiteY25" fmla="*/ 2589553 h 3187599"/>
                    <a:gd name="connsiteX26" fmla="*/ 2305504 w 3575426"/>
                    <a:gd name="connsiteY26" fmla="*/ 2723128 h 3187599"/>
                    <a:gd name="connsiteX27" fmla="*/ 2291822 w 3575426"/>
                    <a:gd name="connsiteY27" fmla="*/ 2805577 h 3187599"/>
                    <a:gd name="connsiteX28" fmla="*/ 2238892 w 3575426"/>
                    <a:gd name="connsiteY28" fmla="*/ 2931231 h 3187599"/>
                    <a:gd name="connsiteX29" fmla="*/ 1971722 w 3575426"/>
                    <a:gd name="connsiteY29" fmla="*/ 3026282 h 3187599"/>
                    <a:gd name="connsiteX30" fmla="*/ 1808972 w 3575426"/>
                    <a:gd name="connsiteY30" fmla="*/ 3072367 h 3187599"/>
                    <a:gd name="connsiteX31" fmla="*/ 1544684 w 3575426"/>
                    <a:gd name="connsiteY31" fmla="*/ 3148696 h 3187599"/>
                    <a:gd name="connsiteX32" fmla="*/ 1382294 w 3575426"/>
                    <a:gd name="connsiteY32" fmla="*/ 3187580 h 3187599"/>
                    <a:gd name="connsiteX33" fmla="*/ 1338006 w 3575426"/>
                    <a:gd name="connsiteY33" fmla="*/ 3176058 h 3187599"/>
                    <a:gd name="connsiteX34" fmla="*/ 1165894 w 3575426"/>
                    <a:gd name="connsiteY34" fmla="*/ 3016921 h 3187599"/>
                    <a:gd name="connsiteX35" fmla="*/ 1009264 w 3575426"/>
                    <a:gd name="connsiteY35" fmla="*/ 2865704 h 3187599"/>
                    <a:gd name="connsiteX36" fmla="*/ 922488 w 3575426"/>
                    <a:gd name="connsiteY36" fmla="*/ 2883346 h 3187599"/>
                    <a:gd name="connsiteX37" fmla="*/ 757218 w 3575426"/>
                    <a:gd name="connsiteY37" fmla="*/ 2930871 h 3187599"/>
                    <a:gd name="connsiteX38" fmla="*/ 614992 w 3575426"/>
                    <a:gd name="connsiteY38" fmla="*/ 2970476 h 3187599"/>
                    <a:gd name="connsiteX39" fmla="*/ 436760 w 3575426"/>
                    <a:gd name="connsiteY39" fmla="*/ 3003959 h 3187599"/>
                    <a:gd name="connsiteX40" fmla="*/ 25924 w 3575426"/>
                    <a:gd name="connsiteY40" fmla="*/ 2292159 h 3187599"/>
                    <a:gd name="connsiteX41" fmla="*/ 0 w 3575426"/>
                    <a:gd name="connsiteY41" fmla="*/ 2243914 h 3187599"/>
                    <a:gd name="connsiteX42" fmla="*/ 127102 w 3575426"/>
                    <a:gd name="connsiteY42" fmla="*/ 2119340 h 3187599"/>
                    <a:gd name="connsiteX43" fmla="*/ 543700 w 3575426"/>
                    <a:gd name="connsiteY43" fmla="*/ 1715014 h 3187599"/>
                    <a:gd name="connsiteX44" fmla="*/ 1605894 w 3575426"/>
                    <a:gd name="connsiteY44" fmla="*/ 688539 h 3187599"/>
                    <a:gd name="connsiteX45" fmla="*/ 2168318 w 3575426"/>
                    <a:gd name="connsiteY45" fmla="*/ 144878 h 3187599"/>
                    <a:gd name="connsiteX46" fmla="*/ 2319186 w 3575426"/>
                    <a:gd name="connsiteY46" fmla="*/ 10223 h 3187599"/>
                    <a:gd name="connsiteX47" fmla="*/ 2351430 w 3575426"/>
                    <a:gd name="connsiteY47" fmla="*/ 367 h 3187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3575426" h="3187599">
                      <a:moveTo>
                        <a:pt x="2131064" y="2541777"/>
                      </a:moveTo>
                      <a:cubicBezTo>
                        <a:pt x="2102352" y="2542638"/>
                        <a:pt x="2038926" y="2558626"/>
                        <a:pt x="1915582" y="2595054"/>
                      </a:cubicBezTo>
                      <a:cubicBezTo>
                        <a:pt x="1845768" y="2615921"/>
                        <a:pt x="1774874" y="2636429"/>
                        <a:pt x="1758320" y="2640746"/>
                      </a:cubicBezTo>
                      <a:cubicBezTo>
                        <a:pt x="1705060" y="2655138"/>
                        <a:pt x="1546718" y="2700830"/>
                        <a:pt x="1499216" y="2715941"/>
                      </a:cubicBezTo>
                      <a:cubicBezTo>
                        <a:pt x="1474026" y="2723497"/>
                        <a:pt x="1435160" y="2735010"/>
                        <a:pt x="1412848" y="2741126"/>
                      </a:cubicBezTo>
                      <a:cubicBezTo>
                        <a:pt x="1251628" y="2785379"/>
                        <a:pt x="1235074" y="2792575"/>
                        <a:pt x="1235434" y="2817400"/>
                      </a:cubicBezTo>
                      <a:cubicBezTo>
                        <a:pt x="1235434" y="2833590"/>
                        <a:pt x="1389816" y="2996213"/>
                        <a:pt x="1404932" y="2996213"/>
                      </a:cubicBezTo>
                      <a:cubicBezTo>
                        <a:pt x="1411768" y="2996213"/>
                        <a:pt x="1480504" y="2977864"/>
                        <a:pt x="1557514" y="2954838"/>
                      </a:cubicBezTo>
                      <a:cubicBezTo>
                        <a:pt x="1634526" y="2932171"/>
                        <a:pt x="1722334" y="2906986"/>
                        <a:pt x="1753282" y="2898711"/>
                      </a:cubicBezTo>
                      <a:cubicBezTo>
                        <a:pt x="1830294" y="2878204"/>
                        <a:pt x="1941492" y="2846183"/>
                        <a:pt x="2001950" y="2826755"/>
                      </a:cubicBezTo>
                      <a:cubicBezTo>
                        <a:pt x="2119266" y="2789697"/>
                        <a:pt x="2108470" y="2800131"/>
                        <a:pt x="2127544" y="2706946"/>
                      </a:cubicBezTo>
                      <a:cubicBezTo>
                        <a:pt x="2154534" y="2577424"/>
                        <a:pt x="2157412" y="2554038"/>
                        <a:pt x="2149136" y="2545763"/>
                      </a:cubicBezTo>
                      <a:cubicBezTo>
                        <a:pt x="2146346" y="2542885"/>
                        <a:pt x="2140634" y="2541491"/>
                        <a:pt x="2131064" y="2541777"/>
                      </a:cubicBezTo>
                      <a:close/>
                      <a:moveTo>
                        <a:pt x="2351430" y="367"/>
                      </a:moveTo>
                      <a:cubicBezTo>
                        <a:pt x="2384156" y="-2739"/>
                        <a:pt x="2417034" y="14003"/>
                        <a:pt x="2438368" y="46947"/>
                      </a:cubicBezTo>
                      <a:cubicBezTo>
                        <a:pt x="2451690" y="67829"/>
                        <a:pt x="2635324" y="384305"/>
                        <a:pt x="2845964" y="750106"/>
                      </a:cubicBezTo>
                      <a:cubicBezTo>
                        <a:pt x="3056602" y="1116267"/>
                        <a:pt x="3306488" y="1550476"/>
                        <a:pt x="3401186" y="1715014"/>
                      </a:cubicBezTo>
                      <a:cubicBezTo>
                        <a:pt x="3589140" y="2041211"/>
                        <a:pt x="3598862" y="2066774"/>
                        <a:pt x="3551334" y="2117180"/>
                      </a:cubicBezTo>
                      <a:cubicBezTo>
                        <a:pt x="3529730" y="2140222"/>
                        <a:pt x="3506324" y="2149223"/>
                        <a:pt x="3368780" y="2187388"/>
                      </a:cubicBezTo>
                      <a:cubicBezTo>
                        <a:pt x="3338174" y="2195668"/>
                        <a:pt x="3278764" y="2212230"/>
                        <a:pt x="3236636" y="2223752"/>
                      </a:cubicBezTo>
                      <a:cubicBezTo>
                        <a:pt x="3194868" y="2235273"/>
                        <a:pt x="3130776" y="2253635"/>
                        <a:pt x="3094408" y="2264436"/>
                      </a:cubicBezTo>
                      <a:cubicBezTo>
                        <a:pt x="3006552" y="2290719"/>
                        <a:pt x="2741544" y="2366328"/>
                        <a:pt x="2703376" y="2376409"/>
                      </a:cubicBezTo>
                      <a:cubicBezTo>
                        <a:pt x="2686454" y="2380729"/>
                        <a:pt x="2631724" y="2396211"/>
                        <a:pt x="2581314" y="2410612"/>
                      </a:cubicBezTo>
                      <a:cubicBezTo>
                        <a:pt x="2530906" y="2425374"/>
                        <a:pt x="2462852" y="2445176"/>
                        <a:pt x="2430086" y="2454538"/>
                      </a:cubicBezTo>
                      <a:cubicBezTo>
                        <a:pt x="2394800" y="2464979"/>
                        <a:pt x="2365274" y="2480460"/>
                        <a:pt x="2357714" y="2492702"/>
                      </a:cubicBezTo>
                      <a:cubicBezTo>
                        <a:pt x="2350872" y="2503863"/>
                        <a:pt x="2339710" y="2547428"/>
                        <a:pt x="2332508" y="2589553"/>
                      </a:cubicBezTo>
                      <a:cubicBezTo>
                        <a:pt x="2325308" y="2631317"/>
                        <a:pt x="2313426" y="2691444"/>
                        <a:pt x="2305504" y="2723128"/>
                      </a:cubicBezTo>
                      <a:cubicBezTo>
                        <a:pt x="2297942" y="2754451"/>
                        <a:pt x="2291822" y="2791535"/>
                        <a:pt x="2291822" y="2805577"/>
                      </a:cubicBezTo>
                      <a:cubicBezTo>
                        <a:pt x="2291822" y="2838701"/>
                        <a:pt x="2264456" y="2903868"/>
                        <a:pt x="2238892" y="2931231"/>
                      </a:cubicBezTo>
                      <a:cubicBezTo>
                        <a:pt x="2218368" y="2953914"/>
                        <a:pt x="2165438" y="2972636"/>
                        <a:pt x="1971722" y="3026282"/>
                      </a:cubicBezTo>
                      <a:cubicBezTo>
                        <a:pt x="1910150" y="3043204"/>
                        <a:pt x="1837058" y="3064086"/>
                        <a:pt x="1808972" y="3072367"/>
                      </a:cubicBezTo>
                      <a:cubicBezTo>
                        <a:pt x="1760364" y="3087128"/>
                        <a:pt x="1609136" y="3130694"/>
                        <a:pt x="1544684" y="3148696"/>
                      </a:cubicBezTo>
                      <a:cubicBezTo>
                        <a:pt x="1470870" y="3169218"/>
                        <a:pt x="1391656" y="3188300"/>
                        <a:pt x="1382294" y="3187580"/>
                      </a:cubicBezTo>
                      <a:cubicBezTo>
                        <a:pt x="1376532" y="3187220"/>
                        <a:pt x="1356728" y="3181820"/>
                        <a:pt x="1338006" y="3176058"/>
                      </a:cubicBezTo>
                      <a:cubicBezTo>
                        <a:pt x="1314242" y="3168498"/>
                        <a:pt x="1262392" y="3120252"/>
                        <a:pt x="1165894" y="3016921"/>
                      </a:cubicBezTo>
                      <a:cubicBezTo>
                        <a:pt x="1089920" y="2935552"/>
                        <a:pt x="1019346" y="2867504"/>
                        <a:pt x="1009264" y="2865704"/>
                      </a:cubicBezTo>
                      <a:cubicBezTo>
                        <a:pt x="999184" y="2863904"/>
                        <a:pt x="959936" y="2871824"/>
                        <a:pt x="922488" y="2883346"/>
                      </a:cubicBezTo>
                      <a:cubicBezTo>
                        <a:pt x="884682" y="2894867"/>
                        <a:pt x="810148" y="2916110"/>
                        <a:pt x="757218" y="2930871"/>
                      </a:cubicBezTo>
                      <a:cubicBezTo>
                        <a:pt x="704288" y="2945273"/>
                        <a:pt x="640196" y="2963275"/>
                        <a:pt x="614992" y="2970476"/>
                      </a:cubicBezTo>
                      <a:cubicBezTo>
                        <a:pt x="455122" y="3015840"/>
                        <a:pt x="449002" y="3017281"/>
                        <a:pt x="436760" y="3003959"/>
                      </a:cubicBezTo>
                      <a:cubicBezTo>
                        <a:pt x="425238" y="2991358"/>
                        <a:pt x="78854" y="2391170"/>
                        <a:pt x="25924" y="2292159"/>
                      </a:cubicBezTo>
                      <a:lnTo>
                        <a:pt x="0" y="2243914"/>
                      </a:lnTo>
                      <a:lnTo>
                        <a:pt x="127102" y="2119340"/>
                      </a:lnTo>
                      <a:cubicBezTo>
                        <a:pt x="196956" y="2050932"/>
                        <a:pt x="384550" y="1869112"/>
                        <a:pt x="543700" y="1715014"/>
                      </a:cubicBezTo>
                      <a:cubicBezTo>
                        <a:pt x="918528" y="1353174"/>
                        <a:pt x="1076598" y="1200516"/>
                        <a:pt x="1605894" y="688539"/>
                      </a:cubicBezTo>
                      <a:cubicBezTo>
                        <a:pt x="1846060" y="456313"/>
                        <a:pt x="2099186" y="211845"/>
                        <a:pt x="2168318" y="144878"/>
                      </a:cubicBezTo>
                      <a:cubicBezTo>
                        <a:pt x="2237452" y="78270"/>
                        <a:pt x="2305144" y="17423"/>
                        <a:pt x="2319186" y="10223"/>
                      </a:cubicBezTo>
                      <a:cubicBezTo>
                        <a:pt x="2329628" y="4642"/>
                        <a:pt x="2340520" y="1402"/>
                        <a:pt x="2351430" y="36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TW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TW" altLang="en-US" sz="14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6" name="文字方塊 15"/>
              <p:cNvSpPr txBox="1"/>
              <p:nvPr/>
            </p:nvSpPr>
            <p:spPr>
              <a:xfrm>
                <a:off x="591140" y="2992379"/>
                <a:ext cx="1202626" cy="77722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/>
                  <a:t>The quick brown fox jumps over the lazy dog. </a:t>
                </a:r>
              </a:p>
            </p:txBody>
          </p:sp>
        </p:grpSp>
      </p:grpSp>
      <p:grpSp>
        <p:nvGrpSpPr>
          <p:cNvPr id="57" name="群組 56"/>
          <p:cNvGrpSpPr/>
          <p:nvPr/>
        </p:nvGrpSpPr>
        <p:grpSpPr>
          <a:xfrm>
            <a:off x="3785212" y="729000"/>
            <a:ext cx="1573576" cy="1573579"/>
            <a:chOff x="445771" y="2491132"/>
            <a:chExt cx="1573576" cy="1573579"/>
          </a:xfrm>
        </p:grpSpPr>
        <p:sp>
          <p:nvSpPr>
            <p:cNvPr id="66" name="橢圓 65"/>
            <p:cNvSpPr/>
            <p:nvPr/>
          </p:nvSpPr>
          <p:spPr>
            <a:xfrm>
              <a:off x="445771" y="2491132"/>
              <a:ext cx="1573576" cy="1573579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C0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67" name="橢圓 66"/>
            <p:cNvSpPr/>
            <p:nvPr/>
          </p:nvSpPr>
          <p:spPr>
            <a:xfrm>
              <a:off x="512840" y="2558202"/>
              <a:ext cx="1439437" cy="143944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68" name="橢圓 67"/>
            <p:cNvSpPr/>
            <p:nvPr/>
          </p:nvSpPr>
          <p:spPr>
            <a:xfrm>
              <a:off x="593261" y="2638623"/>
              <a:ext cx="1278594" cy="127859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grpSp>
          <p:nvGrpSpPr>
            <p:cNvPr id="69" name="群組 68"/>
            <p:cNvGrpSpPr/>
            <p:nvPr/>
          </p:nvGrpSpPr>
          <p:grpSpPr>
            <a:xfrm>
              <a:off x="1093934" y="2696175"/>
              <a:ext cx="305625" cy="247763"/>
              <a:chOff x="2277122" y="2547918"/>
              <a:chExt cx="514369" cy="416987"/>
            </a:xfrm>
          </p:grpSpPr>
          <p:sp>
            <p:nvSpPr>
              <p:cNvPr id="71" name="Freeform 101"/>
              <p:cNvSpPr>
                <a:spLocks/>
              </p:cNvSpPr>
              <p:nvPr/>
            </p:nvSpPr>
            <p:spPr bwMode="auto">
              <a:xfrm flipH="1">
                <a:off x="2708910" y="2842613"/>
                <a:ext cx="82581" cy="122292"/>
              </a:xfrm>
              <a:custGeom>
                <a:avLst/>
                <a:gdLst>
                  <a:gd name="T0" fmla="*/ 1095 w 1615"/>
                  <a:gd name="T1" fmla="*/ 2309 h 2388"/>
                  <a:gd name="T2" fmla="*/ 937 w 1615"/>
                  <a:gd name="T3" fmla="*/ 2205 h 2388"/>
                  <a:gd name="T4" fmla="*/ 432 w 1615"/>
                  <a:gd name="T5" fmla="*/ 1371 h 2388"/>
                  <a:gd name="T6" fmla="*/ 0 w 1615"/>
                  <a:gd name="T7" fmla="*/ 493 h 2388"/>
                  <a:gd name="T8" fmla="*/ 576 w 1615"/>
                  <a:gd name="T9" fmla="*/ 173 h 2388"/>
                  <a:gd name="T10" fmla="*/ 1582 w 1615"/>
                  <a:gd name="T11" fmla="*/ 1904 h 2388"/>
                  <a:gd name="T12" fmla="*/ 1095 w 1615"/>
                  <a:gd name="T13" fmla="*/ 2309 h 2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2388">
                    <a:moveTo>
                      <a:pt x="1095" y="2309"/>
                    </a:moveTo>
                    <a:cubicBezTo>
                      <a:pt x="1047" y="2295"/>
                      <a:pt x="976" y="2248"/>
                      <a:pt x="937" y="2205"/>
                    </a:cubicBezTo>
                    <a:cubicBezTo>
                      <a:pt x="897" y="2162"/>
                      <a:pt x="670" y="1787"/>
                      <a:pt x="432" y="1371"/>
                    </a:cubicBezTo>
                    <a:cubicBezTo>
                      <a:pt x="57" y="716"/>
                      <a:pt x="0" y="599"/>
                      <a:pt x="0" y="493"/>
                    </a:cubicBezTo>
                    <a:cubicBezTo>
                      <a:pt x="0" y="177"/>
                      <a:pt x="319" y="0"/>
                      <a:pt x="576" y="173"/>
                    </a:cubicBezTo>
                    <a:cubicBezTo>
                      <a:pt x="708" y="261"/>
                      <a:pt x="1562" y="1731"/>
                      <a:pt x="1582" y="1904"/>
                    </a:cubicBezTo>
                    <a:cubicBezTo>
                      <a:pt x="1615" y="2180"/>
                      <a:pt x="1364" y="2388"/>
                      <a:pt x="1095" y="23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 sz="1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" name="手繪多邊形 71"/>
              <p:cNvSpPr>
                <a:spLocks/>
              </p:cNvSpPr>
              <p:nvPr/>
            </p:nvSpPr>
            <p:spPr bwMode="auto">
              <a:xfrm flipH="1">
                <a:off x="2277122" y="2547918"/>
                <a:ext cx="411355" cy="366734"/>
              </a:xfrm>
              <a:custGeom>
                <a:avLst/>
                <a:gdLst>
                  <a:gd name="connsiteX0" fmla="*/ 2131064 w 3575426"/>
                  <a:gd name="connsiteY0" fmla="*/ 2541777 h 3187599"/>
                  <a:gd name="connsiteX1" fmla="*/ 1915582 w 3575426"/>
                  <a:gd name="connsiteY1" fmla="*/ 2595054 h 3187599"/>
                  <a:gd name="connsiteX2" fmla="*/ 1758320 w 3575426"/>
                  <a:gd name="connsiteY2" fmla="*/ 2640746 h 3187599"/>
                  <a:gd name="connsiteX3" fmla="*/ 1499216 w 3575426"/>
                  <a:gd name="connsiteY3" fmla="*/ 2715941 h 3187599"/>
                  <a:gd name="connsiteX4" fmla="*/ 1412848 w 3575426"/>
                  <a:gd name="connsiteY4" fmla="*/ 2741126 h 3187599"/>
                  <a:gd name="connsiteX5" fmla="*/ 1235434 w 3575426"/>
                  <a:gd name="connsiteY5" fmla="*/ 2817400 h 3187599"/>
                  <a:gd name="connsiteX6" fmla="*/ 1404932 w 3575426"/>
                  <a:gd name="connsiteY6" fmla="*/ 2996213 h 3187599"/>
                  <a:gd name="connsiteX7" fmla="*/ 1557514 w 3575426"/>
                  <a:gd name="connsiteY7" fmla="*/ 2954838 h 3187599"/>
                  <a:gd name="connsiteX8" fmla="*/ 1753282 w 3575426"/>
                  <a:gd name="connsiteY8" fmla="*/ 2898711 h 3187599"/>
                  <a:gd name="connsiteX9" fmla="*/ 2001950 w 3575426"/>
                  <a:gd name="connsiteY9" fmla="*/ 2826755 h 3187599"/>
                  <a:gd name="connsiteX10" fmla="*/ 2127544 w 3575426"/>
                  <a:gd name="connsiteY10" fmla="*/ 2706946 h 3187599"/>
                  <a:gd name="connsiteX11" fmla="*/ 2149136 w 3575426"/>
                  <a:gd name="connsiteY11" fmla="*/ 2545763 h 3187599"/>
                  <a:gd name="connsiteX12" fmla="*/ 2131064 w 3575426"/>
                  <a:gd name="connsiteY12" fmla="*/ 2541777 h 3187599"/>
                  <a:gd name="connsiteX13" fmla="*/ 2351430 w 3575426"/>
                  <a:gd name="connsiteY13" fmla="*/ 367 h 3187599"/>
                  <a:gd name="connsiteX14" fmla="*/ 2438368 w 3575426"/>
                  <a:gd name="connsiteY14" fmla="*/ 46947 h 3187599"/>
                  <a:gd name="connsiteX15" fmla="*/ 2845964 w 3575426"/>
                  <a:gd name="connsiteY15" fmla="*/ 750106 h 3187599"/>
                  <a:gd name="connsiteX16" fmla="*/ 3401186 w 3575426"/>
                  <a:gd name="connsiteY16" fmla="*/ 1715014 h 3187599"/>
                  <a:gd name="connsiteX17" fmla="*/ 3551334 w 3575426"/>
                  <a:gd name="connsiteY17" fmla="*/ 2117180 h 3187599"/>
                  <a:gd name="connsiteX18" fmla="*/ 3368780 w 3575426"/>
                  <a:gd name="connsiteY18" fmla="*/ 2187388 h 3187599"/>
                  <a:gd name="connsiteX19" fmla="*/ 3236636 w 3575426"/>
                  <a:gd name="connsiteY19" fmla="*/ 2223752 h 3187599"/>
                  <a:gd name="connsiteX20" fmla="*/ 3094408 w 3575426"/>
                  <a:gd name="connsiteY20" fmla="*/ 2264436 h 3187599"/>
                  <a:gd name="connsiteX21" fmla="*/ 2703376 w 3575426"/>
                  <a:gd name="connsiteY21" fmla="*/ 2376409 h 3187599"/>
                  <a:gd name="connsiteX22" fmla="*/ 2581314 w 3575426"/>
                  <a:gd name="connsiteY22" fmla="*/ 2410612 h 3187599"/>
                  <a:gd name="connsiteX23" fmla="*/ 2430086 w 3575426"/>
                  <a:gd name="connsiteY23" fmla="*/ 2454538 h 3187599"/>
                  <a:gd name="connsiteX24" fmla="*/ 2357714 w 3575426"/>
                  <a:gd name="connsiteY24" fmla="*/ 2492702 h 3187599"/>
                  <a:gd name="connsiteX25" fmla="*/ 2332508 w 3575426"/>
                  <a:gd name="connsiteY25" fmla="*/ 2589553 h 3187599"/>
                  <a:gd name="connsiteX26" fmla="*/ 2305504 w 3575426"/>
                  <a:gd name="connsiteY26" fmla="*/ 2723128 h 3187599"/>
                  <a:gd name="connsiteX27" fmla="*/ 2291822 w 3575426"/>
                  <a:gd name="connsiteY27" fmla="*/ 2805577 h 3187599"/>
                  <a:gd name="connsiteX28" fmla="*/ 2238892 w 3575426"/>
                  <a:gd name="connsiteY28" fmla="*/ 2931231 h 3187599"/>
                  <a:gd name="connsiteX29" fmla="*/ 1971722 w 3575426"/>
                  <a:gd name="connsiteY29" fmla="*/ 3026282 h 3187599"/>
                  <a:gd name="connsiteX30" fmla="*/ 1808972 w 3575426"/>
                  <a:gd name="connsiteY30" fmla="*/ 3072367 h 3187599"/>
                  <a:gd name="connsiteX31" fmla="*/ 1544684 w 3575426"/>
                  <a:gd name="connsiteY31" fmla="*/ 3148696 h 3187599"/>
                  <a:gd name="connsiteX32" fmla="*/ 1382294 w 3575426"/>
                  <a:gd name="connsiteY32" fmla="*/ 3187580 h 3187599"/>
                  <a:gd name="connsiteX33" fmla="*/ 1338006 w 3575426"/>
                  <a:gd name="connsiteY33" fmla="*/ 3176058 h 3187599"/>
                  <a:gd name="connsiteX34" fmla="*/ 1165894 w 3575426"/>
                  <a:gd name="connsiteY34" fmla="*/ 3016921 h 3187599"/>
                  <a:gd name="connsiteX35" fmla="*/ 1009264 w 3575426"/>
                  <a:gd name="connsiteY35" fmla="*/ 2865704 h 3187599"/>
                  <a:gd name="connsiteX36" fmla="*/ 922488 w 3575426"/>
                  <a:gd name="connsiteY36" fmla="*/ 2883346 h 3187599"/>
                  <a:gd name="connsiteX37" fmla="*/ 757218 w 3575426"/>
                  <a:gd name="connsiteY37" fmla="*/ 2930871 h 3187599"/>
                  <a:gd name="connsiteX38" fmla="*/ 614992 w 3575426"/>
                  <a:gd name="connsiteY38" fmla="*/ 2970476 h 3187599"/>
                  <a:gd name="connsiteX39" fmla="*/ 436760 w 3575426"/>
                  <a:gd name="connsiteY39" fmla="*/ 3003959 h 3187599"/>
                  <a:gd name="connsiteX40" fmla="*/ 25924 w 3575426"/>
                  <a:gd name="connsiteY40" fmla="*/ 2292159 h 3187599"/>
                  <a:gd name="connsiteX41" fmla="*/ 0 w 3575426"/>
                  <a:gd name="connsiteY41" fmla="*/ 2243914 h 3187599"/>
                  <a:gd name="connsiteX42" fmla="*/ 127102 w 3575426"/>
                  <a:gd name="connsiteY42" fmla="*/ 2119340 h 3187599"/>
                  <a:gd name="connsiteX43" fmla="*/ 543700 w 3575426"/>
                  <a:gd name="connsiteY43" fmla="*/ 1715014 h 3187599"/>
                  <a:gd name="connsiteX44" fmla="*/ 1605894 w 3575426"/>
                  <a:gd name="connsiteY44" fmla="*/ 688539 h 3187599"/>
                  <a:gd name="connsiteX45" fmla="*/ 2168318 w 3575426"/>
                  <a:gd name="connsiteY45" fmla="*/ 144878 h 3187599"/>
                  <a:gd name="connsiteX46" fmla="*/ 2319186 w 3575426"/>
                  <a:gd name="connsiteY46" fmla="*/ 10223 h 3187599"/>
                  <a:gd name="connsiteX47" fmla="*/ 2351430 w 3575426"/>
                  <a:gd name="connsiteY47" fmla="*/ 367 h 318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575426" h="3187599">
                    <a:moveTo>
                      <a:pt x="2131064" y="2541777"/>
                    </a:moveTo>
                    <a:cubicBezTo>
                      <a:pt x="2102352" y="2542638"/>
                      <a:pt x="2038926" y="2558626"/>
                      <a:pt x="1915582" y="2595054"/>
                    </a:cubicBezTo>
                    <a:cubicBezTo>
                      <a:pt x="1845768" y="2615921"/>
                      <a:pt x="1774874" y="2636429"/>
                      <a:pt x="1758320" y="2640746"/>
                    </a:cubicBezTo>
                    <a:cubicBezTo>
                      <a:pt x="1705060" y="2655138"/>
                      <a:pt x="1546718" y="2700830"/>
                      <a:pt x="1499216" y="2715941"/>
                    </a:cubicBezTo>
                    <a:cubicBezTo>
                      <a:pt x="1474026" y="2723497"/>
                      <a:pt x="1435160" y="2735010"/>
                      <a:pt x="1412848" y="2741126"/>
                    </a:cubicBezTo>
                    <a:cubicBezTo>
                      <a:pt x="1251628" y="2785379"/>
                      <a:pt x="1235074" y="2792575"/>
                      <a:pt x="1235434" y="2817400"/>
                    </a:cubicBezTo>
                    <a:cubicBezTo>
                      <a:pt x="1235434" y="2833590"/>
                      <a:pt x="1389816" y="2996213"/>
                      <a:pt x="1404932" y="2996213"/>
                    </a:cubicBezTo>
                    <a:cubicBezTo>
                      <a:pt x="1411768" y="2996213"/>
                      <a:pt x="1480504" y="2977864"/>
                      <a:pt x="1557514" y="2954838"/>
                    </a:cubicBezTo>
                    <a:cubicBezTo>
                      <a:pt x="1634526" y="2932171"/>
                      <a:pt x="1722334" y="2906986"/>
                      <a:pt x="1753282" y="2898711"/>
                    </a:cubicBezTo>
                    <a:cubicBezTo>
                      <a:pt x="1830294" y="2878204"/>
                      <a:pt x="1941492" y="2846183"/>
                      <a:pt x="2001950" y="2826755"/>
                    </a:cubicBezTo>
                    <a:cubicBezTo>
                      <a:pt x="2119266" y="2789697"/>
                      <a:pt x="2108470" y="2800131"/>
                      <a:pt x="2127544" y="2706946"/>
                    </a:cubicBezTo>
                    <a:cubicBezTo>
                      <a:pt x="2154534" y="2577424"/>
                      <a:pt x="2157412" y="2554038"/>
                      <a:pt x="2149136" y="2545763"/>
                    </a:cubicBezTo>
                    <a:cubicBezTo>
                      <a:pt x="2146346" y="2542885"/>
                      <a:pt x="2140634" y="2541491"/>
                      <a:pt x="2131064" y="2541777"/>
                    </a:cubicBezTo>
                    <a:close/>
                    <a:moveTo>
                      <a:pt x="2351430" y="367"/>
                    </a:moveTo>
                    <a:cubicBezTo>
                      <a:pt x="2384156" y="-2739"/>
                      <a:pt x="2417034" y="14003"/>
                      <a:pt x="2438368" y="46947"/>
                    </a:cubicBezTo>
                    <a:cubicBezTo>
                      <a:pt x="2451690" y="67829"/>
                      <a:pt x="2635324" y="384305"/>
                      <a:pt x="2845964" y="750106"/>
                    </a:cubicBezTo>
                    <a:cubicBezTo>
                      <a:pt x="3056602" y="1116267"/>
                      <a:pt x="3306488" y="1550476"/>
                      <a:pt x="3401186" y="1715014"/>
                    </a:cubicBezTo>
                    <a:cubicBezTo>
                      <a:pt x="3589140" y="2041211"/>
                      <a:pt x="3598862" y="2066774"/>
                      <a:pt x="3551334" y="2117180"/>
                    </a:cubicBezTo>
                    <a:cubicBezTo>
                      <a:pt x="3529730" y="2140222"/>
                      <a:pt x="3506324" y="2149223"/>
                      <a:pt x="3368780" y="2187388"/>
                    </a:cubicBezTo>
                    <a:cubicBezTo>
                      <a:pt x="3338174" y="2195668"/>
                      <a:pt x="3278764" y="2212230"/>
                      <a:pt x="3236636" y="2223752"/>
                    </a:cubicBezTo>
                    <a:cubicBezTo>
                      <a:pt x="3194868" y="2235273"/>
                      <a:pt x="3130776" y="2253635"/>
                      <a:pt x="3094408" y="2264436"/>
                    </a:cubicBezTo>
                    <a:cubicBezTo>
                      <a:pt x="3006552" y="2290719"/>
                      <a:pt x="2741544" y="2366328"/>
                      <a:pt x="2703376" y="2376409"/>
                    </a:cubicBezTo>
                    <a:cubicBezTo>
                      <a:pt x="2686454" y="2380729"/>
                      <a:pt x="2631724" y="2396211"/>
                      <a:pt x="2581314" y="2410612"/>
                    </a:cubicBezTo>
                    <a:cubicBezTo>
                      <a:pt x="2530906" y="2425374"/>
                      <a:pt x="2462852" y="2445176"/>
                      <a:pt x="2430086" y="2454538"/>
                    </a:cubicBezTo>
                    <a:cubicBezTo>
                      <a:pt x="2394800" y="2464979"/>
                      <a:pt x="2365274" y="2480460"/>
                      <a:pt x="2357714" y="2492702"/>
                    </a:cubicBezTo>
                    <a:cubicBezTo>
                      <a:pt x="2350872" y="2503863"/>
                      <a:pt x="2339710" y="2547428"/>
                      <a:pt x="2332508" y="2589553"/>
                    </a:cubicBezTo>
                    <a:cubicBezTo>
                      <a:pt x="2325308" y="2631317"/>
                      <a:pt x="2313426" y="2691444"/>
                      <a:pt x="2305504" y="2723128"/>
                    </a:cubicBezTo>
                    <a:cubicBezTo>
                      <a:pt x="2297942" y="2754451"/>
                      <a:pt x="2291822" y="2791535"/>
                      <a:pt x="2291822" y="2805577"/>
                    </a:cubicBezTo>
                    <a:cubicBezTo>
                      <a:pt x="2291822" y="2838701"/>
                      <a:pt x="2264456" y="2903868"/>
                      <a:pt x="2238892" y="2931231"/>
                    </a:cubicBezTo>
                    <a:cubicBezTo>
                      <a:pt x="2218368" y="2953914"/>
                      <a:pt x="2165438" y="2972636"/>
                      <a:pt x="1971722" y="3026282"/>
                    </a:cubicBezTo>
                    <a:cubicBezTo>
                      <a:pt x="1910150" y="3043204"/>
                      <a:pt x="1837058" y="3064086"/>
                      <a:pt x="1808972" y="3072367"/>
                    </a:cubicBezTo>
                    <a:cubicBezTo>
                      <a:pt x="1760364" y="3087128"/>
                      <a:pt x="1609136" y="3130694"/>
                      <a:pt x="1544684" y="3148696"/>
                    </a:cubicBezTo>
                    <a:cubicBezTo>
                      <a:pt x="1470870" y="3169218"/>
                      <a:pt x="1391656" y="3188300"/>
                      <a:pt x="1382294" y="3187580"/>
                    </a:cubicBezTo>
                    <a:cubicBezTo>
                      <a:pt x="1376532" y="3187220"/>
                      <a:pt x="1356728" y="3181820"/>
                      <a:pt x="1338006" y="3176058"/>
                    </a:cubicBezTo>
                    <a:cubicBezTo>
                      <a:pt x="1314242" y="3168498"/>
                      <a:pt x="1262392" y="3120252"/>
                      <a:pt x="1165894" y="3016921"/>
                    </a:cubicBezTo>
                    <a:cubicBezTo>
                      <a:pt x="1089920" y="2935552"/>
                      <a:pt x="1019346" y="2867504"/>
                      <a:pt x="1009264" y="2865704"/>
                    </a:cubicBezTo>
                    <a:cubicBezTo>
                      <a:pt x="999184" y="2863904"/>
                      <a:pt x="959936" y="2871824"/>
                      <a:pt x="922488" y="2883346"/>
                    </a:cubicBezTo>
                    <a:cubicBezTo>
                      <a:pt x="884682" y="2894867"/>
                      <a:pt x="810148" y="2916110"/>
                      <a:pt x="757218" y="2930871"/>
                    </a:cubicBezTo>
                    <a:cubicBezTo>
                      <a:pt x="704288" y="2945273"/>
                      <a:pt x="640196" y="2963275"/>
                      <a:pt x="614992" y="2970476"/>
                    </a:cubicBezTo>
                    <a:cubicBezTo>
                      <a:pt x="455122" y="3015840"/>
                      <a:pt x="449002" y="3017281"/>
                      <a:pt x="436760" y="3003959"/>
                    </a:cubicBezTo>
                    <a:cubicBezTo>
                      <a:pt x="425238" y="2991358"/>
                      <a:pt x="78854" y="2391170"/>
                      <a:pt x="25924" y="2292159"/>
                    </a:cubicBezTo>
                    <a:lnTo>
                      <a:pt x="0" y="2243914"/>
                    </a:lnTo>
                    <a:lnTo>
                      <a:pt x="127102" y="2119340"/>
                    </a:lnTo>
                    <a:cubicBezTo>
                      <a:pt x="196956" y="2050932"/>
                      <a:pt x="384550" y="1869112"/>
                      <a:pt x="543700" y="1715014"/>
                    </a:cubicBezTo>
                    <a:cubicBezTo>
                      <a:pt x="918528" y="1353174"/>
                      <a:pt x="1076598" y="1200516"/>
                      <a:pt x="1605894" y="688539"/>
                    </a:cubicBezTo>
                    <a:cubicBezTo>
                      <a:pt x="1846060" y="456313"/>
                      <a:pt x="2099186" y="211845"/>
                      <a:pt x="2168318" y="144878"/>
                    </a:cubicBezTo>
                    <a:cubicBezTo>
                      <a:pt x="2237452" y="78270"/>
                      <a:pt x="2305144" y="17423"/>
                      <a:pt x="2319186" y="10223"/>
                    </a:cubicBezTo>
                    <a:cubicBezTo>
                      <a:pt x="2329628" y="4642"/>
                      <a:pt x="2340520" y="1402"/>
                      <a:pt x="2351430" y="36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 sz="1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0" name="文字方塊 69"/>
            <p:cNvSpPr txBox="1"/>
            <p:nvPr/>
          </p:nvSpPr>
          <p:spPr>
            <a:xfrm>
              <a:off x="591140" y="2992379"/>
              <a:ext cx="1202626" cy="77722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/>
                <a:t>The quick brown fox jumps over the lazy dog. </a:t>
              </a:r>
            </a:p>
          </p:txBody>
        </p:sp>
      </p:grpSp>
      <p:sp>
        <p:nvSpPr>
          <p:cNvPr id="59" name="橢圓 58"/>
          <p:cNvSpPr/>
          <p:nvPr/>
        </p:nvSpPr>
        <p:spPr>
          <a:xfrm>
            <a:off x="3785212" y="4555421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3852281" y="4622491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61" name="橢圓 60"/>
          <p:cNvSpPr/>
          <p:nvPr/>
        </p:nvSpPr>
        <p:spPr>
          <a:xfrm>
            <a:off x="3932702" y="4702912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63" name="文字方塊 62"/>
          <p:cNvSpPr txBox="1"/>
          <p:nvPr/>
        </p:nvSpPr>
        <p:spPr>
          <a:xfrm>
            <a:off x="3964871" y="5056668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83" name="橢圓 82"/>
          <p:cNvSpPr/>
          <p:nvPr/>
        </p:nvSpPr>
        <p:spPr>
          <a:xfrm>
            <a:off x="5698423" y="2642211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C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84" name="橢圓 83"/>
          <p:cNvSpPr/>
          <p:nvPr/>
        </p:nvSpPr>
        <p:spPr>
          <a:xfrm>
            <a:off x="5765492" y="2709281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85" name="橢圓 84"/>
          <p:cNvSpPr/>
          <p:nvPr/>
        </p:nvSpPr>
        <p:spPr>
          <a:xfrm>
            <a:off x="5845913" y="2789702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87" name="文字方塊 86"/>
          <p:cNvSpPr txBox="1"/>
          <p:nvPr/>
        </p:nvSpPr>
        <p:spPr>
          <a:xfrm>
            <a:off x="5878082" y="3143458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76" name="橢圓 75"/>
          <p:cNvSpPr/>
          <p:nvPr/>
        </p:nvSpPr>
        <p:spPr>
          <a:xfrm>
            <a:off x="1872002" y="2642211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B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77" name="橢圓 76"/>
          <p:cNvSpPr/>
          <p:nvPr/>
        </p:nvSpPr>
        <p:spPr>
          <a:xfrm>
            <a:off x="1939071" y="2709281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78" name="橢圓 77"/>
          <p:cNvSpPr/>
          <p:nvPr/>
        </p:nvSpPr>
        <p:spPr>
          <a:xfrm>
            <a:off x="2019492" y="2789702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80" name="文字方塊 79"/>
          <p:cNvSpPr txBox="1"/>
          <p:nvPr/>
        </p:nvSpPr>
        <p:spPr>
          <a:xfrm>
            <a:off x="2017371" y="3143458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grpSp>
        <p:nvGrpSpPr>
          <p:cNvPr id="90" name="群組 89"/>
          <p:cNvGrpSpPr/>
          <p:nvPr/>
        </p:nvGrpSpPr>
        <p:grpSpPr>
          <a:xfrm>
            <a:off x="2474028" y="2785003"/>
            <a:ext cx="354286" cy="421673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91" name="手繪多邊形 90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2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3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4296864" y="4778482"/>
            <a:ext cx="470060" cy="285699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95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6" name="手繪多邊形 95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97" name="群組 96"/>
          <p:cNvGrpSpPr/>
          <p:nvPr/>
        </p:nvGrpSpPr>
        <p:grpSpPr>
          <a:xfrm>
            <a:off x="6337373" y="2844034"/>
            <a:ext cx="306298" cy="306154"/>
            <a:chOff x="5138299" y="5143045"/>
            <a:chExt cx="388822" cy="388640"/>
          </a:xfrm>
          <a:solidFill>
            <a:schemeClr val="bg1">
              <a:lumMod val="50000"/>
            </a:schemeClr>
          </a:solidFill>
        </p:grpSpPr>
        <p:sp>
          <p:nvSpPr>
            <p:cNvPr id="98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9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0" name="文字方塊 99"/>
          <p:cNvSpPr txBox="1"/>
          <p:nvPr/>
        </p:nvSpPr>
        <p:spPr>
          <a:xfrm>
            <a:off x="1990741" y="717584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01" name="文字方塊 100"/>
          <p:cNvSpPr txBox="1"/>
          <p:nvPr/>
        </p:nvSpPr>
        <p:spPr>
          <a:xfrm>
            <a:off x="300473" y="3735647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02" name="文字方塊 101"/>
          <p:cNvSpPr txBox="1"/>
          <p:nvPr/>
        </p:nvSpPr>
        <p:spPr>
          <a:xfrm>
            <a:off x="5493438" y="5387846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03" name="文字方塊 102"/>
          <p:cNvSpPr txBox="1"/>
          <p:nvPr/>
        </p:nvSpPr>
        <p:spPr>
          <a:xfrm>
            <a:off x="6629400" y="1744507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5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68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橢圓 134"/>
          <p:cNvSpPr/>
          <p:nvPr/>
        </p:nvSpPr>
        <p:spPr>
          <a:xfrm>
            <a:off x="1970691" y="2050996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B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54" name="橢圓 53"/>
          <p:cNvSpPr/>
          <p:nvPr/>
        </p:nvSpPr>
        <p:spPr>
          <a:xfrm>
            <a:off x="2514600" y="1371600"/>
            <a:ext cx="4114800" cy="4114800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785212" y="729000"/>
            <a:ext cx="1573576" cy="1573579"/>
            <a:chOff x="445771" y="2491132"/>
            <a:chExt cx="1573576" cy="1573579"/>
          </a:xfrm>
        </p:grpSpPr>
        <p:sp>
          <p:nvSpPr>
            <p:cNvPr id="3" name="橢圓 2"/>
            <p:cNvSpPr/>
            <p:nvPr/>
          </p:nvSpPr>
          <p:spPr>
            <a:xfrm>
              <a:off x="445771" y="2491132"/>
              <a:ext cx="1573576" cy="1573579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C0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4" name="橢圓 3"/>
            <p:cNvSpPr/>
            <p:nvPr/>
          </p:nvSpPr>
          <p:spPr>
            <a:xfrm>
              <a:off x="512840" y="2558202"/>
              <a:ext cx="1439437" cy="143944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5" name="橢圓 4"/>
            <p:cNvSpPr/>
            <p:nvPr/>
          </p:nvSpPr>
          <p:spPr>
            <a:xfrm>
              <a:off x="593261" y="2638623"/>
              <a:ext cx="1278594" cy="127859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1093934" y="2696175"/>
              <a:ext cx="305625" cy="247763"/>
              <a:chOff x="2277122" y="2547918"/>
              <a:chExt cx="514369" cy="416987"/>
            </a:xfrm>
          </p:grpSpPr>
          <p:sp>
            <p:nvSpPr>
              <p:cNvPr id="7" name="Freeform 101"/>
              <p:cNvSpPr>
                <a:spLocks/>
              </p:cNvSpPr>
              <p:nvPr/>
            </p:nvSpPr>
            <p:spPr bwMode="auto">
              <a:xfrm flipH="1">
                <a:off x="2708910" y="2842613"/>
                <a:ext cx="82581" cy="122292"/>
              </a:xfrm>
              <a:custGeom>
                <a:avLst/>
                <a:gdLst>
                  <a:gd name="T0" fmla="*/ 1095 w 1615"/>
                  <a:gd name="T1" fmla="*/ 2309 h 2388"/>
                  <a:gd name="T2" fmla="*/ 937 w 1615"/>
                  <a:gd name="T3" fmla="*/ 2205 h 2388"/>
                  <a:gd name="T4" fmla="*/ 432 w 1615"/>
                  <a:gd name="T5" fmla="*/ 1371 h 2388"/>
                  <a:gd name="T6" fmla="*/ 0 w 1615"/>
                  <a:gd name="T7" fmla="*/ 493 h 2388"/>
                  <a:gd name="T8" fmla="*/ 576 w 1615"/>
                  <a:gd name="T9" fmla="*/ 173 h 2388"/>
                  <a:gd name="T10" fmla="*/ 1582 w 1615"/>
                  <a:gd name="T11" fmla="*/ 1904 h 2388"/>
                  <a:gd name="T12" fmla="*/ 1095 w 1615"/>
                  <a:gd name="T13" fmla="*/ 2309 h 2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2388">
                    <a:moveTo>
                      <a:pt x="1095" y="2309"/>
                    </a:moveTo>
                    <a:cubicBezTo>
                      <a:pt x="1047" y="2295"/>
                      <a:pt x="976" y="2248"/>
                      <a:pt x="937" y="2205"/>
                    </a:cubicBezTo>
                    <a:cubicBezTo>
                      <a:pt x="897" y="2162"/>
                      <a:pt x="670" y="1787"/>
                      <a:pt x="432" y="1371"/>
                    </a:cubicBezTo>
                    <a:cubicBezTo>
                      <a:pt x="57" y="716"/>
                      <a:pt x="0" y="599"/>
                      <a:pt x="0" y="493"/>
                    </a:cubicBezTo>
                    <a:cubicBezTo>
                      <a:pt x="0" y="177"/>
                      <a:pt x="319" y="0"/>
                      <a:pt x="576" y="173"/>
                    </a:cubicBezTo>
                    <a:cubicBezTo>
                      <a:pt x="708" y="261"/>
                      <a:pt x="1562" y="1731"/>
                      <a:pt x="1582" y="1904"/>
                    </a:cubicBezTo>
                    <a:cubicBezTo>
                      <a:pt x="1615" y="2180"/>
                      <a:pt x="1364" y="2388"/>
                      <a:pt x="1095" y="23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 sz="1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手繪多邊形 7"/>
              <p:cNvSpPr>
                <a:spLocks/>
              </p:cNvSpPr>
              <p:nvPr/>
            </p:nvSpPr>
            <p:spPr bwMode="auto">
              <a:xfrm flipH="1">
                <a:off x="2277122" y="2547918"/>
                <a:ext cx="411355" cy="366734"/>
              </a:xfrm>
              <a:custGeom>
                <a:avLst/>
                <a:gdLst>
                  <a:gd name="connsiteX0" fmla="*/ 2131064 w 3575426"/>
                  <a:gd name="connsiteY0" fmla="*/ 2541777 h 3187599"/>
                  <a:gd name="connsiteX1" fmla="*/ 1915582 w 3575426"/>
                  <a:gd name="connsiteY1" fmla="*/ 2595054 h 3187599"/>
                  <a:gd name="connsiteX2" fmla="*/ 1758320 w 3575426"/>
                  <a:gd name="connsiteY2" fmla="*/ 2640746 h 3187599"/>
                  <a:gd name="connsiteX3" fmla="*/ 1499216 w 3575426"/>
                  <a:gd name="connsiteY3" fmla="*/ 2715941 h 3187599"/>
                  <a:gd name="connsiteX4" fmla="*/ 1412848 w 3575426"/>
                  <a:gd name="connsiteY4" fmla="*/ 2741126 h 3187599"/>
                  <a:gd name="connsiteX5" fmla="*/ 1235434 w 3575426"/>
                  <a:gd name="connsiteY5" fmla="*/ 2817400 h 3187599"/>
                  <a:gd name="connsiteX6" fmla="*/ 1404932 w 3575426"/>
                  <a:gd name="connsiteY6" fmla="*/ 2996213 h 3187599"/>
                  <a:gd name="connsiteX7" fmla="*/ 1557514 w 3575426"/>
                  <a:gd name="connsiteY7" fmla="*/ 2954838 h 3187599"/>
                  <a:gd name="connsiteX8" fmla="*/ 1753282 w 3575426"/>
                  <a:gd name="connsiteY8" fmla="*/ 2898711 h 3187599"/>
                  <a:gd name="connsiteX9" fmla="*/ 2001950 w 3575426"/>
                  <a:gd name="connsiteY9" fmla="*/ 2826755 h 3187599"/>
                  <a:gd name="connsiteX10" fmla="*/ 2127544 w 3575426"/>
                  <a:gd name="connsiteY10" fmla="*/ 2706946 h 3187599"/>
                  <a:gd name="connsiteX11" fmla="*/ 2149136 w 3575426"/>
                  <a:gd name="connsiteY11" fmla="*/ 2545763 h 3187599"/>
                  <a:gd name="connsiteX12" fmla="*/ 2131064 w 3575426"/>
                  <a:gd name="connsiteY12" fmla="*/ 2541777 h 3187599"/>
                  <a:gd name="connsiteX13" fmla="*/ 2351430 w 3575426"/>
                  <a:gd name="connsiteY13" fmla="*/ 367 h 3187599"/>
                  <a:gd name="connsiteX14" fmla="*/ 2438368 w 3575426"/>
                  <a:gd name="connsiteY14" fmla="*/ 46947 h 3187599"/>
                  <a:gd name="connsiteX15" fmla="*/ 2845964 w 3575426"/>
                  <a:gd name="connsiteY15" fmla="*/ 750106 h 3187599"/>
                  <a:gd name="connsiteX16" fmla="*/ 3401186 w 3575426"/>
                  <a:gd name="connsiteY16" fmla="*/ 1715014 h 3187599"/>
                  <a:gd name="connsiteX17" fmla="*/ 3551334 w 3575426"/>
                  <a:gd name="connsiteY17" fmla="*/ 2117180 h 3187599"/>
                  <a:gd name="connsiteX18" fmla="*/ 3368780 w 3575426"/>
                  <a:gd name="connsiteY18" fmla="*/ 2187388 h 3187599"/>
                  <a:gd name="connsiteX19" fmla="*/ 3236636 w 3575426"/>
                  <a:gd name="connsiteY19" fmla="*/ 2223752 h 3187599"/>
                  <a:gd name="connsiteX20" fmla="*/ 3094408 w 3575426"/>
                  <a:gd name="connsiteY20" fmla="*/ 2264436 h 3187599"/>
                  <a:gd name="connsiteX21" fmla="*/ 2703376 w 3575426"/>
                  <a:gd name="connsiteY21" fmla="*/ 2376409 h 3187599"/>
                  <a:gd name="connsiteX22" fmla="*/ 2581314 w 3575426"/>
                  <a:gd name="connsiteY22" fmla="*/ 2410612 h 3187599"/>
                  <a:gd name="connsiteX23" fmla="*/ 2430086 w 3575426"/>
                  <a:gd name="connsiteY23" fmla="*/ 2454538 h 3187599"/>
                  <a:gd name="connsiteX24" fmla="*/ 2357714 w 3575426"/>
                  <a:gd name="connsiteY24" fmla="*/ 2492702 h 3187599"/>
                  <a:gd name="connsiteX25" fmla="*/ 2332508 w 3575426"/>
                  <a:gd name="connsiteY25" fmla="*/ 2589553 h 3187599"/>
                  <a:gd name="connsiteX26" fmla="*/ 2305504 w 3575426"/>
                  <a:gd name="connsiteY26" fmla="*/ 2723128 h 3187599"/>
                  <a:gd name="connsiteX27" fmla="*/ 2291822 w 3575426"/>
                  <a:gd name="connsiteY27" fmla="*/ 2805577 h 3187599"/>
                  <a:gd name="connsiteX28" fmla="*/ 2238892 w 3575426"/>
                  <a:gd name="connsiteY28" fmla="*/ 2931231 h 3187599"/>
                  <a:gd name="connsiteX29" fmla="*/ 1971722 w 3575426"/>
                  <a:gd name="connsiteY29" fmla="*/ 3026282 h 3187599"/>
                  <a:gd name="connsiteX30" fmla="*/ 1808972 w 3575426"/>
                  <a:gd name="connsiteY30" fmla="*/ 3072367 h 3187599"/>
                  <a:gd name="connsiteX31" fmla="*/ 1544684 w 3575426"/>
                  <a:gd name="connsiteY31" fmla="*/ 3148696 h 3187599"/>
                  <a:gd name="connsiteX32" fmla="*/ 1382294 w 3575426"/>
                  <a:gd name="connsiteY32" fmla="*/ 3187580 h 3187599"/>
                  <a:gd name="connsiteX33" fmla="*/ 1338006 w 3575426"/>
                  <a:gd name="connsiteY33" fmla="*/ 3176058 h 3187599"/>
                  <a:gd name="connsiteX34" fmla="*/ 1165894 w 3575426"/>
                  <a:gd name="connsiteY34" fmla="*/ 3016921 h 3187599"/>
                  <a:gd name="connsiteX35" fmla="*/ 1009264 w 3575426"/>
                  <a:gd name="connsiteY35" fmla="*/ 2865704 h 3187599"/>
                  <a:gd name="connsiteX36" fmla="*/ 922488 w 3575426"/>
                  <a:gd name="connsiteY36" fmla="*/ 2883346 h 3187599"/>
                  <a:gd name="connsiteX37" fmla="*/ 757218 w 3575426"/>
                  <a:gd name="connsiteY37" fmla="*/ 2930871 h 3187599"/>
                  <a:gd name="connsiteX38" fmla="*/ 614992 w 3575426"/>
                  <a:gd name="connsiteY38" fmla="*/ 2970476 h 3187599"/>
                  <a:gd name="connsiteX39" fmla="*/ 436760 w 3575426"/>
                  <a:gd name="connsiteY39" fmla="*/ 3003959 h 3187599"/>
                  <a:gd name="connsiteX40" fmla="*/ 25924 w 3575426"/>
                  <a:gd name="connsiteY40" fmla="*/ 2292159 h 3187599"/>
                  <a:gd name="connsiteX41" fmla="*/ 0 w 3575426"/>
                  <a:gd name="connsiteY41" fmla="*/ 2243914 h 3187599"/>
                  <a:gd name="connsiteX42" fmla="*/ 127102 w 3575426"/>
                  <a:gd name="connsiteY42" fmla="*/ 2119340 h 3187599"/>
                  <a:gd name="connsiteX43" fmla="*/ 543700 w 3575426"/>
                  <a:gd name="connsiteY43" fmla="*/ 1715014 h 3187599"/>
                  <a:gd name="connsiteX44" fmla="*/ 1605894 w 3575426"/>
                  <a:gd name="connsiteY44" fmla="*/ 688539 h 3187599"/>
                  <a:gd name="connsiteX45" fmla="*/ 2168318 w 3575426"/>
                  <a:gd name="connsiteY45" fmla="*/ 144878 h 3187599"/>
                  <a:gd name="connsiteX46" fmla="*/ 2319186 w 3575426"/>
                  <a:gd name="connsiteY46" fmla="*/ 10223 h 3187599"/>
                  <a:gd name="connsiteX47" fmla="*/ 2351430 w 3575426"/>
                  <a:gd name="connsiteY47" fmla="*/ 367 h 318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575426" h="3187599">
                    <a:moveTo>
                      <a:pt x="2131064" y="2541777"/>
                    </a:moveTo>
                    <a:cubicBezTo>
                      <a:pt x="2102352" y="2542638"/>
                      <a:pt x="2038926" y="2558626"/>
                      <a:pt x="1915582" y="2595054"/>
                    </a:cubicBezTo>
                    <a:cubicBezTo>
                      <a:pt x="1845768" y="2615921"/>
                      <a:pt x="1774874" y="2636429"/>
                      <a:pt x="1758320" y="2640746"/>
                    </a:cubicBezTo>
                    <a:cubicBezTo>
                      <a:pt x="1705060" y="2655138"/>
                      <a:pt x="1546718" y="2700830"/>
                      <a:pt x="1499216" y="2715941"/>
                    </a:cubicBezTo>
                    <a:cubicBezTo>
                      <a:pt x="1474026" y="2723497"/>
                      <a:pt x="1435160" y="2735010"/>
                      <a:pt x="1412848" y="2741126"/>
                    </a:cubicBezTo>
                    <a:cubicBezTo>
                      <a:pt x="1251628" y="2785379"/>
                      <a:pt x="1235074" y="2792575"/>
                      <a:pt x="1235434" y="2817400"/>
                    </a:cubicBezTo>
                    <a:cubicBezTo>
                      <a:pt x="1235434" y="2833590"/>
                      <a:pt x="1389816" y="2996213"/>
                      <a:pt x="1404932" y="2996213"/>
                    </a:cubicBezTo>
                    <a:cubicBezTo>
                      <a:pt x="1411768" y="2996213"/>
                      <a:pt x="1480504" y="2977864"/>
                      <a:pt x="1557514" y="2954838"/>
                    </a:cubicBezTo>
                    <a:cubicBezTo>
                      <a:pt x="1634526" y="2932171"/>
                      <a:pt x="1722334" y="2906986"/>
                      <a:pt x="1753282" y="2898711"/>
                    </a:cubicBezTo>
                    <a:cubicBezTo>
                      <a:pt x="1830294" y="2878204"/>
                      <a:pt x="1941492" y="2846183"/>
                      <a:pt x="2001950" y="2826755"/>
                    </a:cubicBezTo>
                    <a:cubicBezTo>
                      <a:pt x="2119266" y="2789697"/>
                      <a:pt x="2108470" y="2800131"/>
                      <a:pt x="2127544" y="2706946"/>
                    </a:cubicBezTo>
                    <a:cubicBezTo>
                      <a:pt x="2154534" y="2577424"/>
                      <a:pt x="2157412" y="2554038"/>
                      <a:pt x="2149136" y="2545763"/>
                    </a:cubicBezTo>
                    <a:cubicBezTo>
                      <a:pt x="2146346" y="2542885"/>
                      <a:pt x="2140634" y="2541491"/>
                      <a:pt x="2131064" y="2541777"/>
                    </a:cubicBezTo>
                    <a:close/>
                    <a:moveTo>
                      <a:pt x="2351430" y="367"/>
                    </a:moveTo>
                    <a:cubicBezTo>
                      <a:pt x="2384156" y="-2739"/>
                      <a:pt x="2417034" y="14003"/>
                      <a:pt x="2438368" y="46947"/>
                    </a:cubicBezTo>
                    <a:cubicBezTo>
                      <a:pt x="2451690" y="67829"/>
                      <a:pt x="2635324" y="384305"/>
                      <a:pt x="2845964" y="750106"/>
                    </a:cubicBezTo>
                    <a:cubicBezTo>
                      <a:pt x="3056602" y="1116267"/>
                      <a:pt x="3306488" y="1550476"/>
                      <a:pt x="3401186" y="1715014"/>
                    </a:cubicBezTo>
                    <a:cubicBezTo>
                      <a:pt x="3589140" y="2041211"/>
                      <a:pt x="3598862" y="2066774"/>
                      <a:pt x="3551334" y="2117180"/>
                    </a:cubicBezTo>
                    <a:cubicBezTo>
                      <a:pt x="3529730" y="2140222"/>
                      <a:pt x="3506324" y="2149223"/>
                      <a:pt x="3368780" y="2187388"/>
                    </a:cubicBezTo>
                    <a:cubicBezTo>
                      <a:pt x="3338174" y="2195668"/>
                      <a:pt x="3278764" y="2212230"/>
                      <a:pt x="3236636" y="2223752"/>
                    </a:cubicBezTo>
                    <a:cubicBezTo>
                      <a:pt x="3194868" y="2235273"/>
                      <a:pt x="3130776" y="2253635"/>
                      <a:pt x="3094408" y="2264436"/>
                    </a:cubicBezTo>
                    <a:cubicBezTo>
                      <a:pt x="3006552" y="2290719"/>
                      <a:pt x="2741544" y="2366328"/>
                      <a:pt x="2703376" y="2376409"/>
                    </a:cubicBezTo>
                    <a:cubicBezTo>
                      <a:pt x="2686454" y="2380729"/>
                      <a:pt x="2631724" y="2396211"/>
                      <a:pt x="2581314" y="2410612"/>
                    </a:cubicBezTo>
                    <a:cubicBezTo>
                      <a:pt x="2530906" y="2425374"/>
                      <a:pt x="2462852" y="2445176"/>
                      <a:pt x="2430086" y="2454538"/>
                    </a:cubicBezTo>
                    <a:cubicBezTo>
                      <a:pt x="2394800" y="2464979"/>
                      <a:pt x="2365274" y="2480460"/>
                      <a:pt x="2357714" y="2492702"/>
                    </a:cubicBezTo>
                    <a:cubicBezTo>
                      <a:pt x="2350872" y="2503863"/>
                      <a:pt x="2339710" y="2547428"/>
                      <a:pt x="2332508" y="2589553"/>
                    </a:cubicBezTo>
                    <a:cubicBezTo>
                      <a:pt x="2325308" y="2631317"/>
                      <a:pt x="2313426" y="2691444"/>
                      <a:pt x="2305504" y="2723128"/>
                    </a:cubicBezTo>
                    <a:cubicBezTo>
                      <a:pt x="2297942" y="2754451"/>
                      <a:pt x="2291822" y="2791535"/>
                      <a:pt x="2291822" y="2805577"/>
                    </a:cubicBezTo>
                    <a:cubicBezTo>
                      <a:pt x="2291822" y="2838701"/>
                      <a:pt x="2264456" y="2903868"/>
                      <a:pt x="2238892" y="2931231"/>
                    </a:cubicBezTo>
                    <a:cubicBezTo>
                      <a:pt x="2218368" y="2953914"/>
                      <a:pt x="2165438" y="2972636"/>
                      <a:pt x="1971722" y="3026282"/>
                    </a:cubicBezTo>
                    <a:cubicBezTo>
                      <a:pt x="1910150" y="3043204"/>
                      <a:pt x="1837058" y="3064086"/>
                      <a:pt x="1808972" y="3072367"/>
                    </a:cubicBezTo>
                    <a:cubicBezTo>
                      <a:pt x="1760364" y="3087128"/>
                      <a:pt x="1609136" y="3130694"/>
                      <a:pt x="1544684" y="3148696"/>
                    </a:cubicBezTo>
                    <a:cubicBezTo>
                      <a:pt x="1470870" y="3169218"/>
                      <a:pt x="1391656" y="3188300"/>
                      <a:pt x="1382294" y="3187580"/>
                    </a:cubicBezTo>
                    <a:cubicBezTo>
                      <a:pt x="1376532" y="3187220"/>
                      <a:pt x="1356728" y="3181820"/>
                      <a:pt x="1338006" y="3176058"/>
                    </a:cubicBezTo>
                    <a:cubicBezTo>
                      <a:pt x="1314242" y="3168498"/>
                      <a:pt x="1262392" y="3120252"/>
                      <a:pt x="1165894" y="3016921"/>
                    </a:cubicBezTo>
                    <a:cubicBezTo>
                      <a:pt x="1089920" y="2935552"/>
                      <a:pt x="1019346" y="2867504"/>
                      <a:pt x="1009264" y="2865704"/>
                    </a:cubicBezTo>
                    <a:cubicBezTo>
                      <a:pt x="999184" y="2863904"/>
                      <a:pt x="959936" y="2871824"/>
                      <a:pt x="922488" y="2883346"/>
                    </a:cubicBezTo>
                    <a:cubicBezTo>
                      <a:pt x="884682" y="2894867"/>
                      <a:pt x="810148" y="2916110"/>
                      <a:pt x="757218" y="2930871"/>
                    </a:cubicBezTo>
                    <a:cubicBezTo>
                      <a:pt x="704288" y="2945273"/>
                      <a:pt x="640196" y="2963275"/>
                      <a:pt x="614992" y="2970476"/>
                    </a:cubicBezTo>
                    <a:cubicBezTo>
                      <a:pt x="455122" y="3015840"/>
                      <a:pt x="449002" y="3017281"/>
                      <a:pt x="436760" y="3003959"/>
                    </a:cubicBezTo>
                    <a:cubicBezTo>
                      <a:pt x="425238" y="2991358"/>
                      <a:pt x="78854" y="2391170"/>
                      <a:pt x="25924" y="2292159"/>
                    </a:cubicBezTo>
                    <a:lnTo>
                      <a:pt x="0" y="2243914"/>
                    </a:lnTo>
                    <a:lnTo>
                      <a:pt x="127102" y="2119340"/>
                    </a:lnTo>
                    <a:cubicBezTo>
                      <a:pt x="196956" y="2050932"/>
                      <a:pt x="384550" y="1869112"/>
                      <a:pt x="543700" y="1715014"/>
                    </a:cubicBezTo>
                    <a:cubicBezTo>
                      <a:pt x="918528" y="1353174"/>
                      <a:pt x="1076598" y="1200516"/>
                      <a:pt x="1605894" y="688539"/>
                    </a:cubicBezTo>
                    <a:cubicBezTo>
                      <a:pt x="1846060" y="456313"/>
                      <a:pt x="2099186" y="211845"/>
                      <a:pt x="2168318" y="144878"/>
                    </a:cubicBezTo>
                    <a:cubicBezTo>
                      <a:pt x="2237452" y="78270"/>
                      <a:pt x="2305144" y="17423"/>
                      <a:pt x="2319186" y="10223"/>
                    </a:cubicBezTo>
                    <a:cubicBezTo>
                      <a:pt x="2329628" y="4642"/>
                      <a:pt x="2340520" y="1402"/>
                      <a:pt x="2351430" y="36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 sz="1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9" name="文字方塊 8"/>
            <p:cNvSpPr txBox="1"/>
            <p:nvPr/>
          </p:nvSpPr>
          <p:spPr>
            <a:xfrm>
              <a:off x="591140" y="2992379"/>
              <a:ext cx="1202626" cy="77722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/>
                <a:t>The quick brown fox jumps over the lazy dog. </a:t>
              </a:r>
            </a:p>
          </p:txBody>
        </p:sp>
      </p:grpSp>
      <p:sp>
        <p:nvSpPr>
          <p:cNvPr id="67" name="橢圓 66"/>
          <p:cNvSpPr/>
          <p:nvPr/>
        </p:nvSpPr>
        <p:spPr>
          <a:xfrm>
            <a:off x="2032710" y="2118066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68" name="橢圓 67"/>
          <p:cNvSpPr/>
          <p:nvPr/>
        </p:nvSpPr>
        <p:spPr>
          <a:xfrm>
            <a:off x="2113131" y="2198487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70" name="文字方塊 69"/>
          <p:cNvSpPr txBox="1"/>
          <p:nvPr/>
        </p:nvSpPr>
        <p:spPr>
          <a:xfrm>
            <a:off x="2111010" y="2552243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83" name="橢圓 82"/>
          <p:cNvSpPr/>
          <p:nvPr/>
        </p:nvSpPr>
        <p:spPr>
          <a:xfrm>
            <a:off x="2660655" y="4190030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橢圓 83"/>
          <p:cNvSpPr/>
          <p:nvPr/>
        </p:nvSpPr>
        <p:spPr>
          <a:xfrm>
            <a:off x="2727724" y="4257100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85" name="橢圓 84"/>
          <p:cNvSpPr/>
          <p:nvPr/>
        </p:nvSpPr>
        <p:spPr>
          <a:xfrm>
            <a:off x="2808145" y="4337521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87" name="文字方塊 86"/>
          <p:cNvSpPr txBox="1"/>
          <p:nvPr/>
        </p:nvSpPr>
        <p:spPr>
          <a:xfrm>
            <a:off x="2806024" y="4691277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100" name="橢圓 99"/>
          <p:cNvSpPr/>
          <p:nvPr/>
        </p:nvSpPr>
        <p:spPr>
          <a:xfrm>
            <a:off x="4909769" y="4190030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C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01" name="橢圓 100"/>
          <p:cNvSpPr/>
          <p:nvPr/>
        </p:nvSpPr>
        <p:spPr>
          <a:xfrm>
            <a:off x="4976838" y="4257100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02" name="橢圓 101"/>
          <p:cNvSpPr/>
          <p:nvPr/>
        </p:nvSpPr>
        <p:spPr>
          <a:xfrm>
            <a:off x="5057259" y="4337521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04" name="文字方塊 103"/>
          <p:cNvSpPr txBox="1"/>
          <p:nvPr/>
        </p:nvSpPr>
        <p:spPr>
          <a:xfrm>
            <a:off x="5055138" y="4691277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117" name="橢圓 116"/>
          <p:cNvSpPr/>
          <p:nvPr/>
        </p:nvSpPr>
        <p:spPr>
          <a:xfrm>
            <a:off x="5604783" y="2050996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33000">
                <a:srgbClr val="FFFF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8" name="橢圓 117"/>
          <p:cNvSpPr/>
          <p:nvPr/>
        </p:nvSpPr>
        <p:spPr>
          <a:xfrm>
            <a:off x="5671852" y="2118065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19" name="橢圓 118"/>
          <p:cNvSpPr/>
          <p:nvPr/>
        </p:nvSpPr>
        <p:spPr>
          <a:xfrm>
            <a:off x="5752274" y="2198486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21" name="文字方塊 120"/>
          <p:cNvSpPr txBox="1"/>
          <p:nvPr/>
        </p:nvSpPr>
        <p:spPr>
          <a:xfrm>
            <a:off x="5797934" y="2571767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grpSp>
        <p:nvGrpSpPr>
          <p:cNvPr id="124" name="群組 123"/>
          <p:cNvGrpSpPr/>
          <p:nvPr/>
        </p:nvGrpSpPr>
        <p:grpSpPr>
          <a:xfrm>
            <a:off x="2550581" y="2180587"/>
            <a:ext cx="354286" cy="421673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125" name="手繪多邊形 124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7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28" name="群組 127"/>
          <p:cNvGrpSpPr/>
          <p:nvPr/>
        </p:nvGrpSpPr>
        <p:grpSpPr>
          <a:xfrm>
            <a:off x="3212412" y="4446536"/>
            <a:ext cx="470060" cy="285699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129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0" name="手繪多邊形 129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31" name="群組 130"/>
          <p:cNvGrpSpPr/>
          <p:nvPr/>
        </p:nvGrpSpPr>
        <p:grpSpPr>
          <a:xfrm>
            <a:off x="5518703" y="4375164"/>
            <a:ext cx="306298" cy="306154"/>
            <a:chOff x="5138299" y="5143045"/>
            <a:chExt cx="388822" cy="388640"/>
          </a:xfrm>
          <a:solidFill>
            <a:schemeClr val="bg1">
              <a:lumMod val="50000"/>
            </a:schemeClr>
          </a:solidFill>
        </p:grpSpPr>
        <p:sp>
          <p:nvSpPr>
            <p:cNvPr id="132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3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34" name="手繪多邊形 133"/>
          <p:cNvSpPr>
            <a:spLocks/>
          </p:cNvSpPr>
          <p:nvPr/>
        </p:nvSpPr>
        <p:spPr bwMode="auto">
          <a:xfrm>
            <a:off x="6295406" y="2270466"/>
            <a:ext cx="266924" cy="266935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6" name="文字方塊 135"/>
          <p:cNvSpPr txBox="1"/>
          <p:nvPr/>
        </p:nvSpPr>
        <p:spPr>
          <a:xfrm>
            <a:off x="2027522" y="631399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37" name="文字方塊 136"/>
          <p:cNvSpPr txBox="1"/>
          <p:nvPr/>
        </p:nvSpPr>
        <p:spPr>
          <a:xfrm>
            <a:off x="221775" y="2510035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38" name="文字方塊 137"/>
          <p:cNvSpPr txBox="1"/>
          <p:nvPr/>
        </p:nvSpPr>
        <p:spPr>
          <a:xfrm>
            <a:off x="881463" y="4601007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39" name="文字方塊 138"/>
          <p:cNvSpPr txBox="1"/>
          <p:nvPr/>
        </p:nvSpPr>
        <p:spPr>
          <a:xfrm>
            <a:off x="6629400" y="4601007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40" name="文字方塊 139"/>
          <p:cNvSpPr txBox="1"/>
          <p:nvPr/>
        </p:nvSpPr>
        <p:spPr>
          <a:xfrm>
            <a:off x="6968700" y="173093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4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24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橢圓 90"/>
          <p:cNvSpPr/>
          <p:nvPr/>
        </p:nvSpPr>
        <p:spPr>
          <a:xfrm>
            <a:off x="2514600" y="1371600"/>
            <a:ext cx="4114800" cy="4114800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785212" y="729000"/>
            <a:ext cx="1573576" cy="1573579"/>
            <a:chOff x="445771" y="2491132"/>
            <a:chExt cx="1573576" cy="1573579"/>
          </a:xfrm>
        </p:grpSpPr>
        <p:sp>
          <p:nvSpPr>
            <p:cNvPr id="3" name="橢圓 2"/>
            <p:cNvSpPr/>
            <p:nvPr/>
          </p:nvSpPr>
          <p:spPr>
            <a:xfrm>
              <a:off x="445771" y="2491132"/>
              <a:ext cx="1573576" cy="1573579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C0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4" name="橢圓 3"/>
            <p:cNvSpPr/>
            <p:nvPr/>
          </p:nvSpPr>
          <p:spPr>
            <a:xfrm>
              <a:off x="512840" y="2558202"/>
              <a:ext cx="1439437" cy="143944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5" name="橢圓 4"/>
            <p:cNvSpPr/>
            <p:nvPr/>
          </p:nvSpPr>
          <p:spPr>
            <a:xfrm>
              <a:off x="593261" y="2638623"/>
              <a:ext cx="1278594" cy="127859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1093934" y="2696175"/>
              <a:ext cx="305625" cy="247763"/>
              <a:chOff x="2277122" y="2547918"/>
              <a:chExt cx="514369" cy="416987"/>
            </a:xfrm>
          </p:grpSpPr>
          <p:sp>
            <p:nvSpPr>
              <p:cNvPr id="7" name="Freeform 101"/>
              <p:cNvSpPr>
                <a:spLocks/>
              </p:cNvSpPr>
              <p:nvPr/>
            </p:nvSpPr>
            <p:spPr bwMode="auto">
              <a:xfrm flipH="1">
                <a:off x="2708910" y="2842613"/>
                <a:ext cx="82581" cy="122292"/>
              </a:xfrm>
              <a:custGeom>
                <a:avLst/>
                <a:gdLst>
                  <a:gd name="T0" fmla="*/ 1095 w 1615"/>
                  <a:gd name="T1" fmla="*/ 2309 h 2388"/>
                  <a:gd name="T2" fmla="*/ 937 w 1615"/>
                  <a:gd name="T3" fmla="*/ 2205 h 2388"/>
                  <a:gd name="T4" fmla="*/ 432 w 1615"/>
                  <a:gd name="T5" fmla="*/ 1371 h 2388"/>
                  <a:gd name="T6" fmla="*/ 0 w 1615"/>
                  <a:gd name="T7" fmla="*/ 493 h 2388"/>
                  <a:gd name="T8" fmla="*/ 576 w 1615"/>
                  <a:gd name="T9" fmla="*/ 173 h 2388"/>
                  <a:gd name="T10" fmla="*/ 1582 w 1615"/>
                  <a:gd name="T11" fmla="*/ 1904 h 2388"/>
                  <a:gd name="T12" fmla="*/ 1095 w 1615"/>
                  <a:gd name="T13" fmla="*/ 2309 h 2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2388">
                    <a:moveTo>
                      <a:pt x="1095" y="2309"/>
                    </a:moveTo>
                    <a:cubicBezTo>
                      <a:pt x="1047" y="2295"/>
                      <a:pt x="976" y="2248"/>
                      <a:pt x="937" y="2205"/>
                    </a:cubicBezTo>
                    <a:cubicBezTo>
                      <a:pt x="897" y="2162"/>
                      <a:pt x="670" y="1787"/>
                      <a:pt x="432" y="1371"/>
                    </a:cubicBezTo>
                    <a:cubicBezTo>
                      <a:pt x="57" y="716"/>
                      <a:pt x="0" y="599"/>
                      <a:pt x="0" y="493"/>
                    </a:cubicBezTo>
                    <a:cubicBezTo>
                      <a:pt x="0" y="177"/>
                      <a:pt x="319" y="0"/>
                      <a:pt x="576" y="173"/>
                    </a:cubicBezTo>
                    <a:cubicBezTo>
                      <a:pt x="708" y="261"/>
                      <a:pt x="1562" y="1731"/>
                      <a:pt x="1582" y="1904"/>
                    </a:cubicBezTo>
                    <a:cubicBezTo>
                      <a:pt x="1615" y="2180"/>
                      <a:pt x="1364" y="2388"/>
                      <a:pt x="1095" y="23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 sz="1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手繪多邊形 7"/>
              <p:cNvSpPr>
                <a:spLocks/>
              </p:cNvSpPr>
              <p:nvPr/>
            </p:nvSpPr>
            <p:spPr bwMode="auto">
              <a:xfrm flipH="1">
                <a:off x="2277122" y="2547918"/>
                <a:ext cx="411355" cy="366734"/>
              </a:xfrm>
              <a:custGeom>
                <a:avLst/>
                <a:gdLst>
                  <a:gd name="connsiteX0" fmla="*/ 2131064 w 3575426"/>
                  <a:gd name="connsiteY0" fmla="*/ 2541777 h 3187599"/>
                  <a:gd name="connsiteX1" fmla="*/ 1915582 w 3575426"/>
                  <a:gd name="connsiteY1" fmla="*/ 2595054 h 3187599"/>
                  <a:gd name="connsiteX2" fmla="*/ 1758320 w 3575426"/>
                  <a:gd name="connsiteY2" fmla="*/ 2640746 h 3187599"/>
                  <a:gd name="connsiteX3" fmla="*/ 1499216 w 3575426"/>
                  <a:gd name="connsiteY3" fmla="*/ 2715941 h 3187599"/>
                  <a:gd name="connsiteX4" fmla="*/ 1412848 w 3575426"/>
                  <a:gd name="connsiteY4" fmla="*/ 2741126 h 3187599"/>
                  <a:gd name="connsiteX5" fmla="*/ 1235434 w 3575426"/>
                  <a:gd name="connsiteY5" fmla="*/ 2817400 h 3187599"/>
                  <a:gd name="connsiteX6" fmla="*/ 1404932 w 3575426"/>
                  <a:gd name="connsiteY6" fmla="*/ 2996213 h 3187599"/>
                  <a:gd name="connsiteX7" fmla="*/ 1557514 w 3575426"/>
                  <a:gd name="connsiteY7" fmla="*/ 2954838 h 3187599"/>
                  <a:gd name="connsiteX8" fmla="*/ 1753282 w 3575426"/>
                  <a:gd name="connsiteY8" fmla="*/ 2898711 h 3187599"/>
                  <a:gd name="connsiteX9" fmla="*/ 2001950 w 3575426"/>
                  <a:gd name="connsiteY9" fmla="*/ 2826755 h 3187599"/>
                  <a:gd name="connsiteX10" fmla="*/ 2127544 w 3575426"/>
                  <a:gd name="connsiteY10" fmla="*/ 2706946 h 3187599"/>
                  <a:gd name="connsiteX11" fmla="*/ 2149136 w 3575426"/>
                  <a:gd name="connsiteY11" fmla="*/ 2545763 h 3187599"/>
                  <a:gd name="connsiteX12" fmla="*/ 2131064 w 3575426"/>
                  <a:gd name="connsiteY12" fmla="*/ 2541777 h 3187599"/>
                  <a:gd name="connsiteX13" fmla="*/ 2351430 w 3575426"/>
                  <a:gd name="connsiteY13" fmla="*/ 367 h 3187599"/>
                  <a:gd name="connsiteX14" fmla="*/ 2438368 w 3575426"/>
                  <a:gd name="connsiteY14" fmla="*/ 46947 h 3187599"/>
                  <a:gd name="connsiteX15" fmla="*/ 2845964 w 3575426"/>
                  <a:gd name="connsiteY15" fmla="*/ 750106 h 3187599"/>
                  <a:gd name="connsiteX16" fmla="*/ 3401186 w 3575426"/>
                  <a:gd name="connsiteY16" fmla="*/ 1715014 h 3187599"/>
                  <a:gd name="connsiteX17" fmla="*/ 3551334 w 3575426"/>
                  <a:gd name="connsiteY17" fmla="*/ 2117180 h 3187599"/>
                  <a:gd name="connsiteX18" fmla="*/ 3368780 w 3575426"/>
                  <a:gd name="connsiteY18" fmla="*/ 2187388 h 3187599"/>
                  <a:gd name="connsiteX19" fmla="*/ 3236636 w 3575426"/>
                  <a:gd name="connsiteY19" fmla="*/ 2223752 h 3187599"/>
                  <a:gd name="connsiteX20" fmla="*/ 3094408 w 3575426"/>
                  <a:gd name="connsiteY20" fmla="*/ 2264436 h 3187599"/>
                  <a:gd name="connsiteX21" fmla="*/ 2703376 w 3575426"/>
                  <a:gd name="connsiteY21" fmla="*/ 2376409 h 3187599"/>
                  <a:gd name="connsiteX22" fmla="*/ 2581314 w 3575426"/>
                  <a:gd name="connsiteY22" fmla="*/ 2410612 h 3187599"/>
                  <a:gd name="connsiteX23" fmla="*/ 2430086 w 3575426"/>
                  <a:gd name="connsiteY23" fmla="*/ 2454538 h 3187599"/>
                  <a:gd name="connsiteX24" fmla="*/ 2357714 w 3575426"/>
                  <a:gd name="connsiteY24" fmla="*/ 2492702 h 3187599"/>
                  <a:gd name="connsiteX25" fmla="*/ 2332508 w 3575426"/>
                  <a:gd name="connsiteY25" fmla="*/ 2589553 h 3187599"/>
                  <a:gd name="connsiteX26" fmla="*/ 2305504 w 3575426"/>
                  <a:gd name="connsiteY26" fmla="*/ 2723128 h 3187599"/>
                  <a:gd name="connsiteX27" fmla="*/ 2291822 w 3575426"/>
                  <a:gd name="connsiteY27" fmla="*/ 2805577 h 3187599"/>
                  <a:gd name="connsiteX28" fmla="*/ 2238892 w 3575426"/>
                  <a:gd name="connsiteY28" fmla="*/ 2931231 h 3187599"/>
                  <a:gd name="connsiteX29" fmla="*/ 1971722 w 3575426"/>
                  <a:gd name="connsiteY29" fmla="*/ 3026282 h 3187599"/>
                  <a:gd name="connsiteX30" fmla="*/ 1808972 w 3575426"/>
                  <a:gd name="connsiteY30" fmla="*/ 3072367 h 3187599"/>
                  <a:gd name="connsiteX31" fmla="*/ 1544684 w 3575426"/>
                  <a:gd name="connsiteY31" fmla="*/ 3148696 h 3187599"/>
                  <a:gd name="connsiteX32" fmla="*/ 1382294 w 3575426"/>
                  <a:gd name="connsiteY32" fmla="*/ 3187580 h 3187599"/>
                  <a:gd name="connsiteX33" fmla="*/ 1338006 w 3575426"/>
                  <a:gd name="connsiteY33" fmla="*/ 3176058 h 3187599"/>
                  <a:gd name="connsiteX34" fmla="*/ 1165894 w 3575426"/>
                  <a:gd name="connsiteY34" fmla="*/ 3016921 h 3187599"/>
                  <a:gd name="connsiteX35" fmla="*/ 1009264 w 3575426"/>
                  <a:gd name="connsiteY35" fmla="*/ 2865704 h 3187599"/>
                  <a:gd name="connsiteX36" fmla="*/ 922488 w 3575426"/>
                  <a:gd name="connsiteY36" fmla="*/ 2883346 h 3187599"/>
                  <a:gd name="connsiteX37" fmla="*/ 757218 w 3575426"/>
                  <a:gd name="connsiteY37" fmla="*/ 2930871 h 3187599"/>
                  <a:gd name="connsiteX38" fmla="*/ 614992 w 3575426"/>
                  <a:gd name="connsiteY38" fmla="*/ 2970476 h 3187599"/>
                  <a:gd name="connsiteX39" fmla="*/ 436760 w 3575426"/>
                  <a:gd name="connsiteY39" fmla="*/ 3003959 h 3187599"/>
                  <a:gd name="connsiteX40" fmla="*/ 25924 w 3575426"/>
                  <a:gd name="connsiteY40" fmla="*/ 2292159 h 3187599"/>
                  <a:gd name="connsiteX41" fmla="*/ 0 w 3575426"/>
                  <a:gd name="connsiteY41" fmla="*/ 2243914 h 3187599"/>
                  <a:gd name="connsiteX42" fmla="*/ 127102 w 3575426"/>
                  <a:gd name="connsiteY42" fmla="*/ 2119340 h 3187599"/>
                  <a:gd name="connsiteX43" fmla="*/ 543700 w 3575426"/>
                  <a:gd name="connsiteY43" fmla="*/ 1715014 h 3187599"/>
                  <a:gd name="connsiteX44" fmla="*/ 1605894 w 3575426"/>
                  <a:gd name="connsiteY44" fmla="*/ 688539 h 3187599"/>
                  <a:gd name="connsiteX45" fmla="*/ 2168318 w 3575426"/>
                  <a:gd name="connsiteY45" fmla="*/ 144878 h 3187599"/>
                  <a:gd name="connsiteX46" fmla="*/ 2319186 w 3575426"/>
                  <a:gd name="connsiteY46" fmla="*/ 10223 h 3187599"/>
                  <a:gd name="connsiteX47" fmla="*/ 2351430 w 3575426"/>
                  <a:gd name="connsiteY47" fmla="*/ 367 h 318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575426" h="3187599">
                    <a:moveTo>
                      <a:pt x="2131064" y="2541777"/>
                    </a:moveTo>
                    <a:cubicBezTo>
                      <a:pt x="2102352" y="2542638"/>
                      <a:pt x="2038926" y="2558626"/>
                      <a:pt x="1915582" y="2595054"/>
                    </a:cubicBezTo>
                    <a:cubicBezTo>
                      <a:pt x="1845768" y="2615921"/>
                      <a:pt x="1774874" y="2636429"/>
                      <a:pt x="1758320" y="2640746"/>
                    </a:cubicBezTo>
                    <a:cubicBezTo>
                      <a:pt x="1705060" y="2655138"/>
                      <a:pt x="1546718" y="2700830"/>
                      <a:pt x="1499216" y="2715941"/>
                    </a:cubicBezTo>
                    <a:cubicBezTo>
                      <a:pt x="1474026" y="2723497"/>
                      <a:pt x="1435160" y="2735010"/>
                      <a:pt x="1412848" y="2741126"/>
                    </a:cubicBezTo>
                    <a:cubicBezTo>
                      <a:pt x="1251628" y="2785379"/>
                      <a:pt x="1235074" y="2792575"/>
                      <a:pt x="1235434" y="2817400"/>
                    </a:cubicBezTo>
                    <a:cubicBezTo>
                      <a:pt x="1235434" y="2833590"/>
                      <a:pt x="1389816" y="2996213"/>
                      <a:pt x="1404932" y="2996213"/>
                    </a:cubicBezTo>
                    <a:cubicBezTo>
                      <a:pt x="1411768" y="2996213"/>
                      <a:pt x="1480504" y="2977864"/>
                      <a:pt x="1557514" y="2954838"/>
                    </a:cubicBezTo>
                    <a:cubicBezTo>
                      <a:pt x="1634526" y="2932171"/>
                      <a:pt x="1722334" y="2906986"/>
                      <a:pt x="1753282" y="2898711"/>
                    </a:cubicBezTo>
                    <a:cubicBezTo>
                      <a:pt x="1830294" y="2878204"/>
                      <a:pt x="1941492" y="2846183"/>
                      <a:pt x="2001950" y="2826755"/>
                    </a:cubicBezTo>
                    <a:cubicBezTo>
                      <a:pt x="2119266" y="2789697"/>
                      <a:pt x="2108470" y="2800131"/>
                      <a:pt x="2127544" y="2706946"/>
                    </a:cubicBezTo>
                    <a:cubicBezTo>
                      <a:pt x="2154534" y="2577424"/>
                      <a:pt x="2157412" y="2554038"/>
                      <a:pt x="2149136" y="2545763"/>
                    </a:cubicBezTo>
                    <a:cubicBezTo>
                      <a:pt x="2146346" y="2542885"/>
                      <a:pt x="2140634" y="2541491"/>
                      <a:pt x="2131064" y="2541777"/>
                    </a:cubicBezTo>
                    <a:close/>
                    <a:moveTo>
                      <a:pt x="2351430" y="367"/>
                    </a:moveTo>
                    <a:cubicBezTo>
                      <a:pt x="2384156" y="-2739"/>
                      <a:pt x="2417034" y="14003"/>
                      <a:pt x="2438368" y="46947"/>
                    </a:cubicBezTo>
                    <a:cubicBezTo>
                      <a:pt x="2451690" y="67829"/>
                      <a:pt x="2635324" y="384305"/>
                      <a:pt x="2845964" y="750106"/>
                    </a:cubicBezTo>
                    <a:cubicBezTo>
                      <a:pt x="3056602" y="1116267"/>
                      <a:pt x="3306488" y="1550476"/>
                      <a:pt x="3401186" y="1715014"/>
                    </a:cubicBezTo>
                    <a:cubicBezTo>
                      <a:pt x="3589140" y="2041211"/>
                      <a:pt x="3598862" y="2066774"/>
                      <a:pt x="3551334" y="2117180"/>
                    </a:cubicBezTo>
                    <a:cubicBezTo>
                      <a:pt x="3529730" y="2140222"/>
                      <a:pt x="3506324" y="2149223"/>
                      <a:pt x="3368780" y="2187388"/>
                    </a:cubicBezTo>
                    <a:cubicBezTo>
                      <a:pt x="3338174" y="2195668"/>
                      <a:pt x="3278764" y="2212230"/>
                      <a:pt x="3236636" y="2223752"/>
                    </a:cubicBezTo>
                    <a:cubicBezTo>
                      <a:pt x="3194868" y="2235273"/>
                      <a:pt x="3130776" y="2253635"/>
                      <a:pt x="3094408" y="2264436"/>
                    </a:cubicBezTo>
                    <a:cubicBezTo>
                      <a:pt x="3006552" y="2290719"/>
                      <a:pt x="2741544" y="2366328"/>
                      <a:pt x="2703376" y="2376409"/>
                    </a:cubicBezTo>
                    <a:cubicBezTo>
                      <a:pt x="2686454" y="2380729"/>
                      <a:pt x="2631724" y="2396211"/>
                      <a:pt x="2581314" y="2410612"/>
                    </a:cubicBezTo>
                    <a:cubicBezTo>
                      <a:pt x="2530906" y="2425374"/>
                      <a:pt x="2462852" y="2445176"/>
                      <a:pt x="2430086" y="2454538"/>
                    </a:cubicBezTo>
                    <a:cubicBezTo>
                      <a:pt x="2394800" y="2464979"/>
                      <a:pt x="2365274" y="2480460"/>
                      <a:pt x="2357714" y="2492702"/>
                    </a:cubicBezTo>
                    <a:cubicBezTo>
                      <a:pt x="2350872" y="2503863"/>
                      <a:pt x="2339710" y="2547428"/>
                      <a:pt x="2332508" y="2589553"/>
                    </a:cubicBezTo>
                    <a:cubicBezTo>
                      <a:pt x="2325308" y="2631317"/>
                      <a:pt x="2313426" y="2691444"/>
                      <a:pt x="2305504" y="2723128"/>
                    </a:cubicBezTo>
                    <a:cubicBezTo>
                      <a:pt x="2297942" y="2754451"/>
                      <a:pt x="2291822" y="2791535"/>
                      <a:pt x="2291822" y="2805577"/>
                    </a:cubicBezTo>
                    <a:cubicBezTo>
                      <a:pt x="2291822" y="2838701"/>
                      <a:pt x="2264456" y="2903868"/>
                      <a:pt x="2238892" y="2931231"/>
                    </a:cubicBezTo>
                    <a:cubicBezTo>
                      <a:pt x="2218368" y="2953914"/>
                      <a:pt x="2165438" y="2972636"/>
                      <a:pt x="1971722" y="3026282"/>
                    </a:cubicBezTo>
                    <a:cubicBezTo>
                      <a:pt x="1910150" y="3043204"/>
                      <a:pt x="1837058" y="3064086"/>
                      <a:pt x="1808972" y="3072367"/>
                    </a:cubicBezTo>
                    <a:cubicBezTo>
                      <a:pt x="1760364" y="3087128"/>
                      <a:pt x="1609136" y="3130694"/>
                      <a:pt x="1544684" y="3148696"/>
                    </a:cubicBezTo>
                    <a:cubicBezTo>
                      <a:pt x="1470870" y="3169218"/>
                      <a:pt x="1391656" y="3188300"/>
                      <a:pt x="1382294" y="3187580"/>
                    </a:cubicBezTo>
                    <a:cubicBezTo>
                      <a:pt x="1376532" y="3187220"/>
                      <a:pt x="1356728" y="3181820"/>
                      <a:pt x="1338006" y="3176058"/>
                    </a:cubicBezTo>
                    <a:cubicBezTo>
                      <a:pt x="1314242" y="3168498"/>
                      <a:pt x="1262392" y="3120252"/>
                      <a:pt x="1165894" y="3016921"/>
                    </a:cubicBezTo>
                    <a:cubicBezTo>
                      <a:pt x="1089920" y="2935552"/>
                      <a:pt x="1019346" y="2867504"/>
                      <a:pt x="1009264" y="2865704"/>
                    </a:cubicBezTo>
                    <a:cubicBezTo>
                      <a:pt x="999184" y="2863904"/>
                      <a:pt x="959936" y="2871824"/>
                      <a:pt x="922488" y="2883346"/>
                    </a:cubicBezTo>
                    <a:cubicBezTo>
                      <a:pt x="884682" y="2894867"/>
                      <a:pt x="810148" y="2916110"/>
                      <a:pt x="757218" y="2930871"/>
                    </a:cubicBezTo>
                    <a:cubicBezTo>
                      <a:pt x="704288" y="2945273"/>
                      <a:pt x="640196" y="2963275"/>
                      <a:pt x="614992" y="2970476"/>
                    </a:cubicBezTo>
                    <a:cubicBezTo>
                      <a:pt x="455122" y="3015840"/>
                      <a:pt x="449002" y="3017281"/>
                      <a:pt x="436760" y="3003959"/>
                    </a:cubicBezTo>
                    <a:cubicBezTo>
                      <a:pt x="425238" y="2991358"/>
                      <a:pt x="78854" y="2391170"/>
                      <a:pt x="25924" y="2292159"/>
                    </a:cubicBezTo>
                    <a:lnTo>
                      <a:pt x="0" y="2243914"/>
                    </a:lnTo>
                    <a:lnTo>
                      <a:pt x="127102" y="2119340"/>
                    </a:lnTo>
                    <a:cubicBezTo>
                      <a:pt x="196956" y="2050932"/>
                      <a:pt x="384550" y="1869112"/>
                      <a:pt x="543700" y="1715014"/>
                    </a:cubicBezTo>
                    <a:cubicBezTo>
                      <a:pt x="918528" y="1353174"/>
                      <a:pt x="1076598" y="1200516"/>
                      <a:pt x="1605894" y="688539"/>
                    </a:cubicBezTo>
                    <a:cubicBezTo>
                      <a:pt x="1846060" y="456313"/>
                      <a:pt x="2099186" y="211845"/>
                      <a:pt x="2168318" y="144878"/>
                    </a:cubicBezTo>
                    <a:cubicBezTo>
                      <a:pt x="2237452" y="78270"/>
                      <a:pt x="2305144" y="17423"/>
                      <a:pt x="2319186" y="10223"/>
                    </a:cubicBezTo>
                    <a:cubicBezTo>
                      <a:pt x="2329628" y="4642"/>
                      <a:pt x="2340520" y="1402"/>
                      <a:pt x="2351430" y="36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 sz="1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9" name="文字方塊 8"/>
            <p:cNvSpPr txBox="1"/>
            <p:nvPr/>
          </p:nvSpPr>
          <p:spPr>
            <a:xfrm>
              <a:off x="591140" y="2992379"/>
              <a:ext cx="1202626" cy="77722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/>
                <a:t>The quick brown fox jumps over the lazy dog. </a:t>
              </a:r>
            </a:p>
          </p:txBody>
        </p:sp>
      </p:grpSp>
      <p:sp>
        <p:nvSpPr>
          <p:cNvPr id="12" name="橢圓 11"/>
          <p:cNvSpPr/>
          <p:nvPr/>
        </p:nvSpPr>
        <p:spPr>
          <a:xfrm>
            <a:off x="3785212" y="4555421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C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3" name="橢圓 12"/>
          <p:cNvSpPr/>
          <p:nvPr/>
        </p:nvSpPr>
        <p:spPr>
          <a:xfrm>
            <a:off x="3852281" y="4622491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4" name="橢圓 13"/>
          <p:cNvSpPr/>
          <p:nvPr/>
        </p:nvSpPr>
        <p:spPr>
          <a:xfrm>
            <a:off x="3932702" y="4702912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6" name="文字方塊 15"/>
          <p:cNvSpPr txBox="1"/>
          <p:nvPr/>
        </p:nvSpPr>
        <p:spPr>
          <a:xfrm>
            <a:off x="3930581" y="5056668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66" name="橢圓 65"/>
          <p:cNvSpPr/>
          <p:nvPr/>
        </p:nvSpPr>
        <p:spPr>
          <a:xfrm>
            <a:off x="2128323" y="1685605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B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67" name="橢圓 66"/>
          <p:cNvSpPr/>
          <p:nvPr/>
        </p:nvSpPr>
        <p:spPr>
          <a:xfrm>
            <a:off x="2195392" y="1752675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68" name="橢圓 67"/>
          <p:cNvSpPr/>
          <p:nvPr/>
        </p:nvSpPr>
        <p:spPr>
          <a:xfrm>
            <a:off x="2275813" y="1833096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70" name="文字方塊 69"/>
          <p:cNvSpPr txBox="1"/>
          <p:nvPr/>
        </p:nvSpPr>
        <p:spPr>
          <a:xfrm>
            <a:off x="2273692" y="2186852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59" name="橢圓 58"/>
          <p:cNvSpPr/>
          <p:nvPr/>
        </p:nvSpPr>
        <p:spPr>
          <a:xfrm>
            <a:off x="5442101" y="3598816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33000">
                <a:srgbClr val="FFFF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5509170" y="3665886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61" name="橢圓 60"/>
          <p:cNvSpPr/>
          <p:nvPr/>
        </p:nvSpPr>
        <p:spPr>
          <a:xfrm>
            <a:off x="5589591" y="3746307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63" name="文字方塊 62"/>
          <p:cNvSpPr txBox="1"/>
          <p:nvPr/>
        </p:nvSpPr>
        <p:spPr>
          <a:xfrm>
            <a:off x="5587470" y="4145783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83" name="橢圓 82"/>
          <p:cNvSpPr/>
          <p:nvPr/>
        </p:nvSpPr>
        <p:spPr>
          <a:xfrm>
            <a:off x="5442101" y="1685605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rgbClr val="FF0000"/>
              </a:gs>
              <a:gs pos="100000">
                <a:srgbClr val="FFFF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橢圓 83"/>
          <p:cNvSpPr/>
          <p:nvPr/>
        </p:nvSpPr>
        <p:spPr>
          <a:xfrm>
            <a:off x="5509170" y="1752675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85" name="橢圓 84"/>
          <p:cNvSpPr/>
          <p:nvPr/>
        </p:nvSpPr>
        <p:spPr>
          <a:xfrm>
            <a:off x="5589591" y="1833096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87" name="文字方塊 86"/>
          <p:cNvSpPr txBox="1"/>
          <p:nvPr/>
        </p:nvSpPr>
        <p:spPr>
          <a:xfrm>
            <a:off x="5587470" y="2186852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76" name="橢圓 75"/>
          <p:cNvSpPr/>
          <p:nvPr/>
        </p:nvSpPr>
        <p:spPr>
          <a:xfrm>
            <a:off x="2128323" y="3598816"/>
            <a:ext cx="1573576" cy="1573579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橢圓 76"/>
          <p:cNvSpPr/>
          <p:nvPr/>
        </p:nvSpPr>
        <p:spPr>
          <a:xfrm>
            <a:off x="2195392" y="3665886"/>
            <a:ext cx="1439437" cy="14394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78" name="橢圓 77"/>
          <p:cNvSpPr/>
          <p:nvPr/>
        </p:nvSpPr>
        <p:spPr>
          <a:xfrm>
            <a:off x="2275813" y="3746307"/>
            <a:ext cx="1278594" cy="12785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80" name="文字方塊 79"/>
          <p:cNvSpPr txBox="1"/>
          <p:nvPr/>
        </p:nvSpPr>
        <p:spPr>
          <a:xfrm>
            <a:off x="2273692" y="4100063"/>
            <a:ext cx="1202626" cy="7772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grpSp>
        <p:nvGrpSpPr>
          <p:cNvPr id="93" name="群組 92"/>
          <p:cNvGrpSpPr/>
          <p:nvPr/>
        </p:nvGrpSpPr>
        <p:grpSpPr>
          <a:xfrm>
            <a:off x="2742397" y="1813837"/>
            <a:ext cx="354286" cy="421673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94" name="手繪多邊形 93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5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6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97" name="群組 96"/>
          <p:cNvGrpSpPr/>
          <p:nvPr/>
        </p:nvGrpSpPr>
        <p:grpSpPr>
          <a:xfrm>
            <a:off x="2633903" y="3832357"/>
            <a:ext cx="470060" cy="285699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98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9" name="手繪多邊形 98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0" name="群組 99"/>
          <p:cNvGrpSpPr/>
          <p:nvPr/>
        </p:nvGrpSpPr>
        <p:grpSpPr>
          <a:xfrm>
            <a:off x="4408168" y="4750514"/>
            <a:ext cx="306298" cy="306154"/>
            <a:chOff x="5138299" y="5143045"/>
            <a:chExt cx="388822" cy="388640"/>
          </a:xfrm>
          <a:solidFill>
            <a:schemeClr val="bg1">
              <a:lumMod val="50000"/>
            </a:schemeClr>
          </a:solidFill>
        </p:grpSpPr>
        <p:sp>
          <p:nvSpPr>
            <p:cNvPr id="101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2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3" name="手繪多邊形 102"/>
          <p:cNvSpPr>
            <a:spLocks/>
          </p:cNvSpPr>
          <p:nvPr/>
        </p:nvSpPr>
        <p:spPr bwMode="auto">
          <a:xfrm>
            <a:off x="6055321" y="3856078"/>
            <a:ext cx="266924" cy="266935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4" name="群組 103"/>
          <p:cNvGrpSpPr/>
          <p:nvPr/>
        </p:nvGrpSpPr>
        <p:grpSpPr>
          <a:xfrm>
            <a:off x="6045245" y="1915410"/>
            <a:ext cx="367286" cy="271832"/>
            <a:chOff x="4352523" y="2732400"/>
            <a:chExt cx="438956" cy="324876"/>
          </a:xfrm>
        </p:grpSpPr>
        <p:sp>
          <p:nvSpPr>
            <p:cNvPr id="105" name="Freeform 18"/>
            <p:cNvSpPr>
              <a:spLocks/>
            </p:cNvSpPr>
            <p:nvPr/>
          </p:nvSpPr>
          <p:spPr bwMode="auto">
            <a:xfrm>
              <a:off x="4481902" y="2900153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6" name="Freeform 19"/>
            <p:cNvSpPr>
              <a:spLocks/>
            </p:cNvSpPr>
            <p:nvPr/>
          </p:nvSpPr>
          <p:spPr bwMode="auto">
            <a:xfrm>
              <a:off x="4414490" y="2814332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7" name="Freeform 20"/>
            <p:cNvSpPr>
              <a:spLocks/>
            </p:cNvSpPr>
            <p:nvPr/>
          </p:nvSpPr>
          <p:spPr bwMode="auto">
            <a:xfrm>
              <a:off x="4352523" y="2732400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8" name="Oval 21"/>
            <p:cNvSpPr>
              <a:spLocks noChangeArrowheads="1"/>
            </p:cNvSpPr>
            <p:nvPr/>
          </p:nvSpPr>
          <p:spPr bwMode="auto">
            <a:xfrm>
              <a:off x="4538165" y="2985974"/>
              <a:ext cx="71042" cy="713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9" name="文字方塊 108"/>
          <p:cNvSpPr txBox="1"/>
          <p:nvPr/>
        </p:nvSpPr>
        <p:spPr>
          <a:xfrm>
            <a:off x="2068848" y="535036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10" name="文字方塊 109"/>
          <p:cNvSpPr txBox="1"/>
          <p:nvPr/>
        </p:nvSpPr>
        <p:spPr>
          <a:xfrm>
            <a:off x="344400" y="2112396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11" name="文字方塊 110"/>
          <p:cNvSpPr txBox="1"/>
          <p:nvPr/>
        </p:nvSpPr>
        <p:spPr>
          <a:xfrm>
            <a:off x="389940" y="4021467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12" name="文字方塊 111"/>
          <p:cNvSpPr txBox="1"/>
          <p:nvPr/>
        </p:nvSpPr>
        <p:spPr>
          <a:xfrm>
            <a:off x="5235050" y="5553470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13" name="文字方塊 112"/>
          <p:cNvSpPr txBox="1"/>
          <p:nvPr/>
        </p:nvSpPr>
        <p:spPr>
          <a:xfrm>
            <a:off x="6975252" y="3889989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14" name="文字方塊 113"/>
          <p:cNvSpPr txBox="1"/>
          <p:nvPr/>
        </p:nvSpPr>
        <p:spPr>
          <a:xfrm>
            <a:off x="6924590" y="1524607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5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93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橢圓 7"/>
          <p:cNvSpPr/>
          <p:nvPr/>
        </p:nvSpPr>
        <p:spPr>
          <a:xfrm>
            <a:off x="6308271" y="820057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66000">
                <a:srgbClr val="002060"/>
              </a:gs>
              <a:gs pos="33000">
                <a:srgbClr val="7030A0"/>
              </a:gs>
              <a:gs pos="100000">
                <a:srgbClr val="00206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橢圓 8"/>
          <p:cNvSpPr/>
          <p:nvPr/>
        </p:nvSpPr>
        <p:spPr>
          <a:xfrm>
            <a:off x="6408419" y="920205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308271" y="3839028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0070C0"/>
              </a:gs>
              <a:gs pos="33000">
                <a:srgbClr val="00B05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橢圓 10"/>
          <p:cNvSpPr/>
          <p:nvPr/>
        </p:nvSpPr>
        <p:spPr>
          <a:xfrm>
            <a:off x="6408419" y="3939176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472543" y="820057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C000"/>
              </a:gs>
              <a:gs pos="25000">
                <a:srgbClr val="FFFF00"/>
              </a:gs>
              <a:gs pos="75000">
                <a:srgbClr val="92D050"/>
              </a:gs>
              <a:gs pos="100000">
                <a:srgbClr val="00B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橢圓 6"/>
          <p:cNvSpPr/>
          <p:nvPr/>
        </p:nvSpPr>
        <p:spPr>
          <a:xfrm>
            <a:off x="3572691" y="920205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472543" y="3839028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C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橢圓 12"/>
          <p:cNvSpPr/>
          <p:nvPr/>
        </p:nvSpPr>
        <p:spPr>
          <a:xfrm>
            <a:off x="3572691" y="3939176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636815" y="820057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">
                <a:srgbClr val="FFC000"/>
              </a:gs>
              <a:gs pos="20000">
                <a:srgbClr val="FFFF00"/>
              </a:gs>
              <a:gs pos="30000">
                <a:srgbClr val="92D050"/>
              </a:gs>
              <a:gs pos="60000">
                <a:srgbClr val="00B0F0"/>
              </a:gs>
              <a:gs pos="90000">
                <a:srgbClr val="C00000"/>
              </a:gs>
              <a:gs pos="80000">
                <a:srgbClr val="002060"/>
              </a:gs>
              <a:gs pos="70000">
                <a:srgbClr val="0070C0"/>
              </a:gs>
              <a:gs pos="40000">
                <a:srgbClr val="00B050"/>
              </a:gs>
              <a:gs pos="50000">
                <a:srgbClr val="00B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橢圓 4"/>
          <p:cNvSpPr/>
          <p:nvPr/>
        </p:nvSpPr>
        <p:spPr>
          <a:xfrm>
            <a:off x="736963" y="920205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36815" y="3839028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33000">
                <a:srgbClr val="FFFF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橢圓 14"/>
          <p:cNvSpPr/>
          <p:nvPr/>
        </p:nvSpPr>
        <p:spPr>
          <a:xfrm>
            <a:off x="736963" y="3939176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26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636814" y="3839028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FFFF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橢圓 4"/>
          <p:cNvSpPr/>
          <p:nvPr/>
        </p:nvSpPr>
        <p:spPr>
          <a:xfrm>
            <a:off x="736962" y="3939176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36814" y="820057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橢圓 6"/>
          <p:cNvSpPr/>
          <p:nvPr/>
        </p:nvSpPr>
        <p:spPr>
          <a:xfrm>
            <a:off x="736962" y="920205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472542" y="3839028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rgbClr val="00206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橢圓 8"/>
          <p:cNvSpPr/>
          <p:nvPr/>
        </p:nvSpPr>
        <p:spPr>
          <a:xfrm>
            <a:off x="3572690" y="3939176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472542" y="820057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rgbClr val="FF0000"/>
              </a:gs>
              <a:gs pos="100000">
                <a:srgbClr val="FFFF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橢圓 10"/>
          <p:cNvSpPr/>
          <p:nvPr/>
        </p:nvSpPr>
        <p:spPr>
          <a:xfrm>
            <a:off x="3572690" y="920205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308270" y="3839028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FFC00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橢圓 12"/>
          <p:cNvSpPr/>
          <p:nvPr/>
        </p:nvSpPr>
        <p:spPr>
          <a:xfrm>
            <a:off x="6408418" y="3939176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308270" y="820057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92D05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橢圓 14"/>
          <p:cNvSpPr/>
          <p:nvPr/>
        </p:nvSpPr>
        <p:spPr>
          <a:xfrm>
            <a:off x="6408418" y="920205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84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536000" y="4307797"/>
            <a:ext cx="72000" cy="72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群組 5"/>
          <p:cNvGrpSpPr/>
          <p:nvPr/>
        </p:nvGrpSpPr>
        <p:grpSpPr>
          <a:xfrm>
            <a:off x="3942000" y="5027797"/>
            <a:ext cx="1260000" cy="1260000"/>
            <a:chOff x="3942000" y="5027797"/>
            <a:chExt cx="1260000" cy="1260000"/>
          </a:xfrm>
        </p:grpSpPr>
        <p:sp>
          <p:nvSpPr>
            <p:cNvPr id="36" name="橢圓 35"/>
            <p:cNvSpPr/>
            <p:nvPr/>
          </p:nvSpPr>
          <p:spPr>
            <a:xfrm>
              <a:off x="3942000" y="5027797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C0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橢圓 40"/>
            <p:cNvSpPr/>
            <p:nvPr/>
          </p:nvSpPr>
          <p:spPr>
            <a:xfrm>
              <a:off x="4043590" y="5126627"/>
              <a:ext cx="1056820" cy="10568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2878456" y="915187"/>
            <a:ext cx="3379336" cy="3371584"/>
            <a:chOff x="2878456" y="915187"/>
            <a:chExt cx="3379336" cy="3371584"/>
          </a:xfrm>
        </p:grpSpPr>
        <p:sp>
          <p:nvSpPr>
            <p:cNvPr id="4" name="甜甜圈 3"/>
            <p:cNvSpPr/>
            <p:nvPr/>
          </p:nvSpPr>
          <p:spPr>
            <a:xfrm>
              <a:off x="2886208" y="915187"/>
              <a:ext cx="3371584" cy="3371584"/>
            </a:xfrm>
            <a:prstGeom prst="donut">
              <a:avLst>
                <a:gd name="adj" fmla="val 12449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3374112" y="1403091"/>
              <a:ext cx="2395776" cy="239577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 rot="1020000">
              <a:off x="5781439" y="2532698"/>
              <a:ext cx="326544" cy="975921"/>
            </a:xfrm>
            <a:custGeom>
              <a:avLst/>
              <a:gdLst>
                <a:gd name="T0" fmla="*/ 363 w 529"/>
                <a:gd name="T1" fmla="*/ 0 h 1571"/>
                <a:gd name="T2" fmla="*/ 363 w 529"/>
                <a:gd name="T3" fmla="*/ 1571 h 1571"/>
                <a:gd name="T4" fmla="*/ 0 w 529"/>
                <a:gd name="T5" fmla="*/ 1454 h 1571"/>
                <a:gd name="T6" fmla="*/ 0 w 529"/>
                <a:gd name="T7" fmla="*/ 118 h 1571"/>
                <a:gd name="T8" fmla="*/ 363 w 529"/>
                <a:gd name="T9" fmla="*/ 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1571">
                  <a:moveTo>
                    <a:pt x="363" y="0"/>
                  </a:moveTo>
                  <a:cubicBezTo>
                    <a:pt x="529" y="511"/>
                    <a:pt x="529" y="1061"/>
                    <a:pt x="363" y="1571"/>
                  </a:cubicBezTo>
                  <a:lnTo>
                    <a:pt x="0" y="1454"/>
                  </a:lnTo>
                  <a:cubicBezTo>
                    <a:pt x="141" y="1020"/>
                    <a:pt x="141" y="552"/>
                    <a:pt x="0" y="118"/>
                  </a:cubicBezTo>
                  <a:lnTo>
                    <a:pt x="36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 rot="1020000">
              <a:off x="5060837" y="3312604"/>
              <a:ext cx="709986" cy="862126"/>
            </a:xfrm>
            <a:custGeom>
              <a:avLst/>
              <a:gdLst>
                <a:gd name="T0" fmla="*/ 1148 w 1148"/>
                <a:gd name="T1" fmla="*/ 117 h 1388"/>
                <a:gd name="T2" fmla="*/ 224 w 1148"/>
                <a:gd name="T3" fmla="*/ 1388 h 1388"/>
                <a:gd name="T4" fmla="*/ 0 w 1148"/>
                <a:gd name="T5" fmla="*/ 1080 h 1388"/>
                <a:gd name="T6" fmla="*/ 785 w 1148"/>
                <a:gd name="T7" fmla="*/ 0 h 1388"/>
                <a:gd name="T8" fmla="*/ 1148 w 1148"/>
                <a:gd name="T9" fmla="*/ 117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8" h="1388">
                  <a:moveTo>
                    <a:pt x="1148" y="117"/>
                  </a:moveTo>
                  <a:cubicBezTo>
                    <a:pt x="982" y="628"/>
                    <a:pt x="659" y="1073"/>
                    <a:pt x="224" y="1388"/>
                  </a:cubicBezTo>
                  <a:lnTo>
                    <a:pt x="0" y="1080"/>
                  </a:lnTo>
                  <a:cubicBezTo>
                    <a:pt x="369" y="812"/>
                    <a:pt x="644" y="433"/>
                    <a:pt x="785" y="0"/>
                  </a:cubicBezTo>
                  <a:lnTo>
                    <a:pt x="1148" y="117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 rot="1020000">
              <a:off x="4162920" y="3763409"/>
              <a:ext cx="923971" cy="493527"/>
            </a:xfrm>
            <a:custGeom>
              <a:avLst/>
              <a:gdLst>
                <a:gd name="T0" fmla="*/ 1494 w 1494"/>
                <a:gd name="T1" fmla="*/ 308 h 794"/>
                <a:gd name="T2" fmla="*/ 0 w 1494"/>
                <a:gd name="T3" fmla="*/ 794 h 794"/>
                <a:gd name="T4" fmla="*/ 0 w 1494"/>
                <a:gd name="T5" fmla="*/ 412 h 794"/>
                <a:gd name="T6" fmla="*/ 1270 w 1494"/>
                <a:gd name="T7" fmla="*/ 0 h 794"/>
                <a:gd name="T8" fmla="*/ 1494 w 1494"/>
                <a:gd name="T9" fmla="*/ 308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794">
                  <a:moveTo>
                    <a:pt x="1494" y="308"/>
                  </a:moveTo>
                  <a:cubicBezTo>
                    <a:pt x="1060" y="624"/>
                    <a:pt x="537" y="794"/>
                    <a:pt x="0" y="794"/>
                  </a:cubicBezTo>
                  <a:lnTo>
                    <a:pt x="0" y="412"/>
                  </a:lnTo>
                  <a:cubicBezTo>
                    <a:pt x="457" y="412"/>
                    <a:pt x="901" y="268"/>
                    <a:pt x="1270" y="0"/>
                  </a:cubicBezTo>
                  <a:lnTo>
                    <a:pt x="1494" y="308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 rot="1020000">
              <a:off x="3278113" y="3493086"/>
              <a:ext cx="925208" cy="493527"/>
            </a:xfrm>
            <a:custGeom>
              <a:avLst/>
              <a:gdLst>
                <a:gd name="T0" fmla="*/ 1494 w 1494"/>
                <a:gd name="T1" fmla="*/ 794 h 794"/>
                <a:gd name="T2" fmla="*/ 0 w 1494"/>
                <a:gd name="T3" fmla="*/ 308 h 794"/>
                <a:gd name="T4" fmla="*/ 224 w 1494"/>
                <a:gd name="T5" fmla="*/ 0 h 794"/>
                <a:gd name="T6" fmla="*/ 1494 w 1494"/>
                <a:gd name="T7" fmla="*/ 412 h 794"/>
                <a:gd name="T8" fmla="*/ 1494 w 1494"/>
                <a:gd name="T9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794">
                  <a:moveTo>
                    <a:pt x="1494" y="794"/>
                  </a:moveTo>
                  <a:cubicBezTo>
                    <a:pt x="957" y="794"/>
                    <a:pt x="434" y="624"/>
                    <a:pt x="0" y="308"/>
                  </a:cubicBezTo>
                  <a:lnTo>
                    <a:pt x="224" y="0"/>
                  </a:lnTo>
                  <a:cubicBezTo>
                    <a:pt x="593" y="268"/>
                    <a:pt x="1038" y="412"/>
                    <a:pt x="1494" y="412"/>
                  </a:cubicBezTo>
                  <a:lnTo>
                    <a:pt x="1494" y="79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 rot="1020000">
              <a:off x="2878456" y="2645384"/>
              <a:ext cx="709986" cy="862126"/>
            </a:xfrm>
            <a:custGeom>
              <a:avLst/>
              <a:gdLst>
                <a:gd name="T0" fmla="*/ 923 w 1147"/>
                <a:gd name="T1" fmla="*/ 1388 h 1388"/>
                <a:gd name="T2" fmla="*/ 0 w 1147"/>
                <a:gd name="T3" fmla="*/ 117 h 1388"/>
                <a:gd name="T4" fmla="*/ 362 w 1147"/>
                <a:gd name="T5" fmla="*/ 0 h 1388"/>
                <a:gd name="T6" fmla="*/ 1147 w 1147"/>
                <a:gd name="T7" fmla="*/ 1080 h 1388"/>
                <a:gd name="T8" fmla="*/ 923 w 1147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7" h="1388">
                  <a:moveTo>
                    <a:pt x="923" y="1388"/>
                  </a:moveTo>
                  <a:cubicBezTo>
                    <a:pt x="489" y="1073"/>
                    <a:pt x="166" y="628"/>
                    <a:pt x="0" y="117"/>
                  </a:cubicBezTo>
                  <a:lnTo>
                    <a:pt x="362" y="0"/>
                  </a:lnTo>
                  <a:cubicBezTo>
                    <a:pt x="503" y="433"/>
                    <a:pt x="778" y="812"/>
                    <a:pt x="1147" y="1080"/>
                  </a:cubicBezTo>
                  <a:lnTo>
                    <a:pt x="923" y="138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矩形 51"/>
          <p:cNvSpPr/>
          <p:nvPr/>
        </p:nvSpPr>
        <p:spPr>
          <a:xfrm rot="17280000">
            <a:off x="6501661" y="2879661"/>
            <a:ext cx="72000" cy="72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群組 7"/>
          <p:cNvGrpSpPr/>
          <p:nvPr/>
        </p:nvGrpSpPr>
        <p:grpSpPr>
          <a:xfrm>
            <a:off x="6849207" y="2915588"/>
            <a:ext cx="1260000" cy="1260000"/>
            <a:chOff x="6849207" y="2915588"/>
            <a:chExt cx="1260000" cy="1260000"/>
          </a:xfrm>
        </p:grpSpPr>
        <p:sp>
          <p:nvSpPr>
            <p:cNvPr id="51" name="橢圓 50"/>
            <p:cNvSpPr/>
            <p:nvPr/>
          </p:nvSpPr>
          <p:spPr>
            <a:xfrm>
              <a:off x="6849207" y="2915588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rgbClr val="92D050"/>
                </a:gs>
                <a:gs pos="100000">
                  <a:srgbClr val="00B05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橢圓 54"/>
            <p:cNvSpPr/>
            <p:nvPr/>
          </p:nvSpPr>
          <p:spPr>
            <a:xfrm>
              <a:off x="6948172" y="3016325"/>
              <a:ext cx="1056820" cy="10568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矩形 56"/>
          <p:cNvSpPr/>
          <p:nvPr/>
        </p:nvSpPr>
        <p:spPr>
          <a:xfrm rot="12960000">
            <a:off x="3333514" y="3896059"/>
            <a:ext cx="72000" cy="72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群組 2"/>
          <p:cNvGrpSpPr/>
          <p:nvPr/>
        </p:nvGrpSpPr>
        <p:grpSpPr>
          <a:xfrm>
            <a:off x="2145247" y="4443997"/>
            <a:ext cx="1260000" cy="1260000"/>
            <a:chOff x="2145247" y="4443997"/>
            <a:chExt cx="1260000" cy="1260000"/>
          </a:xfrm>
        </p:grpSpPr>
        <p:sp>
          <p:nvSpPr>
            <p:cNvPr id="60" name="橢圓 59"/>
            <p:cNvSpPr/>
            <p:nvPr/>
          </p:nvSpPr>
          <p:spPr>
            <a:xfrm>
              <a:off x="2145247" y="4443997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rgbClr val="00B0F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橢圓 60"/>
            <p:cNvSpPr/>
            <p:nvPr/>
          </p:nvSpPr>
          <p:spPr>
            <a:xfrm>
              <a:off x="2246837" y="4545587"/>
              <a:ext cx="1056820" cy="10568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矩形 63"/>
          <p:cNvSpPr/>
          <p:nvPr/>
        </p:nvSpPr>
        <p:spPr>
          <a:xfrm rot="8640000">
            <a:off x="5738486" y="3896059"/>
            <a:ext cx="72000" cy="72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群組 6"/>
          <p:cNvGrpSpPr/>
          <p:nvPr/>
        </p:nvGrpSpPr>
        <p:grpSpPr>
          <a:xfrm>
            <a:off x="5738753" y="4443997"/>
            <a:ext cx="1260000" cy="1260000"/>
            <a:chOff x="5738753" y="4443997"/>
            <a:chExt cx="1260000" cy="1260000"/>
          </a:xfrm>
        </p:grpSpPr>
        <p:sp>
          <p:nvSpPr>
            <p:cNvPr id="67" name="橢圓 66"/>
            <p:cNvSpPr/>
            <p:nvPr/>
          </p:nvSpPr>
          <p:spPr>
            <a:xfrm>
              <a:off x="5738753" y="4443997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橢圓 67"/>
            <p:cNvSpPr/>
            <p:nvPr/>
          </p:nvSpPr>
          <p:spPr>
            <a:xfrm>
              <a:off x="5840343" y="4545587"/>
              <a:ext cx="1056820" cy="10568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矩形 72"/>
          <p:cNvSpPr/>
          <p:nvPr/>
        </p:nvSpPr>
        <p:spPr>
          <a:xfrm rot="4320000">
            <a:off x="2570339" y="2879661"/>
            <a:ext cx="72000" cy="72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群組 1"/>
          <p:cNvGrpSpPr/>
          <p:nvPr/>
        </p:nvGrpSpPr>
        <p:grpSpPr>
          <a:xfrm>
            <a:off x="1034793" y="2915588"/>
            <a:ext cx="1260000" cy="1260000"/>
            <a:chOff x="1034793" y="2915588"/>
            <a:chExt cx="1260000" cy="1260000"/>
          </a:xfrm>
        </p:grpSpPr>
        <p:sp>
          <p:nvSpPr>
            <p:cNvPr id="72" name="橢圓 71"/>
            <p:cNvSpPr/>
            <p:nvPr/>
          </p:nvSpPr>
          <p:spPr>
            <a:xfrm>
              <a:off x="1034793" y="2915588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C0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橢圓 75"/>
            <p:cNvSpPr/>
            <p:nvPr/>
          </p:nvSpPr>
          <p:spPr>
            <a:xfrm>
              <a:off x="1139008" y="3016325"/>
              <a:ext cx="1056820" cy="10568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文字方塊 77"/>
          <p:cNvSpPr txBox="1"/>
          <p:nvPr/>
        </p:nvSpPr>
        <p:spPr>
          <a:xfrm>
            <a:off x="3375575" y="1989000"/>
            <a:ext cx="2392850" cy="11698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</a:t>
            </a:r>
            <a:r>
              <a:rPr lang="en-US" sz="1600" dirty="0"/>
              <a:t>dog. The quick brown fox jumps over the lazy dog </a:t>
            </a:r>
            <a:endParaRPr lang="en-US" sz="1600" dirty="0" smtClean="0"/>
          </a:p>
        </p:txBody>
      </p:sp>
      <p:grpSp>
        <p:nvGrpSpPr>
          <p:cNvPr id="79" name="群組 78"/>
          <p:cNvGrpSpPr/>
          <p:nvPr/>
        </p:nvGrpSpPr>
        <p:grpSpPr>
          <a:xfrm flipH="1">
            <a:off x="1366290" y="3286793"/>
            <a:ext cx="556756" cy="455224"/>
            <a:chOff x="27939457" y="2831385"/>
            <a:chExt cx="2923084" cy="2390021"/>
          </a:xfrm>
          <a:solidFill>
            <a:schemeClr val="bg1">
              <a:lumMod val="50000"/>
            </a:schemeClr>
          </a:solidFill>
        </p:grpSpPr>
        <p:sp>
          <p:nvSpPr>
            <p:cNvPr id="80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1" name="手繪多邊形 80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82" name="手繪多邊形 81"/>
          <p:cNvSpPr>
            <a:spLocks/>
          </p:cNvSpPr>
          <p:nvPr/>
        </p:nvSpPr>
        <p:spPr bwMode="auto">
          <a:xfrm>
            <a:off x="2541479" y="4771766"/>
            <a:ext cx="549772" cy="54979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3" name="群組 82"/>
          <p:cNvGrpSpPr/>
          <p:nvPr/>
        </p:nvGrpSpPr>
        <p:grpSpPr>
          <a:xfrm>
            <a:off x="4232445" y="5340721"/>
            <a:ext cx="671902" cy="570354"/>
            <a:chOff x="6112292" y="3884856"/>
            <a:chExt cx="434338" cy="368694"/>
          </a:xfrm>
        </p:grpSpPr>
        <p:sp>
          <p:nvSpPr>
            <p:cNvPr id="84" name="Freeform 125"/>
            <p:cNvSpPr>
              <a:spLocks/>
            </p:cNvSpPr>
            <p:nvPr/>
          </p:nvSpPr>
          <p:spPr bwMode="auto">
            <a:xfrm>
              <a:off x="6437961" y="4177703"/>
              <a:ext cx="108669" cy="75847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5" name="Freeform 146"/>
            <p:cNvSpPr>
              <a:spLocks/>
            </p:cNvSpPr>
            <p:nvPr/>
          </p:nvSpPr>
          <p:spPr bwMode="auto">
            <a:xfrm>
              <a:off x="6112292" y="4177192"/>
              <a:ext cx="108840" cy="74997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6" name="Freeform 147"/>
            <p:cNvSpPr>
              <a:spLocks/>
            </p:cNvSpPr>
            <p:nvPr/>
          </p:nvSpPr>
          <p:spPr bwMode="auto">
            <a:xfrm>
              <a:off x="6274701" y="4177702"/>
              <a:ext cx="108159" cy="74657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Freeform 151"/>
            <p:cNvSpPr>
              <a:spLocks/>
            </p:cNvSpPr>
            <p:nvPr/>
          </p:nvSpPr>
          <p:spPr bwMode="auto">
            <a:xfrm>
              <a:off x="6155658" y="3982811"/>
              <a:ext cx="347096" cy="172783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8" name="Freeform 161"/>
            <p:cNvSpPr>
              <a:spLocks/>
            </p:cNvSpPr>
            <p:nvPr/>
          </p:nvSpPr>
          <p:spPr bwMode="auto">
            <a:xfrm>
              <a:off x="6274701" y="3884856"/>
              <a:ext cx="108669" cy="7652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9" name="群組 88"/>
          <p:cNvGrpSpPr/>
          <p:nvPr/>
        </p:nvGrpSpPr>
        <p:grpSpPr>
          <a:xfrm>
            <a:off x="6024669" y="4804054"/>
            <a:ext cx="688168" cy="509320"/>
            <a:chOff x="4352523" y="2732400"/>
            <a:chExt cx="438956" cy="324876"/>
          </a:xfrm>
        </p:grpSpPr>
        <p:sp>
          <p:nvSpPr>
            <p:cNvPr id="90" name="Freeform 18"/>
            <p:cNvSpPr>
              <a:spLocks/>
            </p:cNvSpPr>
            <p:nvPr/>
          </p:nvSpPr>
          <p:spPr bwMode="auto">
            <a:xfrm>
              <a:off x="4481902" y="2900153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1" name="Freeform 19"/>
            <p:cNvSpPr>
              <a:spLocks/>
            </p:cNvSpPr>
            <p:nvPr/>
          </p:nvSpPr>
          <p:spPr bwMode="auto">
            <a:xfrm>
              <a:off x="4414490" y="2814332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2" name="Freeform 20"/>
            <p:cNvSpPr>
              <a:spLocks/>
            </p:cNvSpPr>
            <p:nvPr/>
          </p:nvSpPr>
          <p:spPr bwMode="auto">
            <a:xfrm>
              <a:off x="4352523" y="2732400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3" name="Oval 21"/>
            <p:cNvSpPr>
              <a:spLocks noChangeArrowheads="1"/>
            </p:cNvSpPr>
            <p:nvPr/>
          </p:nvSpPr>
          <p:spPr bwMode="auto">
            <a:xfrm>
              <a:off x="4538165" y="2985974"/>
              <a:ext cx="71042" cy="713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7224974" y="3202165"/>
            <a:ext cx="537992" cy="640322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95" name="手繪多邊形 94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6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7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98" name="文字方塊 97"/>
          <p:cNvSpPr txBox="1"/>
          <p:nvPr/>
        </p:nvSpPr>
        <p:spPr>
          <a:xfrm>
            <a:off x="640852" y="1975423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99" name="文字方塊 98"/>
          <p:cNvSpPr txBox="1"/>
          <p:nvPr/>
        </p:nvSpPr>
        <p:spPr>
          <a:xfrm>
            <a:off x="369062" y="4593312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00" name="文字方塊 99"/>
          <p:cNvSpPr txBox="1"/>
          <p:nvPr/>
        </p:nvSpPr>
        <p:spPr>
          <a:xfrm>
            <a:off x="5070479" y="5948115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01" name="文字方塊 100"/>
          <p:cNvSpPr txBox="1"/>
          <p:nvPr/>
        </p:nvSpPr>
        <p:spPr>
          <a:xfrm>
            <a:off x="7114678" y="4660585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02" name="文字方塊 101"/>
          <p:cNvSpPr txBox="1"/>
          <p:nvPr/>
        </p:nvSpPr>
        <p:spPr>
          <a:xfrm>
            <a:off x="6918372" y="1960903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50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69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636814" y="3839028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B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橢圓 4"/>
          <p:cNvSpPr/>
          <p:nvPr/>
        </p:nvSpPr>
        <p:spPr>
          <a:xfrm>
            <a:off x="736962" y="3939176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36814" y="820057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橢圓 6"/>
          <p:cNvSpPr/>
          <p:nvPr/>
        </p:nvSpPr>
        <p:spPr>
          <a:xfrm>
            <a:off x="736962" y="920205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472542" y="3839028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F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橢圓 8"/>
          <p:cNvSpPr/>
          <p:nvPr/>
        </p:nvSpPr>
        <p:spPr>
          <a:xfrm>
            <a:off x="3572690" y="3939176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472542" y="820057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FF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橢圓 10"/>
          <p:cNvSpPr/>
          <p:nvPr/>
        </p:nvSpPr>
        <p:spPr>
          <a:xfrm>
            <a:off x="3572690" y="920205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308270" y="3839028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橢圓 12"/>
          <p:cNvSpPr/>
          <p:nvPr/>
        </p:nvSpPr>
        <p:spPr>
          <a:xfrm>
            <a:off x="6408418" y="3939176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308270" y="820057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C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橢圓 14"/>
          <p:cNvSpPr/>
          <p:nvPr/>
        </p:nvSpPr>
        <p:spPr>
          <a:xfrm>
            <a:off x="6408418" y="920205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44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636814" y="3839028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橢圓 4"/>
          <p:cNvSpPr/>
          <p:nvPr/>
        </p:nvSpPr>
        <p:spPr>
          <a:xfrm>
            <a:off x="736962" y="3939176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36814" y="820057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橢圓 6"/>
          <p:cNvSpPr/>
          <p:nvPr/>
        </p:nvSpPr>
        <p:spPr>
          <a:xfrm>
            <a:off x="736962" y="920205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472542" y="3839028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B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橢圓 8"/>
          <p:cNvSpPr/>
          <p:nvPr/>
        </p:nvSpPr>
        <p:spPr>
          <a:xfrm>
            <a:off x="3572690" y="3939176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472542" y="820057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橢圓 10"/>
          <p:cNvSpPr/>
          <p:nvPr/>
        </p:nvSpPr>
        <p:spPr>
          <a:xfrm>
            <a:off x="3572690" y="920205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308270" y="3839028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00B0F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橢圓 12"/>
          <p:cNvSpPr/>
          <p:nvPr/>
        </p:nvSpPr>
        <p:spPr>
          <a:xfrm>
            <a:off x="6408418" y="3939176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308270" y="820057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C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橢圓 14"/>
          <p:cNvSpPr/>
          <p:nvPr/>
        </p:nvSpPr>
        <p:spPr>
          <a:xfrm>
            <a:off x="6408418" y="920205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10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636814" y="3839028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92D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橢圓 4"/>
          <p:cNvSpPr/>
          <p:nvPr/>
        </p:nvSpPr>
        <p:spPr>
          <a:xfrm>
            <a:off x="736962" y="3939176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36814" y="820057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橢圓 6"/>
          <p:cNvSpPr/>
          <p:nvPr/>
        </p:nvSpPr>
        <p:spPr>
          <a:xfrm>
            <a:off x="736962" y="920205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472542" y="3839028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B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橢圓 8"/>
          <p:cNvSpPr/>
          <p:nvPr/>
        </p:nvSpPr>
        <p:spPr>
          <a:xfrm>
            <a:off x="3572690" y="3939176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472542" y="820057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C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橢圓 10"/>
          <p:cNvSpPr/>
          <p:nvPr/>
        </p:nvSpPr>
        <p:spPr>
          <a:xfrm>
            <a:off x="3572690" y="920205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308270" y="3839028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00B0F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橢圓 12"/>
          <p:cNvSpPr/>
          <p:nvPr/>
        </p:nvSpPr>
        <p:spPr>
          <a:xfrm>
            <a:off x="6408418" y="3939176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308270" y="820057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FF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橢圓 14"/>
          <p:cNvSpPr/>
          <p:nvPr/>
        </p:nvSpPr>
        <p:spPr>
          <a:xfrm>
            <a:off x="6408418" y="920205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636814" y="3839028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7030A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橢圓 4"/>
          <p:cNvSpPr/>
          <p:nvPr/>
        </p:nvSpPr>
        <p:spPr>
          <a:xfrm>
            <a:off x="736962" y="3939176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36814" y="820057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00B0F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橢圓 6"/>
          <p:cNvSpPr/>
          <p:nvPr/>
        </p:nvSpPr>
        <p:spPr>
          <a:xfrm>
            <a:off x="736962" y="920205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472542" y="3839028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00B05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橢圓 8"/>
          <p:cNvSpPr/>
          <p:nvPr/>
        </p:nvSpPr>
        <p:spPr>
          <a:xfrm>
            <a:off x="3572690" y="3939176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472542" y="820057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橢圓 10"/>
          <p:cNvSpPr/>
          <p:nvPr/>
        </p:nvSpPr>
        <p:spPr>
          <a:xfrm>
            <a:off x="3572690" y="920205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308270" y="3839028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C0000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橢圓 12"/>
          <p:cNvSpPr/>
          <p:nvPr/>
        </p:nvSpPr>
        <p:spPr>
          <a:xfrm>
            <a:off x="6408418" y="3939176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308270" y="820057"/>
            <a:ext cx="2198914" cy="2198914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橢圓 14"/>
          <p:cNvSpPr/>
          <p:nvPr/>
        </p:nvSpPr>
        <p:spPr>
          <a:xfrm>
            <a:off x="6408418" y="920205"/>
            <a:ext cx="1998618" cy="19986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3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20" y="198884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807804" y="2275128"/>
            <a:ext cx="5796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微軟正黑體" pitchFamily="34" charset="-120"/>
                <a:ea typeface="微軟正黑體"/>
              </a:rPr>
              <a:t>歡迎加入</a:t>
            </a:r>
            <a:r>
              <a:rPr lang="zh-TW" altLang="en-US" sz="4800" b="1" dirty="0" smtClean="0">
                <a:latin typeface="微軟正黑體" pitchFamily="34" charset="-120"/>
                <a:ea typeface="微軟正黑體"/>
                <a:hlinkClick r:id="rId4"/>
              </a:rPr>
              <a:t>商業簡報網</a:t>
            </a:r>
            <a:r>
              <a:rPr lang="zh-TW" altLang="en-US" sz="2800" b="1" dirty="0" smtClean="0">
                <a:latin typeface="微軟正黑體" pitchFamily="34" charset="-120"/>
                <a:ea typeface="微軟正黑體"/>
              </a:rPr>
              <a:t>粉絲專頁</a:t>
            </a: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539588" y="4293096"/>
            <a:ext cx="1776827" cy="2319162"/>
          </a:xfrm>
          <a:custGeom>
            <a:avLst/>
            <a:gdLst>
              <a:gd name="T0" fmla="*/ 271 w 695"/>
              <a:gd name="T1" fmla="*/ 113 h 903"/>
              <a:gd name="T2" fmla="*/ 300 w 695"/>
              <a:gd name="T3" fmla="*/ 0 h 903"/>
              <a:gd name="T4" fmla="*/ 271 w 695"/>
              <a:gd name="T5" fmla="*/ 0 h 903"/>
              <a:gd name="T6" fmla="*/ 364 w 695"/>
              <a:gd name="T7" fmla="*/ 144 h 903"/>
              <a:gd name="T8" fmla="*/ 470 w 695"/>
              <a:gd name="T9" fmla="*/ 95 h 903"/>
              <a:gd name="T10" fmla="*/ 452 w 695"/>
              <a:gd name="T11" fmla="*/ 73 h 903"/>
              <a:gd name="T12" fmla="*/ 399 w 695"/>
              <a:gd name="T13" fmla="*/ 237 h 903"/>
              <a:gd name="T14" fmla="*/ 502 w 695"/>
              <a:gd name="T15" fmla="*/ 290 h 903"/>
              <a:gd name="T16" fmla="*/ 509 w 695"/>
              <a:gd name="T17" fmla="*/ 263 h 903"/>
              <a:gd name="T18" fmla="*/ 179 w 695"/>
              <a:gd name="T19" fmla="*/ 265 h 903"/>
              <a:gd name="T20" fmla="*/ 62 w 695"/>
              <a:gd name="T21" fmla="*/ 263 h 903"/>
              <a:gd name="T22" fmla="*/ 69 w 695"/>
              <a:gd name="T23" fmla="*/ 290 h 903"/>
              <a:gd name="T24" fmla="*/ 189 w 695"/>
              <a:gd name="T25" fmla="*/ 166 h 903"/>
              <a:gd name="T26" fmla="*/ 119 w 695"/>
              <a:gd name="T27" fmla="*/ 73 h 903"/>
              <a:gd name="T28" fmla="*/ 101 w 695"/>
              <a:gd name="T29" fmla="*/ 95 h 903"/>
              <a:gd name="T30" fmla="*/ 666 w 695"/>
              <a:gd name="T31" fmla="*/ 663 h 903"/>
              <a:gd name="T32" fmla="*/ 666 w 695"/>
              <a:gd name="T33" fmla="*/ 557 h 903"/>
              <a:gd name="T34" fmla="*/ 624 w 695"/>
              <a:gd name="T35" fmla="*/ 451 h 903"/>
              <a:gd name="T36" fmla="*/ 582 w 695"/>
              <a:gd name="T37" fmla="*/ 508 h 903"/>
              <a:gd name="T38" fmla="*/ 554 w 695"/>
              <a:gd name="T39" fmla="*/ 438 h 903"/>
              <a:gd name="T40" fmla="*/ 469 w 695"/>
              <a:gd name="T41" fmla="*/ 438 h 903"/>
              <a:gd name="T42" fmla="*/ 441 w 695"/>
              <a:gd name="T43" fmla="*/ 480 h 903"/>
              <a:gd name="T44" fmla="*/ 398 w 695"/>
              <a:gd name="T45" fmla="*/ 367 h 903"/>
              <a:gd name="T46" fmla="*/ 356 w 695"/>
              <a:gd name="T47" fmla="*/ 508 h 903"/>
              <a:gd name="T48" fmla="*/ 328 w 695"/>
              <a:gd name="T49" fmla="*/ 212 h 903"/>
              <a:gd name="T50" fmla="*/ 243 w 695"/>
              <a:gd name="T51" fmla="*/ 212 h 903"/>
              <a:gd name="T52" fmla="*/ 77 w 695"/>
              <a:gd name="T53" fmla="*/ 432 h 903"/>
              <a:gd name="T54" fmla="*/ 455 w 695"/>
              <a:gd name="T55" fmla="*/ 875 h 903"/>
              <a:gd name="T56" fmla="*/ 695 w 695"/>
              <a:gd name="T57" fmla="*/ 663 h 903"/>
              <a:gd name="T58" fmla="*/ 210 w 695"/>
              <a:gd name="T59" fmla="*/ 746 h 903"/>
              <a:gd name="T60" fmla="*/ 215 w 695"/>
              <a:gd name="T61" fmla="*/ 462 h 903"/>
              <a:gd name="T62" fmla="*/ 215 w 695"/>
              <a:gd name="T63" fmla="*/ 212 h 903"/>
              <a:gd name="T64" fmla="*/ 356 w 695"/>
              <a:gd name="T65" fmla="*/ 212 h 903"/>
              <a:gd name="T66" fmla="*/ 398 w 695"/>
              <a:gd name="T67" fmla="*/ 339 h 903"/>
              <a:gd name="T68" fmla="*/ 511 w 695"/>
              <a:gd name="T69" fmla="*/ 367 h 903"/>
              <a:gd name="T70" fmla="*/ 582 w 695"/>
              <a:gd name="T71" fmla="*/ 438 h 903"/>
              <a:gd name="T72" fmla="*/ 695 w 695"/>
              <a:gd name="T73" fmla="*/ 494 h 903"/>
              <a:gd name="T74" fmla="*/ 695 w 695"/>
              <a:gd name="T75" fmla="*/ 663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95" h="903">
                <a:moveTo>
                  <a:pt x="271" y="0"/>
                </a:moveTo>
                <a:lnTo>
                  <a:pt x="271" y="113"/>
                </a:lnTo>
                <a:lnTo>
                  <a:pt x="300" y="113"/>
                </a:lnTo>
                <a:lnTo>
                  <a:pt x="300" y="0"/>
                </a:lnTo>
                <a:lnTo>
                  <a:pt x="271" y="0"/>
                </a:lnTo>
                <a:lnTo>
                  <a:pt x="271" y="0"/>
                </a:lnTo>
                <a:close/>
                <a:moveTo>
                  <a:pt x="452" y="73"/>
                </a:moveTo>
                <a:lnTo>
                  <a:pt x="364" y="144"/>
                </a:lnTo>
                <a:lnTo>
                  <a:pt x="382" y="166"/>
                </a:lnTo>
                <a:lnTo>
                  <a:pt x="470" y="95"/>
                </a:lnTo>
                <a:lnTo>
                  <a:pt x="452" y="73"/>
                </a:lnTo>
                <a:lnTo>
                  <a:pt x="452" y="73"/>
                </a:lnTo>
                <a:close/>
                <a:moveTo>
                  <a:pt x="509" y="263"/>
                </a:moveTo>
                <a:lnTo>
                  <a:pt x="399" y="237"/>
                </a:lnTo>
                <a:lnTo>
                  <a:pt x="392" y="265"/>
                </a:lnTo>
                <a:lnTo>
                  <a:pt x="502" y="290"/>
                </a:lnTo>
                <a:lnTo>
                  <a:pt x="509" y="263"/>
                </a:lnTo>
                <a:lnTo>
                  <a:pt x="509" y="263"/>
                </a:lnTo>
                <a:close/>
                <a:moveTo>
                  <a:pt x="69" y="290"/>
                </a:moveTo>
                <a:lnTo>
                  <a:pt x="179" y="265"/>
                </a:lnTo>
                <a:lnTo>
                  <a:pt x="172" y="237"/>
                </a:lnTo>
                <a:lnTo>
                  <a:pt x="62" y="263"/>
                </a:lnTo>
                <a:lnTo>
                  <a:pt x="69" y="290"/>
                </a:lnTo>
                <a:lnTo>
                  <a:pt x="69" y="290"/>
                </a:lnTo>
                <a:close/>
                <a:moveTo>
                  <a:pt x="101" y="95"/>
                </a:moveTo>
                <a:lnTo>
                  <a:pt x="189" y="166"/>
                </a:lnTo>
                <a:lnTo>
                  <a:pt x="207" y="144"/>
                </a:lnTo>
                <a:lnTo>
                  <a:pt x="119" y="73"/>
                </a:lnTo>
                <a:lnTo>
                  <a:pt x="101" y="95"/>
                </a:lnTo>
                <a:lnTo>
                  <a:pt x="101" y="95"/>
                </a:lnTo>
                <a:close/>
                <a:moveTo>
                  <a:pt x="455" y="875"/>
                </a:moveTo>
                <a:cubicBezTo>
                  <a:pt x="572" y="875"/>
                  <a:pt x="666" y="774"/>
                  <a:pt x="666" y="663"/>
                </a:cubicBezTo>
                <a:cubicBezTo>
                  <a:pt x="666" y="663"/>
                  <a:pt x="666" y="728"/>
                  <a:pt x="666" y="663"/>
                </a:cubicBezTo>
                <a:lnTo>
                  <a:pt x="666" y="557"/>
                </a:lnTo>
                <a:lnTo>
                  <a:pt x="666" y="494"/>
                </a:lnTo>
                <a:cubicBezTo>
                  <a:pt x="666" y="470"/>
                  <a:pt x="648" y="451"/>
                  <a:pt x="624" y="451"/>
                </a:cubicBezTo>
                <a:cubicBezTo>
                  <a:pt x="601" y="451"/>
                  <a:pt x="582" y="470"/>
                  <a:pt x="582" y="494"/>
                </a:cubicBezTo>
                <a:lnTo>
                  <a:pt x="582" y="508"/>
                </a:lnTo>
                <a:lnTo>
                  <a:pt x="554" y="508"/>
                </a:lnTo>
                <a:lnTo>
                  <a:pt x="554" y="438"/>
                </a:lnTo>
                <a:cubicBezTo>
                  <a:pt x="554" y="414"/>
                  <a:pt x="535" y="395"/>
                  <a:pt x="511" y="395"/>
                </a:cubicBezTo>
                <a:cubicBezTo>
                  <a:pt x="488" y="395"/>
                  <a:pt x="469" y="414"/>
                  <a:pt x="469" y="438"/>
                </a:cubicBezTo>
                <a:lnTo>
                  <a:pt x="469" y="480"/>
                </a:lnTo>
                <a:lnTo>
                  <a:pt x="441" y="480"/>
                </a:lnTo>
                <a:lnTo>
                  <a:pt x="441" y="409"/>
                </a:lnTo>
                <a:cubicBezTo>
                  <a:pt x="441" y="386"/>
                  <a:pt x="422" y="367"/>
                  <a:pt x="398" y="367"/>
                </a:cubicBezTo>
                <a:cubicBezTo>
                  <a:pt x="375" y="367"/>
                  <a:pt x="356" y="386"/>
                  <a:pt x="356" y="409"/>
                </a:cubicBezTo>
                <a:lnTo>
                  <a:pt x="356" y="508"/>
                </a:lnTo>
                <a:lnTo>
                  <a:pt x="328" y="508"/>
                </a:lnTo>
                <a:lnTo>
                  <a:pt x="328" y="212"/>
                </a:lnTo>
                <a:cubicBezTo>
                  <a:pt x="328" y="188"/>
                  <a:pt x="309" y="169"/>
                  <a:pt x="285" y="169"/>
                </a:cubicBezTo>
                <a:cubicBezTo>
                  <a:pt x="262" y="169"/>
                  <a:pt x="243" y="188"/>
                  <a:pt x="243" y="212"/>
                </a:cubicBezTo>
                <a:lnTo>
                  <a:pt x="243" y="530"/>
                </a:lnTo>
                <a:cubicBezTo>
                  <a:pt x="185" y="468"/>
                  <a:pt x="108" y="400"/>
                  <a:pt x="77" y="432"/>
                </a:cubicBezTo>
                <a:cubicBezTo>
                  <a:pt x="46" y="462"/>
                  <a:pt x="126" y="547"/>
                  <a:pt x="236" y="733"/>
                </a:cubicBezTo>
                <a:cubicBezTo>
                  <a:pt x="286" y="817"/>
                  <a:pt x="349" y="875"/>
                  <a:pt x="455" y="875"/>
                </a:cubicBezTo>
                <a:lnTo>
                  <a:pt x="455" y="875"/>
                </a:lnTo>
                <a:close/>
                <a:moveTo>
                  <a:pt x="695" y="663"/>
                </a:moveTo>
                <a:cubicBezTo>
                  <a:pt x="695" y="796"/>
                  <a:pt x="587" y="903"/>
                  <a:pt x="455" y="903"/>
                </a:cubicBezTo>
                <a:cubicBezTo>
                  <a:pt x="367" y="903"/>
                  <a:pt x="274" y="862"/>
                  <a:pt x="210" y="746"/>
                </a:cubicBezTo>
                <a:cubicBezTo>
                  <a:pt x="118" y="578"/>
                  <a:pt x="0" y="468"/>
                  <a:pt x="57" y="412"/>
                </a:cubicBezTo>
                <a:cubicBezTo>
                  <a:pt x="97" y="372"/>
                  <a:pt x="160" y="410"/>
                  <a:pt x="215" y="462"/>
                </a:cubicBezTo>
                <a:lnTo>
                  <a:pt x="215" y="462"/>
                </a:lnTo>
                <a:lnTo>
                  <a:pt x="215" y="212"/>
                </a:lnTo>
                <a:cubicBezTo>
                  <a:pt x="215" y="172"/>
                  <a:pt x="246" y="141"/>
                  <a:pt x="285" y="141"/>
                </a:cubicBezTo>
                <a:cubicBezTo>
                  <a:pt x="325" y="141"/>
                  <a:pt x="356" y="173"/>
                  <a:pt x="356" y="212"/>
                </a:cubicBezTo>
                <a:lnTo>
                  <a:pt x="356" y="353"/>
                </a:lnTo>
                <a:cubicBezTo>
                  <a:pt x="368" y="344"/>
                  <a:pt x="382" y="339"/>
                  <a:pt x="398" y="339"/>
                </a:cubicBezTo>
                <a:cubicBezTo>
                  <a:pt x="429" y="339"/>
                  <a:pt x="455" y="358"/>
                  <a:pt x="464" y="385"/>
                </a:cubicBezTo>
                <a:cubicBezTo>
                  <a:pt x="477" y="373"/>
                  <a:pt x="493" y="367"/>
                  <a:pt x="511" y="367"/>
                </a:cubicBezTo>
                <a:cubicBezTo>
                  <a:pt x="550" y="367"/>
                  <a:pt x="582" y="398"/>
                  <a:pt x="582" y="437"/>
                </a:cubicBezTo>
                <a:lnTo>
                  <a:pt x="582" y="438"/>
                </a:lnTo>
                <a:cubicBezTo>
                  <a:pt x="594" y="429"/>
                  <a:pt x="608" y="424"/>
                  <a:pt x="624" y="424"/>
                </a:cubicBezTo>
                <a:cubicBezTo>
                  <a:pt x="663" y="424"/>
                  <a:pt x="695" y="455"/>
                  <a:pt x="695" y="494"/>
                </a:cubicBezTo>
                <a:lnTo>
                  <a:pt x="695" y="663"/>
                </a:lnTo>
                <a:lnTo>
                  <a:pt x="695" y="663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9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4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3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35237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2886208" y="915187"/>
            <a:ext cx="3371584" cy="3371584"/>
            <a:chOff x="2886208" y="915187"/>
            <a:chExt cx="3371584" cy="3371584"/>
          </a:xfrm>
        </p:grpSpPr>
        <p:sp>
          <p:nvSpPr>
            <p:cNvPr id="4" name="甜甜圈 3"/>
            <p:cNvSpPr/>
            <p:nvPr/>
          </p:nvSpPr>
          <p:spPr>
            <a:xfrm>
              <a:off x="2886208" y="915187"/>
              <a:ext cx="3371584" cy="3371584"/>
            </a:xfrm>
            <a:prstGeom prst="donut">
              <a:avLst>
                <a:gd name="adj" fmla="val 12449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3374112" y="1403091"/>
              <a:ext cx="2395776" cy="239577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730818" y="2600979"/>
              <a:ext cx="414527" cy="789457"/>
            </a:xfrm>
            <a:custGeom>
              <a:avLst/>
              <a:gdLst>
                <a:gd name="T0" fmla="*/ 671 w 671"/>
                <a:gd name="T1" fmla="*/ 0 h 1271"/>
                <a:gd name="T2" fmla="*/ 331 w 671"/>
                <a:gd name="T3" fmla="*/ 1271 h 1271"/>
                <a:gd name="T4" fmla="*/ 0 w 671"/>
                <a:gd name="T5" fmla="*/ 1080 h 1271"/>
                <a:gd name="T6" fmla="*/ 290 w 671"/>
                <a:gd name="T7" fmla="*/ 0 h 1271"/>
                <a:gd name="T8" fmla="*/ 671 w 671"/>
                <a:gd name="T9" fmla="*/ 0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" h="1271">
                  <a:moveTo>
                    <a:pt x="671" y="0"/>
                  </a:moveTo>
                  <a:cubicBezTo>
                    <a:pt x="671" y="446"/>
                    <a:pt x="554" y="884"/>
                    <a:pt x="331" y="1271"/>
                  </a:cubicBezTo>
                  <a:lnTo>
                    <a:pt x="0" y="1080"/>
                  </a:lnTo>
                  <a:cubicBezTo>
                    <a:pt x="190" y="752"/>
                    <a:pt x="290" y="379"/>
                    <a:pt x="290" y="0"/>
                  </a:cubicBezTo>
                  <a:lnTo>
                    <a:pt x="671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240810" y="3271646"/>
              <a:ext cx="694178" cy="696653"/>
            </a:xfrm>
            <a:custGeom>
              <a:avLst/>
              <a:gdLst>
                <a:gd name="T0" fmla="*/ 1121 w 1121"/>
                <a:gd name="T1" fmla="*/ 191 h 1121"/>
                <a:gd name="T2" fmla="*/ 190 w 1121"/>
                <a:gd name="T3" fmla="*/ 1121 h 1121"/>
                <a:gd name="T4" fmla="*/ 0 w 1121"/>
                <a:gd name="T5" fmla="*/ 791 h 1121"/>
                <a:gd name="T6" fmla="*/ 790 w 1121"/>
                <a:gd name="T7" fmla="*/ 0 h 1121"/>
                <a:gd name="T8" fmla="*/ 1121 w 1121"/>
                <a:gd name="T9" fmla="*/ 19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1" h="1121">
                  <a:moveTo>
                    <a:pt x="1121" y="191"/>
                  </a:moveTo>
                  <a:cubicBezTo>
                    <a:pt x="898" y="577"/>
                    <a:pt x="577" y="898"/>
                    <a:pt x="190" y="1121"/>
                  </a:cubicBezTo>
                  <a:lnTo>
                    <a:pt x="0" y="791"/>
                  </a:lnTo>
                  <a:cubicBezTo>
                    <a:pt x="328" y="601"/>
                    <a:pt x="601" y="329"/>
                    <a:pt x="790" y="0"/>
                  </a:cubicBezTo>
                  <a:lnTo>
                    <a:pt x="1121" y="191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572618" y="3762891"/>
              <a:ext cx="785745" cy="417002"/>
            </a:xfrm>
            <a:custGeom>
              <a:avLst/>
              <a:gdLst>
                <a:gd name="T0" fmla="*/ 1271 w 1271"/>
                <a:gd name="T1" fmla="*/ 330 h 671"/>
                <a:gd name="T2" fmla="*/ 0 w 1271"/>
                <a:gd name="T3" fmla="*/ 671 h 671"/>
                <a:gd name="T4" fmla="*/ 0 w 1271"/>
                <a:gd name="T5" fmla="*/ 289 h 671"/>
                <a:gd name="T6" fmla="*/ 1081 w 1271"/>
                <a:gd name="T7" fmla="*/ 0 h 671"/>
                <a:gd name="T8" fmla="*/ 1271 w 1271"/>
                <a:gd name="T9" fmla="*/ 33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671">
                  <a:moveTo>
                    <a:pt x="1271" y="330"/>
                  </a:moveTo>
                  <a:cubicBezTo>
                    <a:pt x="885" y="553"/>
                    <a:pt x="446" y="671"/>
                    <a:pt x="0" y="671"/>
                  </a:cubicBezTo>
                  <a:lnTo>
                    <a:pt x="0" y="289"/>
                  </a:lnTo>
                  <a:cubicBezTo>
                    <a:pt x="380" y="289"/>
                    <a:pt x="752" y="190"/>
                    <a:pt x="1081" y="0"/>
                  </a:cubicBezTo>
                  <a:lnTo>
                    <a:pt x="1271" y="33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3785635" y="3762891"/>
              <a:ext cx="786982" cy="417002"/>
            </a:xfrm>
            <a:custGeom>
              <a:avLst/>
              <a:gdLst>
                <a:gd name="T0" fmla="*/ 1271 w 1271"/>
                <a:gd name="T1" fmla="*/ 671 h 671"/>
                <a:gd name="T2" fmla="*/ 0 w 1271"/>
                <a:gd name="T3" fmla="*/ 330 h 671"/>
                <a:gd name="T4" fmla="*/ 191 w 1271"/>
                <a:gd name="T5" fmla="*/ 0 h 671"/>
                <a:gd name="T6" fmla="*/ 1271 w 1271"/>
                <a:gd name="T7" fmla="*/ 289 h 671"/>
                <a:gd name="T8" fmla="*/ 1271 w 1271"/>
                <a:gd name="T9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671">
                  <a:moveTo>
                    <a:pt x="1271" y="671"/>
                  </a:moveTo>
                  <a:cubicBezTo>
                    <a:pt x="825" y="671"/>
                    <a:pt x="387" y="553"/>
                    <a:pt x="0" y="330"/>
                  </a:cubicBezTo>
                  <a:lnTo>
                    <a:pt x="191" y="0"/>
                  </a:lnTo>
                  <a:cubicBezTo>
                    <a:pt x="519" y="190"/>
                    <a:pt x="892" y="289"/>
                    <a:pt x="1271" y="289"/>
                  </a:cubicBezTo>
                  <a:lnTo>
                    <a:pt x="1271" y="67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3209010" y="3271646"/>
              <a:ext cx="694178" cy="696653"/>
            </a:xfrm>
            <a:custGeom>
              <a:avLst/>
              <a:gdLst>
                <a:gd name="T0" fmla="*/ 930 w 1121"/>
                <a:gd name="T1" fmla="*/ 1121 h 1121"/>
                <a:gd name="T2" fmla="*/ 0 w 1121"/>
                <a:gd name="T3" fmla="*/ 191 h 1121"/>
                <a:gd name="T4" fmla="*/ 330 w 1121"/>
                <a:gd name="T5" fmla="*/ 0 h 1121"/>
                <a:gd name="T6" fmla="*/ 1121 w 1121"/>
                <a:gd name="T7" fmla="*/ 791 h 1121"/>
                <a:gd name="T8" fmla="*/ 930 w 1121"/>
                <a:gd name="T9" fmla="*/ 112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1" h="1121">
                  <a:moveTo>
                    <a:pt x="930" y="1121"/>
                  </a:moveTo>
                  <a:cubicBezTo>
                    <a:pt x="544" y="898"/>
                    <a:pt x="223" y="577"/>
                    <a:pt x="0" y="191"/>
                  </a:cubicBezTo>
                  <a:lnTo>
                    <a:pt x="330" y="0"/>
                  </a:lnTo>
                  <a:cubicBezTo>
                    <a:pt x="520" y="329"/>
                    <a:pt x="793" y="601"/>
                    <a:pt x="1121" y="791"/>
                  </a:cubicBezTo>
                  <a:lnTo>
                    <a:pt x="930" y="112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2998653" y="2600979"/>
              <a:ext cx="414527" cy="789457"/>
            </a:xfrm>
            <a:custGeom>
              <a:avLst/>
              <a:gdLst>
                <a:gd name="T0" fmla="*/ 341 w 671"/>
                <a:gd name="T1" fmla="*/ 1271 h 1271"/>
                <a:gd name="T2" fmla="*/ 0 w 671"/>
                <a:gd name="T3" fmla="*/ 0 h 1271"/>
                <a:gd name="T4" fmla="*/ 382 w 671"/>
                <a:gd name="T5" fmla="*/ 0 h 1271"/>
                <a:gd name="T6" fmla="*/ 671 w 671"/>
                <a:gd name="T7" fmla="*/ 1080 h 1271"/>
                <a:gd name="T8" fmla="*/ 341 w 671"/>
                <a:gd name="T9" fmla="*/ 1271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" h="1271">
                  <a:moveTo>
                    <a:pt x="341" y="1271"/>
                  </a:moveTo>
                  <a:cubicBezTo>
                    <a:pt x="118" y="884"/>
                    <a:pt x="0" y="446"/>
                    <a:pt x="0" y="0"/>
                  </a:cubicBezTo>
                  <a:lnTo>
                    <a:pt x="382" y="0"/>
                  </a:lnTo>
                  <a:cubicBezTo>
                    <a:pt x="382" y="379"/>
                    <a:pt x="482" y="752"/>
                    <a:pt x="671" y="1080"/>
                  </a:cubicBezTo>
                  <a:lnTo>
                    <a:pt x="341" y="127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矩形 37"/>
          <p:cNvSpPr/>
          <p:nvPr/>
        </p:nvSpPr>
        <p:spPr>
          <a:xfrm rot="900000">
            <a:off x="4001068" y="4194449"/>
            <a:ext cx="72000" cy="72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群組 5"/>
          <p:cNvGrpSpPr/>
          <p:nvPr/>
        </p:nvGrpSpPr>
        <p:grpSpPr>
          <a:xfrm>
            <a:off x="3150837" y="4923638"/>
            <a:ext cx="1260000" cy="1260000"/>
            <a:chOff x="3150837" y="4923638"/>
            <a:chExt cx="1260000" cy="1260000"/>
          </a:xfrm>
        </p:grpSpPr>
        <p:sp>
          <p:nvSpPr>
            <p:cNvPr id="36" name="橢圓 35"/>
            <p:cNvSpPr/>
            <p:nvPr/>
          </p:nvSpPr>
          <p:spPr>
            <a:xfrm>
              <a:off x="3150837" y="4923638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C0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橢圓 40"/>
            <p:cNvSpPr/>
            <p:nvPr/>
          </p:nvSpPr>
          <p:spPr>
            <a:xfrm>
              <a:off x="3253142" y="5022562"/>
              <a:ext cx="1056820" cy="10568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矩形 53"/>
          <p:cNvSpPr/>
          <p:nvPr/>
        </p:nvSpPr>
        <p:spPr>
          <a:xfrm rot="6300000">
            <a:off x="6512083" y="2770469"/>
            <a:ext cx="72000" cy="72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群組 8"/>
          <p:cNvGrpSpPr/>
          <p:nvPr/>
        </p:nvGrpSpPr>
        <p:grpSpPr>
          <a:xfrm>
            <a:off x="6894659" y="2762142"/>
            <a:ext cx="1260000" cy="1260000"/>
            <a:chOff x="6894659" y="2762142"/>
            <a:chExt cx="1260000" cy="1260000"/>
          </a:xfrm>
        </p:grpSpPr>
        <p:sp>
          <p:nvSpPr>
            <p:cNvPr id="57" name="橢圓 56"/>
            <p:cNvSpPr/>
            <p:nvPr/>
          </p:nvSpPr>
          <p:spPr>
            <a:xfrm>
              <a:off x="6894659" y="2762142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rgbClr val="00206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橢圓 57"/>
            <p:cNvSpPr/>
            <p:nvPr/>
          </p:nvSpPr>
          <p:spPr>
            <a:xfrm>
              <a:off x="6996249" y="2863732"/>
              <a:ext cx="1056820" cy="10568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矩形 62"/>
          <p:cNvSpPr/>
          <p:nvPr/>
        </p:nvSpPr>
        <p:spPr>
          <a:xfrm rot="4500000">
            <a:off x="2539607" y="2732988"/>
            <a:ext cx="72000" cy="72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群組 1"/>
          <p:cNvGrpSpPr/>
          <p:nvPr/>
        </p:nvGrpSpPr>
        <p:grpSpPr>
          <a:xfrm>
            <a:off x="989341" y="2762142"/>
            <a:ext cx="1260000" cy="1260000"/>
            <a:chOff x="989341" y="2762142"/>
            <a:chExt cx="1260000" cy="1260000"/>
          </a:xfrm>
        </p:grpSpPr>
        <p:sp>
          <p:nvSpPr>
            <p:cNvPr id="62" name="橢圓 61"/>
            <p:cNvSpPr/>
            <p:nvPr/>
          </p:nvSpPr>
          <p:spPr>
            <a:xfrm>
              <a:off x="989341" y="2762142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C0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橢圓 65"/>
            <p:cNvSpPr/>
            <p:nvPr/>
          </p:nvSpPr>
          <p:spPr>
            <a:xfrm>
              <a:off x="1093597" y="2863017"/>
              <a:ext cx="1056820" cy="10568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矩形 69"/>
          <p:cNvSpPr/>
          <p:nvPr/>
        </p:nvSpPr>
        <p:spPr>
          <a:xfrm rot="18900000">
            <a:off x="5997461" y="3659517"/>
            <a:ext cx="72000" cy="72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群組 7"/>
          <p:cNvGrpSpPr/>
          <p:nvPr/>
        </p:nvGrpSpPr>
        <p:grpSpPr>
          <a:xfrm>
            <a:off x="6103497" y="4132476"/>
            <a:ext cx="1260000" cy="1260000"/>
            <a:chOff x="6103497" y="4132476"/>
            <a:chExt cx="1260000" cy="1260000"/>
          </a:xfrm>
        </p:grpSpPr>
        <p:sp>
          <p:nvSpPr>
            <p:cNvPr id="69" name="橢圓 68"/>
            <p:cNvSpPr/>
            <p:nvPr/>
          </p:nvSpPr>
          <p:spPr>
            <a:xfrm>
              <a:off x="6103497" y="4132476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rgbClr val="92D050"/>
                </a:gs>
                <a:gs pos="100000">
                  <a:srgbClr val="00B05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橢圓 72"/>
            <p:cNvSpPr/>
            <p:nvPr/>
          </p:nvSpPr>
          <p:spPr>
            <a:xfrm>
              <a:off x="6203135" y="4232114"/>
              <a:ext cx="1056820" cy="10568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矩形 76"/>
          <p:cNvSpPr/>
          <p:nvPr/>
        </p:nvSpPr>
        <p:spPr>
          <a:xfrm rot="20700000">
            <a:off x="5070932" y="4194449"/>
            <a:ext cx="72000" cy="72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群組 6"/>
          <p:cNvGrpSpPr/>
          <p:nvPr/>
        </p:nvGrpSpPr>
        <p:grpSpPr>
          <a:xfrm>
            <a:off x="4733163" y="4923638"/>
            <a:ext cx="1260000" cy="1260000"/>
            <a:chOff x="4733163" y="4923638"/>
            <a:chExt cx="1260000" cy="1260000"/>
          </a:xfrm>
        </p:grpSpPr>
        <p:sp>
          <p:nvSpPr>
            <p:cNvPr id="76" name="橢圓 75"/>
            <p:cNvSpPr/>
            <p:nvPr/>
          </p:nvSpPr>
          <p:spPr>
            <a:xfrm>
              <a:off x="4733163" y="4923638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橢圓 79"/>
            <p:cNvSpPr/>
            <p:nvPr/>
          </p:nvSpPr>
          <p:spPr>
            <a:xfrm>
              <a:off x="4834038" y="5022562"/>
              <a:ext cx="1056820" cy="10568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矩形 83"/>
          <p:cNvSpPr/>
          <p:nvPr/>
        </p:nvSpPr>
        <p:spPr>
          <a:xfrm rot="2700000">
            <a:off x="3074539" y="3659517"/>
            <a:ext cx="72000" cy="72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群組 2"/>
          <p:cNvGrpSpPr/>
          <p:nvPr/>
        </p:nvGrpSpPr>
        <p:grpSpPr>
          <a:xfrm>
            <a:off x="1780503" y="4132476"/>
            <a:ext cx="1260000" cy="1260000"/>
            <a:chOff x="1780503" y="4132476"/>
            <a:chExt cx="1260000" cy="1260000"/>
          </a:xfrm>
        </p:grpSpPr>
        <p:sp>
          <p:nvSpPr>
            <p:cNvPr id="83" name="橢圓 82"/>
            <p:cNvSpPr/>
            <p:nvPr/>
          </p:nvSpPr>
          <p:spPr>
            <a:xfrm>
              <a:off x="1780503" y="4132476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rgbClr val="00B0F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橢圓 86"/>
            <p:cNvSpPr/>
            <p:nvPr/>
          </p:nvSpPr>
          <p:spPr>
            <a:xfrm>
              <a:off x="1884045" y="4232114"/>
              <a:ext cx="1056820" cy="10568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文字方塊 88"/>
          <p:cNvSpPr txBox="1"/>
          <p:nvPr/>
        </p:nvSpPr>
        <p:spPr>
          <a:xfrm>
            <a:off x="3375575" y="1989000"/>
            <a:ext cx="2392850" cy="11698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</a:t>
            </a:r>
            <a:r>
              <a:rPr lang="en-US" sz="1600" dirty="0"/>
              <a:t>dog. The quick brown fox jumps over the lazy dog </a:t>
            </a:r>
            <a:endParaRPr lang="en-US" sz="1600" dirty="0" smtClean="0"/>
          </a:p>
        </p:txBody>
      </p:sp>
      <p:grpSp>
        <p:nvGrpSpPr>
          <p:cNvPr id="90" name="群組 89"/>
          <p:cNvGrpSpPr/>
          <p:nvPr/>
        </p:nvGrpSpPr>
        <p:grpSpPr>
          <a:xfrm flipH="1">
            <a:off x="1327289" y="3138109"/>
            <a:ext cx="556756" cy="455224"/>
            <a:chOff x="27939457" y="2831385"/>
            <a:chExt cx="2923084" cy="2390021"/>
          </a:xfrm>
          <a:solidFill>
            <a:schemeClr val="bg1">
              <a:lumMod val="50000"/>
            </a:schemeClr>
          </a:solidFill>
        </p:grpSpPr>
        <p:sp>
          <p:nvSpPr>
            <p:cNvPr id="91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2" name="手繪多邊形 91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93" name="手繪多邊形 92"/>
          <p:cNvSpPr>
            <a:spLocks/>
          </p:cNvSpPr>
          <p:nvPr/>
        </p:nvSpPr>
        <p:spPr bwMode="auto">
          <a:xfrm>
            <a:off x="2133842" y="4457992"/>
            <a:ext cx="549772" cy="54979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4" name="群組 93"/>
          <p:cNvGrpSpPr/>
          <p:nvPr/>
        </p:nvGrpSpPr>
        <p:grpSpPr>
          <a:xfrm>
            <a:off x="3444886" y="5207881"/>
            <a:ext cx="671902" cy="570354"/>
            <a:chOff x="6112292" y="3884856"/>
            <a:chExt cx="434338" cy="368694"/>
          </a:xfrm>
        </p:grpSpPr>
        <p:sp>
          <p:nvSpPr>
            <p:cNvPr id="95" name="Freeform 125"/>
            <p:cNvSpPr>
              <a:spLocks/>
            </p:cNvSpPr>
            <p:nvPr/>
          </p:nvSpPr>
          <p:spPr bwMode="auto">
            <a:xfrm>
              <a:off x="6437961" y="4177703"/>
              <a:ext cx="108669" cy="75847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6" name="Freeform 146"/>
            <p:cNvSpPr>
              <a:spLocks/>
            </p:cNvSpPr>
            <p:nvPr/>
          </p:nvSpPr>
          <p:spPr bwMode="auto">
            <a:xfrm>
              <a:off x="6112292" y="4177192"/>
              <a:ext cx="108840" cy="74997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7" name="Freeform 147"/>
            <p:cNvSpPr>
              <a:spLocks/>
            </p:cNvSpPr>
            <p:nvPr/>
          </p:nvSpPr>
          <p:spPr bwMode="auto">
            <a:xfrm>
              <a:off x="6274701" y="4177702"/>
              <a:ext cx="108159" cy="74657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8" name="Freeform 151"/>
            <p:cNvSpPr>
              <a:spLocks/>
            </p:cNvSpPr>
            <p:nvPr/>
          </p:nvSpPr>
          <p:spPr bwMode="auto">
            <a:xfrm>
              <a:off x="6155658" y="3982811"/>
              <a:ext cx="347096" cy="172783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9" name="Freeform 161"/>
            <p:cNvSpPr>
              <a:spLocks/>
            </p:cNvSpPr>
            <p:nvPr/>
          </p:nvSpPr>
          <p:spPr bwMode="auto">
            <a:xfrm>
              <a:off x="6274701" y="3884856"/>
              <a:ext cx="108669" cy="7652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0" name="群組 99"/>
          <p:cNvGrpSpPr/>
          <p:nvPr/>
        </p:nvGrpSpPr>
        <p:grpSpPr>
          <a:xfrm>
            <a:off x="5005502" y="5267074"/>
            <a:ext cx="688168" cy="509320"/>
            <a:chOff x="4352523" y="2732400"/>
            <a:chExt cx="438956" cy="324876"/>
          </a:xfrm>
        </p:grpSpPr>
        <p:sp>
          <p:nvSpPr>
            <p:cNvPr id="101" name="Freeform 18"/>
            <p:cNvSpPr>
              <a:spLocks/>
            </p:cNvSpPr>
            <p:nvPr/>
          </p:nvSpPr>
          <p:spPr bwMode="auto">
            <a:xfrm>
              <a:off x="4481902" y="2900153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2" name="Freeform 19"/>
            <p:cNvSpPr>
              <a:spLocks/>
            </p:cNvSpPr>
            <p:nvPr/>
          </p:nvSpPr>
          <p:spPr bwMode="auto">
            <a:xfrm>
              <a:off x="4414490" y="2814332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3" name="Freeform 20"/>
            <p:cNvSpPr>
              <a:spLocks/>
            </p:cNvSpPr>
            <p:nvPr/>
          </p:nvSpPr>
          <p:spPr bwMode="auto">
            <a:xfrm>
              <a:off x="4352523" y="2732400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" name="Oval 21"/>
            <p:cNvSpPr>
              <a:spLocks noChangeArrowheads="1"/>
            </p:cNvSpPr>
            <p:nvPr/>
          </p:nvSpPr>
          <p:spPr bwMode="auto">
            <a:xfrm>
              <a:off x="4538165" y="2985974"/>
              <a:ext cx="71042" cy="713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5" name="群組 104"/>
          <p:cNvGrpSpPr/>
          <p:nvPr/>
        </p:nvGrpSpPr>
        <p:grpSpPr>
          <a:xfrm>
            <a:off x="7265983" y="3042051"/>
            <a:ext cx="537992" cy="640322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106" name="手繪多邊形 105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7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8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9" name="群組 108"/>
          <p:cNvGrpSpPr/>
          <p:nvPr/>
        </p:nvGrpSpPr>
        <p:grpSpPr>
          <a:xfrm>
            <a:off x="6460299" y="4451874"/>
            <a:ext cx="579130" cy="578858"/>
            <a:chOff x="5138299" y="5143045"/>
            <a:chExt cx="388822" cy="388640"/>
          </a:xfrm>
          <a:solidFill>
            <a:schemeClr val="bg1">
              <a:lumMod val="50000"/>
            </a:schemeClr>
          </a:solidFill>
        </p:grpSpPr>
        <p:sp>
          <p:nvSpPr>
            <p:cNvPr id="110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1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12" name="文字方塊 111"/>
          <p:cNvSpPr txBox="1"/>
          <p:nvPr/>
        </p:nvSpPr>
        <p:spPr>
          <a:xfrm>
            <a:off x="640852" y="1975423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13" name="文字方塊 112"/>
          <p:cNvSpPr txBox="1"/>
          <p:nvPr/>
        </p:nvSpPr>
        <p:spPr>
          <a:xfrm>
            <a:off x="75217" y="4270046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14" name="文字方塊 113"/>
          <p:cNvSpPr txBox="1"/>
          <p:nvPr/>
        </p:nvSpPr>
        <p:spPr>
          <a:xfrm>
            <a:off x="1338209" y="5446034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15" name="文字方塊 114"/>
          <p:cNvSpPr txBox="1"/>
          <p:nvPr/>
        </p:nvSpPr>
        <p:spPr>
          <a:xfrm>
            <a:off x="5784092" y="5756952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16" name="文字方塊 115"/>
          <p:cNvSpPr txBox="1"/>
          <p:nvPr/>
        </p:nvSpPr>
        <p:spPr>
          <a:xfrm>
            <a:off x="7264345" y="4689887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117" name="文字方塊 116"/>
          <p:cNvSpPr txBox="1"/>
          <p:nvPr/>
        </p:nvSpPr>
        <p:spPr>
          <a:xfrm>
            <a:off x="7066330" y="1917251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59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62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034804" y="1556550"/>
            <a:ext cx="2052448" cy="3312450"/>
            <a:chOff x="1034804" y="1556550"/>
            <a:chExt cx="2052448" cy="3312450"/>
          </a:xfrm>
        </p:grpSpPr>
        <p:cxnSp>
          <p:nvCxnSpPr>
            <p:cNvPr id="27" name="直線接點 26"/>
            <p:cNvCxnSpPr>
              <a:stCxn id="4" idx="4"/>
            </p:cNvCxnSpPr>
            <p:nvPr/>
          </p:nvCxnSpPr>
          <p:spPr>
            <a:xfrm>
              <a:off x="2061028" y="3609000"/>
              <a:ext cx="0" cy="720000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ot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" name="橢圓 28"/>
            <p:cNvSpPr/>
            <p:nvPr/>
          </p:nvSpPr>
          <p:spPr>
            <a:xfrm>
              <a:off x="1769616" y="4329000"/>
              <a:ext cx="540000" cy="5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1894832" y="4454216"/>
              <a:ext cx="289568" cy="2895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橢圓 3"/>
            <p:cNvSpPr/>
            <p:nvPr/>
          </p:nvSpPr>
          <p:spPr>
            <a:xfrm>
              <a:off x="1034804" y="1556550"/>
              <a:ext cx="2052448" cy="205245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C0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1122284" y="1644030"/>
              <a:ext cx="1877488" cy="18774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1227179" y="1748926"/>
              <a:ext cx="1667697" cy="166769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880217" y="1823992"/>
            <a:ext cx="398634" cy="323163"/>
            <a:chOff x="2277122" y="2547918"/>
            <a:chExt cx="514369" cy="416987"/>
          </a:xfrm>
        </p:grpSpPr>
        <p:sp>
          <p:nvSpPr>
            <p:cNvPr id="8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手繪多邊形 8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1224412" y="2210338"/>
            <a:ext cx="1568610" cy="7430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3545776" y="1556550"/>
            <a:ext cx="2052448" cy="3312450"/>
            <a:chOff x="3545776" y="1556550"/>
            <a:chExt cx="2052448" cy="3312450"/>
          </a:xfrm>
        </p:grpSpPr>
        <p:cxnSp>
          <p:nvCxnSpPr>
            <p:cNvPr id="32" name="直線接點 31"/>
            <p:cNvCxnSpPr/>
            <p:nvPr/>
          </p:nvCxnSpPr>
          <p:spPr>
            <a:xfrm>
              <a:off x="4565367" y="3609000"/>
              <a:ext cx="0" cy="720000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ot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3" name="橢圓 32"/>
            <p:cNvSpPr/>
            <p:nvPr/>
          </p:nvSpPr>
          <p:spPr>
            <a:xfrm>
              <a:off x="4273955" y="4329000"/>
              <a:ext cx="540000" cy="5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4399171" y="4454216"/>
              <a:ext cx="289568" cy="2895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3545776" y="1556550"/>
              <a:ext cx="2052448" cy="2052450"/>
            </a:xfrm>
            <a:prstGeom prst="ellipse">
              <a:avLst/>
            </a:prstGeom>
            <a:gradFill flip="none" rotWithShape="1">
              <a:gsLst>
                <a:gs pos="0">
                  <a:srgbClr val="92D050"/>
                </a:gs>
                <a:gs pos="100000">
                  <a:srgbClr val="00B05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3633256" y="1644030"/>
              <a:ext cx="1877488" cy="18774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3738151" y="1748926"/>
              <a:ext cx="1667697" cy="166769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3735384" y="2210338"/>
            <a:ext cx="1568610" cy="7430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6056748" y="1556550"/>
            <a:ext cx="2052448" cy="3312450"/>
            <a:chOff x="6056748" y="1556550"/>
            <a:chExt cx="2052448" cy="3312450"/>
          </a:xfrm>
        </p:grpSpPr>
        <p:cxnSp>
          <p:nvCxnSpPr>
            <p:cNvPr id="36" name="直線接點 35"/>
            <p:cNvCxnSpPr/>
            <p:nvPr/>
          </p:nvCxnSpPr>
          <p:spPr>
            <a:xfrm>
              <a:off x="7101120" y="3609000"/>
              <a:ext cx="0" cy="720000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ot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7" name="橢圓 36"/>
            <p:cNvSpPr/>
            <p:nvPr/>
          </p:nvSpPr>
          <p:spPr>
            <a:xfrm>
              <a:off x="6809708" y="4329000"/>
              <a:ext cx="540000" cy="5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6934924" y="4454216"/>
              <a:ext cx="289568" cy="2895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橢圓 14"/>
            <p:cNvSpPr/>
            <p:nvPr/>
          </p:nvSpPr>
          <p:spPr>
            <a:xfrm>
              <a:off x="6056748" y="1556550"/>
              <a:ext cx="2052448" cy="2052450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6144228" y="1644030"/>
              <a:ext cx="1877488" cy="18774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6249123" y="1748926"/>
              <a:ext cx="1667697" cy="166769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6246356" y="2210338"/>
            <a:ext cx="1568610" cy="7430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6852887" y="1881656"/>
            <a:ext cx="470060" cy="285699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20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手繪多邊形 20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4417481" y="1798714"/>
            <a:ext cx="354286" cy="421673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23" name="手繪多邊形 22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1" name="文字方塊 30"/>
          <p:cNvSpPr txBox="1"/>
          <p:nvPr/>
        </p:nvSpPr>
        <p:spPr>
          <a:xfrm>
            <a:off x="1149364" y="4994216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3653703" y="4994216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6189456" y="4994216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41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8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86842" y="1556550"/>
            <a:ext cx="2052448" cy="3312450"/>
            <a:chOff x="186842" y="1556550"/>
            <a:chExt cx="2052448" cy="3312450"/>
          </a:xfrm>
        </p:grpSpPr>
        <p:cxnSp>
          <p:nvCxnSpPr>
            <p:cNvPr id="33" name="直線接點 32"/>
            <p:cNvCxnSpPr/>
            <p:nvPr/>
          </p:nvCxnSpPr>
          <p:spPr>
            <a:xfrm>
              <a:off x="1241640" y="3609000"/>
              <a:ext cx="0" cy="720000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ot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橢圓 33"/>
            <p:cNvSpPr/>
            <p:nvPr/>
          </p:nvSpPr>
          <p:spPr>
            <a:xfrm>
              <a:off x="950228" y="4329000"/>
              <a:ext cx="540000" cy="5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1075444" y="4454216"/>
              <a:ext cx="289568" cy="2895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橢圓 3"/>
            <p:cNvSpPr/>
            <p:nvPr/>
          </p:nvSpPr>
          <p:spPr>
            <a:xfrm>
              <a:off x="186842" y="1556550"/>
              <a:ext cx="2052448" cy="205245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C0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274322" y="1644030"/>
              <a:ext cx="1877488" cy="18774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379217" y="1748926"/>
              <a:ext cx="1667697" cy="166769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032255" y="1823992"/>
            <a:ext cx="398634" cy="323163"/>
            <a:chOff x="2277122" y="2547918"/>
            <a:chExt cx="514369" cy="416987"/>
          </a:xfrm>
        </p:grpSpPr>
        <p:sp>
          <p:nvSpPr>
            <p:cNvPr id="8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手繪多邊形 8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376450" y="2210338"/>
            <a:ext cx="1568610" cy="7430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grpSp>
        <p:nvGrpSpPr>
          <p:cNvPr id="51" name="群組 50"/>
          <p:cNvGrpSpPr/>
          <p:nvPr/>
        </p:nvGrpSpPr>
        <p:grpSpPr>
          <a:xfrm>
            <a:off x="4665422" y="1556550"/>
            <a:ext cx="2052448" cy="3312450"/>
            <a:chOff x="4665422" y="1556550"/>
            <a:chExt cx="2052448" cy="3312450"/>
          </a:xfrm>
        </p:grpSpPr>
        <p:cxnSp>
          <p:nvCxnSpPr>
            <p:cNvPr id="41" name="直線接點 40"/>
            <p:cNvCxnSpPr/>
            <p:nvPr/>
          </p:nvCxnSpPr>
          <p:spPr>
            <a:xfrm>
              <a:off x="5770091" y="3609000"/>
              <a:ext cx="0" cy="720000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ot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2" name="橢圓 41"/>
            <p:cNvSpPr/>
            <p:nvPr/>
          </p:nvSpPr>
          <p:spPr>
            <a:xfrm>
              <a:off x="5478679" y="4329000"/>
              <a:ext cx="540000" cy="5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橢圓 42"/>
            <p:cNvSpPr/>
            <p:nvPr/>
          </p:nvSpPr>
          <p:spPr>
            <a:xfrm>
              <a:off x="5603895" y="4454216"/>
              <a:ext cx="289568" cy="2895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4665422" y="1556550"/>
              <a:ext cx="2052448" cy="2052450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4752902" y="1644030"/>
              <a:ext cx="1877488" cy="18774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4857797" y="1748926"/>
              <a:ext cx="1667697" cy="166769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4855030" y="2210338"/>
            <a:ext cx="1568610" cy="7430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grpSp>
        <p:nvGrpSpPr>
          <p:cNvPr id="15" name="群組 14"/>
          <p:cNvGrpSpPr/>
          <p:nvPr/>
        </p:nvGrpSpPr>
        <p:grpSpPr>
          <a:xfrm>
            <a:off x="5461561" y="1881656"/>
            <a:ext cx="470060" cy="285699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16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手繪多邊形 16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426132" y="1556550"/>
            <a:ext cx="2052448" cy="3312450"/>
            <a:chOff x="2426132" y="1556550"/>
            <a:chExt cx="2052448" cy="3312450"/>
          </a:xfrm>
        </p:grpSpPr>
        <p:cxnSp>
          <p:nvCxnSpPr>
            <p:cNvPr id="37" name="直線接點 36"/>
            <p:cNvCxnSpPr/>
            <p:nvPr/>
          </p:nvCxnSpPr>
          <p:spPr>
            <a:xfrm>
              <a:off x="3450364" y="3609000"/>
              <a:ext cx="0" cy="720000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ot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8" name="橢圓 37"/>
            <p:cNvSpPr/>
            <p:nvPr/>
          </p:nvSpPr>
          <p:spPr>
            <a:xfrm>
              <a:off x="3158952" y="4329000"/>
              <a:ext cx="540000" cy="5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3284168" y="4454216"/>
              <a:ext cx="289568" cy="2895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橢圓 17"/>
            <p:cNvSpPr/>
            <p:nvPr/>
          </p:nvSpPr>
          <p:spPr>
            <a:xfrm>
              <a:off x="2426132" y="1556550"/>
              <a:ext cx="2052448" cy="2052450"/>
            </a:xfrm>
            <a:prstGeom prst="ellipse">
              <a:avLst/>
            </a:prstGeom>
            <a:gradFill flip="none" rotWithShape="1">
              <a:gsLst>
                <a:gs pos="0">
                  <a:srgbClr val="92D050"/>
                </a:gs>
                <a:gs pos="100000">
                  <a:srgbClr val="00B05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>
              <a:off x="2513612" y="1644030"/>
              <a:ext cx="1877488" cy="18774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>
              <a:off x="2618507" y="1748926"/>
              <a:ext cx="1667697" cy="166769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2615740" y="2210338"/>
            <a:ext cx="1568610" cy="7430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3297837" y="1798714"/>
            <a:ext cx="354286" cy="421673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23" name="手繪多邊形 22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6904712" y="1556550"/>
            <a:ext cx="2052448" cy="3312450"/>
            <a:chOff x="6904712" y="1556550"/>
            <a:chExt cx="2052448" cy="3312450"/>
          </a:xfrm>
        </p:grpSpPr>
        <p:cxnSp>
          <p:nvCxnSpPr>
            <p:cNvPr id="45" name="直線接點 44"/>
            <p:cNvCxnSpPr/>
            <p:nvPr/>
          </p:nvCxnSpPr>
          <p:spPr>
            <a:xfrm>
              <a:off x="8005008" y="3609000"/>
              <a:ext cx="0" cy="720000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ot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6" name="橢圓 45"/>
            <p:cNvSpPr/>
            <p:nvPr/>
          </p:nvSpPr>
          <p:spPr>
            <a:xfrm>
              <a:off x="7713596" y="4329000"/>
              <a:ext cx="540000" cy="5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橢圓 46"/>
            <p:cNvSpPr/>
            <p:nvPr/>
          </p:nvSpPr>
          <p:spPr>
            <a:xfrm>
              <a:off x="7838812" y="4454216"/>
              <a:ext cx="289568" cy="2895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橢圓 25"/>
            <p:cNvSpPr/>
            <p:nvPr/>
          </p:nvSpPr>
          <p:spPr>
            <a:xfrm>
              <a:off x="6904712" y="1556550"/>
              <a:ext cx="2052448" cy="205245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C0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6992192" y="1644030"/>
              <a:ext cx="1877488" cy="18774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橢圓 27"/>
            <p:cNvSpPr/>
            <p:nvPr/>
          </p:nvSpPr>
          <p:spPr>
            <a:xfrm>
              <a:off x="7097087" y="1748926"/>
              <a:ext cx="1667697" cy="166769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7094320" y="2210338"/>
            <a:ext cx="1568610" cy="7430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7777786" y="1868984"/>
            <a:ext cx="306298" cy="306154"/>
            <a:chOff x="5138299" y="5143045"/>
            <a:chExt cx="388822" cy="388640"/>
          </a:xfrm>
          <a:solidFill>
            <a:schemeClr val="bg1">
              <a:lumMod val="50000"/>
            </a:schemeClr>
          </a:solidFill>
        </p:grpSpPr>
        <p:sp>
          <p:nvSpPr>
            <p:cNvPr id="31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6" name="文字方塊 35"/>
          <p:cNvSpPr txBox="1"/>
          <p:nvPr/>
        </p:nvSpPr>
        <p:spPr>
          <a:xfrm>
            <a:off x="329976" y="4994216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2538700" y="4994216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4858427" y="4994216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48" name="文字方塊 47"/>
          <p:cNvSpPr txBox="1"/>
          <p:nvPr/>
        </p:nvSpPr>
        <p:spPr>
          <a:xfrm>
            <a:off x="7093344" y="4994216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50" name="頁尾版面配置區 3"/>
          <p:cNvSpPr txBox="1">
            <a:spLocks/>
          </p:cNvSpPr>
          <p:nvPr/>
        </p:nvSpPr>
        <p:spPr>
          <a:xfrm>
            <a:off x="174815" y="6312253"/>
            <a:ext cx="34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75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文字方塊 68"/>
          <p:cNvSpPr txBox="1"/>
          <p:nvPr/>
        </p:nvSpPr>
        <p:spPr>
          <a:xfrm rot="10800000" flipV="1">
            <a:off x="5156447" y="943454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728294" y="5051494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6727764" y="5051494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51" name="文字方塊 50"/>
          <p:cNvSpPr txBox="1"/>
          <p:nvPr/>
        </p:nvSpPr>
        <p:spPr>
          <a:xfrm>
            <a:off x="626094" y="5051494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688073" y="2001378"/>
            <a:ext cx="1703873" cy="2924900"/>
            <a:chOff x="688073" y="2001378"/>
            <a:chExt cx="1703873" cy="2924900"/>
          </a:xfrm>
        </p:grpSpPr>
        <p:cxnSp>
          <p:nvCxnSpPr>
            <p:cNvPr id="48" name="直線接點 47"/>
            <p:cNvCxnSpPr/>
            <p:nvPr/>
          </p:nvCxnSpPr>
          <p:spPr>
            <a:xfrm>
              <a:off x="1537758" y="3666278"/>
              <a:ext cx="0" cy="720000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ot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9" name="橢圓 48"/>
            <p:cNvSpPr/>
            <p:nvPr/>
          </p:nvSpPr>
          <p:spPr>
            <a:xfrm>
              <a:off x="1246346" y="4386278"/>
              <a:ext cx="540000" cy="5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橢圓 49"/>
            <p:cNvSpPr/>
            <p:nvPr/>
          </p:nvSpPr>
          <p:spPr>
            <a:xfrm>
              <a:off x="1371562" y="4511494"/>
              <a:ext cx="289568" cy="2895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橢圓 3"/>
            <p:cNvSpPr/>
            <p:nvPr/>
          </p:nvSpPr>
          <p:spPr>
            <a:xfrm>
              <a:off x="688073" y="2001378"/>
              <a:ext cx="1703873" cy="1703876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C0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5" name="橢圓 4"/>
            <p:cNvSpPr/>
            <p:nvPr/>
          </p:nvSpPr>
          <p:spPr>
            <a:xfrm>
              <a:off x="760696" y="2074001"/>
              <a:ext cx="1558627" cy="155863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6" name="橢圓 5"/>
            <p:cNvSpPr/>
            <p:nvPr/>
          </p:nvSpPr>
          <p:spPr>
            <a:xfrm>
              <a:off x="847776" y="2161082"/>
              <a:ext cx="1384466" cy="138446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389906" y="2223399"/>
            <a:ext cx="330932" cy="268279"/>
            <a:chOff x="2277122" y="2547918"/>
            <a:chExt cx="514369" cy="416987"/>
          </a:xfrm>
        </p:grpSpPr>
        <p:sp>
          <p:nvSpPr>
            <p:cNvPr id="8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手繪多邊形 8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845479" y="2544131"/>
            <a:ext cx="1302207" cy="6168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grpSp>
        <p:nvGrpSpPr>
          <p:cNvPr id="38" name="群組 37"/>
          <p:cNvGrpSpPr/>
          <p:nvPr/>
        </p:nvGrpSpPr>
        <p:grpSpPr>
          <a:xfrm>
            <a:off x="3720063" y="2001378"/>
            <a:ext cx="1703873" cy="2924900"/>
            <a:chOff x="3720063" y="2001378"/>
            <a:chExt cx="1703873" cy="2924900"/>
          </a:xfrm>
        </p:grpSpPr>
        <p:cxnSp>
          <p:nvCxnSpPr>
            <p:cNvPr id="53" name="直線接點 52"/>
            <p:cNvCxnSpPr/>
            <p:nvPr/>
          </p:nvCxnSpPr>
          <p:spPr>
            <a:xfrm>
              <a:off x="4639958" y="3666278"/>
              <a:ext cx="0" cy="720000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ot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4" name="橢圓 53"/>
            <p:cNvSpPr/>
            <p:nvPr/>
          </p:nvSpPr>
          <p:spPr>
            <a:xfrm>
              <a:off x="4348546" y="4386278"/>
              <a:ext cx="540000" cy="5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橢圓 54"/>
            <p:cNvSpPr/>
            <p:nvPr/>
          </p:nvSpPr>
          <p:spPr>
            <a:xfrm>
              <a:off x="4473762" y="4511494"/>
              <a:ext cx="289568" cy="2895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3720063" y="2001378"/>
              <a:ext cx="1703873" cy="1703876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12" name="橢圓 11"/>
            <p:cNvSpPr/>
            <p:nvPr/>
          </p:nvSpPr>
          <p:spPr>
            <a:xfrm>
              <a:off x="3792686" y="2074001"/>
              <a:ext cx="1558627" cy="155863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13" name="橢圓 12"/>
            <p:cNvSpPr/>
            <p:nvPr/>
          </p:nvSpPr>
          <p:spPr>
            <a:xfrm>
              <a:off x="3879766" y="2161082"/>
              <a:ext cx="1384466" cy="138446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3877469" y="2544131"/>
            <a:ext cx="1302207" cy="6168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grpSp>
        <p:nvGrpSpPr>
          <p:cNvPr id="15" name="群組 14"/>
          <p:cNvGrpSpPr/>
          <p:nvPr/>
        </p:nvGrpSpPr>
        <p:grpSpPr>
          <a:xfrm>
            <a:off x="4380991" y="2271270"/>
            <a:ext cx="390228" cy="237178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16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8800"/>
            </a:p>
          </p:txBody>
        </p:sp>
        <p:sp>
          <p:nvSpPr>
            <p:cNvPr id="17" name="手繪多邊形 16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8800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204068" y="1881593"/>
            <a:ext cx="1703873" cy="2975030"/>
            <a:chOff x="2204068" y="1881593"/>
            <a:chExt cx="1703873" cy="2975030"/>
          </a:xfrm>
        </p:grpSpPr>
        <p:cxnSp>
          <p:nvCxnSpPr>
            <p:cNvPr id="61" name="直線接點 60"/>
            <p:cNvCxnSpPr/>
            <p:nvPr/>
          </p:nvCxnSpPr>
          <p:spPr>
            <a:xfrm flipV="1">
              <a:off x="3085506" y="2421593"/>
              <a:ext cx="0" cy="720000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ot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2" name="橢圓 61"/>
            <p:cNvSpPr/>
            <p:nvPr/>
          </p:nvSpPr>
          <p:spPr>
            <a:xfrm flipV="1">
              <a:off x="2794094" y="1881593"/>
              <a:ext cx="540000" cy="5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橢圓 62"/>
            <p:cNvSpPr/>
            <p:nvPr/>
          </p:nvSpPr>
          <p:spPr>
            <a:xfrm flipV="1">
              <a:off x="2919310" y="2006809"/>
              <a:ext cx="289568" cy="2895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橢圓 17"/>
            <p:cNvSpPr/>
            <p:nvPr/>
          </p:nvSpPr>
          <p:spPr>
            <a:xfrm>
              <a:off x="2204068" y="3152747"/>
              <a:ext cx="1703873" cy="1703876"/>
            </a:xfrm>
            <a:prstGeom prst="ellipse">
              <a:avLst/>
            </a:prstGeom>
            <a:gradFill flip="none" rotWithShape="1">
              <a:gsLst>
                <a:gs pos="0">
                  <a:srgbClr val="92D050"/>
                </a:gs>
                <a:gs pos="100000">
                  <a:srgbClr val="00B05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19" name="橢圓 18"/>
            <p:cNvSpPr/>
            <p:nvPr/>
          </p:nvSpPr>
          <p:spPr>
            <a:xfrm>
              <a:off x="2276691" y="3225370"/>
              <a:ext cx="1558627" cy="155863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20" name="橢圓 19"/>
            <p:cNvSpPr/>
            <p:nvPr/>
          </p:nvSpPr>
          <p:spPr>
            <a:xfrm>
              <a:off x="2363771" y="3312451"/>
              <a:ext cx="1384466" cy="138446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2361474" y="3695500"/>
            <a:ext cx="1302207" cy="6168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2927728" y="3353784"/>
            <a:ext cx="294116" cy="350059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23" name="手繪多邊形 22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8800"/>
            </a:p>
          </p:txBody>
        </p:sp>
        <p:sp>
          <p:nvSpPr>
            <p:cNvPr id="24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8800"/>
            </a:p>
          </p:txBody>
        </p:sp>
        <p:sp>
          <p:nvSpPr>
            <p:cNvPr id="25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8800"/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5236058" y="1881593"/>
            <a:ext cx="1703873" cy="2975030"/>
            <a:chOff x="5236058" y="1881593"/>
            <a:chExt cx="1703873" cy="2975030"/>
          </a:xfrm>
        </p:grpSpPr>
        <p:cxnSp>
          <p:nvCxnSpPr>
            <p:cNvPr id="66" name="直線接點 65"/>
            <p:cNvCxnSpPr/>
            <p:nvPr/>
          </p:nvCxnSpPr>
          <p:spPr>
            <a:xfrm flipV="1">
              <a:off x="6068111" y="2421593"/>
              <a:ext cx="0" cy="720000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ot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橢圓 66"/>
            <p:cNvSpPr/>
            <p:nvPr/>
          </p:nvSpPr>
          <p:spPr>
            <a:xfrm flipV="1">
              <a:off x="5776699" y="1881593"/>
              <a:ext cx="540000" cy="5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橢圓 67"/>
            <p:cNvSpPr/>
            <p:nvPr/>
          </p:nvSpPr>
          <p:spPr>
            <a:xfrm flipV="1">
              <a:off x="5901915" y="2006809"/>
              <a:ext cx="289568" cy="2895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橢圓 25"/>
            <p:cNvSpPr/>
            <p:nvPr/>
          </p:nvSpPr>
          <p:spPr>
            <a:xfrm>
              <a:off x="5236058" y="3152747"/>
              <a:ext cx="1703873" cy="1703876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C0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27" name="橢圓 26"/>
            <p:cNvSpPr/>
            <p:nvPr/>
          </p:nvSpPr>
          <p:spPr>
            <a:xfrm>
              <a:off x="5308681" y="3225370"/>
              <a:ext cx="1558627" cy="155863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28" name="橢圓 27"/>
            <p:cNvSpPr/>
            <p:nvPr/>
          </p:nvSpPr>
          <p:spPr>
            <a:xfrm>
              <a:off x="5395761" y="3312451"/>
              <a:ext cx="1384466" cy="138446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5393464" y="3695500"/>
            <a:ext cx="1302207" cy="6168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5960855" y="3412119"/>
            <a:ext cx="254278" cy="254159"/>
            <a:chOff x="5138299" y="5143045"/>
            <a:chExt cx="388822" cy="388640"/>
          </a:xfrm>
          <a:solidFill>
            <a:schemeClr val="bg1">
              <a:lumMod val="50000"/>
            </a:schemeClr>
          </a:solidFill>
        </p:grpSpPr>
        <p:sp>
          <p:nvSpPr>
            <p:cNvPr id="31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6752054" y="2001378"/>
            <a:ext cx="1703873" cy="2924900"/>
            <a:chOff x="6752054" y="2001378"/>
            <a:chExt cx="1703873" cy="2924900"/>
          </a:xfrm>
        </p:grpSpPr>
        <p:cxnSp>
          <p:nvCxnSpPr>
            <p:cNvPr id="57" name="直線接點 56"/>
            <p:cNvCxnSpPr/>
            <p:nvPr/>
          </p:nvCxnSpPr>
          <p:spPr>
            <a:xfrm>
              <a:off x="7639428" y="3666278"/>
              <a:ext cx="0" cy="720000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ot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8" name="橢圓 57"/>
            <p:cNvSpPr/>
            <p:nvPr/>
          </p:nvSpPr>
          <p:spPr>
            <a:xfrm>
              <a:off x="7348016" y="4386278"/>
              <a:ext cx="540000" cy="5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橢圓 58"/>
            <p:cNvSpPr/>
            <p:nvPr/>
          </p:nvSpPr>
          <p:spPr>
            <a:xfrm>
              <a:off x="7473232" y="4511494"/>
              <a:ext cx="289568" cy="28956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6752054" y="2001378"/>
              <a:ext cx="1703873" cy="1703876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33000">
                  <a:srgbClr val="FFFF0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6824677" y="2074001"/>
              <a:ext cx="1558627" cy="155863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35" name="橢圓 34"/>
            <p:cNvSpPr/>
            <p:nvPr/>
          </p:nvSpPr>
          <p:spPr>
            <a:xfrm>
              <a:off x="6911757" y="2161082"/>
              <a:ext cx="1384466" cy="138446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</p:grpSp>
      <p:sp>
        <p:nvSpPr>
          <p:cNvPr id="36" name="文字方塊 35"/>
          <p:cNvSpPr txBox="1"/>
          <p:nvPr/>
        </p:nvSpPr>
        <p:spPr>
          <a:xfrm>
            <a:off x="6909460" y="2544131"/>
            <a:ext cx="1302207" cy="6168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37" name="手繪多邊形 36"/>
          <p:cNvSpPr>
            <a:spLocks/>
          </p:cNvSpPr>
          <p:nvPr/>
        </p:nvSpPr>
        <p:spPr bwMode="auto">
          <a:xfrm>
            <a:off x="7459477" y="2232411"/>
            <a:ext cx="289026" cy="289038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文字方塊 63"/>
          <p:cNvSpPr txBox="1"/>
          <p:nvPr/>
        </p:nvSpPr>
        <p:spPr>
          <a:xfrm rot="10800000" flipV="1">
            <a:off x="2173842" y="943454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6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97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文字方塊 79"/>
          <p:cNvSpPr txBox="1"/>
          <p:nvPr/>
        </p:nvSpPr>
        <p:spPr>
          <a:xfrm rot="10800000" flipV="1">
            <a:off x="1579969" y="955827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84" name="文字方塊 83"/>
          <p:cNvSpPr txBox="1"/>
          <p:nvPr/>
        </p:nvSpPr>
        <p:spPr>
          <a:xfrm rot="10800000" flipV="1">
            <a:off x="4276258" y="955827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88" name="文字方塊 87"/>
          <p:cNvSpPr txBox="1"/>
          <p:nvPr/>
        </p:nvSpPr>
        <p:spPr>
          <a:xfrm rot="10800000" flipV="1">
            <a:off x="7011546" y="955827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64" name="文字方塊 63"/>
          <p:cNvSpPr txBox="1"/>
          <p:nvPr/>
        </p:nvSpPr>
        <p:spPr>
          <a:xfrm>
            <a:off x="154621" y="5079969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252000" y="2001378"/>
            <a:ext cx="1703873" cy="2953375"/>
            <a:chOff x="252000" y="2001378"/>
            <a:chExt cx="1703873" cy="2953375"/>
          </a:xfrm>
        </p:grpSpPr>
        <p:cxnSp>
          <p:nvCxnSpPr>
            <p:cNvPr id="61" name="直線接點 60"/>
            <p:cNvCxnSpPr/>
            <p:nvPr/>
          </p:nvCxnSpPr>
          <p:spPr>
            <a:xfrm>
              <a:off x="1066285" y="3694753"/>
              <a:ext cx="0" cy="720000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ot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2" name="橢圓 61"/>
            <p:cNvSpPr/>
            <p:nvPr/>
          </p:nvSpPr>
          <p:spPr>
            <a:xfrm>
              <a:off x="774873" y="4414753"/>
              <a:ext cx="540000" cy="5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橢圓 62"/>
            <p:cNvSpPr/>
            <p:nvPr/>
          </p:nvSpPr>
          <p:spPr>
            <a:xfrm>
              <a:off x="900089" y="4539969"/>
              <a:ext cx="289568" cy="2895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橢圓 3"/>
            <p:cNvSpPr/>
            <p:nvPr/>
          </p:nvSpPr>
          <p:spPr>
            <a:xfrm>
              <a:off x="252000" y="2001378"/>
              <a:ext cx="1703873" cy="1703876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C0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5" name="橢圓 4"/>
            <p:cNvSpPr/>
            <p:nvPr/>
          </p:nvSpPr>
          <p:spPr>
            <a:xfrm>
              <a:off x="324623" y="2074001"/>
              <a:ext cx="1558627" cy="155863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6" name="橢圓 5"/>
            <p:cNvSpPr/>
            <p:nvPr/>
          </p:nvSpPr>
          <p:spPr>
            <a:xfrm>
              <a:off x="411703" y="2161082"/>
              <a:ext cx="1384466" cy="138446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953833" y="2223399"/>
            <a:ext cx="330932" cy="268279"/>
            <a:chOff x="2277122" y="2547918"/>
            <a:chExt cx="514369" cy="416987"/>
          </a:xfrm>
        </p:grpSpPr>
        <p:sp>
          <p:nvSpPr>
            <p:cNvPr id="8" name="Freeform 101"/>
            <p:cNvSpPr>
              <a:spLocks/>
            </p:cNvSpPr>
            <p:nvPr/>
          </p:nvSpPr>
          <p:spPr bwMode="auto">
            <a:xfrm flipH="1">
              <a:off x="2708910" y="2842613"/>
              <a:ext cx="82581" cy="122292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手繪多邊形 8"/>
            <p:cNvSpPr>
              <a:spLocks/>
            </p:cNvSpPr>
            <p:nvPr/>
          </p:nvSpPr>
          <p:spPr bwMode="auto">
            <a:xfrm flipH="1">
              <a:off x="2277122" y="2547918"/>
              <a:ext cx="411355" cy="366734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409406" y="2544131"/>
            <a:ext cx="1302207" cy="6168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grpSp>
        <p:nvGrpSpPr>
          <p:cNvPr id="38" name="群組 37"/>
          <p:cNvGrpSpPr/>
          <p:nvPr/>
        </p:nvGrpSpPr>
        <p:grpSpPr>
          <a:xfrm>
            <a:off x="2988000" y="2001378"/>
            <a:ext cx="1703873" cy="2953375"/>
            <a:chOff x="2988000" y="2001378"/>
            <a:chExt cx="1703873" cy="2953375"/>
          </a:xfrm>
        </p:grpSpPr>
        <p:cxnSp>
          <p:nvCxnSpPr>
            <p:cNvPr id="65" name="直線接點 64"/>
            <p:cNvCxnSpPr/>
            <p:nvPr/>
          </p:nvCxnSpPr>
          <p:spPr>
            <a:xfrm>
              <a:off x="3898937" y="3694753"/>
              <a:ext cx="0" cy="720000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ot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6" name="橢圓 65"/>
            <p:cNvSpPr/>
            <p:nvPr/>
          </p:nvSpPr>
          <p:spPr>
            <a:xfrm>
              <a:off x="3607525" y="4414753"/>
              <a:ext cx="540000" cy="5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橢圓 66"/>
            <p:cNvSpPr/>
            <p:nvPr/>
          </p:nvSpPr>
          <p:spPr>
            <a:xfrm>
              <a:off x="3732741" y="4539969"/>
              <a:ext cx="289568" cy="2895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2988000" y="2001378"/>
              <a:ext cx="1703873" cy="1703876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12" name="橢圓 11"/>
            <p:cNvSpPr/>
            <p:nvPr/>
          </p:nvSpPr>
          <p:spPr>
            <a:xfrm>
              <a:off x="3060623" y="2074001"/>
              <a:ext cx="1558627" cy="155863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13" name="橢圓 12"/>
            <p:cNvSpPr/>
            <p:nvPr/>
          </p:nvSpPr>
          <p:spPr>
            <a:xfrm>
              <a:off x="3147703" y="2161082"/>
              <a:ext cx="1384466" cy="138446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3145406" y="2544131"/>
            <a:ext cx="1302207" cy="6168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grpSp>
        <p:nvGrpSpPr>
          <p:cNvPr id="15" name="群組 14"/>
          <p:cNvGrpSpPr/>
          <p:nvPr/>
        </p:nvGrpSpPr>
        <p:grpSpPr>
          <a:xfrm>
            <a:off x="3648928" y="2271270"/>
            <a:ext cx="390228" cy="237178"/>
            <a:chOff x="34867314" y="3315363"/>
            <a:chExt cx="3415945" cy="2076177"/>
          </a:xfrm>
          <a:solidFill>
            <a:schemeClr val="bg1">
              <a:lumMod val="50000"/>
            </a:schemeClr>
          </a:solidFill>
        </p:grpSpPr>
        <p:sp>
          <p:nvSpPr>
            <p:cNvPr id="16" name="Freeform 171"/>
            <p:cNvSpPr>
              <a:spLocks/>
            </p:cNvSpPr>
            <p:nvPr/>
          </p:nvSpPr>
          <p:spPr bwMode="auto">
            <a:xfrm>
              <a:off x="34867314" y="5189018"/>
              <a:ext cx="3415945" cy="202522"/>
            </a:xfrm>
            <a:custGeom>
              <a:avLst/>
              <a:gdLst>
                <a:gd name="T0" fmla="*/ 235 w 12870"/>
                <a:gd name="T1" fmla="*/ 678 h 762"/>
                <a:gd name="T2" fmla="*/ 10 w 12870"/>
                <a:gd name="T3" fmla="*/ 190 h 762"/>
                <a:gd name="T4" fmla="*/ 19 w 12870"/>
                <a:gd name="T5" fmla="*/ 15 h 762"/>
                <a:gd name="T6" fmla="*/ 2764 w 12870"/>
                <a:gd name="T7" fmla="*/ 7 h 762"/>
                <a:gd name="T8" fmla="*/ 5524 w 12870"/>
                <a:gd name="T9" fmla="*/ 50 h 762"/>
                <a:gd name="T10" fmla="*/ 5574 w 12870"/>
                <a:gd name="T11" fmla="*/ 170 h 762"/>
                <a:gd name="T12" fmla="*/ 5609 w 12870"/>
                <a:gd name="T13" fmla="*/ 240 h 762"/>
                <a:gd name="T14" fmla="*/ 6423 w 12870"/>
                <a:gd name="T15" fmla="*/ 240 h 762"/>
                <a:gd name="T16" fmla="*/ 7313 w 12870"/>
                <a:gd name="T17" fmla="*/ 78 h 762"/>
                <a:gd name="T18" fmla="*/ 7341 w 12870"/>
                <a:gd name="T19" fmla="*/ 0 h 762"/>
                <a:gd name="T20" fmla="*/ 10077 w 12870"/>
                <a:gd name="T21" fmla="*/ 0 h 762"/>
                <a:gd name="T22" fmla="*/ 12835 w 12870"/>
                <a:gd name="T23" fmla="*/ 34 h 762"/>
                <a:gd name="T24" fmla="*/ 12789 w 12870"/>
                <a:gd name="T25" fmla="*/ 471 h 762"/>
                <a:gd name="T26" fmla="*/ 12618 w 12870"/>
                <a:gd name="T27" fmla="*/ 676 h 762"/>
                <a:gd name="T28" fmla="*/ 12498 w 12870"/>
                <a:gd name="T29" fmla="*/ 762 h 762"/>
                <a:gd name="T30" fmla="*/ 6425 w 12870"/>
                <a:gd name="T31" fmla="*/ 762 h 762"/>
                <a:gd name="T32" fmla="*/ 352 w 12870"/>
                <a:gd name="T33" fmla="*/ 762 h 762"/>
                <a:gd name="T34" fmla="*/ 235 w 12870"/>
                <a:gd name="T35" fmla="*/ 67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0" h="762">
                  <a:moveTo>
                    <a:pt x="235" y="678"/>
                  </a:moveTo>
                  <a:cubicBezTo>
                    <a:pt x="69" y="558"/>
                    <a:pt x="0" y="408"/>
                    <a:pt x="10" y="190"/>
                  </a:cubicBezTo>
                  <a:lnTo>
                    <a:pt x="19" y="15"/>
                  </a:lnTo>
                  <a:lnTo>
                    <a:pt x="2764" y="7"/>
                  </a:lnTo>
                  <a:cubicBezTo>
                    <a:pt x="5361" y="1"/>
                    <a:pt x="5510" y="3"/>
                    <a:pt x="5524" y="50"/>
                  </a:cubicBezTo>
                  <a:cubicBezTo>
                    <a:pt x="5532" y="77"/>
                    <a:pt x="5555" y="131"/>
                    <a:pt x="5574" y="170"/>
                  </a:cubicBezTo>
                  <a:lnTo>
                    <a:pt x="5609" y="240"/>
                  </a:lnTo>
                  <a:lnTo>
                    <a:pt x="6423" y="240"/>
                  </a:lnTo>
                  <a:cubicBezTo>
                    <a:pt x="7308" y="240"/>
                    <a:pt x="7252" y="251"/>
                    <a:pt x="7313" y="78"/>
                  </a:cubicBezTo>
                  <a:lnTo>
                    <a:pt x="7341" y="0"/>
                  </a:lnTo>
                  <a:lnTo>
                    <a:pt x="10077" y="0"/>
                  </a:lnTo>
                  <a:cubicBezTo>
                    <a:pt x="12172" y="0"/>
                    <a:pt x="12819" y="8"/>
                    <a:pt x="12835" y="34"/>
                  </a:cubicBezTo>
                  <a:cubicBezTo>
                    <a:pt x="12870" y="92"/>
                    <a:pt x="12844" y="347"/>
                    <a:pt x="12789" y="471"/>
                  </a:cubicBezTo>
                  <a:cubicBezTo>
                    <a:pt x="12758" y="542"/>
                    <a:pt x="12690" y="624"/>
                    <a:pt x="12618" y="676"/>
                  </a:cubicBezTo>
                  <a:lnTo>
                    <a:pt x="12498" y="762"/>
                  </a:lnTo>
                  <a:lnTo>
                    <a:pt x="6425" y="762"/>
                  </a:lnTo>
                  <a:lnTo>
                    <a:pt x="352" y="762"/>
                  </a:lnTo>
                  <a:lnTo>
                    <a:pt x="235" y="6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8800"/>
            </a:p>
          </p:txBody>
        </p:sp>
        <p:sp>
          <p:nvSpPr>
            <p:cNvPr id="17" name="手繪多邊形 16"/>
            <p:cNvSpPr>
              <a:spLocks/>
            </p:cNvSpPr>
            <p:nvPr/>
          </p:nvSpPr>
          <p:spPr bwMode="auto">
            <a:xfrm>
              <a:off x="35310492" y="3315363"/>
              <a:ext cx="2517617" cy="1701572"/>
            </a:xfrm>
            <a:custGeom>
              <a:avLst/>
              <a:gdLst>
                <a:gd name="connsiteX0" fmla="*/ 1704838 w 3414112"/>
                <a:gd name="connsiteY0" fmla="*/ 283938 h 2307483"/>
                <a:gd name="connsiteX1" fmla="*/ 304266 w 3414112"/>
                <a:gd name="connsiteY1" fmla="*/ 294655 h 2307483"/>
                <a:gd name="connsiteX2" fmla="*/ 284830 w 3414112"/>
                <a:gd name="connsiteY2" fmla="*/ 1162489 h 2307483"/>
                <a:gd name="connsiteX3" fmla="*/ 291670 w 3414112"/>
                <a:gd name="connsiteY3" fmla="*/ 2026360 h 2307483"/>
                <a:gd name="connsiteX4" fmla="*/ 1712714 w 3414112"/>
                <a:gd name="connsiteY4" fmla="*/ 2032845 h 2307483"/>
                <a:gd name="connsiteX5" fmla="*/ 3133038 w 3414112"/>
                <a:gd name="connsiteY5" fmla="*/ 2016994 h 2307483"/>
                <a:gd name="connsiteX6" fmla="*/ 3139154 w 3414112"/>
                <a:gd name="connsiteY6" fmla="*/ 1152402 h 2307483"/>
                <a:gd name="connsiteX7" fmla="*/ 3139154 w 3414112"/>
                <a:gd name="connsiteY7" fmla="*/ 304021 h 2307483"/>
                <a:gd name="connsiteX8" fmla="*/ 3113242 w 3414112"/>
                <a:gd name="connsiteY8" fmla="*/ 294295 h 2307483"/>
                <a:gd name="connsiteX9" fmla="*/ 1704838 w 3414112"/>
                <a:gd name="connsiteY9" fmla="*/ 283938 h 2307483"/>
                <a:gd name="connsiteX10" fmla="*/ 1160854 w 3414112"/>
                <a:gd name="connsiteY10" fmla="*/ 6 h 2307483"/>
                <a:gd name="connsiteX11" fmla="*/ 1712814 w 3414112"/>
                <a:gd name="connsiteY11" fmla="*/ 45 h 2307483"/>
                <a:gd name="connsiteX12" fmla="*/ 3356838 w 3414112"/>
                <a:gd name="connsiteY12" fmla="*/ 58758 h 2307483"/>
                <a:gd name="connsiteX13" fmla="*/ 3414090 w 3414112"/>
                <a:gd name="connsiteY13" fmla="*/ 1229766 h 2307483"/>
                <a:gd name="connsiteX14" fmla="*/ 3414090 w 3414112"/>
                <a:gd name="connsiteY14" fmla="*/ 2307483 h 2307483"/>
                <a:gd name="connsiteX15" fmla="*/ 1707050 w 3414112"/>
                <a:gd name="connsiteY15" fmla="*/ 2307483 h 2307483"/>
                <a:gd name="connsiteX16" fmla="*/ 14 w 3414112"/>
                <a:gd name="connsiteY16" fmla="*/ 2307483 h 2307483"/>
                <a:gd name="connsiteX17" fmla="*/ 14 w 3414112"/>
                <a:gd name="connsiteY17" fmla="*/ 1247056 h 2307483"/>
                <a:gd name="connsiteX18" fmla="*/ 61586 w 3414112"/>
                <a:gd name="connsiteY18" fmla="*/ 63440 h 2307483"/>
                <a:gd name="connsiteX19" fmla="*/ 1160854 w 3414112"/>
                <a:gd name="connsiteY19" fmla="*/ 6 h 23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14112" h="2307483">
                  <a:moveTo>
                    <a:pt x="1704838" y="283938"/>
                  </a:moveTo>
                  <a:cubicBezTo>
                    <a:pt x="1010558" y="284028"/>
                    <a:pt x="317586" y="287630"/>
                    <a:pt x="304266" y="294655"/>
                  </a:cubicBezTo>
                  <a:cubicBezTo>
                    <a:pt x="285190" y="305102"/>
                    <a:pt x="284830" y="325276"/>
                    <a:pt x="284830" y="1162489"/>
                  </a:cubicBezTo>
                  <a:cubicBezTo>
                    <a:pt x="284830" y="1633692"/>
                    <a:pt x="287710" y="2022398"/>
                    <a:pt x="291670" y="2026360"/>
                  </a:cubicBezTo>
                  <a:cubicBezTo>
                    <a:pt x="295270" y="2029963"/>
                    <a:pt x="934882" y="2032845"/>
                    <a:pt x="1712714" y="2032845"/>
                  </a:cubicBezTo>
                  <a:cubicBezTo>
                    <a:pt x="2993022" y="2032845"/>
                    <a:pt x="3127638" y="2031404"/>
                    <a:pt x="3133038" y="2016994"/>
                  </a:cubicBezTo>
                  <a:cubicBezTo>
                    <a:pt x="3136638" y="2007988"/>
                    <a:pt x="3139154" y="1618922"/>
                    <a:pt x="3139154" y="1152402"/>
                  </a:cubicBezTo>
                  <a:lnTo>
                    <a:pt x="3139154" y="304021"/>
                  </a:lnTo>
                  <a:lnTo>
                    <a:pt x="3113242" y="294295"/>
                  </a:lnTo>
                  <a:cubicBezTo>
                    <a:pt x="3094702" y="287270"/>
                    <a:pt x="2399118" y="283848"/>
                    <a:pt x="1704838" y="283938"/>
                  </a:cubicBezTo>
                  <a:close/>
                  <a:moveTo>
                    <a:pt x="1160854" y="6"/>
                  </a:moveTo>
                  <a:cubicBezTo>
                    <a:pt x="1319506" y="-17"/>
                    <a:pt x="1502226" y="45"/>
                    <a:pt x="1712814" y="45"/>
                  </a:cubicBezTo>
                  <a:cubicBezTo>
                    <a:pt x="3384202" y="45"/>
                    <a:pt x="3290590" y="-3197"/>
                    <a:pt x="3356838" y="58758"/>
                  </a:cubicBezTo>
                  <a:cubicBezTo>
                    <a:pt x="3416970" y="115309"/>
                    <a:pt x="3414090" y="56957"/>
                    <a:pt x="3414090" y="1229766"/>
                  </a:cubicBezTo>
                  <a:lnTo>
                    <a:pt x="3414090" y="2307483"/>
                  </a:lnTo>
                  <a:lnTo>
                    <a:pt x="1707050" y="2307483"/>
                  </a:lnTo>
                  <a:lnTo>
                    <a:pt x="14" y="2307483"/>
                  </a:lnTo>
                  <a:lnTo>
                    <a:pt x="14" y="1247056"/>
                  </a:lnTo>
                  <a:cubicBezTo>
                    <a:pt x="14" y="80370"/>
                    <a:pt x="-2506" y="128997"/>
                    <a:pt x="61586" y="63440"/>
                  </a:cubicBezTo>
                  <a:cubicBezTo>
                    <a:pt x="118922" y="4503"/>
                    <a:pt x="50282" y="169"/>
                    <a:pt x="1160854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8800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620000" y="1893966"/>
            <a:ext cx="1703873" cy="2962657"/>
            <a:chOff x="1620000" y="1893966"/>
            <a:chExt cx="1703873" cy="2962657"/>
          </a:xfrm>
        </p:grpSpPr>
        <p:cxnSp>
          <p:nvCxnSpPr>
            <p:cNvPr id="77" name="直線接點 76"/>
            <p:cNvCxnSpPr/>
            <p:nvPr/>
          </p:nvCxnSpPr>
          <p:spPr>
            <a:xfrm flipV="1">
              <a:off x="2491633" y="2433966"/>
              <a:ext cx="0" cy="720000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ot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8" name="橢圓 77"/>
            <p:cNvSpPr/>
            <p:nvPr/>
          </p:nvSpPr>
          <p:spPr>
            <a:xfrm flipV="1">
              <a:off x="2200221" y="1893966"/>
              <a:ext cx="540000" cy="5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9" name="橢圓 78"/>
            <p:cNvSpPr/>
            <p:nvPr/>
          </p:nvSpPr>
          <p:spPr>
            <a:xfrm flipV="1">
              <a:off x="2325437" y="2019182"/>
              <a:ext cx="289568" cy="2895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橢圓 17"/>
            <p:cNvSpPr/>
            <p:nvPr/>
          </p:nvSpPr>
          <p:spPr>
            <a:xfrm>
              <a:off x="1620000" y="3152747"/>
              <a:ext cx="1703873" cy="1703876"/>
            </a:xfrm>
            <a:prstGeom prst="ellipse">
              <a:avLst/>
            </a:prstGeom>
            <a:gradFill flip="none" rotWithShape="1">
              <a:gsLst>
                <a:gs pos="0">
                  <a:srgbClr val="92D050"/>
                </a:gs>
                <a:gs pos="100000">
                  <a:srgbClr val="00B05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19" name="橢圓 18"/>
            <p:cNvSpPr/>
            <p:nvPr/>
          </p:nvSpPr>
          <p:spPr>
            <a:xfrm>
              <a:off x="1692623" y="3225370"/>
              <a:ext cx="1558627" cy="155863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20" name="橢圓 19"/>
            <p:cNvSpPr/>
            <p:nvPr/>
          </p:nvSpPr>
          <p:spPr>
            <a:xfrm>
              <a:off x="1779703" y="3312451"/>
              <a:ext cx="1384466" cy="138446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1777406" y="3695500"/>
            <a:ext cx="1302207" cy="6168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2343660" y="3353784"/>
            <a:ext cx="294116" cy="350059"/>
            <a:chOff x="35438364" y="7237845"/>
            <a:chExt cx="2540673" cy="3023931"/>
          </a:xfrm>
          <a:solidFill>
            <a:schemeClr val="bg1">
              <a:lumMod val="50000"/>
            </a:schemeClr>
          </a:solidFill>
        </p:grpSpPr>
        <p:sp>
          <p:nvSpPr>
            <p:cNvPr id="23" name="手繪多邊形 22"/>
            <p:cNvSpPr>
              <a:spLocks/>
            </p:cNvSpPr>
            <p:nvPr/>
          </p:nvSpPr>
          <p:spPr bwMode="auto">
            <a:xfrm>
              <a:off x="35438364" y="723784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8800"/>
            </a:p>
          </p:txBody>
        </p:sp>
        <p:sp>
          <p:nvSpPr>
            <p:cNvPr id="24" name="Freeform 54"/>
            <p:cNvSpPr>
              <a:spLocks/>
            </p:cNvSpPr>
            <p:nvPr/>
          </p:nvSpPr>
          <p:spPr bwMode="auto">
            <a:xfrm>
              <a:off x="36027619" y="853680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8800"/>
            </a:p>
          </p:txBody>
        </p:sp>
        <p:sp>
          <p:nvSpPr>
            <p:cNvPr id="25" name="Freeform 56"/>
            <p:cNvSpPr>
              <a:spLocks/>
            </p:cNvSpPr>
            <p:nvPr/>
          </p:nvSpPr>
          <p:spPr bwMode="auto">
            <a:xfrm>
              <a:off x="36532174" y="776869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8800"/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4356000" y="1893966"/>
            <a:ext cx="1703873" cy="2962657"/>
            <a:chOff x="4356000" y="1893966"/>
            <a:chExt cx="1703873" cy="2962657"/>
          </a:xfrm>
        </p:grpSpPr>
        <p:cxnSp>
          <p:nvCxnSpPr>
            <p:cNvPr id="81" name="直線接點 80"/>
            <p:cNvCxnSpPr/>
            <p:nvPr/>
          </p:nvCxnSpPr>
          <p:spPr>
            <a:xfrm flipV="1">
              <a:off x="5187922" y="2433966"/>
              <a:ext cx="0" cy="720000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ot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2" name="橢圓 81"/>
            <p:cNvSpPr/>
            <p:nvPr/>
          </p:nvSpPr>
          <p:spPr>
            <a:xfrm flipV="1">
              <a:off x="4896510" y="1893966"/>
              <a:ext cx="540000" cy="5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3" name="橢圓 82"/>
            <p:cNvSpPr/>
            <p:nvPr/>
          </p:nvSpPr>
          <p:spPr>
            <a:xfrm flipV="1">
              <a:off x="5021726" y="2019182"/>
              <a:ext cx="289568" cy="2895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橢圓 25"/>
            <p:cNvSpPr/>
            <p:nvPr/>
          </p:nvSpPr>
          <p:spPr>
            <a:xfrm>
              <a:off x="4356000" y="3152747"/>
              <a:ext cx="1703873" cy="1703876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C0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27" name="橢圓 26"/>
            <p:cNvSpPr/>
            <p:nvPr/>
          </p:nvSpPr>
          <p:spPr>
            <a:xfrm>
              <a:off x="4428623" y="3225370"/>
              <a:ext cx="1558627" cy="155863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28" name="橢圓 27"/>
            <p:cNvSpPr/>
            <p:nvPr/>
          </p:nvSpPr>
          <p:spPr>
            <a:xfrm>
              <a:off x="4515703" y="3312451"/>
              <a:ext cx="1384466" cy="138446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4513406" y="3695500"/>
            <a:ext cx="1302207" cy="6168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5080797" y="3412119"/>
            <a:ext cx="254278" cy="254159"/>
            <a:chOff x="5138299" y="5143045"/>
            <a:chExt cx="388822" cy="388640"/>
          </a:xfrm>
          <a:solidFill>
            <a:schemeClr val="bg1">
              <a:lumMod val="50000"/>
            </a:schemeClr>
          </a:solidFill>
        </p:grpSpPr>
        <p:sp>
          <p:nvSpPr>
            <p:cNvPr id="31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5724000" y="2001378"/>
            <a:ext cx="1703873" cy="2953375"/>
            <a:chOff x="5724000" y="2001378"/>
            <a:chExt cx="1703873" cy="2953375"/>
          </a:xfrm>
        </p:grpSpPr>
        <p:cxnSp>
          <p:nvCxnSpPr>
            <p:cNvPr id="69" name="直線接點 68"/>
            <p:cNvCxnSpPr/>
            <p:nvPr/>
          </p:nvCxnSpPr>
          <p:spPr>
            <a:xfrm>
              <a:off x="6621233" y="3694753"/>
              <a:ext cx="0" cy="720000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ot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0" name="橢圓 69"/>
            <p:cNvSpPr/>
            <p:nvPr/>
          </p:nvSpPr>
          <p:spPr>
            <a:xfrm>
              <a:off x="6329821" y="4414753"/>
              <a:ext cx="540000" cy="5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1" name="橢圓 70"/>
            <p:cNvSpPr/>
            <p:nvPr/>
          </p:nvSpPr>
          <p:spPr>
            <a:xfrm>
              <a:off x="6455037" y="4539969"/>
              <a:ext cx="289568" cy="28956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5724000" y="2001378"/>
              <a:ext cx="1703873" cy="1703876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33000">
                  <a:srgbClr val="FFFF00"/>
                </a:gs>
                <a:gs pos="100000">
                  <a:srgbClr val="7030A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5796623" y="2074001"/>
              <a:ext cx="1558627" cy="155863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35" name="橢圓 34"/>
            <p:cNvSpPr/>
            <p:nvPr/>
          </p:nvSpPr>
          <p:spPr>
            <a:xfrm>
              <a:off x="5883703" y="2161082"/>
              <a:ext cx="1384466" cy="138446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</p:grpSp>
      <p:sp>
        <p:nvSpPr>
          <p:cNvPr id="36" name="文字方塊 35"/>
          <p:cNvSpPr txBox="1"/>
          <p:nvPr/>
        </p:nvSpPr>
        <p:spPr>
          <a:xfrm>
            <a:off x="5881406" y="2544131"/>
            <a:ext cx="1302207" cy="6168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sp>
        <p:nvSpPr>
          <p:cNvPr id="37" name="手繪多邊形 36"/>
          <p:cNvSpPr>
            <a:spLocks/>
          </p:cNvSpPr>
          <p:nvPr/>
        </p:nvSpPr>
        <p:spPr bwMode="auto">
          <a:xfrm>
            <a:off x="6431423" y="2232411"/>
            <a:ext cx="289026" cy="289038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7092000" y="1893966"/>
            <a:ext cx="1703873" cy="2962657"/>
            <a:chOff x="7092000" y="1893966"/>
            <a:chExt cx="1703873" cy="2962657"/>
          </a:xfrm>
        </p:grpSpPr>
        <p:cxnSp>
          <p:nvCxnSpPr>
            <p:cNvPr id="85" name="直線接點 84"/>
            <p:cNvCxnSpPr/>
            <p:nvPr/>
          </p:nvCxnSpPr>
          <p:spPr>
            <a:xfrm flipV="1">
              <a:off x="7923210" y="2433966"/>
              <a:ext cx="0" cy="720000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ot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6" name="橢圓 85"/>
            <p:cNvSpPr/>
            <p:nvPr/>
          </p:nvSpPr>
          <p:spPr>
            <a:xfrm flipV="1">
              <a:off x="7631798" y="1893966"/>
              <a:ext cx="540000" cy="5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" name="橢圓 86"/>
            <p:cNvSpPr/>
            <p:nvPr/>
          </p:nvSpPr>
          <p:spPr>
            <a:xfrm flipV="1">
              <a:off x="7757014" y="2019182"/>
              <a:ext cx="289568" cy="28956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橢圓 48"/>
            <p:cNvSpPr/>
            <p:nvPr/>
          </p:nvSpPr>
          <p:spPr>
            <a:xfrm>
              <a:off x="7092000" y="3152747"/>
              <a:ext cx="1703873" cy="1703876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FFFF00"/>
                </a:gs>
              </a:gsLst>
              <a:lin ang="10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橢圓 49"/>
            <p:cNvSpPr/>
            <p:nvPr/>
          </p:nvSpPr>
          <p:spPr>
            <a:xfrm>
              <a:off x="7164623" y="3225370"/>
              <a:ext cx="1558627" cy="155863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51" name="橢圓 50"/>
            <p:cNvSpPr/>
            <p:nvPr/>
          </p:nvSpPr>
          <p:spPr>
            <a:xfrm>
              <a:off x="7251703" y="3312451"/>
              <a:ext cx="1384466" cy="138446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</p:grpSp>
      <p:sp>
        <p:nvSpPr>
          <p:cNvPr id="52" name="文字方塊 51"/>
          <p:cNvSpPr txBox="1"/>
          <p:nvPr/>
        </p:nvSpPr>
        <p:spPr>
          <a:xfrm>
            <a:off x="7249406" y="3695500"/>
            <a:ext cx="1302207" cy="6168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The quick brown fox jumps over the lazy dog. </a:t>
            </a:r>
          </a:p>
        </p:txBody>
      </p:sp>
      <p:grpSp>
        <p:nvGrpSpPr>
          <p:cNvPr id="56" name="群組 55"/>
          <p:cNvGrpSpPr/>
          <p:nvPr/>
        </p:nvGrpSpPr>
        <p:grpSpPr>
          <a:xfrm>
            <a:off x="7746624" y="3412119"/>
            <a:ext cx="394624" cy="292066"/>
            <a:chOff x="4352523" y="2732400"/>
            <a:chExt cx="438956" cy="324876"/>
          </a:xfrm>
        </p:grpSpPr>
        <p:sp>
          <p:nvSpPr>
            <p:cNvPr id="57" name="Freeform 18"/>
            <p:cNvSpPr>
              <a:spLocks/>
            </p:cNvSpPr>
            <p:nvPr/>
          </p:nvSpPr>
          <p:spPr bwMode="auto">
            <a:xfrm>
              <a:off x="4481902" y="2900153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Freeform 19"/>
            <p:cNvSpPr>
              <a:spLocks/>
            </p:cNvSpPr>
            <p:nvPr/>
          </p:nvSpPr>
          <p:spPr bwMode="auto">
            <a:xfrm>
              <a:off x="4414490" y="2814332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Freeform 20"/>
            <p:cNvSpPr>
              <a:spLocks/>
            </p:cNvSpPr>
            <p:nvPr/>
          </p:nvSpPr>
          <p:spPr bwMode="auto">
            <a:xfrm>
              <a:off x="4352523" y="2732400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Oval 21"/>
            <p:cNvSpPr>
              <a:spLocks noChangeArrowheads="1"/>
            </p:cNvSpPr>
            <p:nvPr/>
          </p:nvSpPr>
          <p:spPr bwMode="auto">
            <a:xfrm>
              <a:off x="4538165" y="2985974"/>
              <a:ext cx="71042" cy="713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8" name="文字方塊 67"/>
          <p:cNvSpPr txBox="1"/>
          <p:nvPr/>
        </p:nvSpPr>
        <p:spPr>
          <a:xfrm>
            <a:off x="2987273" y="5079969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72" name="文字方塊 71"/>
          <p:cNvSpPr txBox="1"/>
          <p:nvPr/>
        </p:nvSpPr>
        <p:spPr>
          <a:xfrm>
            <a:off x="5709569" y="5079969"/>
            <a:ext cx="1780627" cy="8129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/>
              <a:t>The quick brown fox jumps over the lazy dog. </a:t>
            </a:r>
          </a:p>
        </p:txBody>
      </p:sp>
      <p:sp>
        <p:nvSpPr>
          <p:cNvPr id="7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74815" y="6312253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68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BCBC5"/>
      </a:accent1>
      <a:accent2>
        <a:srgbClr val="F5C636"/>
      </a:accent2>
      <a:accent3>
        <a:srgbClr val="FF614C"/>
      </a:accent3>
      <a:accent4>
        <a:srgbClr val="9ACA9F"/>
      </a:accent4>
      <a:accent5>
        <a:srgbClr val="70758C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  <a:scene3d>
          <a:camera prst="orthographicFront"/>
          <a:lightRig rig="threePt" dir="t"/>
        </a:scene3d>
        <a:sp3d>
          <a:bevelT w="0" h="0" prst="angle"/>
          <a:contourClr>
            <a:schemeClr val="bg1"/>
          </a:contourClr>
        </a:sp3d>
      </a:spPr>
      <a:bodyPr wrap="square" rtlCol="0" anchor="ctr">
        <a:noAutofit/>
      </a:bodyPr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sz="4800" b="1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9567</TotalTime>
  <Words>3080</Words>
  <Application>Microsoft Office PowerPoint</Application>
  <PresentationFormat>如螢幕大小 (4:3)</PresentationFormat>
  <Paragraphs>391</Paragraphs>
  <Slides>47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2" baseType="lpstr">
      <vt:lpstr>微軟正黑體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mwhan</dc:creator>
  <cp:lastModifiedBy>mwhan</cp:lastModifiedBy>
  <cp:revision>2105</cp:revision>
  <dcterms:created xsi:type="dcterms:W3CDTF">2014-09-09T06:09:05Z</dcterms:created>
  <dcterms:modified xsi:type="dcterms:W3CDTF">2017-11-30T05:14:00Z</dcterms:modified>
</cp:coreProperties>
</file>