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08"/>
    <a:srgbClr val="1ACF35"/>
    <a:srgbClr val="294CDD"/>
    <a:srgbClr val="F06462"/>
    <a:srgbClr val="4F6BE3"/>
    <a:srgbClr val="129224"/>
    <a:srgbClr val="15AB2A"/>
    <a:srgbClr val="17BB2E"/>
    <a:srgbClr val="18C631"/>
    <a:srgbClr val="377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55" d="100"/>
          <a:sy n="55" d="100"/>
        </p:scale>
        <p:origin x="10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D27F5B-4444-0A0C-D76F-50E608555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9112F45-52DD-3587-725D-0247F88B3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F9DDBD-4A37-3D7F-F47A-F85755E2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2023/6/11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4DD821-4099-899A-864B-9A4309BB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8EB8E6-FE60-510B-D596-8B2CEAB3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55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773C8F-059E-9326-3170-98F7E442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4704531-AA3D-17CA-FE56-78A6487FC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A7D5D5-3DEE-422B-64E9-0D04836F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2023/6/11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B706FC-1531-310E-9D37-BC7A6BF9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92DEB0-310F-1188-A27D-483D15D0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99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3E1F103-406C-79B2-DC09-D209B6DD0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E13F03D-9A0E-A86A-FE69-5B660161B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0AD793-6C38-F5E6-B9DB-33A19E2A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2023/6/11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01701E-5A22-1432-8B88-C4F504B7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0A47B4-84D6-05CB-5010-E616E5FF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86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1FE6CB-9C4D-DF7B-F753-5AFA3555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8BE724-3403-5B45-51EA-FAF7D9CBC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8A457B-E048-F087-29E2-0F6CD0A7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2023/6/11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84B24A-2C24-59BE-04D9-D9C508BE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3464E4-4507-5B8E-D8F3-593AF02C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97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2C4EF0-378B-BCDF-3E39-CF108970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0EDF62-A3E5-3B53-7A43-6BE903774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F8B7E3-CC0C-A1F0-260C-DC224798E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2023/6/11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0FAA49-BE75-A385-A75D-8AFC7022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7410C7-A64F-9A5E-9DAA-6F162CC6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3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CE013F-EDA8-1BF8-0984-48913DDC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698C39-BF42-974F-6BF9-B0204C43F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50478C-4CCB-9F93-8DCE-53E696FC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D6DABA-C44E-7AF2-F9DB-33709DE8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2023/6/11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3B39C8-F35D-BCC0-A851-9DB94D6E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A6A4162-E621-1C17-9257-813C249B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5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F942CF-8B17-7E8B-9021-4E4C55D0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85B919-3D34-3C6F-6B83-74339E3DA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38872F3-D2D4-5B0A-F41D-DE76CE44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74E66A3-C354-8329-7C96-B7980F2DA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9135382-975C-379D-A25A-022D8830C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D41DC1-AC27-79EF-FFB4-D18118AA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2023/6/11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3C564C4-4377-97A7-B135-F26A03E4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859DFB7-C508-F330-D7FE-4566248F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13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E287E2-FB46-C29E-941E-0D0FEDF3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2A30838-0B2F-B0B9-CF33-6CD844E3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2023/6/11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AB22B9F-9034-2992-BBEC-0B2E06FE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AE6CFA3-6A8B-7456-7C1C-6DB0E3AA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26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42C2E68-EE03-1691-C056-E53CC509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2023/6/11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B4F7C80-6AE9-8FA6-2DD3-C7F7AFC0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9EE92A-4E7D-CF26-4878-46DE4619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28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D53446-6B7C-430A-B825-2C8B1B87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EE7A8F-EC4F-8945-E537-15FFCA43E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89CBBE-E979-98D5-046B-1CF3F4A96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8D11F4B-5FC7-00A5-7D55-ED7A24F3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2023/6/11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7B4514-BD7F-033B-0E03-815FA7E5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FD1C24-642B-DC3D-3E53-7B809A1D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25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6AF00A-0049-A777-84CA-81157606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370ED3B-C410-3DD2-ADD2-8D42B98B3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8E92979-1A43-8BCE-6D59-C5E1822A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5753FB-8FA5-A7C4-5457-ADD828D4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6019-78B6-4552-965F-FD8DB72DE832}" type="datetimeFigureOut">
              <a:rPr lang="zh-TW" altLang="en-US" smtClean="0"/>
              <a:t>2023/6/11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039ADF-7DAD-A0F3-78E6-F33C883F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6BAFEE7-2205-6124-F35E-21834370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4DB7A4B-4E50-F136-5110-E1BD6D34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67E716-318D-3D4D-9B00-EC6B1CDAA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2C9439-92E7-6C7E-821A-3C8DBB354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B6019-78B6-4552-965F-FD8DB72DE832}" type="datetimeFigureOut">
              <a:rPr lang="zh-TW" altLang="en-US" smtClean="0"/>
              <a:t>2023/6/11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05FE9D-5152-6A9D-D28D-DC61041E6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88DC8A-F476-F840-7772-923A6FF00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B5DA5-DD2C-4235-977A-5D5621A3C9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0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413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1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9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00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34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07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85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20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85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86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56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74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99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39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59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6462"/>
      </a:accent1>
      <a:accent2>
        <a:srgbClr val="377CF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  <wetp:taskpane dockstate="right" visibility="0" width="525" row="7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477DDA8C-076B-4D90-AA2A-476446E9054C}">
  <we:reference id="wa104178141" version="4.3.3.0" store="zh-TW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9A367CE-04CB-4E89-A3D2-F304E16678BD}">
  <we:reference id="wa104381063" version="1.0.0.1" store="zh-TW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0</Words>
  <Application>Microsoft Office PowerPoint</Application>
  <PresentationFormat>寬螢幕</PresentationFormat>
  <Paragraphs>0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明文 韓</dc:creator>
  <cp:lastModifiedBy>Han MingWen</cp:lastModifiedBy>
  <cp:revision>301</cp:revision>
  <dcterms:created xsi:type="dcterms:W3CDTF">2023-02-07T22:44:31Z</dcterms:created>
  <dcterms:modified xsi:type="dcterms:W3CDTF">2023-06-11T02:32:35Z</dcterms:modified>
</cp:coreProperties>
</file>