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embedTrueTypeFonts="1" saveSubsetFonts="1">
  <p:sldMasterIdLst>
    <p:sldMasterId id="2147483648" r:id="rId1"/>
  </p:sldMasterIdLst>
  <p:notesMasterIdLst>
    <p:notesMasterId r:id="rId309"/>
  </p:notesMasterIdLst>
  <p:sldIdLst>
    <p:sldId id="853" r:id="rId2"/>
    <p:sldId id="872" r:id="rId3"/>
    <p:sldId id="873" r:id="rId4"/>
    <p:sldId id="874" r:id="rId5"/>
    <p:sldId id="875" r:id="rId6"/>
    <p:sldId id="876" r:id="rId7"/>
    <p:sldId id="877" r:id="rId8"/>
    <p:sldId id="878" r:id="rId9"/>
    <p:sldId id="879" r:id="rId10"/>
    <p:sldId id="880" r:id="rId11"/>
    <p:sldId id="881" r:id="rId12"/>
    <p:sldId id="882" r:id="rId13"/>
    <p:sldId id="883" r:id="rId14"/>
    <p:sldId id="884" r:id="rId15"/>
    <p:sldId id="885" r:id="rId16"/>
    <p:sldId id="886" r:id="rId17"/>
    <p:sldId id="887" r:id="rId18"/>
    <p:sldId id="888" r:id="rId19"/>
    <p:sldId id="889" r:id="rId20"/>
    <p:sldId id="890" r:id="rId21"/>
    <p:sldId id="891" r:id="rId22"/>
    <p:sldId id="892" r:id="rId23"/>
    <p:sldId id="893" r:id="rId24"/>
    <p:sldId id="894" r:id="rId25"/>
    <p:sldId id="895" r:id="rId26"/>
    <p:sldId id="896" r:id="rId27"/>
    <p:sldId id="897" r:id="rId28"/>
    <p:sldId id="898" r:id="rId29"/>
    <p:sldId id="899" r:id="rId30"/>
    <p:sldId id="900" r:id="rId31"/>
    <p:sldId id="901" r:id="rId32"/>
    <p:sldId id="902" r:id="rId33"/>
    <p:sldId id="903" r:id="rId34"/>
    <p:sldId id="904" r:id="rId35"/>
    <p:sldId id="905" r:id="rId36"/>
    <p:sldId id="906" r:id="rId37"/>
    <p:sldId id="907" r:id="rId38"/>
    <p:sldId id="908" r:id="rId39"/>
    <p:sldId id="909" r:id="rId40"/>
    <p:sldId id="910" r:id="rId41"/>
    <p:sldId id="911" r:id="rId42"/>
    <p:sldId id="912" r:id="rId43"/>
    <p:sldId id="913" r:id="rId44"/>
    <p:sldId id="914" r:id="rId45"/>
    <p:sldId id="915" r:id="rId46"/>
    <p:sldId id="916" r:id="rId47"/>
    <p:sldId id="917" r:id="rId48"/>
    <p:sldId id="918" r:id="rId49"/>
    <p:sldId id="919" r:id="rId50"/>
    <p:sldId id="920" r:id="rId51"/>
    <p:sldId id="921" r:id="rId52"/>
    <p:sldId id="922" r:id="rId53"/>
    <p:sldId id="923" r:id="rId54"/>
    <p:sldId id="924" r:id="rId55"/>
    <p:sldId id="925" r:id="rId56"/>
    <p:sldId id="926" r:id="rId57"/>
    <p:sldId id="927" r:id="rId58"/>
    <p:sldId id="928" r:id="rId59"/>
    <p:sldId id="929" r:id="rId60"/>
    <p:sldId id="930" r:id="rId61"/>
    <p:sldId id="931" r:id="rId62"/>
    <p:sldId id="932" r:id="rId63"/>
    <p:sldId id="933" r:id="rId64"/>
    <p:sldId id="934" r:id="rId65"/>
    <p:sldId id="935" r:id="rId66"/>
    <p:sldId id="936" r:id="rId67"/>
    <p:sldId id="937" r:id="rId68"/>
    <p:sldId id="938" r:id="rId69"/>
    <p:sldId id="939" r:id="rId70"/>
    <p:sldId id="940" r:id="rId71"/>
    <p:sldId id="941" r:id="rId72"/>
    <p:sldId id="942" r:id="rId73"/>
    <p:sldId id="943" r:id="rId74"/>
    <p:sldId id="944" r:id="rId75"/>
    <p:sldId id="945" r:id="rId76"/>
    <p:sldId id="946" r:id="rId77"/>
    <p:sldId id="947" r:id="rId78"/>
    <p:sldId id="948" r:id="rId79"/>
    <p:sldId id="949" r:id="rId80"/>
    <p:sldId id="950" r:id="rId81"/>
    <p:sldId id="951" r:id="rId82"/>
    <p:sldId id="952" r:id="rId83"/>
    <p:sldId id="953" r:id="rId84"/>
    <p:sldId id="954" r:id="rId85"/>
    <p:sldId id="955" r:id="rId86"/>
    <p:sldId id="956" r:id="rId87"/>
    <p:sldId id="957" r:id="rId88"/>
    <p:sldId id="958" r:id="rId89"/>
    <p:sldId id="959" r:id="rId90"/>
    <p:sldId id="960" r:id="rId91"/>
    <p:sldId id="961" r:id="rId92"/>
    <p:sldId id="962" r:id="rId93"/>
    <p:sldId id="963" r:id="rId94"/>
    <p:sldId id="964" r:id="rId95"/>
    <p:sldId id="965" r:id="rId96"/>
    <p:sldId id="966" r:id="rId97"/>
    <p:sldId id="967" r:id="rId98"/>
    <p:sldId id="968" r:id="rId99"/>
    <p:sldId id="969" r:id="rId100"/>
    <p:sldId id="970" r:id="rId101"/>
    <p:sldId id="971" r:id="rId102"/>
    <p:sldId id="972" r:id="rId103"/>
    <p:sldId id="973" r:id="rId104"/>
    <p:sldId id="974" r:id="rId105"/>
    <p:sldId id="975" r:id="rId106"/>
    <p:sldId id="976" r:id="rId107"/>
    <p:sldId id="977" r:id="rId108"/>
    <p:sldId id="978" r:id="rId109"/>
    <p:sldId id="979" r:id="rId110"/>
    <p:sldId id="980" r:id="rId111"/>
    <p:sldId id="981" r:id="rId112"/>
    <p:sldId id="982" r:id="rId113"/>
    <p:sldId id="983" r:id="rId114"/>
    <p:sldId id="984" r:id="rId115"/>
    <p:sldId id="985" r:id="rId116"/>
    <p:sldId id="986" r:id="rId117"/>
    <p:sldId id="987" r:id="rId118"/>
    <p:sldId id="988" r:id="rId119"/>
    <p:sldId id="989" r:id="rId120"/>
    <p:sldId id="990" r:id="rId121"/>
    <p:sldId id="991" r:id="rId122"/>
    <p:sldId id="992" r:id="rId123"/>
    <p:sldId id="993" r:id="rId124"/>
    <p:sldId id="994" r:id="rId125"/>
    <p:sldId id="995" r:id="rId126"/>
    <p:sldId id="996" r:id="rId127"/>
    <p:sldId id="997" r:id="rId128"/>
    <p:sldId id="998" r:id="rId129"/>
    <p:sldId id="999" r:id="rId130"/>
    <p:sldId id="1000" r:id="rId131"/>
    <p:sldId id="1001" r:id="rId132"/>
    <p:sldId id="1002" r:id="rId133"/>
    <p:sldId id="1003" r:id="rId134"/>
    <p:sldId id="1004" r:id="rId135"/>
    <p:sldId id="1005" r:id="rId136"/>
    <p:sldId id="1006" r:id="rId137"/>
    <p:sldId id="1007" r:id="rId138"/>
    <p:sldId id="1008" r:id="rId139"/>
    <p:sldId id="1009" r:id="rId140"/>
    <p:sldId id="1010" r:id="rId141"/>
    <p:sldId id="1011" r:id="rId142"/>
    <p:sldId id="1012" r:id="rId143"/>
    <p:sldId id="1013" r:id="rId144"/>
    <p:sldId id="1014" r:id="rId145"/>
    <p:sldId id="1015" r:id="rId146"/>
    <p:sldId id="1016" r:id="rId147"/>
    <p:sldId id="1017" r:id="rId148"/>
    <p:sldId id="1018" r:id="rId149"/>
    <p:sldId id="1019" r:id="rId150"/>
    <p:sldId id="1020" r:id="rId151"/>
    <p:sldId id="1021" r:id="rId152"/>
    <p:sldId id="1022" r:id="rId153"/>
    <p:sldId id="1023" r:id="rId154"/>
    <p:sldId id="1024" r:id="rId155"/>
    <p:sldId id="1025" r:id="rId156"/>
    <p:sldId id="1026" r:id="rId157"/>
    <p:sldId id="1027" r:id="rId158"/>
    <p:sldId id="1028" r:id="rId159"/>
    <p:sldId id="1029" r:id="rId160"/>
    <p:sldId id="1030" r:id="rId161"/>
    <p:sldId id="1031" r:id="rId162"/>
    <p:sldId id="1032" r:id="rId163"/>
    <p:sldId id="1033" r:id="rId164"/>
    <p:sldId id="1034" r:id="rId165"/>
    <p:sldId id="1035" r:id="rId166"/>
    <p:sldId id="1036" r:id="rId167"/>
    <p:sldId id="1037" r:id="rId168"/>
    <p:sldId id="1038" r:id="rId169"/>
    <p:sldId id="1039" r:id="rId170"/>
    <p:sldId id="1040" r:id="rId171"/>
    <p:sldId id="1041" r:id="rId172"/>
    <p:sldId id="1042" r:id="rId173"/>
    <p:sldId id="1043" r:id="rId174"/>
    <p:sldId id="1044" r:id="rId175"/>
    <p:sldId id="1045" r:id="rId176"/>
    <p:sldId id="1046" r:id="rId177"/>
    <p:sldId id="1047" r:id="rId178"/>
    <p:sldId id="1048" r:id="rId179"/>
    <p:sldId id="1049" r:id="rId180"/>
    <p:sldId id="1050" r:id="rId181"/>
    <p:sldId id="1051" r:id="rId182"/>
    <p:sldId id="1052" r:id="rId183"/>
    <p:sldId id="1053" r:id="rId184"/>
    <p:sldId id="1054" r:id="rId185"/>
    <p:sldId id="1055" r:id="rId186"/>
    <p:sldId id="1056" r:id="rId187"/>
    <p:sldId id="1057" r:id="rId188"/>
    <p:sldId id="1058" r:id="rId189"/>
    <p:sldId id="1059" r:id="rId190"/>
    <p:sldId id="1060" r:id="rId191"/>
    <p:sldId id="1061" r:id="rId192"/>
    <p:sldId id="1062" r:id="rId193"/>
    <p:sldId id="1063" r:id="rId194"/>
    <p:sldId id="1064" r:id="rId195"/>
    <p:sldId id="1065" r:id="rId196"/>
    <p:sldId id="1066" r:id="rId197"/>
    <p:sldId id="1067" r:id="rId198"/>
    <p:sldId id="1068" r:id="rId199"/>
    <p:sldId id="1069" r:id="rId200"/>
    <p:sldId id="1070" r:id="rId201"/>
    <p:sldId id="1071" r:id="rId202"/>
    <p:sldId id="1072" r:id="rId203"/>
    <p:sldId id="1073" r:id="rId204"/>
    <p:sldId id="1074" r:id="rId205"/>
    <p:sldId id="1075" r:id="rId206"/>
    <p:sldId id="1076" r:id="rId207"/>
    <p:sldId id="1077" r:id="rId208"/>
    <p:sldId id="1078" r:id="rId209"/>
    <p:sldId id="1079" r:id="rId210"/>
    <p:sldId id="1080" r:id="rId211"/>
    <p:sldId id="1081" r:id="rId212"/>
    <p:sldId id="1082" r:id="rId213"/>
    <p:sldId id="1083" r:id="rId214"/>
    <p:sldId id="1084" r:id="rId215"/>
    <p:sldId id="1085" r:id="rId216"/>
    <p:sldId id="1086" r:id="rId217"/>
    <p:sldId id="1087" r:id="rId218"/>
    <p:sldId id="1088" r:id="rId219"/>
    <p:sldId id="1089" r:id="rId220"/>
    <p:sldId id="1090" r:id="rId221"/>
    <p:sldId id="1091" r:id="rId222"/>
    <p:sldId id="1092" r:id="rId223"/>
    <p:sldId id="1093" r:id="rId224"/>
    <p:sldId id="1094" r:id="rId225"/>
    <p:sldId id="1095" r:id="rId226"/>
    <p:sldId id="1096" r:id="rId227"/>
    <p:sldId id="1097" r:id="rId228"/>
    <p:sldId id="1098" r:id="rId229"/>
    <p:sldId id="1099" r:id="rId230"/>
    <p:sldId id="1100" r:id="rId231"/>
    <p:sldId id="1101" r:id="rId232"/>
    <p:sldId id="1102" r:id="rId233"/>
    <p:sldId id="1103" r:id="rId234"/>
    <p:sldId id="1104" r:id="rId235"/>
    <p:sldId id="1105" r:id="rId236"/>
    <p:sldId id="1106" r:id="rId237"/>
    <p:sldId id="1107" r:id="rId238"/>
    <p:sldId id="1108" r:id="rId239"/>
    <p:sldId id="1109" r:id="rId240"/>
    <p:sldId id="1110" r:id="rId241"/>
    <p:sldId id="1111" r:id="rId242"/>
    <p:sldId id="1112" r:id="rId243"/>
    <p:sldId id="1113" r:id="rId244"/>
    <p:sldId id="1114" r:id="rId245"/>
    <p:sldId id="1115" r:id="rId246"/>
    <p:sldId id="1116" r:id="rId247"/>
    <p:sldId id="1117" r:id="rId248"/>
    <p:sldId id="1118" r:id="rId249"/>
    <p:sldId id="1119" r:id="rId250"/>
    <p:sldId id="1120" r:id="rId251"/>
    <p:sldId id="1121" r:id="rId252"/>
    <p:sldId id="1122" r:id="rId253"/>
    <p:sldId id="1123" r:id="rId254"/>
    <p:sldId id="1124" r:id="rId255"/>
    <p:sldId id="1125" r:id="rId256"/>
    <p:sldId id="1126" r:id="rId257"/>
    <p:sldId id="1127" r:id="rId258"/>
    <p:sldId id="1128" r:id="rId259"/>
    <p:sldId id="1129" r:id="rId260"/>
    <p:sldId id="1130" r:id="rId261"/>
    <p:sldId id="1131" r:id="rId262"/>
    <p:sldId id="1132" r:id="rId263"/>
    <p:sldId id="1133" r:id="rId264"/>
    <p:sldId id="1134" r:id="rId265"/>
    <p:sldId id="1135" r:id="rId266"/>
    <p:sldId id="1136" r:id="rId267"/>
    <p:sldId id="1137" r:id="rId268"/>
    <p:sldId id="1138" r:id="rId269"/>
    <p:sldId id="1139" r:id="rId270"/>
    <p:sldId id="1140" r:id="rId271"/>
    <p:sldId id="1141" r:id="rId272"/>
    <p:sldId id="1142" r:id="rId273"/>
    <p:sldId id="1143" r:id="rId274"/>
    <p:sldId id="1144" r:id="rId275"/>
    <p:sldId id="1145" r:id="rId276"/>
    <p:sldId id="1146" r:id="rId277"/>
    <p:sldId id="1147" r:id="rId278"/>
    <p:sldId id="1148" r:id="rId279"/>
    <p:sldId id="1149" r:id="rId280"/>
    <p:sldId id="1150" r:id="rId281"/>
    <p:sldId id="1151" r:id="rId282"/>
    <p:sldId id="1152" r:id="rId283"/>
    <p:sldId id="1153" r:id="rId284"/>
    <p:sldId id="1154" r:id="rId285"/>
    <p:sldId id="1155" r:id="rId286"/>
    <p:sldId id="1156" r:id="rId287"/>
    <p:sldId id="1157" r:id="rId288"/>
    <p:sldId id="1158" r:id="rId289"/>
    <p:sldId id="1159" r:id="rId290"/>
    <p:sldId id="1160" r:id="rId291"/>
    <p:sldId id="1161" r:id="rId292"/>
    <p:sldId id="1162" r:id="rId293"/>
    <p:sldId id="1163" r:id="rId294"/>
    <p:sldId id="1164" r:id="rId295"/>
    <p:sldId id="1165" r:id="rId296"/>
    <p:sldId id="1166" r:id="rId297"/>
    <p:sldId id="1167" r:id="rId298"/>
    <p:sldId id="1168" r:id="rId299"/>
    <p:sldId id="1169" r:id="rId300"/>
    <p:sldId id="1170" r:id="rId301"/>
    <p:sldId id="1171" r:id="rId302"/>
    <p:sldId id="1172" r:id="rId303"/>
    <p:sldId id="1173" r:id="rId304"/>
    <p:sldId id="759" r:id="rId305"/>
    <p:sldId id="760" r:id="rId306"/>
    <p:sldId id="761" r:id="rId307"/>
    <p:sldId id="762" r:id="rId308"/>
  </p:sldIdLst>
  <p:sldSz cx="9144000" cy="6858000" type="screen4x3"/>
  <p:notesSz cx="6858000" cy="9144000"/>
  <p:embeddedFontLst>
    <p:embeddedFont>
      <p:font typeface="Calibri" panose="020F0502020204030204" pitchFamily="34" charset="0"/>
      <p:regular r:id="rId310"/>
      <p:bold r:id="rId311"/>
      <p:italic r:id="rId312"/>
      <p:boldItalic r:id="rId313"/>
    </p:embeddedFont>
    <p:embeddedFont>
      <p:font typeface="微軟正黑體" panose="020B0604030504040204" pitchFamily="34" charset="-120"/>
      <p:regular r:id="rId314"/>
      <p:bold r:id="rId315"/>
    </p:embeddedFont>
  </p:embeddedFontLst>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0E6D2"/>
    <a:srgbClr val="FFA397"/>
    <a:srgbClr val="F8D870"/>
    <a:srgbClr val="90D8D3"/>
    <a:srgbClr val="FF6801"/>
    <a:srgbClr val="00B691"/>
    <a:srgbClr val="61AB68"/>
    <a:srgbClr val="FA1E00"/>
    <a:srgbClr val="CC9E0A"/>
    <a:srgbClr val="3AA4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無樣式、無格線">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1" autoAdjust="0"/>
    <p:restoredTop sz="95274" autoAdjust="0"/>
  </p:normalViewPr>
  <p:slideViewPr>
    <p:cSldViewPr snapToGrid="0" snapToObjects="1">
      <p:cViewPr varScale="1">
        <p:scale>
          <a:sx n="88" d="100"/>
          <a:sy n="88" d="100"/>
        </p:scale>
        <p:origin x="1464" y="78"/>
      </p:cViewPr>
      <p:guideLst>
        <p:guide orient="horz" pos="2160"/>
        <p:guide pos="2880"/>
      </p:guideLst>
    </p:cSldViewPr>
  </p:slideViewPr>
  <p:outlineViewPr>
    <p:cViewPr>
      <p:scale>
        <a:sx n="33" d="100"/>
        <a:sy n="33" d="100"/>
      </p:scale>
      <p:origin x="0" y="-5280"/>
    </p:cViewPr>
  </p:outlineViewPr>
  <p:notesTextViewPr>
    <p:cViewPr>
      <p:scale>
        <a:sx n="1" d="1"/>
        <a:sy n="1" d="1"/>
      </p:scale>
      <p:origin x="0" y="0"/>
    </p:cViewPr>
  </p:notesTextViewPr>
  <p:sorterViewPr>
    <p:cViewPr varScale="1">
      <p:scale>
        <a:sx n="1" d="1"/>
        <a:sy n="1" d="1"/>
      </p:scale>
      <p:origin x="0" y="-82830"/>
    </p:cViewPr>
  </p:sorterViewPr>
  <p:notesViewPr>
    <p:cSldViewPr snapToGrid="0" snapToObjects="1">
      <p:cViewPr varScale="1">
        <p:scale>
          <a:sx n="64" d="100"/>
          <a:sy n="64" d="100"/>
        </p:scale>
        <p:origin x="3294" y="78"/>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303" Type="http://schemas.openxmlformats.org/officeDocument/2006/relationships/slide" Target="slides/slide302.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314" Type="http://schemas.openxmlformats.org/officeDocument/2006/relationships/font" Target="fonts/font5.fntdata"/><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315" Type="http://schemas.openxmlformats.org/officeDocument/2006/relationships/font" Target="fonts/font6.fntdata"/><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slide" Target="slides/slide304.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16" Type="http://schemas.openxmlformats.org/officeDocument/2006/relationships/presProps" Target="presProps.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slide" Target="slides/slide260.xml"/><Relationship Id="rId266" Type="http://schemas.openxmlformats.org/officeDocument/2006/relationships/slide" Target="slides/slide265.xml"/><Relationship Id="rId287" Type="http://schemas.openxmlformats.org/officeDocument/2006/relationships/slide" Target="slides/slide286.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282" Type="http://schemas.openxmlformats.org/officeDocument/2006/relationships/slide" Target="slides/slide281.xml"/><Relationship Id="rId312" Type="http://schemas.openxmlformats.org/officeDocument/2006/relationships/font" Target="fonts/font3.fntdata"/><Relationship Id="rId317"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slide" Target="slides/slide292.xml"/><Relationship Id="rId302" Type="http://schemas.openxmlformats.org/officeDocument/2006/relationships/slide" Target="slides/slide301.xml"/><Relationship Id="rId307" Type="http://schemas.openxmlformats.org/officeDocument/2006/relationships/slide" Target="slides/slide30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313" Type="http://schemas.openxmlformats.org/officeDocument/2006/relationships/font" Target="fonts/font4.fntdata"/><Relationship Id="rId318"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tableStyles" Target="tableStyles.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notesMaster" Target="notesMasters/notesMaster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font" Target="fonts/font1.fntdata"/><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font" Target="fonts/font2.fntdata"/><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7221916-9E7D-441A-ABFC-FC60F45A3D68}" type="datetimeFigureOut">
              <a:rPr lang="zh-TW" altLang="en-US" smtClean="0"/>
              <a:t>2017/7/27</a:t>
            </a:fld>
            <a:endParaRPr lang="zh-TW" altLang="en-US"/>
          </a:p>
        </p:txBody>
      </p:sp>
      <p:sp>
        <p:nvSpPr>
          <p:cNvPr id="4" name="投影片圖像版面配置區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zh-TW" altLang="en-US"/>
          </a:p>
        </p:txBody>
      </p:sp>
      <p:sp>
        <p:nvSpPr>
          <p:cNvPr id="5" name="備忘稿版面配置區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6" name="頁尾版面配置區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8EE9FDD-1EF8-48B2-BF5F-73829B9CEEC1}" type="slidenum">
              <a:rPr lang="zh-TW" altLang="en-US" smtClean="0"/>
              <a:t>‹#›</a:t>
            </a:fld>
            <a:endParaRPr lang="zh-TW" altLang="en-US"/>
          </a:p>
        </p:txBody>
      </p:sp>
    </p:spTree>
    <p:extLst>
      <p:ext uri="{BB962C8B-B14F-4D97-AF65-F5344CB8AC3E}">
        <p14:creationId xmlns:p14="http://schemas.microsoft.com/office/powerpoint/2010/main" val="59935318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C0A36558-41D3-42D1-87EA-3FA229F86A22}" type="slidenum">
              <a:rPr lang="zh-TW" altLang="en-US" smtClean="0"/>
              <a:t>0</a:t>
            </a:fld>
            <a:endParaRPr lang="zh-TW" altLang="en-US"/>
          </a:p>
        </p:txBody>
      </p:sp>
    </p:spTree>
    <p:extLst>
      <p:ext uri="{BB962C8B-B14F-4D97-AF65-F5344CB8AC3E}">
        <p14:creationId xmlns:p14="http://schemas.microsoft.com/office/powerpoint/2010/main" val="5542576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BF3D72A9-7867-4FD5-B39A-5F2A9CBD466B}" type="slidenum">
              <a:rPr lang="zh-TW" altLang="en-US" smtClean="0"/>
              <a:t>303</a:t>
            </a:fld>
            <a:endParaRPr lang="zh-TW" altLang="en-US"/>
          </a:p>
        </p:txBody>
      </p:sp>
    </p:spTree>
    <p:extLst>
      <p:ext uri="{BB962C8B-B14F-4D97-AF65-F5344CB8AC3E}">
        <p14:creationId xmlns:p14="http://schemas.microsoft.com/office/powerpoint/2010/main" val="11949548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C0A36558-41D3-42D1-87EA-3FA229F86A22}" type="slidenum">
              <a:rPr lang="zh-TW" altLang="en-US" smtClean="0"/>
              <a:t>304</a:t>
            </a:fld>
            <a:endParaRPr lang="zh-TW" altLang="en-US"/>
          </a:p>
        </p:txBody>
      </p:sp>
    </p:spTree>
    <p:extLst>
      <p:ext uri="{BB962C8B-B14F-4D97-AF65-F5344CB8AC3E}">
        <p14:creationId xmlns:p14="http://schemas.microsoft.com/office/powerpoint/2010/main" val="1387177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C0A36558-41D3-42D1-87EA-3FA229F86A22}" type="slidenum">
              <a:rPr lang="zh-TW" altLang="en-US" smtClean="0"/>
              <a:t>305</a:t>
            </a:fld>
            <a:endParaRPr lang="zh-TW" altLang="en-US"/>
          </a:p>
        </p:txBody>
      </p:sp>
    </p:spTree>
    <p:extLst>
      <p:ext uri="{BB962C8B-B14F-4D97-AF65-F5344CB8AC3E}">
        <p14:creationId xmlns:p14="http://schemas.microsoft.com/office/powerpoint/2010/main" val="15926412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27B6C6A9-CBB5-4927-833D-62CCC6E09109}" type="slidenum">
              <a:rPr lang="zh-TW" altLang="en-US" smtClean="0">
                <a:solidFill>
                  <a:prstClr val="black"/>
                </a:solidFill>
              </a:rPr>
              <a:pPr/>
              <a:t>306</a:t>
            </a:fld>
            <a:endParaRPr lang="zh-TW" altLang="en-US">
              <a:solidFill>
                <a:prstClr val="black"/>
              </a:solidFill>
            </a:endParaRPr>
          </a:p>
        </p:txBody>
      </p:sp>
    </p:spTree>
    <p:extLst>
      <p:ext uri="{BB962C8B-B14F-4D97-AF65-F5344CB8AC3E}">
        <p14:creationId xmlns:p14="http://schemas.microsoft.com/office/powerpoint/2010/main" val="28870710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85800" y="2130425"/>
            <a:ext cx="7772400" cy="1470025"/>
          </a:xfrm>
        </p:spPr>
        <p:txBody>
          <a:bodyPr/>
          <a:lstStyle/>
          <a:p>
            <a:r>
              <a:rPr lang="zh-TW" altLang="en-US"/>
              <a:t>按一下以編輯母片標題樣式</a:t>
            </a:r>
          </a:p>
        </p:txBody>
      </p:sp>
      <p:sp>
        <p:nvSpPr>
          <p:cNvPr id="3" name="副標題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a:t>按一下以編輯母片副標題樣式</a:t>
            </a:r>
          </a:p>
        </p:txBody>
      </p:sp>
      <p:sp>
        <p:nvSpPr>
          <p:cNvPr id="5" name="頁尾版面配置區 4"/>
          <p:cNvSpPr>
            <a:spLocks noGrp="1"/>
          </p:cNvSpPr>
          <p:nvPr>
            <p:ph type="ftr" sz="quarter" idx="11"/>
          </p:nvPr>
        </p:nvSpPr>
        <p:spPr>
          <a:xfrm>
            <a:off x="141517" y="6356350"/>
            <a:ext cx="2895600" cy="365125"/>
          </a:xfrm>
        </p:spPr>
        <p:txBody>
          <a:bodyPr/>
          <a:lstStyle>
            <a:lvl1pPr algn="l">
              <a:defRPr/>
            </a:lvl1pPr>
          </a:lstStyle>
          <a:p>
            <a:r>
              <a:rPr lang="zh-TW" altLang="en-US" smtClean="0"/>
              <a:t>商業簡報網 </a:t>
            </a:r>
            <a:r>
              <a:rPr lang="en-US" altLang="zh-TW" smtClean="0"/>
              <a:t>X Matter Lab</a:t>
            </a:r>
            <a:endParaRPr lang="zh-TW" altLang="en-US"/>
          </a:p>
        </p:txBody>
      </p:sp>
      <p:sp>
        <p:nvSpPr>
          <p:cNvPr id="6" name="投影片編號版面配置區 5"/>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311341217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1792288" y="4800600"/>
            <a:ext cx="5486400" cy="566738"/>
          </a:xfrm>
        </p:spPr>
        <p:txBody>
          <a:bodyPr anchor="b"/>
          <a:lstStyle>
            <a:lvl1pPr algn="l">
              <a:defRPr sz="2000" b="1"/>
            </a:lvl1pPr>
          </a:lstStyle>
          <a:p>
            <a:r>
              <a:rPr lang="zh-TW" altLang="en-US"/>
              <a:t>按一下以編輯母片標題樣式</a:t>
            </a:r>
          </a:p>
        </p:txBody>
      </p:sp>
      <p:sp>
        <p:nvSpPr>
          <p:cNvPr id="3" name="圖片版面配置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TW" altLang="en-US"/>
          </a:p>
        </p:txBody>
      </p:sp>
      <p:sp>
        <p:nvSpPr>
          <p:cNvPr id="4" name="文字版面配置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a:t>按一下以編輯母片文字樣式</a:t>
            </a:r>
          </a:p>
        </p:txBody>
      </p:sp>
      <p:sp>
        <p:nvSpPr>
          <p:cNvPr id="6" name="頁尾版面配置區 5"/>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7" name="投影片編號版面配置區 6"/>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314311962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直排文字版面配置區 2"/>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頁尾版面配置區 4"/>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6" name="投影片編號版面配置區 5"/>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1347245491"/>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6629400" y="274638"/>
            <a:ext cx="2057400" cy="5851525"/>
          </a:xfrm>
        </p:spPr>
        <p:txBody>
          <a:bodyPr vert="eaVert"/>
          <a:lstStyle/>
          <a:p>
            <a:r>
              <a:rPr lang="zh-TW" altLang="en-US"/>
              <a:t>按一下以編輯母片標題樣式</a:t>
            </a:r>
          </a:p>
        </p:txBody>
      </p:sp>
      <p:sp>
        <p:nvSpPr>
          <p:cNvPr id="3" name="直排文字版面配置區 2"/>
          <p:cNvSpPr>
            <a:spLocks noGrp="1"/>
          </p:cNvSpPr>
          <p:nvPr>
            <p:ph type="body" orient="vert" idx="1"/>
          </p:nvPr>
        </p:nvSpPr>
        <p:spPr>
          <a:xfrm>
            <a:off x="457200" y="274638"/>
            <a:ext cx="6019800" cy="5851525"/>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頁尾版面配置區 4"/>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6" name="投影片編號版面配置區 5"/>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2043777166"/>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頁尾版面配置區 4"/>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6" name="投影片編號版面配置區 5"/>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2088713297"/>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自訂版面配置">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a:t>
            </a:fld>
            <a:endParaRPr lang="zh-TW" altLang="en-US"/>
          </a:p>
        </p:txBody>
      </p:sp>
      <p:sp>
        <p:nvSpPr>
          <p:cNvPr id="7" name="圖片版面配置區 6"/>
          <p:cNvSpPr>
            <a:spLocks noGrp="1"/>
          </p:cNvSpPr>
          <p:nvPr>
            <p:ph type="pic" sz="quarter" idx="13"/>
          </p:nvPr>
        </p:nvSpPr>
        <p:spPr>
          <a:xfrm>
            <a:off x="280670" y="1662113"/>
            <a:ext cx="1935163" cy="1936750"/>
          </a:xfrm>
        </p:spPr>
        <p:txBody>
          <a:bodyPr>
            <a:normAutofit/>
          </a:bodyPr>
          <a:lstStyle>
            <a:lvl1pPr>
              <a:defRPr sz="1100"/>
            </a:lvl1pPr>
          </a:lstStyle>
          <a:p>
            <a:endParaRPr lang="zh-TW" altLang="en-US"/>
          </a:p>
        </p:txBody>
      </p:sp>
      <p:sp>
        <p:nvSpPr>
          <p:cNvPr id="8" name="圖片版面配置區 6"/>
          <p:cNvSpPr>
            <a:spLocks noGrp="1"/>
          </p:cNvSpPr>
          <p:nvPr>
            <p:ph type="pic" sz="quarter" idx="14"/>
          </p:nvPr>
        </p:nvSpPr>
        <p:spPr>
          <a:xfrm>
            <a:off x="2496503" y="1662113"/>
            <a:ext cx="1935163" cy="1936750"/>
          </a:xfrm>
        </p:spPr>
        <p:txBody>
          <a:bodyPr>
            <a:normAutofit/>
          </a:bodyPr>
          <a:lstStyle>
            <a:lvl1pPr>
              <a:defRPr sz="1100"/>
            </a:lvl1pPr>
          </a:lstStyle>
          <a:p>
            <a:endParaRPr lang="zh-TW" altLang="en-US"/>
          </a:p>
        </p:txBody>
      </p:sp>
      <p:sp>
        <p:nvSpPr>
          <p:cNvPr id="9" name="圖片版面配置區 6"/>
          <p:cNvSpPr>
            <a:spLocks noGrp="1"/>
          </p:cNvSpPr>
          <p:nvPr>
            <p:ph type="pic" sz="quarter" idx="15"/>
          </p:nvPr>
        </p:nvSpPr>
        <p:spPr>
          <a:xfrm>
            <a:off x="4712336" y="1662113"/>
            <a:ext cx="1935163" cy="1936750"/>
          </a:xfrm>
        </p:spPr>
        <p:txBody>
          <a:bodyPr>
            <a:normAutofit/>
          </a:bodyPr>
          <a:lstStyle>
            <a:lvl1pPr>
              <a:defRPr sz="1100"/>
            </a:lvl1pPr>
          </a:lstStyle>
          <a:p>
            <a:endParaRPr lang="zh-TW" altLang="en-US"/>
          </a:p>
        </p:txBody>
      </p:sp>
      <p:sp>
        <p:nvSpPr>
          <p:cNvPr id="11" name="圖片版面配置區 6"/>
          <p:cNvSpPr>
            <a:spLocks noGrp="1"/>
          </p:cNvSpPr>
          <p:nvPr>
            <p:ph type="pic" sz="quarter" idx="17"/>
          </p:nvPr>
        </p:nvSpPr>
        <p:spPr>
          <a:xfrm>
            <a:off x="280670" y="3933056"/>
            <a:ext cx="1935163" cy="1936750"/>
          </a:xfrm>
        </p:spPr>
        <p:txBody>
          <a:bodyPr>
            <a:normAutofit/>
          </a:bodyPr>
          <a:lstStyle>
            <a:lvl1pPr>
              <a:defRPr sz="1100"/>
            </a:lvl1pPr>
          </a:lstStyle>
          <a:p>
            <a:endParaRPr lang="zh-TW" altLang="en-US"/>
          </a:p>
        </p:txBody>
      </p:sp>
      <p:sp>
        <p:nvSpPr>
          <p:cNvPr id="12" name="圖片版面配置區 6"/>
          <p:cNvSpPr>
            <a:spLocks noGrp="1"/>
          </p:cNvSpPr>
          <p:nvPr>
            <p:ph type="pic" sz="quarter" idx="18"/>
          </p:nvPr>
        </p:nvSpPr>
        <p:spPr>
          <a:xfrm>
            <a:off x="2496503" y="3933056"/>
            <a:ext cx="1935163" cy="1936750"/>
          </a:xfrm>
        </p:spPr>
        <p:txBody>
          <a:bodyPr>
            <a:normAutofit/>
          </a:bodyPr>
          <a:lstStyle>
            <a:lvl1pPr>
              <a:defRPr sz="1100"/>
            </a:lvl1pPr>
          </a:lstStyle>
          <a:p>
            <a:endParaRPr lang="zh-TW" altLang="en-US"/>
          </a:p>
        </p:txBody>
      </p:sp>
      <p:sp>
        <p:nvSpPr>
          <p:cNvPr id="13" name="圖片版面配置區 6"/>
          <p:cNvSpPr>
            <a:spLocks noGrp="1"/>
          </p:cNvSpPr>
          <p:nvPr>
            <p:ph type="pic" sz="quarter" idx="19"/>
          </p:nvPr>
        </p:nvSpPr>
        <p:spPr>
          <a:xfrm>
            <a:off x="4712336" y="3933056"/>
            <a:ext cx="1935163" cy="1936750"/>
          </a:xfrm>
        </p:spPr>
        <p:txBody>
          <a:bodyPr>
            <a:normAutofit/>
          </a:bodyPr>
          <a:lstStyle>
            <a:lvl1pPr>
              <a:defRPr sz="1100"/>
            </a:lvl1pPr>
          </a:lstStyle>
          <a:p>
            <a:endParaRPr lang="zh-TW" altLang="en-US"/>
          </a:p>
        </p:txBody>
      </p:sp>
    </p:spTree>
    <p:extLst>
      <p:ext uri="{BB962C8B-B14F-4D97-AF65-F5344CB8AC3E}">
        <p14:creationId xmlns:p14="http://schemas.microsoft.com/office/powerpoint/2010/main" val="1056684075"/>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722313" y="4406900"/>
            <a:ext cx="7772400" cy="1362075"/>
          </a:xfrm>
        </p:spPr>
        <p:txBody>
          <a:bodyPr anchor="t"/>
          <a:lstStyle>
            <a:lvl1pPr algn="l">
              <a:defRPr sz="4000" b="1" cap="all"/>
            </a:lvl1pPr>
          </a:lstStyle>
          <a:p>
            <a:r>
              <a:rPr lang="zh-TW" altLang="en-US"/>
              <a:t>按一下以編輯母片標題樣式</a:t>
            </a:r>
          </a:p>
        </p:txBody>
      </p:sp>
      <p:sp>
        <p:nvSpPr>
          <p:cNvPr id="3" name="文字版面配置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a:t>按一下以編輯母片文字樣式</a:t>
            </a:r>
          </a:p>
        </p:txBody>
      </p:sp>
      <p:sp>
        <p:nvSpPr>
          <p:cNvPr id="5" name="頁尾版面配置區 4"/>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6" name="投影片編號版面配置區 5"/>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3033751256"/>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內容版面配置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6" name="頁尾版面配置區 5"/>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7" name="投影片編號版面配置區 6"/>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2425876478"/>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a:lvl1pPr>
          </a:lstStyle>
          <a:p>
            <a:r>
              <a:rPr lang="zh-TW" altLang="en-US"/>
              <a:t>按一下以編輯母片標題樣式</a:t>
            </a:r>
          </a:p>
        </p:txBody>
      </p:sp>
      <p:sp>
        <p:nvSpPr>
          <p:cNvPr id="3" name="文字版面配置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按一下以編輯母片文字樣式</a:t>
            </a:r>
          </a:p>
        </p:txBody>
      </p:sp>
      <p:sp>
        <p:nvSpPr>
          <p:cNvPr id="4" name="內容版面配置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文字版面配置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按一下以編輯母片文字樣式</a:t>
            </a:r>
          </a:p>
        </p:txBody>
      </p:sp>
      <p:sp>
        <p:nvSpPr>
          <p:cNvPr id="6" name="內容版面配置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8" name="頁尾版面配置區 7"/>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9" name="投影片編號版面配置區 8"/>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2667080830"/>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3687873747"/>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4" name="投影片編號版面配置區 3"/>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3092747083"/>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457200" y="273050"/>
            <a:ext cx="3008313" cy="1162050"/>
          </a:xfrm>
        </p:spPr>
        <p:txBody>
          <a:bodyPr anchor="b"/>
          <a:lstStyle>
            <a:lvl1pPr algn="l">
              <a:defRPr sz="2000" b="1"/>
            </a:lvl1pPr>
          </a:lstStyle>
          <a:p>
            <a:r>
              <a:rPr lang="zh-TW" altLang="en-US"/>
              <a:t>按一下以編輯母片標題樣式</a:t>
            </a:r>
          </a:p>
        </p:txBody>
      </p:sp>
      <p:sp>
        <p:nvSpPr>
          <p:cNvPr id="3" name="內容版面配置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文字版面配置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a:t>按一下以編輯母片文字樣式</a:t>
            </a:r>
          </a:p>
        </p:txBody>
      </p:sp>
      <p:sp>
        <p:nvSpPr>
          <p:cNvPr id="6" name="頁尾版面配置區 5"/>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7" name="投影片編號版面配置區 6"/>
          <p:cNvSpPr>
            <a:spLocks noGrp="1"/>
          </p:cNvSpPr>
          <p:nvPr>
            <p:ph type="sldNum" sz="quarter" idx="12"/>
          </p:nvPr>
        </p:nvSpPr>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680782041"/>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zh-TW" altLang="en-US"/>
              <a:t>按一下以編輯母片標題樣式</a:t>
            </a:r>
          </a:p>
        </p:txBody>
      </p:sp>
      <p:sp>
        <p:nvSpPr>
          <p:cNvPr id="3" name="文字版面配置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頁尾版面配置區 4"/>
          <p:cNvSpPr>
            <a:spLocks noGrp="1"/>
          </p:cNvSpPr>
          <p:nvPr>
            <p:ph type="ftr" sz="quarter" idx="3"/>
          </p:nvPr>
        </p:nvSpPr>
        <p:spPr>
          <a:xfrm>
            <a:off x="141517" y="6356350"/>
            <a:ext cx="2895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114377376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8.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5.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9.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1.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8.xml"/></Relationships>
</file>

<file path=ppt/slides/_rels/slide11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8.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7.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0.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8.xml"/></Relationships>
</file>

<file path=ppt/slides/_rels/slide121.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8.xml"/></Relationships>
</file>

<file path=ppt/slides/_rels/slide12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8.xml"/></Relationships>
</file>

<file path=ppt/slides/_rels/slide12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8.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8.xml"/></Relationships>
</file>

<file path=ppt/slides/_rels/slide128.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8.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8.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4.xml.rels><?xml version="1.0" encoding="UTF-8" standalone="yes"?>
<Relationships xmlns="http://schemas.openxmlformats.org/package/2006/relationships"><Relationship Id="rId3" Type="http://schemas.openxmlformats.org/officeDocument/2006/relationships/image" Target="../media/image65.jpeg"/><Relationship Id="rId7" Type="http://schemas.openxmlformats.org/officeDocument/2006/relationships/image" Target="../media/image69.jpeg"/><Relationship Id="rId2" Type="http://schemas.openxmlformats.org/officeDocument/2006/relationships/image" Target="../media/image64.jpeg"/><Relationship Id="rId1" Type="http://schemas.openxmlformats.org/officeDocument/2006/relationships/slideLayout" Target="../slideLayouts/slideLayout8.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jpeg"/></Relationships>
</file>

<file path=ppt/slides/_rels/slide135.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8.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8.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3.xml.rels><?xml version="1.0" encoding="UTF-8" standalone="yes"?>
<Relationships xmlns="http://schemas.openxmlformats.org/package/2006/relationships"><Relationship Id="rId3" Type="http://schemas.openxmlformats.org/officeDocument/2006/relationships/image" Target="../media/image65.jpeg"/><Relationship Id="rId7" Type="http://schemas.openxmlformats.org/officeDocument/2006/relationships/image" Target="../media/image69.jpeg"/><Relationship Id="rId2" Type="http://schemas.openxmlformats.org/officeDocument/2006/relationships/image" Target="../media/image64.jpeg"/><Relationship Id="rId1" Type="http://schemas.openxmlformats.org/officeDocument/2006/relationships/slideLayout" Target="../slideLayouts/slideLayout8.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jpe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3.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8.xml"/><Relationship Id="rId5" Type="http://schemas.openxmlformats.org/officeDocument/2006/relationships/image" Target="../media/image77.jpeg"/><Relationship Id="rId4" Type="http://schemas.openxmlformats.org/officeDocument/2006/relationships/image" Target="../media/image76.jpeg"/></Relationships>
</file>

<file path=ppt/slides/_rels/slide154.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8.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8.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5.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8.xml"/></Relationships>
</file>

<file path=ppt/slides/_rels/slide16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3.png"/><Relationship Id="rId1" Type="http://schemas.openxmlformats.org/officeDocument/2006/relationships/slideLayout" Target="../slideLayouts/slideLayout8.xml"/></Relationships>
</file>

<file path=ppt/slides/_rels/slide167.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81.jpeg"/><Relationship Id="rId1" Type="http://schemas.openxmlformats.org/officeDocument/2006/relationships/slideLayout" Target="../slideLayouts/slideLayout8.xml"/><Relationship Id="rId5" Type="http://schemas.openxmlformats.org/officeDocument/2006/relationships/image" Target="../media/image84.png"/><Relationship Id="rId4" Type="http://schemas.openxmlformats.org/officeDocument/2006/relationships/image" Target="../media/image83.jpeg"/></Relationships>
</file>

<file path=ppt/slides/_rels/slide168.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70.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8.xml"/></Relationships>
</file>

<file path=ppt/slides/_rels/slide171.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jpeg"/><Relationship Id="rId1" Type="http://schemas.openxmlformats.org/officeDocument/2006/relationships/slideLayout" Target="../slideLayouts/slideLayout8.xml"/><Relationship Id="rId4" Type="http://schemas.openxmlformats.org/officeDocument/2006/relationships/image" Target="../media/image89.jpeg"/></Relationships>
</file>

<file path=ppt/slides/_rels/slide17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61.jpeg"/><Relationship Id="rId1" Type="http://schemas.openxmlformats.org/officeDocument/2006/relationships/slideLayout" Target="../slideLayouts/slideLayout8.xml"/><Relationship Id="rId4" Type="http://schemas.openxmlformats.org/officeDocument/2006/relationships/image" Target="../media/image91.jpeg"/></Relationships>
</file>

<file path=ppt/slides/_rels/slide173.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8.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7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8.xml"/></Relationships>
</file>

<file path=ppt/slides/_rels/slide176.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8.xml"/></Relationships>
</file>

<file path=ppt/slides/_rels/slide17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image" Target="../media/image94.jpeg"/><Relationship Id="rId1" Type="http://schemas.openxmlformats.org/officeDocument/2006/relationships/slideLayout" Target="../slideLayouts/slideLayout8.xml"/><Relationship Id="rId5" Type="http://schemas.openxmlformats.org/officeDocument/2006/relationships/image" Target="../media/image97.jpeg"/><Relationship Id="rId4" Type="http://schemas.openxmlformats.org/officeDocument/2006/relationships/image" Target="../media/image96.jpeg"/></Relationships>
</file>

<file path=ppt/slides/_rels/slide178.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8.xml"/></Relationships>
</file>

<file path=ppt/slides/_rels/slide179.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image" Target="../media/image94.jpeg"/><Relationship Id="rId1" Type="http://schemas.openxmlformats.org/officeDocument/2006/relationships/slideLayout" Target="../slideLayouts/slideLayout8.xml"/><Relationship Id="rId4" Type="http://schemas.openxmlformats.org/officeDocument/2006/relationships/image" Target="../media/image96.jpeg"/></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Layout" Target="../slideLayouts/slideLayout8.xml"/><Relationship Id="rId4" Type="http://schemas.microsoft.com/office/2007/relationships/hdphoto" Target="../media/hdphoto1.wdp"/></Relationships>
</file>

<file path=ppt/slides/_rels/slide18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8.xml"/></Relationships>
</file>

<file path=ppt/slides/_rels/slide181.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8.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8.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7.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0.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slideLayout" Target="../slideLayouts/slideLayout8.xml"/><Relationship Id="rId4" Type="http://schemas.openxmlformats.org/officeDocument/2006/relationships/image" Target="../media/image106.jpeg"/></Relationships>
</file>

<file path=ppt/slides/_rels/slide191.xml.rels><?xml version="1.0" encoding="UTF-8" standalone="yes"?>
<Relationships xmlns="http://schemas.openxmlformats.org/package/2006/relationships"><Relationship Id="rId3" Type="http://schemas.openxmlformats.org/officeDocument/2006/relationships/image" Target="../media/image65.jpeg"/><Relationship Id="rId7" Type="http://schemas.openxmlformats.org/officeDocument/2006/relationships/image" Target="../media/image69.jpeg"/><Relationship Id="rId2" Type="http://schemas.openxmlformats.org/officeDocument/2006/relationships/image" Target="../media/image64.jpeg"/><Relationship Id="rId1" Type="http://schemas.openxmlformats.org/officeDocument/2006/relationships/slideLayout" Target="../slideLayouts/slideLayout8.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jpeg"/></Relationships>
</file>

<file path=ppt/slides/_rels/slide192.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8.xml"/></Relationships>
</file>

<file path=ppt/slides/_rels/slide193.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8.xml"/></Relationships>
</file>

<file path=ppt/slides/_rels/slide194.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8.xml"/><Relationship Id="rId4" Type="http://schemas.openxmlformats.org/officeDocument/2006/relationships/image" Target="../media/image76.jpeg"/></Relationships>
</file>

<file path=ppt/slides/_rels/slide19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8.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7.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8.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openxmlformats.org/officeDocument/2006/relationships/hyperlink" Target="http://www.facebook.com/matterlab.taiwan" TargetMode="External"/><Relationship Id="rId2" Type="http://schemas.openxmlformats.org/officeDocument/2006/relationships/hyperlink" Target="http://www.matter-lab.com/" TargetMode="External"/><Relationship Id="rId1" Type="http://schemas.openxmlformats.org/officeDocument/2006/relationships/slideLayout" Target="../slideLayouts/slideLayout2.xml"/><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8.xml"/></Relationships>
</file>

<file path=ppt/slides/_rels/slide20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09.jpeg"/><Relationship Id="rId1" Type="http://schemas.openxmlformats.org/officeDocument/2006/relationships/slideLayout" Target="../slideLayouts/slideLayout8.xml"/><Relationship Id="rId4" Type="http://schemas.openxmlformats.org/officeDocument/2006/relationships/image" Target="../media/image111.jpe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3.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8.xml"/></Relationships>
</file>

<file path=ppt/slides/_rels/slide20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slideLayout" Target="../slideLayouts/slideLayout8.xml"/><Relationship Id="rId4" Type="http://schemas.openxmlformats.org/officeDocument/2006/relationships/image" Target="../media/image45.jpe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113.png"/><Relationship Id="rId1" Type="http://schemas.openxmlformats.org/officeDocument/2006/relationships/slideLayout" Target="../slideLayouts/slideLayout8.xml"/><Relationship Id="rId4" Type="http://schemas.openxmlformats.org/officeDocument/2006/relationships/image" Target="../media/image115.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image" Target="../media/image116.jpeg"/><Relationship Id="rId1" Type="http://schemas.openxmlformats.org/officeDocument/2006/relationships/slideLayout" Target="../slideLayouts/slideLayout8.xml"/><Relationship Id="rId5" Type="http://schemas.openxmlformats.org/officeDocument/2006/relationships/image" Target="../media/image119.jpeg"/><Relationship Id="rId4" Type="http://schemas.openxmlformats.org/officeDocument/2006/relationships/image" Target="../media/image118.jpe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8.xml"/><Relationship Id="rId4" Type="http://schemas.openxmlformats.org/officeDocument/2006/relationships/image" Target="../media/image16.png"/></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2.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image" Target="../media/image120.jpeg"/><Relationship Id="rId1" Type="http://schemas.openxmlformats.org/officeDocument/2006/relationships/slideLayout" Target="../slideLayouts/slideLayout8.xml"/></Relationships>
</file>

<file path=ppt/slides/_rels/slide21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image" Target="../media/image122.jpeg"/><Relationship Id="rId1" Type="http://schemas.openxmlformats.org/officeDocument/2006/relationships/slideLayout" Target="../slideLayouts/slideLayout8.xml"/><Relationship Id="rId5" Type="http://schemas.openxmlformats.org/officeDocument/2006/relationships/image" Target="../media/image125.jpeg"/><Relationship Id="rId4" Type="http://schemas.openxmlformats.org/officeDocument/2006/relationships/image" Target="../media/image124.jpeg"/></Relationships>
</file>

<file path=ppt/slides/_rels/slide214.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8.xml"/></Relationships>
</file>

<file path=ppt/slides/_rels/slide215.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8.xml"/><Relationship Id="rId4" Type="http://schemas.openxmlformats.org/officeDocument/2006/relationships/image" Target="../media/image58.jpeg"/></Relationships>
</file>

<file path=ppt/slides/_rels/slide216.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8.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8.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8.xml"/></Relationships>
</file>

<file path=ppt/slides/_rels/slide219.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image" Target="../media/image131.jpeg"/><Relationship Id="rId1" Type="http://schemas.openxmlformats.org/officeDocument/2006/relationships/slideLayout" Target="../slideLayouts/slideLayout8.xml"/><Relationship Id="rId5" Type="http://schemas.openxmlformats.org/officeDocument/2006/relationships/image" Target="../media/image134.jpeg"/><Relationship Id="rId4" Type="http://schemas.openxmlformats.org/officeDocument/2006/relationships/image" Target="../media/image133.jpeg"/></Relationships>
</file>

<file path=ppt/slides/_rels/slide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8.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1.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image" Target="../media/image135.jpeg"/><Relationship Id="rId1" Type="http://schemas.openxmlformats.org/officeDocument/2006/relationships/slideLayout" Target="../slideLayouts/slideLayout8.xml"/><Relationship Id="rId4" Type="http://schemas.openxmlformats.org/officeDocument/2006/relationships/image" Target="../media/image137.jpeg"/></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6.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image" Target="../media/image138.jpeg"/><Relationship Id="rId1" Type="http://schemas.openxmlformats.org/officeDocument/2006/relationships/slideLayout" Target="../slideLayouts/slideLayout8.xml"/><Relationship Id="rId5" Type="http://schemas.openxmlformats.org/officeDocument/2006/relationships/image" Target="../media/image77.jpeg"/><Relationship Id="rId4" Type="http://schemas.openxmlformats.org/officeDocument/2006/relationships/image" Target="../media/image140.jpe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9.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3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8.xml"/></Relationships>
</file>

<file path=ppt/slides/_rels/slide232.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8.xml"/></Relationships>
</file>

<file path=ppt/slides/_rels/slide23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8.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35.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8.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38.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8.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8.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41.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8.xml"/></Relationships>
</file>

<file path=ppt/slides/_rels/slide242.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7.jpeg"/><Relationship Id="rId1" Type="http://schemas.openxmlformats.org/officeDocument/2006/relationships/slideLayout" Target="../slideLayouts/slideLayout8.xml"/><Relationship Id="rId5" Type="http://schemas.openxmlformats.org/officeDocument/2006/relationships/image" Target="../media/image150.jpeg"/><Relationship Id="rId4" Type="http://schemas.openxmlformats.org/officeDocument/2006/relationships/image" Target="../media/image149.jpeg"/></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4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8.xml"/><Relationship Id="rId4" Type="http://schemas.openxmlformats.org/officeDocument/2006/relationships/image" Target="../media/image30.jpe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49.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8.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53.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8.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56.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image" Target="../media/image153.jpeg"/><Relationship Id="rId1" Type="http://schemas.openxmlformats.org/officeDocument/2006/relationships/slideLayout" Target="../slideLayouts/slideLayout8.xml"/><Relationship Id="rId6" Type="http://schemas.openxmlformats.org/officeDocument/2006/relationships/image" Target="../media/image157.jpeg"/><Relationship Id="rId5" Type="http://schemas.openxmlformats.org/officeDocument/2006/relationships/image" Target="../media/image156.jpeg"/><Relationship Id="rId4" Type="http://schemas.openxmlformats.org/officeDocument/2006/relationships/image" Target="../media/image155.jpeg"/></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59.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62.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image" Target="../media/image159.jpeg"/><Relationship Id="rId1" Type="http://schemas.openxmlformats.org/officeDocument/2006/relationships/slideLayout" Target="../slideLayouts/slideLayout8.xml"/><Relationship Id="rId4" Type="http://schemas.openxmlformats.org/officeDocument/2006/relationships/image" Target="../media/image161.jpeg"/></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6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8.xml"/><Relationship Id="rId5" Type="http://schemas.openxmlformats.org/officeDocument/2006/relationships/image" Target="../media/image77.jpeg"/><Relationship Id="rId4" Type="http://schemas.openxmlformats.org/officeDocument/2006/relationships/image" Target="../media/image76.jpeg"/></Relationships>
</file>

<file path=ppt/slides/_rels/slide26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image" Target="../media/image162.jpeg"/><Relationship Id="rId1" Type="http://schemas.openxmlformats.org/officeDocument/2006/relationships/slideLayout" Target="../slideLayouts/slideLayout8.xml"/><Relationship Id="rId5" Type="http://schemas.openxmlformats.org/officeDocument/2006/relationships/image" Target="../media/image165.jpeg"/><Relationship Id="rId4" Type="http://schemas.openxmlformats.org/officeDocument/2006/relationships/image" Target="../media/image164.jpeg"/></Relationships>
</file>

<file path=ppt/slides/_rels/slide267.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image" Target="../media/image116.jpeg"/><Relationship Id="rId1" Type="http://schemas.openxmlformats.org/officeDocument/2006/relationships/slideLayout" Target="../slideLayouts/slideLayout8.xml"/><Relationship Id="rId5" Type="http://schemas.openxmlformats.org/officeDocument/2006/relationships/image" Target="../media/image119.jpeg"/><Relationship Id="rId4" Type="http://schemas.openxmlformats.org/officeDocument/2006/relationships/image" Target="../media/image118.jpeg"/></Relationships>
</file>

<file path=ppt/slides/_rels/slide268.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8.xml"/></Relationships>
</file>

<file path=ppt/slides/_rels/slide269.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8.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71.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8.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73.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8.xml"/></Relationships>
</file>

<file path=ppt/slides/_rels/slide27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jpeg"/><Relationship Id="rId1" Type="http://schemas.openxmlformats.org/officeDocument/2006/relationships/slideLayout" Target="../slideLayouts/slideLayout8.xml"/><Relationship Id="rId4" Type="http://schemas.openxmlformats.org/officeDocument/2006/relationships/image" Target="../media/image172.jpeg"/></Relationships>
</file>

<file path=ppt/slides/_rels/slide275.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8.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77.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8.xml"/></Relationships>
</file>

<file path=ppt/slides/_rels/slide278.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8.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Layout" Target="../slideLayouts/slideLayout8.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8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image" Target="../media/image94.jpeg"/><Relationship Id="rId1" Type="http://schemas.openxmlformats.org/officeDocument/2006/relationships/slideLayout" Target="../slideLayouts/slideLayout8.xml"/><Relationship Id="rId4" Type="http://schemas.openxmlformats.org/officeDocument/2006/relationships/image" Target="../media/image96.jpeg"/></Relationships>
</file>

<file path=ppt/slides/_rels/slide284.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8.xml"/></Relationships>
</file>

<file path=ppt/slides/_rels/slide285.xml.rels><?xml version="1.0" encoding="UTF-8" standalone="yes"?>
<Relationships xmlns="http://schemas.openxmlformats.org/package/2006/relationships"><Relationship Id="rId3" Type="http://schemas.openxmlformats.org/officeDocument/2006/relationships/image" Target="../media/image65.jpeg"/><Relationship Id="rId7" Type="http://schemas.openxmlformats.org/officeDocument/2006/relationships/image" Target="../media/image69.jpeg"/><Relationship Id="rId2" Type="http://schemas.openxmlformats.org/officeDocument/2006/relationships/image" Target="../media/image64.jpeg"/><Relationship Id="rId1" Type="http://schemas.openxmlformats.org/officeDocument/2006/relationships/slideLayout" Target="../slideLayouts/slideLayout8.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jpeg"/></Relationships>
</file>

<file path=ppt/slides/_rels/slide286.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image" Target="../media/image176.jpeg"/><Relationship Id="rId1" Type="http://schemas.openxmlformats.org/officeDocument/2006/relationships/slideLayout" Target="../slideLayouts/slideLayout8.xml"/><Relationship Id="rId4" Type="http://schemas.openxmlformats.org/officeDocument/2006/relationships/image" Target="../media/image178.jpeg"/></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8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image" Target="../media/image94.jpeg"/><Relationship Id="rId1" Type="http://schemas.openxmlformats.org/officeDocument/2006/relationships/slideLayout" Target="../slideLayouts/slideLayout8.xml"/><Relationship Id="rId5" Type="http://schemas.openxmlformats.org/officeDocument/2006/relationships/image" Target="../media/image97.jpeg"/><Relationship Id="rId4" Type="http://schemas.openxmlformats.org/officeDocument/2006/relationships/image" Target="../media/image96.jpeg"/></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3.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8.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6.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image" Target="../media/image180.jpeg"/><Relationship Id="rId1" Type="http://schemas.openxmlformats.org/officeDocument/2006/relationships/slideLayout" Target="../slideLayouts/slideLayout8.xml"/><Relationship Id="rId4" Type="http://schemas.openxmlformats.org/officeDocument/2006/relationships/image" Target="../media/image182.jpeg"/></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9.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8.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02.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8.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04.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186.png"/><Relationship Id="rId4" Type="http://schemas.openxmlformats.org/officeDocument/2006/relationships/hyperlink" Target="https://www.facebook.com/pook.com.tw" TargetMode="External"/></Relationships>
</file>

<file path=ppt/slides/_rels/slide305.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6.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307.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8.xml"/><Relationship Id="rId4" Type="http://schemas.openxmlformats.org/officeDocument/2006/relationships/image" Target="../media/image25.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8.xml"/><Relationship Id="rId4" Type="http://schemas.openxmlformats.org/officeDocument/2006/relationships/image" Target="../media/image30.jpe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8.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Layout" Target="../slideLayouts/slideLayout8.xml"/><Relationship Id="rId4" Type="http://schemas.openxmlformats.org/officeDocument/2006/relationships/image" Target="../media/image38.jpe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Layout" Target="../slideLayouts/slideLayout8.xml"/><Relationship Id="rId5" Type="http://schemas.openxmlformats.org/officeDocument/2006/relationships/image" Target="../media/image39.png"/><Relationship Id="rId4" Type="http://schemas.openxmlformats.org/officeDocument/2006/relationships/image" Target="../media/image38.jpe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8.xml"/><Relationship Id="rId4" Type="http://schemas.openxmlformats.org/officeDocument/2006/relationships/image" Target="../media/image25.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slideLayout" Target="../slideLayouts/slideLayout8.xml"/><Relationship Id="rId4" Type="http://schemas.openxmlformats.org/officeDocument/2006/relationships/image" Target="../media/image45.jpe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8.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1.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8.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8.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573752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008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488878" y="2438400"/>
            <a:ext cx="3909931" cy="1143000"/>
            <a:chOff x="488878" y="2438400"/>
            <a:chExt cx="3909931" cy="1143000"/>
          </a:xfrm>
        </p:grpSpPr>
        <p:sp>
          <p:nvSpPr>
            <p:cNvPr id="9" name="手繪多邊形 8"/>
            <p:cNvSpPr/>
            <p:nvPr/>
          </p:nvSpPr>
          <p:spPr>
            <a:xfrm>
              <a:off x="937152" y="2438400"/>
              <a:ext cx="3461657" cy="1143000"/>
            </a:xfrm>
            <a:custGeom>
              <a:avLst/>
              <a:gdLst>
                <a:gd name="connsiteX0" fmla="*/ 0 w 3461657"/>
                <a:gd name="connsiteY0" fmla="*/ 0 h 1143000"/>
                <a:gd name="connsiteX1" fmla="*/ 3461657 w 3461657"/>
                <a:gd name="connsiteY1" fmla="*/ 0 h 1143000"/>
                <a:gd name="connsiteX2" fmla="*/ 3461657 w 3461657"/>
                <a:gd name="connsiteY2" fmla="*/ 1143000 h 1143000"/>
                <a:gd name="connsiteX3" fmla="*/ 0 w 3461657"/>
                <a:gd name="connsiteY3" fmla="*/ 1143000 h 1143000"/>
                <a:gd name="connsiteX4" fmla="*/ 0 w 3461657"/>
                <a:gd name="connsiteY4" fmla="*/ 1034143 h 1143000"/>
                <a:gd name="connsiteX5" fmla="*/ 305345 w 3461657"/>
                <a:gd name="connsiteY5" fmla="*/ 1034143 h 1143000"/>
                <a:gd name="connsiteX6" fmla="*/ 536666 w 3461657"/>
                <a:gd name="connsiteY6" fmla="*/ 571500 h 1143000"/>
                <a:gd name="connsiteX7" fmla="*/ 305345 w 3461657"/>
                <a:gd name="connsiteY7" fmla="*/ 108857 h 1143000"/>
                <a:gd name="connsiteX8" fmla="*/ 0 w 3461657"/>
                <a:gd name="connsiteY8" fmla="*/ 108857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1657" h="1143000">
                  <a:moveTo>
                    <a:pt x="0" y="0"/>
                  </a:moveTo>
                  <a:lnTo>
                    <a:pt x="3461657" y="0"/>
                  </a:lnTo>
                  <a:lnTo>
                    <a:pt x="3461657" y="1143000"/>
                  </a:lnTo>
                  <a:lnTo>
                    <a:pt x="0" y="1143000"/>
                  </a:lnTo>
                  <a:lnTo>
                    <a:pt x="0" y="1034143"/>
                  </a:lnTo>
                  <a:lnTo>
                    <a:pt x="305345" y="1034143"/>
                  </a:lnTo>
                  <a:lnTo>
                    <a:pt x="536666" y="571500"/>
                  </a:lnTo>
                  <a:lnTo>
                    <a:pt x="305345" y="108857"/>
                  </a:lnTo>
                  <a:lnTo>
                    <a:pt x="0" y="10885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六邊形 9"/>
            <p:cNvSpPr/>
            <p:nvPr/>
          </p:nvSpPr>
          <p:spPr>
            <a:xfrm>
              <a:off x="488878" y="2623457"/>
              <a:ext cx="896548" cy="772886"/>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800" dirty="0" smtClean="0">
                  <a:solidFill>
                    <a:schemeClr val="tx1"/>
                  </a:solidFill>
                </a:rPr>
                <a:t>01</a:t>
              </a:r>
              <a:endParaRPr lang="zh-TW" altLang="en-US" sz="2800" dirty="0">
                <a:solidFill>
                  <a:schemeClr val="tx1"/>
                </a:solidFill>
              </a:endParaRPr>
            </a:p>
          </p:txBody>
        </p:sp>
      </p:grpSp>
      <p:sp>
        <p:nvSpPr>
          <p:cNvPr id="11" name="矩形 10"/>
          <p:cNvSpPr/>
          <p:nvPr/>
        </p:nvSpPr>
        <p:spPr>
          <a:xfrm>
            <a:off x="1524981" y="2686735"/>
            <a:ext cx="2775857" cy="646331"/>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r>
              <a:rPr lang="en-US" altLang="zh-TW" sz="1200" dirty="0" smtClean="0">
                <a:solidFill>
                  <a:schemeClr val="bg1"/>
                </a:solidFill>
              </a:rPr>
              <a:t> </a:t>
            </a:r>
            <a:endParaRPr lang="zh-TW" altLang="en-US" sz="1200" dirty="0">
              <a:solidFill>
                <a:schemeClr val="bg1"/>
              </a:solidFill>
            </a:endParaRPr>
          </a:p>
        </p:txBody>
      </p:sp>
      <p:grpSp>
        <p:nvGrpSpPr>
          <p:cNvPr id="12" name="群組 11"/>
          <p:cNvGrpSpPr/>
          <p:nvPr/>
        </p:nvGrpSpPr>
        <p:grpSpPr>
          <a:xfrm>
            <a:off x="4745192" y="2438400"/>
            <a:ext cx="3909931" cy="1143000"/>
            <a:chOff x="4745192" y="2438400"/>
            <a:chExt cx="3909931" cy="1143000"/>
          </a:xfrm>
        </p:grpSpPr>
        <p:sp>
          <p:nvSpPr>
            <p:cNvPr id="13" name="手繪多邊形 12"/>
            <p:cNvSpPr/>
            <p:nvPr/>
          </p:nvSpPr>
          <p:spPr>
            <a:xfrm>
              <a:off x="5193466" y="2438400"/>
              <a:ext cx="3461657" cy="1143000"/>
            </a:xfrm>
            <a:custGeom>
              <a:avLst/>
              <a:gdLst>
                <a:gd name="connsiteX0" fmla="*/ 0 w 3461657"/>
                <a:gd name="connsiteY0" fmla="*/ 0 h 1143000"/>
                <a:gd name="connsiteX1" fmla="*/ 3461657 w 3461657"/>
                <a:gd name="connsiteY1" fmla="*/ 0 h 1143000"/>
                <a:gd name="connsiteX2" fmla="*/ 3461657 w 3461657"/>
                <a:gd name="connsiteY2" fmla="*/ 1143000 h 1143000"/>
                <a:gd name="connsiteX3" fmla="*/ 0 w 3461657"/>
                <a:gd name="connsiteY3" fmla="*/ 1143000 h 1143000"/>
                <a:gd name="connsiteX4" fmla="*/ 0 w 3461657"/>
                <a:gd name="connsiteY4" fmla="*/ 1034143 h 1143000"/>
                <a:gd name="connsiteX5" fmla="*/ 305345 w 3461657"/>
                <a:gd name="connsiteY5" fmla="*/ 1034143 h 1143000"/>
                <a:gd name="connsiteX6" fmla="*/ 536666 w 3461657"/>
                <a:gd name="connsiteY6" fmla="*/ 571500 h 1143000"/>
                <a:gd name="connsiteX7" fmla="*/ 305345 w 3461657"/>
                <a:gd name="connsiteY7" fmla="*/ 108857 h 1143000"/>
                <a:gd name="connsiteX8" fmla="*/ 0 w 3461657"/>
                <a:gd name="connsiteY8" fmla="*/ 108857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1657" h="1143000">
                  <a:moveTo>
                    <a:pt x="0" y="0"/>
                  </a:moveTo>
                  <a:lnTo>
                    <a:pt x="3461657" y="0"/>
                  </a:lnTo>
                  <a:lnTo>
                    <a:pt x="3461657" y="1143000"/>
                  </a:lnTo>
                  <a:lnTo>
                    <a:pt x="0" y="1143000"/>
                  </a:lnTo>
                  <a:lnTo>
                    <a:pt x="0" y="1034143"/>
                  </a:lnTo>
                  <a:lnTo>
                    <a:pt x="305345" y="1034143"/>
                  </a:lnTo>
                  <a:lnTo>
                    <a:pt x="536666" y="571500"/>
                  </a:lnTo>
                  <a:lnTo>
                    <a:pt x="305345" y="108857"/>
                  </a:lnTo>
                  <a:lnTo>
                    <a:pt x="0" y="108857"/>
                  </a:ln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zh-TW" altLang="en-US"/>
            </a:p>
          </p:txBody>
        </p:sp>
        <p:sp>
          <p:nvSpPr>
            <p:cNvPr id="14" name="六邊形 13"/>
            <p:cNvSpPr/>
            <p:nvPr/>
          </p:nvSpPr>
          <p:spPr>
            <a:xfrm>
              <a:off x="4745192" y="2623457"/>
              <a:ext cx="896548" cy="772886"/>
            </a:xfrm>
            <a:prstGeom prst="hexagon">
              <a:avLst/>
            </a:prstGeom>
            <a:solidFill>
              <a:schemeClr val="bg1">
                <a:lumMod val="85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altLang="zh-TW" sz="2800" dirty="0" smtClean="0">
                  <a:solidFill>
                    <a:schemeClr val="tx1"/>
                  </a:solidFill>
                </a:rPr>
                <a:t>02</a:t>
              </a:r>
              <a:endParaRPr lang="zh-TW" altLang="en-US" sz="2800" dirty="0">
                <a:solidFill>
                  <a:schemeClr val="tx1"/>
                </a:solidFill>
              </a:endParaRPr>
            </a:p>
          </p:txBody>
        </p:sp>
      </p:grpSp>
      <p:sp>
        <p:nvSpPr>
          <p:cNvPr id="15" name="矩形 14"/>
          <p:cNvSpPr/>
          <p:nvPr/>
        </p:nvSpPr>
        <p:spPr>
          <a:xfrm>
            <a:off x="5781295" y="2686735"/>
            <a:ext cx="2775857" cy="646331"/>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r>
              <a:rPr lang="en-US" altLang="zh-TW" sz="1200" dirty="0" smtClean="0">
                <a:solidFill>
                  <a:schemeClr val="bg1"/>
                </a:solidFill>
              </a:rPr>
              <a:t> </a:t>
            </a:r>
            <a:endParaRPr lang="zh-TW" altLang="en-US" sz="1200" dirty="0">
              <a:solidFill>
                <a:schemeClr val="bg1"/>
              </a:solidFill>
            </a:endParaRPr>
          </a:p>
        </p:txBody>
      </p:sp>
      <p:grpSp>
        <p:nvGrpSpPr>
          <p:cNvPr id="16" name="群組 15"/>
          <p:cNvGrpSpPr/>
          <p:nvPr/>
        </p:nvGrpSpPr>
        <p:grpSpPr>
          <a:xfrm>
            <a:off x="488878" y="4343400"/>
            <a:ext cx="3909931" cy="1143000"/>
            <a:chOff x="488878" y="4343400"/>
            <a:chExt cx="3909931" cy="1143000"/>
          </a:xfrm>
        </p:grpSpPr>
        <p:sp>
          <p:nvSpPr>
            <p:cNvPr id="17" name="手繪多邊形 16"/>
            <p:cNvSpPr/>
            <p:nvPr/>
          </p:nvSpPr>
          <p:spPr>
            <a:xfrm>
              <a:off x="937152" y="4343400"/>
              <a:ext cx="3461657" cy="1143000"/>
            </a:xfrm>
            <a:custGeom>
              <a:avLst/>
              <a:gdLst>
                <a:gd name="connsiteX0" fmla="*/ 0 w 3461657"/>
                <a:gd name="connsiteY0" fmla="*/ 0 h 1143000"/>
                <a:gd name="connsiteX1" fmla="*/ 3461657 w 3461657"/>
                <a:gd name="connsiteY1" fmla="*/ 0 h 1143000"/>
                <a:gd name="connsiteX2" fmla="*/ 3461657 w 3461657"/>
                <a:gd name="connsiteY2" fmla="*/ 1143000 h 1143000"/>
                <a:gd name="connsiteX3" fmla="*/ 0 w 3461657"/>
                <a:gd name="connsiteY3" fmla="*/ 1143000 h 1143000"/>
                <a:gd name="connsiteX4" fmla="*/ 0 w 3461657"/>
                <a:gd name="connsiteY4" fmla="*/ 1034143 h 1143000"/>
                <a:gd name="connsiteX5" fmla="*/ 305345 w 3461657"/>
                <a:gd name="connsiteY5" fmla="*/ 1034143 h 1143000"/>
                <a:gd name="connsiteX6" fmla="*/ 536666 w 3461657"/>
                <a:gd name="connsiteY6" fmla="*/ 571500 h 1143000"/>
                <a:gd name="connsiteX7" fmla="*/ 305345 w 3461657"/>
                <a:gd name="connsiteY7" fmla="*/ 108857 h 1143000"/>
                <a:gd name="connsiteX8" fmla="*/ 0 w 3461657"/>
                <a:gd name="connsiteY8" fmla="*/ 108857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1657" h="1143000">
                  <a:moveTo>
                    <a:pt x="0" y="0"/>
                  </a:moveTo>
                  <a:lnTo>
                    <a:pt x="3461657" y="0"/>
                  </a:lnTo>
                  <a:lnTo>
                    <a:pt x="3461657" y="1143000"/>
                  </a:lnTo>
                  <a:lnTo>
                    <a:pt x="0" y="1143000"/>
                  </a:lnTo>
                  <a:lnTo>
                    <a:pt x="0" y="1034143"/>
                  </a:lnTo>
                  <a:lnTo>
                    <a:pt x="305345" y="1034143"/>
                  </a:lnTo>
                  <a:lnTo>
                    <a:pt x="536666" y="571500"/>
                  </a:lnTo>
                  <a:lnTo>
                    <a:pt x="305345" y="108857"/>
                  </a:lnTo>
                  <a:lnTo>
                    <a:pt x="0" y="108857"/>
                  </a:lnTo>
                  <a:close/>
                </a:path>
              </a:pathLst>
            </a:cu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TW" altLang="en-US"/>
            </a:p>
          </p:txBody>
        </p:sp>
        <p:sp>
          <p:nvSpPr>
            <p:cNvPr id="18" name="六邊形 17"/>
            <p:cNvSpPr/>
            <p:nvPr/>
          </p:nvSpPr>
          <p:spPr>
            <a:xfrm>
              <a:off x="488878" y="4528457"/>
              <a:ext cx="896548" cy="772886"/>
            </a:xfrm>
            <a:prstGeom prst="hexagon">
              <a:avLst/>
            </a:prstGeom>
            <a:solidFill>
              <a:schemeClr val="bg1">
                <a:lumMod val="8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altLang="zh-TW" sz="2800" dirty="0" smtClean="0">
                  <a:solidFill>
                    <a:schemeClr val="tx1"/>
                  </a:solidFill>
                </a:rPr>
                <a:t>03</a:t>
              </a:r>
              <a:endParaRPr lang="zh-TW" altLang="en-US" sz="2800" dirty="0">
                <a:solidFill>
                  <a:schemeClr val="tx1"/>
                </a:solidFill>
              </a:endParaRPr>
            </a:p>
          </p:txBody>
        </p:sp>
      </p:grpSp>
      <p:sp>
        <p:nvSpPr>
          <p:cNvPr id="19" name="矩形 18"/>
          <p:cNvSpPr/>
          <p:nvPr/>
        </p:nvSpPr>
        <p:spPr>
          <a:xfrm>
            <a:off x="1524981" y="4591735"/>
            <a:ext cx="2775857" cy="646331"/>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r>
              <a:rPr lang="en-US" altLang="zh-TW" sz="1200" dirty="0" smtClean="0">
                <a:solidFill>
                  <a:schemeClr val="bg1"/>
                </a:solidFill>
              </a:rPr>
              <a:t> </a:t>
            </a:r>
            <a:endParaRPr lang="zh-TW" altLang="en-US" sz="1200" dirty="0">
              <a:solidFill>
                <a:schemeClr val="bg1"/>
              </a:solidFill>
            </a:endParaRPr>
          </a:p>
        </p:txBody>
      </p:sp>
      <p:grpSp>
        <p:nvGrpSpPr>
          <p:cNvPr id="20" name="群組 19"/>
          <p:cNvGrpSpPr/>
          <p:nvPr/>
        </p:nvGrpSpPr>
        <p:grpSpPr>
          <a:xfrm>
            <a:off x="4745192" y="4343400"/>
            <a:ext cx="3909931" cy="1143000"/>
            <a:chOff x="4745192" y="4343400"/>
            <a:chExt cx="3909931" cy="1143000"/>
          </a:xfrm>
        </p:grpSpPr>
        <p:sp>
          <p:nvSpPr>
            <p:cNvPr id="21" name="手繪多邊形 20"/>
            <p:cNvSpPr/>
            <p:nvPr/>
          </p:nvSpPr>
          <p:spPr>
            <a:xfrm>
              <a:off x="5193466" y="4343400"/>
              <a:ext cx="3461657" cy="1143000"/>
            </a:xfrm>
            <a:custGeom>
              <a:avLst/>
              <a:gdLst>
                <a:gd name="connsiteX0" fmla="*/ 0 w 3461657"/>
                <a:gd name="connsiteY0" fmla="*/ 0 h 1143000"/>
                <a:gd name="connsiteX1" fmla="*/ 3461657 w 3461657"/>
                <a:gd name="connsiteY1" fmla="*/ 0 h 1143000"/>
                <a:gd name="connsiteX2" fmla="*/ 3461657 w 3461657"/>
                <a:gd name="connsiteY2" fmla="*/ 1143000 h 1143000"/>
                <a:gd name="connsiteX3" fmla="*/ 0 w 3461657"/>
                <a:gd name="connsiteY3" fmla="*/ 1143000 h 1143000"/>
                <a:gd name="connsiteX4" fmla="*/ 0 w 3461657"/>
                <a:gd name="connsiteY4" fmla="*/ 1034143 h 1143000"/>
                <a:gd name="connsiteX5" fmla="*/ 305345 w 3461657"/>
                <a:gd name="connsiteY5" fmla="*/ 1034143 h 1143000"/>
                <a:gd name="connsiteX6" fmla="*/ 536666 w 3461657"/>
                <a:gd name="connsiteY6" fmla="*/ 571500 h 1143000"/>
                <a:gd name="connsiteX7" fmla="*/ 305345 w 3461657"/>
                <a:gd name="connsiteY7" fmla="*/ 108857 h 1143000"/>
                <a:gd name="connsiteX8" fmla="*/ 0 w 3461657"/>
                <a:gd name="connsiteY8" fmla="*/ 108857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1657" h="1143000">
                  <a:moveTo>
                    <a:pt x="0" y="0"/>
                  </a:moveTo>
                  <a:lnTo>
                    <a:pt x="3461657" y="0"/>
                  </a:lnTo>
                  <a:lnTo>
                    <a:pt x="3461657" y="1143000"/>
                  </a:lnTo>
                  <a:lnTo>
                    <a:pt x="0" y="1143000"/>
                  </a:lnTo>
                  <a:lnTo>
                    <a:pt x="0" y="1034143"/>
                  </a:lnTo>
                  <a:lnTo>
                    <a:pt x="305345" y="1034143"/>
                  </a:lnTo>
                  <a:lnTo>
                    <a:pt x="536666" y="571500"/>
                  </a:lnTo>
                  <a:lnTo>
                    <a:pt x="305345" y="108857"/>
                  </a:lnTo>
                  <a:lnTo>
                    <a:pt x="0" y="108857"/>
                  </a:lnTo>
                  <a:close/>
                </a:path>
              </a:pathLst>
            </a:cu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22" name="六邊形 21"/>
            <p:cNvSpPr/>
            <p:nvPr/>
          </p:nvSpPr>
          <p:spPr>
            <a:xfrm>
              <a:off x="4745192" y="4528457"/>
              <a:ext cx="896548" cy="772886"/>
            </a:xfrm>
            <a:prstGeom prst="hexagon">
              <a:avLst/>
            </a:prstGeom>
            <a:solidFill>
              <a:schemeClr val="bg1">
                <a:lumMod val="85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altLang="zh-TW" sz="2800" dirty="0" smtClean="0">
                  <a:solidFill>
                    <a:schemeClr val="tx1"/>
                  </a:solidFill>
                </a:rPr>
                <a:t>04</a:t>
              </a:r>
              <a:endParaRPr lang="zh-TW" altLang="en-US" sz="2800" dirty="0">
                <a:solidFill>
                  <a:schemeClr val="tx1"/>
                </a:solidFill>
              </a:endParaRPr>
            </a:p>
          </p:txBody>
        </p:sp>
      </p:grpSp>
      <p:sp>
        <p:nvSpPr>
          <p:cNvPr id="23" name="矩形 22"/>
          <p:cNvSpPr/>
          <p:nvPr/>
        </p:nvSpPr>
        <p:spPr>
          <a:xfrm>
            <a:off x="5781295" y="4591735"/>
            <a:ext cx="2775857" cy="646331"/>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r>
              <a:rPr lang="en-US" altLang="zh-TW" sz="1200" dirty="0" smtClean="0">
                <a:solidFill>
                  <a:schemeClr val="bg1"/>
                </a:solidFill>
              </a:rPr>
              <a:t> </a:t>
            </a:r>
            <a:endParaRPr lang="zh-TW" altLang="en-US" sz="1200" dirty="0">
              <a:solidFill>
                <a:schemeClr val="bg1"/>
              </a:solidFill>
            </a:endParaRPr>
          </a:p>
        </p:txBody>
      </p:sp>
    </p:spTree>
    <p:extLst>
      <p:ext uri="{BB962C8B-B14F-4D97-AF65-F5344CB8AC3E}">
        <p14:creationId xmlns:p14="http://schemas.microsoft.com/office/powerpoint/2010/main" val="263912316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098</a:t>
            </a:r>
            <a:endParaRPr lang="zh-TW" altLang="en-US" sz="3200" b="1" spc="-150" dirty="0">
              <a:solidFill>
                <a:schemeClr val="bg1">
                  <a:lumMod val="50000"/>
                </a:schemeClr>
              </a:solidFill>
            </a:endParaRPr>
          </a:p>
        </p:txBody>
      </p:sp>
      <p:sp>
        <p:nvSpPr>
          <p:cNvPr id="7" name="矩形 6"/>
          <p:cNvSpPr/>
          <p:nvPr/>
        </p:nvSpPr>
        <p:spPr>
          <a:xfrm>
            <a:off x="3140809"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1259114" y="1509486"/>
            <a:ext cx="1498600" cy="537029"/>
          </a:xfrm>
          <a:custGeom>
            <a:avLst/>
            <a:gdLst>
              <a:gd name="connsiteX0" fmla="*/ 268515 w 1498600"/>
              <a:gd name="connsiteY0" fmla="*/ 0 h 537029"/>
              <a:gd name="connsiteX1" fmla="*/ 1498600 w 1498600"/>
              <a:gd name="connsiteY1" fmla="*/ 0 h 537029"/>
              <a:gd name="connsiteX2" fmla="*/ 1498600 w 1498600"/>
              <a:gd name="connsiteY2" fmla="*/ 128250 h 537029"/>
              <a:gd name="connsiteX3" fmla="*/ 1089821 w 1498600"/>
              <a:gd name="connsiteY3" fmla="*/ 537029 h 537029"/>
              <a:gd name="connsiteX4" fmla="*/ 0 w 1498600"/>
              <a:gd name="connsiteY4" fmla="*/ 537029 h 537029"/>
              <a:gd name="connsiteX5" fmla="*/ 268515 w 1498600"/>
              <a:gd name="connsiteY5" fmla="*/ 0 h 53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600" h="537029">
                <a:moveTo>
                  <a:pt x="268515" y="0"/>
                </a:moveTo>
                <a:lnTo>
                  <a:pt x="1498600" y="0"/>
                </a:lnTo>
                <a:lnTo>
                  <a:pt x="1498600" y="128250"/>
                </a:lnTo>
                <a:cubicBezTo>
                  <a:pt x="1498600" y="354012"/>
                  <a:pt x="1315583" y="537029"/>
                  <a:pt x="1089821" y="537029"/>
                </a:cubicBezTo>
                <a:lnTo>
                  <a:pt x="0" y="537029"/>
                </a:lnTo>
                <a:lnTo>
                  <a:pt x="26851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01</a:t>
            </a:r>
            <a:endParaRPr lang="en-US" sz="3200" dirty="0"/>
          </a:p>
        </p:txBody>
      </p:sp>
      <p:sp>
        <p:nvSpPr>
          <p:cNvPr id="8" name="手繪多邊形 7"/>
          <p:cNvSpPr/>
          <p:nvPr/>
        </p:nvSpPr>
        <p:spPr>
          <a:xfrm>
            <a:off x="957943" y="1509485"/>
            <a:ext cx="3410857" cy="2278741"/>
          </a:xfrm>
          <a:custGeom>
            <a:avLst/>
            <a:gdLst>
              <a:gd name="connsiteX0" fmla="*/ 1799771 w 3410857"/>
              <a:gd name="connsiteY0" fmla="*/ 0 h 2278741"/>
              <a:gd name="connsiteX1" fmla="*/ 2841171 w 3410857"/>
              <a:gd name="connsiteY1" fmla="*/ 0 h 2278741"/>
              <a:gd name="connsiteX2" fmla="*/ 3410857 w 3410857"/>
              <a:gd name="connsiteY2" fmla="*/ 1139371 h 2278741"/>
              <a:gd name="connsiteX3" fmla="*/ 2841171 w 3410857"/>
              <a:gd name="connsiteY3" fmla="*/ 2278741 h 2278741"/>
              <a:gd name="connsiteX4" fmla="*/ 569686 w 3410857"/>
              <a:gd name="connsiteY4" fmla="*/ 2278741 h 2278741"/>
              <a:gd name="connsiteX5" fmla="*/ 0 w 3410857"/>
              <a:gd name="connsiteY5" fmla="*/ 1139371 h 2278741"/>
              <a:gd name="connsiteX6" fmla="*/ 301171 w 3410857"/>
              <a:gd name="connsiteY6" fmla="*/ 537029 h 2278741"/>
              <a:gd name="connsiteX7" fmla="*/ 1390992 w 3410857"/>
              <a:gd name="connsiteY7" fmla="*/ 537029 h 2278741"/>
              <a:gd name="connsiteX8" fmla="*/ 1799771 w 3410857"/>
              <a:gd name="connsiteY8" fmla="*/ 128250 h 2278741"/>
              <a:gd name="connsiteX9" fmla="*/ 1799771 w 3410857"/>
              <a:gd name="connsiteY9" fmla="*/ 0 h 227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0857" h="2278741">
                <a:moveTo>
                  <a:pt x="1799771" y="0"/>
                </a:moveTo>
                <a:lnTo>
                  <a:pt x="2841171" y="0"/>
                </a:lnTo>
                <a:lnTo>
                  <a:pt x="3410857" y="1139371"/>
                </a:lnTo>
                <a:lnTo>
                  <a:pt x="2841171" y="2278741"/>
                </a:lnTo>
                <a:lnTo>
                  <a:pt x="569686" y="2278741"/>
                </a:lnTo>
                <a:lnTo>
                  <a:pt x="0" y="1139371"/>
                </a:lnTo>
                <a:lnTo>
                  <a:pt x="301171" y="537029"/>
                </a:lnTo>
                <a:lnTo>
                  <a:pt x="1390992" y="537029"/>
                </a:lnTo>
                <a:cubicBezTo>
                  <a:pt x="1616754" y="537029"/>
                  <a:pt x="1799771" y="354012"/>
                  <a:pt x="1799771" y="128250"/>
                </a:cubicBezTo>
                <a:lnTo>
                  <a:pt x="179977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5076371" y="1509486"/>
            <a:ext cx="1498600" cy="537029"/>
          </a:xfrm>
          <a:custGeom>
            <a:avLst/>
            <a:gdLst>
              <a:gd name="connsiteX0" fmla="*/ 268515 w 1498600"/>
              <a:gd name="connsiteY0" fmla="*/ 0 h 537029"/>
              <a:gd name="connsiteX1" fmla="*/ 1498600 w 1498600"/>
              <a:gd name="connsiteY1" fmla="*/ 0 h 537029"/>
              <a:gd name="connsiteX2" fmla="*/ 1498600 w 1498600"/>
              <a:gd name="connsiteY2" fmla="*/ 128250 h 537029"/>
              <a:gd name="connsiteX3" fmla="*/ 1089821 w 1498600"/>
              <a:gd name="connsiteY3" fmla="*/ 537029 h 537029"/>
              <a:gd name="connsiteX4" fmla="*/ 0 w 1498600"/>
              <a:gd name="connsiteY4" fmla="*/ 537029 h 537029"/>
              <a:gd name="connsiteX5" fmla="*/ 268515 w 1498600"/>
              <a:gd name="connsiteY5" fmla="*/ 0 h 53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600" h="537029">
                <a:moveTo>
                  <a:pt x="268515" y="0"/>
                </a:moveTo>
                <a:lnTo>
                  <a:pt x="1498600" y="0"/>
                </a:lnTo>
                <a:lnTo>
                  <a:pt x="1498600" y="128250"/>
                </a:lnTo>
                <a:cubicBezTo>
                  <a:pt x="1498600" y="354012"/>
                  <a:pt x="1315583" y="537029"/>
                  <a:pt x="1089821" y="537029"/>
                </a:cubicBezTo>
                <a:lnTo>
                  <a:pt x="0" y="537029"/>
                </a:lnTo>
                <a:lnTo>
                  <a:pt x="26851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02</a:t>
            </a:r>
            <a:endParaRPr lang="en-US" sz="3200" dirty="0"/>
          </a:p>
        </p:txBody>
      </p:sp>
      <p:sp>
        <p:nvSpPr>
          <p:cNvPr id="12" name="手繪多邊形 11"/>
          <p:cNvSpPr/>
          <p:nvPr/>
        </p:nvSpPr>
        <p:spPr>
          <a:xfrm>
            <a:off x="4775200" y="1509485"/>
            <a:ext cx="3410857" cy="2278741"/>
          </a:xfrm>
          <a:custGeom>
            <a:avLst/>
            <a:gdLst>
              <a:gd name="connsiteX0" fmla="*/ 1799771 w 3410857"/>
              <a:gd name="connsiteY0" fmla="*/ 0 h 2278741"/>
              <a:gd name="connsiteX1" fmla="*/ 2841171 w 3410857"/>
              <a:gd name="connsiteY1" fmla="*/ 0 h 2278741"/>
              <a:gd name="connsiteX2" fmla="*/ 3410857 w 3410857"/>
              <a:gd name="connsiteY2" fmla="*/ 1139371 h 2278741"/>
              <a:gd name="connsiteX3" fmla="*/ 2841171 w 3410857"/>
              <a:gd name="connsiteY3" fmla="*/ 2278741 h 2278741"/>
              <a:gd name="connsiteX4" fmla="*/ 569686 w 3410857"/>
              <a:gd name="connsiteY4" fmla="*/ 2278741 h 2278741"/>
              <a:gd name="connsiteX5" fmla="*/ 0 w 3410857"/>
              <a:gd name="connsiteY5" fmla="*/ 1139371 h 2278741"/>
              <a:gd name="connsiteX6" fmla="*/ 301171 w 3410857"/>
              <a:gd name="connsiteY6" fmla="*/ 537029 h 2278741"/>
              <a:gd name="connsiteX7" fmla="*/ 1390992 w 3410857"/>
              <a:gd name="connsiteY7" fmla="*/ 537029 h 2278741"/>
              <a:gd name="connsiteX8" fmla="*/ 1799771 w 3410857"/>
              <a:gd name="connsiteY8" fmla="*/ 128250 h 2278741"/>
              <a:gd name="connsiteX9" fmla="*/ 1799771 w 3410857"/>
              <a:gd name="connsiteY9" fmla="*/ 0 h 227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0857" h="2278741">
                <a:moveTo>
                  <a:pt x="1799771" y="0"/>
                </a:moveTo>
                <a:lnTo>
                  <a:pt x="2841171" y="0"/>
                </a:lnTo>
                <a:lnTo>
                  <a:pt x="3410857" y="1139371"/>
                </a:lnTo>
                <a:lnTo>
                  <a:pt x="2841171" y="2278741"/>
                </a:lnTo>
                <a:lnTo>
                  <a:pt x="569686" y="2278741"/>
                </a:lnTo>
                <a:lnTo>
                  <a:pt x="0" y="1139371"/>
                </a:lnTo>
                <a:lnTo>
                  <a:pt x="301171" y="537029"/>
                </a:lnTo>
                <a:lnTo>
                  <a:pt x="1390992" y="537029"/>
                </a:lnTo>
                <a:cubicBezTo>
                  <a:pt x="1616754" y="537029"/>
                  <a:pt x="1799771" y="354012"/>
                  <a:pt x="1799771" y="128250"/>
                </a:cubicBezTo>
                <a:lnTo>
                  <a:pt x="1799771"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1259114" y="4078514"/>
            <a:ext cx="1498600" cy="537029"/>
          </a:xfrm>
          <a:custGeom>
            <a:avLst/>
            <a:gdLst>
              <a:gd name="connsiteX0" fmla="*/ 268515 w 1498600"/>
              <a:gd name="connsiteY0" fmla="*/ 0 h 537029"/>
              <a:gd name="connsiteX1" fmla="*/ 1498600 w 1498600"/>
              <a:gd name="connsiteY1" fmla="*/ 0 h 537029"/>
              <a:gd name="connsiteX2" fmla="*/ 1498600 w 1498600"/>
              <a:gd name="connsiteY2" fmla="*/ 128250 h 537029"/>
              <a:gd name="connsiteX3" fmla="*/ 1089821 w 1498600"/>
              <a:gd name="connsiteY3" fmla="*/ 537029 h 537029"/>
              <a:gd name="connsiteX4" fmla="*/ 0 w 1498600"/>
              <a:gd name="connsiteY4" fmla="*/ 537029 h 537029"/>
              <a:gd name="connsiteX5" fmla="*/ 268515 w 1498600"/>
              <a:gd name="connsiteY5" fmla="*/ 0 h 53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600" h="537029">
                <a:moveTo>
                  <a:pt x="268515" y="0"/>
                </a:moveTo>
                <a:lnTo>
                  <a:pt x="1498600" y="0"/>
                </a:lnTo>
                <a:lnTo>
                  <a:pt x="1498600" y="128250"/>
                </a:lnTo>
                <a:cubicBezTo>
                  <a:pt x="1498600" y="354012"/>
                  <a:pt x="1315583" y="537029"/>
                  <a:pt x="1089821" y="537029"/>
                </a:cubicBezTo>
                <a:lnTo>
                  <a:pt x="0" y="537029"/>
                </a:lnTo>
                <a:lnTo>
                  <a:pt x="26851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03</a:t>
            </a:r>
            <a:endParaRPr lang="en-US" sz="3200" dirty="0"/>
          </a:p>
        </p:txBody>
      </p:sp>
      <p:sp>
        <p:nvSpPr>
          <p:cNvPr id="14" name="手繪多邊形 13"/>
          <p:cNvSpPr/>
          <p:nvPr/>
        </p:nvSpPr>
        <p:spPr>
          <a:xfrm>
            <a:off x="957943" y="4078513"/>
            <a:ext cx="3410857" cy="2278741"/>
          </a:xfrm>
          <a:custGeom>
            <a:avLst/>
            <a:gdLst>
              <a:gd name="connsiteX0" fmla="*/ 1799771 w 3410857"/>
              <a:gd name="connsiteY0" fmla="*/ 0 h 2278741"/>
              <a:gd name="connsiteX1" fmla="*/ 2841171 w 3410857"/>
              <a:gd name="connsiteY1" fmla="*/ 0 h 2278741"/>
              <a:gd name="connsiteX2" fmla="*/ 3410857 w 3410857"/>
              <a:gd name="connsiteY2" fmla="*/ 1139371 h 2278741"/>
              <a:gd name="connsiteX3" fmla="*/ 2841171 w 3410857"/>
              <a:gd name="connsiteY3" fmla="*/ 2278741 h 2278741"/>
              <a:gd name="connsiteX4" fmla="*/ 569686 w 3410857"/>
              <a:gd name="connsiteY4" fmla="*/ 2278741 h 2278741"/>
              <a:gd name="connsiteX5" fmla="*/ 0 w 3410857"/>
              <a:gd name="connsiteY5" fmla="*/ 1139371 h 2278741"/>
              <a:gd name="connsiteX6" fmla="*/ 301171 w 3410857"/>
              <a:gd name="connsiteY6" fmla="*/ 537029 h 2278741"/>
              <a:gd name="connsiteX7" fmla="*/ 1390992 w 3410857"/>
              <a:gd name="connsiteY7" fmla="*/ 537029 h 2278741"/>
              <a:gd name="connsiteX8" fmla="*/ 1799771 w 3410857"/>
              <a:gd name="connsiteY8" fmla="*/ 128250 h 2278741"/>
              <a:gd name="connsiteX9" fmla="*/ 1799771 w 3410857"/>
              <a:gd name="connsiteY9" fmla="*/ 0 h 227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0857" h="2278741">
                <a:moveTo>
                  <a:pt x="1799771" y="0"/>
                </a:moveTo>
                <a:lnTo>
                  <a:pt x="2841171" y="0"/>
                </a:lnTo>
                <a:lnTo>
                  <a:pt x="3410857" y="1139371"/>
                </a:lnTo>
                <a:lnTo>
                  <a:pt x="2841171" y="2278741"/>
                </a:lnTo>
                <a:lnTo>
                  <a:pt x="569686" y="2278741"/>
                </a:lnTo>
                <a:lnTo>
                  <a:pt x="0" y="1139371"/>
                </a:lnTo>
                <a:lnTo>
                  <a:pt x="301171" y="537029"/>
                </a:lnTo>
                <a:lnTo>
                  <a:pt x="1390992" y="537029"/>
                </a:lnTo>
                <a:cubicBezTo>
                  <a:pt x="1616754" y="537029"/>
                  <a:pt x="1799771" y="354012"/>
                  <a:pt x="1799771" y="128250"/>
                </a:cubicBezTo>
                <a:lnTo>
                  <a:pt x="179977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手繪多邊形 14"/>
          <p:cNvSpPr/>
          <p:nvPr/>
        </p:nvSpPr>
        <p:spPr>
          <a:xfrm>
            <a:off x="5076371" y="4078514"/>
            <a:ext cx="1498600" cy="537029"/>
          </a:xfrm>
          <a:custGeom>
            <a:avLst/>
            <a:gdLst>
              <a:gd name="connsiteX0" fmla="*/ 268515 w 1498600"/>
              <a:gd name="connsiteY0" fmla="*/ 0 h 537029"/>
              <a:gd name="connsiteX1" fmla="*/ 1498600 w 1498600"/>
              <a:gd name="connsiteY1" fmla="*/ 0 h 537029"/>
              <a:gd name="connsiteX2" fmla="*/ 1498600 w 1498600"/>
              <a:gd name="connsiteY2" fmla="*/ 128250 h 537029"/>
              <a:gd name="connsiteX3" fmla="*/ 1089821 w 1498600"/>
              <a:gd name="connsiteY3" fmla="*/ 537029 h 537029"/>
              <a:gd name="connsiteX4" fmla="*/ 0 w 1498600"/>
              <a:gd name="connsiteY4" fmla="*/ 537029 h 537029"/>
              <a:gd name="connsiteX5" fmla="*/ 268515 w 1498600"/>
              <a:gd name="connsiteY5" fmla="*/ 0 h 53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600" h="537029">
                <a:moveTo>
                  <a:pt x="268515" y="0"/>
                </a:moveTo>
                <a:lnTo>
                  <a:pt x="1498600" y="0"/>
                </a:lnTo>
                <a:lnTo>
                  <a:pt x="1498600" y="128250"/>
                </a:lnTo>
                <a:cubicBezTo>
                  <a:pt x="1498600" y="354012"/>
                  <a:pt x="1315583" y="537029"/>
                  <a:pt x="1089821" y="537029"/>
                </a:cubicBezTo>
                <a:lnTo>
                  <a:pt x="0" y="537029"/>
                </a:lnTo>
                <a:lnTo>
                  <a:pt x="26851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04</a:t>
            </a:r>
            <a:endParaRPr lang="en-US" sz="3200" dirty="0"/>
          </a:p>
        </p:txBody>
      </p:sp>
      <p:sp>
        <p:nvSpPr>
          <p:cNvPr id="16" name="手繪多邊形 15"/>
          <p:cNvSpPr/>
          <p:nvPr/>
        </p:nvSpPr>
        <p:spPr>
          <a:xfrm>
            <a:off x="4775200" y="4078513"/>
            <a:ext cx="3410857" cy="2278741"/>
          </a:xfrm>
          <a:custGeom>
            <a:avLst/>
            <a:gdLst>
              <a:gd name="connsiteX0" fmla="*/ 1799771 w 3410857"/>
              <a:gd name="connsiteY0" fmla="*/ 0 h 2278741"/>
              <a:gd name="connsiteX1" fmla="*/ 2841171 w 3410857"/>
              <a:gd name="connsiteY1" fmla="*/ 0 h 2278741"/>
              <a:gd name="connsiteX2" fmla="*/ 3410857 w 3410857"/>
              <a:gd name="connsiteY2" fmla="*/ 1139371 h 2278741"/>
              <a:gd name="connsiteX3" fmla="*/ 2841171 w 3410857"/>
              <a:gd name="connsiteY3" fmla="*/ 2278741 h 2278741"/>
              <a:gd name="connsiteX4" fmla="*/ 569686 w 3410857"/>
              <a:gd name="connsiteY4" fmla="*/ 2278741 h 2278741"/>
              <a:gd name="connsiteX5" fmla="*/ 0 w 3410857"/>
              <a:gd name="connsiteY5" fmla="*/ 1139371 h 2278741"/>
              <a:gd name="connsiteX6" fmla="*/ 301171 w 3410857"/>
              <a:gd name="connsiteY6" fmla="*/ 537029 h 2278741"/>
              <a:gd name="connsiteX7" fmla="*/ 1390992 w 3410857"/>
              <a:gd name="connsiteY7" fmla="*/ 537029 h 2278741"/>
              <a:gd name="connsiteX8" fmla="*/ 1799771 w 3410857"/>
              <a:gd name="connsiteY8" fmla="*/ 128250 h 2278741"/>
              <a:gd name="connsiteX9" fmla="*/ 1799771 w 3410857"/>
              <a:gd name="connsiteY9" fmla="*/ 0 h 227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0857" h="2278741">
                <a:moveTo>
                  <a:pt x="1799771" y="0"/>
                </a:moveTo>
                <a:lnTo>
                  <a:pt x="2841171" y="0"/>
                </a:lnTo>
                <a:lnTo>
                  <a:pt x="3410857" y="1139371"/>
                </a:lnTo>
                <a:lnTo>
                  <a:pt x="2841171" y="2278741"/>
                </a:lnTo>
                <a:lnTo>
                  <a:pt x="569686" y="2278741"/>
                </a:lnTo>
                <a:lnTo>
                  <a:pt x="0" y="1139371"/>
                </a:lnTo>
                <a:lnTo>
                  <a:pt x="301171" y="537029"/>
                </a:lnTo>
                <a:lnTo>
                  <a:pt x="1390992" y="537029"/>
                </a:lnTo>
                <a:cubicBezTo>
                  <a:pt x="1616754" y="537029"/>
                  <a:pt x="1799771" y="354012"/>
                  <a:pt x="1799771" y="128250"/>
                </a:cubicBezTo>
                <a:lnTo>
                  <a:pt x="179977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矩形 16"/>
          <p:cNvSpPr/>
          <p:nvPr/>
        </p:nvSpPr>
        <p:spPr>
          <a:xfrm>
            <a:off x="1435018" y="2359983"/>
            <a:ext cx="2456705" cy="954107"/>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8" name="矩形 17"/>
          <p:cNvSpPr/>
          <p:nvPr/>
        </p:nvSpPr>
        <p:spPr>
          <a:xfrm>
            <a:off x="5252275" y="2359983"/>
            <a:ext cx="2456705" cy="954107"/>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9" name="矩形 18"/>
          <p:cNvSpPr/>
          <p:nvPr/>
        </p:nvSpPr>
        <p:spPr>
          <a:xfrm>
            <a:off x="1435018" y="5006676"/>
            <a:ext cx="2456705" cy="954107"/>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0" name="矩形 19"/>
          <p:cNvSpPr/>
          <p:nvPr/>
        </p:nvSpPr>
        <p:spPr>
          <a:xfrm>
            <a:off x="5252275" y="5006676"/>
            <a:ext cx="2456705" cy="954107"/>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807157894"/>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11"/>
          <p:cNvSpPr txBox="1"/>
          <p:nvPr/>
        </p:nvSpPr>
        <p:spPr>
          <a:xfrm>
            <a:off x="565573" y="4412379"/>
            <a:ext cx="1613432"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9" name="文字方塊 12"/>
          <p:cNvSpPr txBox="1"/>
          <p:nvPr/>
        </p:nvSpPr>
        <p:spPr>
          <a:xfrm>
            <a:off x="884880" y="1989547"/>
            <a:ext cx="1329210" cy="1446550"/>
          </a:xfrm>
          <a:prstGeom prst="rect">
            <a:avLst/>
          </a:prstGeom>
          <a:noFill/>
        </p:spPr>
        <p:txBody>
          <a:bodyPr wrap="non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800" b="1" dirty="0" smtClean="0">
                <a:solidFill>
                  <a:schemeClr val="accent1"/>
                </a:solidFill>
              </a:rPr>
              <a:t>01</a:t>
            </a:r>
            <a:endParaRPr lang="en-US" sz="8800" b="1" dirty="0">
              <a:solidFill>
                <a:schemeClr val="accent1"/>
              </a:solidFill>
            </a:endParaRPr>
          </a:p>
        </p:txBody>
      </p:sp>
      <p:sp>
        <p:nvSpPr>
          <p:cNvPr id="10" name="文字方塊 13"/>
          <p:cNvSpPr txBox="1"/>
          <p:nvPr/>
        </p:nvSpPr>
        <p:spPr>
          <a:xfrm>
            <a:off x="5052230" y="1989547"/>
            <a:ext cx="1329210" cy="1446550"/>
          </a:xfrm>
          <a:prstGeom prst="rect">
            <a:avLst/>
          </a:prstGeom>
          <a:noFill/>
        </p:spPr>
        <p:txBody>
          <a:bodyPr wrap="non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800" b="1" dirty="0" smtClean="0">
                <a:solidFill>
                  <a:schemeClr val="accent3"/>
                </a:solidFill>
              </a:rPr>
              <a:t>03</a:t>
            </a:r>
            <a:endParaRPr lang="en-US" sz="8800" b="1" dirty="0">
              <a:solidFill>
                <a:schemeClr val="accent3"/>
              </a:solidFill>
            </a:endParaRPr>
          </a:p>
        </p:txBody>
      </p:sp>
      <p:sp>
        <p:nvSpPr>
          <p:cNvPr id="11" name="文字方塊 17"/>
          <p:cNvSpPr txBox="1"/>
          <p:nvPr/>
        </p:nvSpPr>
        <p:spPr>
          <a:xfrm>
            <a:off x="2968555" y="1989547"/>
            <a:ext cx="1329210" cy="1446550"/>
          </a:xfrm>
          <a:prstGeom prst="rect">
            <a:avLst/>
          </a:prstGeom>
          <a:noFill/>
        </p:spPr>
        <p:txBody>
          <a:bodyPr wrap="non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800" b="1" dirty="0" smtClean="0">
                <a:solidFill>
                  <a:schemeClr val="accent2"/>
                </a:solidFill>
              </a:rPr>
              <a:t>02</a:t>
            </a:r>
            <a:endParaRPr lang="en-US" sz="8800" b="1" dirty="0">
              <a:solidFill>
                <a:schemeClr val="accent2"/>
              </a:solidFill>
            </a:endParaRPr>
          </a:p>
        </p:txBody>
      </p:sp>
      <p:sp>
        <p:nvSpPr>
          <p:cNvPr id="12" name="文字方塊 18"/>
          <p:cNvSpPr txBox="1"/>
          <p:nvPr/>
        </p:nvSpPr>
        <p:spPr>
          <a:xfrm>
            <a:off x="7135905" y="1989547"/>
            <a:ext cx="1329210" cy="1446550"/>
          </a:xfrm>
          <a:prstGeom prst="rect">
            <a:avLst/>
          </a:prstGeom>
          <a:noFill/>
        </p:spPr>
        <p:txBody>
          <a:bodyPr wrap="non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800" b="1" dirty="0" smtClean="0">
                <a:solidFill>
                  <a:schemeClr val="accent4"/>
                </a:solidFill>
              </a:rPr>
              <a:t>04</a:t>
            </a:r>
            <a:endParaRPr lang="en-US" sz="8800" b="1" dirty="0">
              <a:solidFill>
                <a:schemeClr val="accent4"/>
              </a:solidFill>
            </a:endParaRPr>
          </a:p>
        </p:txBody>
      </p:sp>
      <p:sp>
        <p:nvSpPr>
          <p:cNvPr id="13" name="文字方塊 19"/>
          <p:cNvSpPr txBox="1"/>
          <p:nvPr/>
        </p:nvSpPr>
        <p:spPr>
          <a:xfrm>
            <a:off x="565572" y="382096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dirty="0" smtClean="0"/>
              <a:t>Title</a:t>
            </a:r>
          </a:p>
        </p:txBody>
      </p:sp>
      <p:sp>
        <p:nvSpPr>
          <p:cNvPr id="14" name="文字方塊 20"/>
          <p:cNvSpPr txBox="1"/>
          <p:nvPr/>
        </p:nvSpPr>
        <p:spPr>
          <a:xfrm>
            <a:off x="2680606" y="4412379"/>
            <a:ext cx="1613432"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5" name="文字方塊 21"/>
          <p:cNvSpPr txBox="1"/>
          <p:nvPr/>
        </p:nvSpPr>
        <p:spPr>
          <a:xfrm>
            <a:off x="2680605" y="382096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dirty="0" smtClean="0"/>
              <a:t>Title</a:t>
            </a:r>
          </a:p>
        </p:txBody>
      </p:sp>
      <p:sp>
        <p:nvSpPr>
          <p:cNvPr id="16" name="文字方塊 22"/>
          <p:cNvSpPr txBox="1"/>
          <p:nvPr/>
        </p:nvSpPr>
        <p:spPr>
          <a:xfrm>
            <a:off x="4758568" y="4412379"/>
            <a:ext cx="1613432"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7" name="文字方塊 23"/>
          <p:cNvSpPr txBox="1"/>
          <p:nvPr/>
        </p:nvSpPr>
        <p:spPr>
          <a:xfrm>
            <a:off x="4758567" y="382096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dirty="0" smtClean="0"/>
              <a:t>Title</a:t>
            </a:r>
          </a:p>
        </p:txBody>
      </p:sp>
      <p:sp>
        <p:nvSpPr>
          <p:cNvPr id="18" name="文字方塊 24"/>
          <p:cNvSpPr txBox="1"/>
          <p:nvPr/>
        </p:nvSpPr>
        <p:spPr>
          <a:xfrm>
            <a:off x="6848887" y="4412379"/>
            <a:ext cx="1613432"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9" name="文字方塊 25"/>
          <p:cNvSpPr txBox="1"/>
          <p:nvPr/>
        </p:nvSpPr>
        <p:spPr>
          <a:xfrm>
            <a:off x="6848886" y="382096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dirty="0" smtClean="0"/>
              <a:t>Title</a:t>
            </a:r>
          </a:p>
        </p:txBody>
      </p:sp>
      <p:cxnSp>
        <p:nvCxnSpPr>
          <p:cNvPr id="20" name="直線接點 19"/>
          <p:cNvCxnSpPr/>
          <p:nvPr/>
        </p:nvCxnSpPr>
        <p:spPr>
          <a:xfrm>
            <a:off x="530041" y="1683744"/>
            <a:ext cx="0" cy="431299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直線接點 20"/>
          <p:cNvCxnSpPr/>
          <p:nvPr/>
        </p:nvCxnSpPr>
        <p:spPr>
          <a:xfrm>
            <a:off x="2605975" y="1683744"/>
            <a:ext cx="0" cy="4312991"/>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a:off x="4681911" y="1683744"/>
            <a:ext cx="0" cy="4312991"/>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3" name="直線接點 22"/>
          <p:cNvCxnSpPr/>
          <p:nvPr/>
        </p:nvCxnSpPr>
        <p:spPr>
          <a:xfrm>
            <a:off x="6757846" y="1683744"/>
            <a:ext cx="0" cy="4312991"/>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4" name="手繪多邊形 23"/>
          <p:cNvSpPr/>
          <p:nvPr/>
        </p:nvSpPr>
        <p:spPr>
          <a:xfrm>
            <a:off x="748721" y="1764958"/>
            <a:ext cx="1638574" cy="1892642"/>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5" name="手繪多邊形 24"/>
          <p:cNvSpPr/>
          <p:nvPr/>
        </p:nvSpPr>
        <p:spPr>
          <a:xfrm>
            <a:off x="2824655" y="1764958"/>
            <a:ext cx="1638574" cy="1892642"/>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6" name="手繪多邊形 25"/>
          <p:cNvSpPr/>
          <p:nvPr/>
        </p:nvSpPr>
        <p:spPr>
          <a:xfrm>
            <a:off x="4937903" y="1764958"/>
            <a:ext cx="1638574" cy="1892642"/>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7" name="手繪多邊形 26"/>
          <p:cNvSpPr/>
          <p:nvPr/>
        </p:nvSpPr>
        <p:spPr>
          <a:xfrm>
            <a:off x="6962323" y="1764958"/>
            <a:ext cx="1638574" cy="1892642"/>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Tree>
    <p:extLst>
      <p:ext uri="{BB962C8B-B14F-4D97-AF65-F5344CB8AC3E}">
        <p14:creationId xmlns:p14="http://schemas.microsoft.com/office/powerpoint/2010/main" val="3117759176"/>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7" name="手繪多邊形 26"/>
          <p:cNvSpPr>
            <a:spLocks/>
          </p:cNvSpPr>
          <p:nvPr/>
        </p:nvSpPr>
        <p:spPr bwMode="auto">
          <a:xfrm>
            <a:off x="3566768" y="1583632"/>
            <a:ext cx="2010464" cy="1464198"/>
          </a:xfrm>
          <a:custGeom>
            <a:avLst/>
            <a:gdLst>
              <a:gd name="connsiteX0" fmla="*/ 341461 w 2010464"/>
              <a:gd name="connsiteY0" fmla="*/ 0 h 1464198"/>
              <a:gd name="connsiteX1" fmla="*/ 1668339 w 2010464"/>
              <a:gd name="connsiteY1" fmla="*/ 0 h 1464198"/>
              <a:gd name="connsiteX2" fmla="*/ 2010464 w 2010464"/>
              <a:gd name="connsiteY2" fmla="*/ 593063 h 1464198"/>
              <a:gd name="connsiteX3" fmla="*/ 1507359 w 2010464"/>
              <a:gd name="connsiteY3" fmla="*/ 1464198 h 1464198"/>
              <a:gd name="connsiteX4" fmla="*/ 502127 w 2010464"/>
              <a:gd name="connsiteY4" fmla="*/ 1464198 h 1464198"/>
              <a:gd name="connsiteX5" fmla="*/ 0 w 2010464"/>
              <a:gd name="connsiteY5" fmla="*/ 593063 h 1464198"/>
              <a:gd name="connsiteX6" fmla="*/ 341461 w 2010464"/>
              <a:gd name="connsiteY6" fmla="*/ 0 h 146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464" h="1464198">
                <a:moveTo>
                  <a:pt x="341461" y="0"/>
                </a:moveTo>
                <a:lnTo>
                  <a:pt x="1668339" y="0"/>
                </a:lnTo>
                <a:lnTo>
                  <a:pt x="2010464" y="593063"/>
                </a:lnTo>
                <a:lnTo>
                  <a:pt x="1507359" y="1464198"/>
                </a:lnTo>
                <a:lnTo>
                  <a:pt x="502127" y="1464198"/>
                </a:lnTo>
                <a:lnTo>
                  <a:pt x="0" y="593063"/>
                </a:lnTo>
                <a:lnTo>
                  <a:pt x="341461"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手繪多邊形 25"/>
          <p:cNvSpPr>
            <a:spLocks/>
          </p:cNvSpPr>
          <p:nvPr/>
        </p:nvSpPr>
        <p:spPr bwMode="auto">
          <a:xfrm>
            <a:off x="2182775" y="2197592"/>
            <a:ext cx="1849612" cy="1743250"/>
          </a:xfrm>
          <a:custGeom>
            <a:avLst/>
            <a:gdLst>
              <a:gd name="connsiteX0" fmla="*/ 662799 w 1849612"/>
              <a:gd name="connsiteY0" fmla="*/ 0 h 1743250"/>
              <a:gd name="connsiteX1" fmla="*/ 1346507 w 1849612"/>
              <a:gd name="connsiteY1" fmla="*/ 0 h 1743250"/>
              <a:gd name="connsiteX2" fmla="*/ 1849612 w 1849612"/>
              <a:gd name="connsiteY2" fmla="*/ 872115 h 1743250"/>
              <a:gd name="connsiteX3" fmla="*/ 1346507 w 1849612"/>
              <a:gd name="connsiteY3" fmla="*/ 1743250 h 1743250"/>
              <a:gd name="connsiteX4" fmla="*/ 341275 w 1849612"/>
              <a:gd name="connsiteY4" fmla="*/ 1743250 h 1743250"/>
              <a:gd name="connsiteX5" fmla="*/ 0 w 1849612"/>
              <a:gd name="connsiteY5" fmla="*/ 1151176 h 1743250"/>
              <a:gd name="connsiteX6" fmla="*/ 662799 w 1849612"/>
              <a:gd name="connsiteY6"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9612" h="1743250">
                <a:moveTo>
                  <a:pt x="662799" y="0"/>
                </a:moveTo>
                <a:lnTo>
                  <a:pt x="1346507" y="0"/>
                </a:lnTo>
                <a:lnTo>
                  <a:pt x="1849612" y="872115"/>
                </a:lnTo>
                <a:lnTo>
                  <a:pt x="1346507" y="1743250"/>
                </a:lnTo>
                <a:lnTo>
                  <a:pt x="341275" y="1743250"/>
                </a:lnTo>
                <a:lnTo>
                  <a:pt x="0" y="1151176"/>
                </a:lnTo>
                <a:lnTo>
                  <a:pt x="662799"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手繪多邊形 24"/>
          <p:cNvSpPr>
            <a:spLocks/>
          </p:cNvSpPr>
          <p:nvPr/>
        </p:nvSpPr>
        <p:spPr bwMode="auto">
          <a:xfrm>
            <a:off x="5111613" y="2197592"/>
            <a:ext cx="1849110" cy="1743250"/>
          </a:xfrm>
          <a:custGeom>
            <a:avLst/>
            <a:gdLst>
              <a:gd name="connsiteX0" fmla="*/ 502127 w 1849110"/>
              <a:gd name="connsiteY0" fmla="*/ 0 h 1743250"/>
              <a:gd name="connsiteX1" fmla="*/ 1184832 w 1849110"/>
              <a:gd name="connsiteY1" fmla="*/ 0 h 1743250"/>
              <a:gd name="connsiteX2" fmla="*/ 1849110 w 1849110"/>
              <a:gd name="connsiteY2" fmla="*/ 1151502 h 1743250"/>
              <a:gd name="connsiteX3" fmla="*/ 1507359 w 1849110"/>
              <a:gd name="connsiteY3" fmla="*/ 1743250 h 1743250"/>
              <a:gd name="connsiteX4" fmla="*/ 502127 w 1849110"/>
              <a:gd name="connsiteY4" fmla="*/ 1743250 h 1743250"/>
              <a:gd name="connsiteX5" fmla="*/ 0 w 1849110"/>
              <a:gd name="connsiteY5" fmla="*/ 872115 h 1743250"/>
              <a:gd name="connsiteX6" fmla="*/ 502127 w 1849110"/>
              <a:gd name="connsiteY6"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9110" h="1743250">
                <a:moveTo>
                  <a:pt x="502127" y="0"/>
                </a:moveTo>
                <a:lnTo>
                  <a:pt x="1184832" y="0"/>
                </a:lnTo>
                <a:lnTo>
                  <a:pt x="1849110" y="1151502"/>
                </a:lnTo>
                <a:lnTo>
                  <a:pt x="1507359" y="1743250"/>
                </a:lnTo>
                <a:lnTo>
                  <a:pt x="502127" y="1743250"/>
                </a:lnTo>
                <a:lnTo>
                  <a:pt x="0" y="872115"/>
                </a:lnTo>
                <a:lnTo>
                  <a:pt x="502127"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手繪多邊形 23"/>
          <p:cNvSpPr>
            <a:spLocks/>
          </p:cNvSpPr>
          <p:nvPr/>
        </p:nvSpPr>
        <p:spPr bwMode="auto">
          <a:xfrm>
            <a:off x="2182361" y="3983615"/>
            <a:ext cx="1850026" cy="1743248"/>
          </a:xfrm>
          <a:custGeom>
            <a:avLst/>
            <a:gdLst>
              <a:gd name="connsiteX0" fmla="*/ 342668 w 1850026"/>
              <a:gd name="connsiteY0" fmla="*/ 0 h 1743248"/>
              <a:gd name="connsiteX1" fmla="*/ 1347900 w 1850026"/>
              <a:gd name="connsiteY1" fmla="*/ 0 h 1743248"/>
              <a:gd name="connsiteX2" fmla="*/ 1850026 w 1850026"/>
              <a:gd name="connsiteY2" fmla="*/ 871135 h 1743248"/>
              <a:gd name="connsiteX3" fmla="*/ 1347900 w 1850026"/>
              <a:gd name="connsiteY3" fmla="*/ 1743248 h 1743248"/>
              <a:gd name="connsiteX4" fmla="*/ 662816 w 1850026"/>
              <a:gd name="connsiteY4" fmla="*/ 1743248 h 1743248"/>
              <a:gd name="connsiteX5" fmla="*/ 0 w 1850026"/>
              <a:gd name="connsiteY5" fmla="*/ 593335 h 1743248"/>
              <a:gd name="connsiteX6" fmla="*/ 342668 w 1850026"/>
              <a:gd name="connsiteY6" fmla="*/ 0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0026" h="1743248">
                <a:moveTo>
                  <a:pt x="342668" y="0"/>
                </a:moveTo>
                <a:lnTo>
                  <a:pt x="1347900" y="0"/>
                </a:lnTo>
                <a:lnTo>
                  <a:pt x="1850026" y="871135"/>
                </a:lnTo>
                <a:lnTo>
                  <a:pt x="1347900" y="1743248"/>
                </a:lnTo>
                <a:lnTo>
                  <a:pt x="662816" y="1743248"/>
                </a:lnTo>
                <a:lnTo>
                  <a:pt x="0" y="593335"/>
                </a:lnTo>
                <a:lnTo>
                  <a:pt x="342668"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手繪多邊形 22"/>
          <p:cNvSpPr>
            <a:spLocks/>
          </p:cNvSpPr>
          <p:nvPr/>
        </p:nvSpPr>
        <p:spPr bwMode="auto">
          <a:xfrm>
            <a:off x="5111614" y="3983615"/>
            <a:ext cx="1849839" cy="1743248"/>
          </a:xfrm>
          <a:custGeom>
            <a:avLst/>
            <a:gdLst>
              <a:gd name="connsiteX0" fmla="*/ 503106 w 1849839"/>
              <a:gd name="connsiteY0" fmla="*/ 0 h 1743248"/>
              <a:gd name="connsiteX1" fmla="*/ 1508338 w 1849839"/>
              <a:gd name="connsiteY1" fmla="*/ 0 h 1743248"/>
              <a:gd name="connsiteX2" fmla="*/ 1849839 w 1849839"/>
              <a:gd name="connsiteY2" fmla="*/ 592467 h 1743248"/>
              <a:gd name="connsiteX3" fmla="*/ 1185230 w 1849839"/>
              <a:gd name="connsiteY3" fmla="*/ 1743248 h 1743248"/>
              <a:gd name="connsiteX4" fmla="*/ 503106 w 1849839"/>
              <a:gd name="connsiteY4" fmla="*/ 1743248 h 1743248"/>
              <a:gd name="connsiteX5" fmla="*/ 0 w 1849839"/>
              <a:gd name="connsiteY5" fmla="*/ 871135 h 1743248"/>
              <a:gd name="connsiteX6" fmla="*/ 503106 w 1849839"/>
              <a:gd name="connsiteY6" fmla="*/ 0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9839" h="1743248">
                <a:moveTo>
                  <a:pt x="503106" y="0"/>
                </a:moveTo>
                <a:lnTo>
                  <a:pt x="1508338" y="0"/>
                </a:lnTo>
                <a:lnTo>
                  <a:pt x="1849839" y="592467"/>
                </a:lnTo>
                <a:lnTo>
                  <a:pt x="1185230" y="1743248"/>
                </a:lnTo>
                <a:lnTo>
                  <a:pt x="503106" y="1743248"/>
                </a:lnTo>
                <a:lnTo>
                  <a:pt x="0" y="871135"/>
                </a:lnTo>
                <a:lnTo>
                  <a:pt x="503106"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手繪多邊形 21"/>
          <p:cNvSpPr>
            <a:spLocks/>
          </p:cNvSpPr>
          <p:nvPr/>
        </p:nvSpPr>
        <p:spPr bwMode="auto">
          <a:xfrm>
            <a:off x="3566768" y="4876628"/>
            <a:ext cx="2010464" cy="1464195"/>
          </a:xfrm>
          <a:custGeom>
            <a:avLst/>
            <a:gdLst>
              <a:gd name="connsiteX0" fmla="*/ 503106 w 2010464"/>
              <a:gd name="connsiteY0" fmla="*/ 0 h 1464195"/>
              <a:gd name="connsiteX1" fmla="*/ 1508338 w 2010464"/>
              <a:gd name="connsiteY1" fmla="*/ 0 h 1464195"/>
              <a:gd name="connsiteX2" fmla="*/ 2010464 w 2010464"/>
              <a:gd name="connsiteY2" fmla="*/ 871135 h 1464195"/>
              <a:gd name="connsiteX3" fmla="*/ 1669005 w 2010464"/>
              <a:gd name="connsiteY3" fmla="*/ 1464195 h 1464195"/>
              <a:gd name="connsiteX4" fmla="*/ 342126 w 2010464"/>
              <a:gd name="connsiteY4" fmla="*/ 1464195 h 1464195"/>
              <a:gd name="connsiteX5" fmla="*/ 0 w 2010464"/>
              <a:gd name="connsiteY5" fmla="*/ 871135 h 1464195"/>
              <a:gd name="connsiteX6" fmla="*/ 503106 w 2010464"/>
              <a:gd name="connsiteY6" fmla="*/ 0 h 146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464" h="1464195">
                <a:moveTo>
                  <a:pt x="503106" y="0"/>
                </a:moveTo>
                <a:lnTo>
                  <a:pt x="1508338" y="0"/>
                </a:lnTo>
                <a:lnTo>
                  <a:pt x="2010464" y="871135"/>
                </a:lnTo>
                <a:lnTo>
                  <a:pt x="1669005" y="1464195"/>
                </a:lnTo>
                <a:lnTo>
                  <a:pt x="342126" y="1464195"/>
                </a:lnTo>
                <a:lnTo>
                  <a:pt x="0" y="871135"/>
                </a:lnTo>
                <a:lnTo>
                  <a:pt x="503106"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3908229" y="1304580"/>
            <a:ext cx="1326878" cy="279052"/>
          </a:xfrm>
          <a:custGeom>
            <a:avLst/>
            <a:gdLst>
              <a:gd name="connsiteX0" fmla="*/ 160666 w 1326878"/>
              <a:gd name="connsiteY0" fmla="*/ 0 h 279052"/>
              <a:gd name="connsiteX1" fmla="*/ 1165898 w 1326878"/>
              <a:gd name="connsiteY1" fmla="*/ 0 h 279052"/>
              <a:gd name="connsiteX2" fmla="*/ 1326878 w 1326878"/>
              <a:gd name="connsiteY2" fmla="*/ 279052 h 279052"/>
              <a:gd name="connsiteX3" fmla="*/ 0 w 1326878"/>
              <a:gd name="connsiteY3" fmla="*/ 279052 h 279052"/>
              <a:gd name="connsiteX4" fmla="*/ 160666 w 1326878"/>
              <a:gd name="connsiteY4" fmla="*/ 0 h 279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6878" h="279052">
                <a:moveTo>
                  <a:pt x="160666" y="0"/>
                </a:moveTo>
                <a:lnTo>
                  <a:pt x="1165898" y="0"/>
                </a:lnTo>
                <a:lnTo>
                  <a:pt x="1326878" y="279052"/>
                </a:lnTo>
                <a:lnTo>
                  <a:pt x="0" y="279052"/>
                </a:lnTo>
                <a:lnTo>
                  <a:pt x="160666"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手繪多邊形 18"/>
          <p:cNvSpPr>
            <a:spLocks/>
          </p:cNvSpPr>
          <p:nvPr/>
        </p:nvSpPr>
        <p:spPr bwMode="auto">
          <a:xfrm>
            <a:off x="2021924" y="2197592"/>
            <a:ext cx="823651" cy="1151176"/>
          </a:xfrm>
          <a:custGeom>
            <a:avLst/>
            <a:gdLst>
              <a:gd name="connsiteX0" fmla="*/ 502127 w 823651"/>
              <a:gd name="connsiteY0" fmla="*/ 0 h 1151176"/>
              <a:gd name="connsiteX1" fmla="*/ 823651 w 823651"/>
              <a:gd name="connsiteY1" fmla="*/ 0 h 1151176"/>
              <a:gd name="connsiteX2" fmla="*/ 160852 w 823651"/>
              <a:gd name="connsiteY2" fmla="*/ 1151176 h 1151176"/>
              <a:gd name="connsiteX3" fmla="*/ 0 w 823651"/>
              <a:gd name="connsiteY3" fmla="*/ 872115 h 1151176"/>
              <a:gd name="connsiteX4" fmla="*/ 502127 w 823651"/>
              <a:gd name="connsiteY4" fmla="*/ 0 h 115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651" h="1151176">
                <a:moveTo>
                  <a:pt x="502127" y="0"/>
                </a:moveTo>
                <a:lnTo>
                  <a:pt x="823651" y="0"/>
                </a:lnTo>
                <a:lnTo>
                  <a:pt x="160852" y="1151176"/>
                </a:lnTo>
                <a:lnTo>
                  <a:pt x="0" y="872115"/>
                </a:lnTo>
                <a:lnTo>
                  <a:pt x="502127"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手繪多邊形 17"/>
          <p:cNvSpPr>
            <a:spLocks/>
          </p:cNvSpPr>
          <p:nvPr/>
        </p:nvSpPr>
        <p:spPr bwMode="auto">
          <a:xfrm>
            <a:off x="6296445" y="2197592"/>
            <a:ext cx="825632" cy="1151502"/>
          </a:xfrm>
          <a:custGeom>
            <a:avLst/>
            <a:gdLst>
              <a:gd name="connsiteX0" fmla="*/ 0 w 825632"/>
              <a:gd name="connsiteY0" fmla="*/ 0 h 1151502"/>
              <a:gd name="connsiteX1" fmla="*/ 322527 w 825632"/>
              <a:gd name="connsiteY1" fmla="*/ 0 h 1151502"/>
              <a:gd name="connsiteX2" fmla="*/ 825632 w 825632"/>
              <a:gd name="connsiteY2" fmla="*/ 872115 h 1151502"/>
              <a:gd name="connsiteX3" fmla="*/ 664278 w 825632"/>
              <a:gd name="connsiteY3" fmla="*/ 1151502 h 1151502"/>
              <a:gd name="connsiteX4" fmla="*/ 0 w 825632"/>
              <a:gd name="connsiteY4" fmla="*/ 0 h 1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632" h="1151502">
                <a:moveTo>
                  <a:pt x="0" y="0"/>
                </a:moveTo>
                <a:lnTo>
                  <a:pt x="322527" y="0"/>
                </a:lnTo>
                <a:lnTo>
                  <a:pt x="825632" y="872115"/>
                </a:lnTo>
                <a:lnTo>
                  <a:pt x="664278" y="1151502"/>
                </a:lnTo>
                <a:lnTo>
                  <a:pt x="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手繪多邊形 16"/>
          <p:cNvSpPr>
            <a:spLocks/>
          </p:cNvSpPr>
          <p:nvPr/>
        </p:nvSpPr>
        <p:spPr bwMode="auto">
          <a:xfrm>
            <a:off x="6296843" y="4576083"/>
            <a:ext cx="825234" cy="1150781"/>
          </a:xfrm>
          <a:custGeom>
            <a:avLst/>
            <a:gdLst>
              <a:gd name="connsiteX0" fmla="*/ 664609 w 825234"/>
              <a:gd name="connsiteY0" fmla="*/ 0 h 1150781"/>
              <a:gd name="connsiteX1" fmla="*/ 825234 w 825234"/>
              <a:gd name="connsiteY1" fmla="*/ 278668 h 1150781"/>
              <a:gd name="connsiteX2" fmla="*/ 323108 w 825234"/>
              <a:gd name="connsiteY2" fmla="*/ 1150781 h 1150781"/>
              <a:gd name="connsiteX3" fmla="*/ 0 w 825234"/>
              <a:gd name="connsiteY3" fmla="*/ 1150781 h 1150781"/>
              <a:gd name="connsiteX4" fmla="*/ 664609 w 825234"/>
              <a:gd name="connsiteY4" fmla="*/ 0 h 1150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34" h="1150781">
                <a:moveTo>
                  <a:pt x="664609" y="0"/>
                </a:moveTo>
                <a:lnTo>
                  <a:pt x="825234" y="278668"/>
                </a:lnTo>
                <a:lnTo>
                  <a:pt x="323108" y="1150781"/>
                </a:lnTo>
                <a:lnTo>
                  <a:pt x="0" y="1150781"/>
                </a:lnTo>
                <a:lnTo>
                  <a:pt x="664609"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手繪多邊形 15"/>
          <p:cNvSpPr>
            <a:spLocks/>
          </p:cNvSpPr>
          <p:nvPr/>
        </p:nvSpPr>
        <p:spPr bwMode="auto">
          <a:xfrm>
            <a:off x="2021923" y="4576951"/>
            <a:ext cx="823254" cy="1149913"/>
          </a:xfrm>
          <a:custGeom>
            <a:avLst/>
            <a:gdLst>
              <a:gd name="connsiteX0" fmla="*/ 160438 w 823254"/>
              <a:gd name="connsiteY0" fmla="*/ 0 h 1149913"/>
              <a:gd name="connsiteX1" fmla="*/ 823254 w 823254"/>
              <a:gd name="connsiteY1" fmla="*/ 1149913 h 1149913"/>
              <a:gd name="connsiteX2" fmla="*/ 503106 w 823254"/>
              <a:gd name="connsiteY2" fmla="*/ 1149913 h 1149913"/>
              <a:gd name="connsiteX3" fmla="*/ 0 w 823254"/>
              <a:gd name="connsiteY3" fmla="*/ 277800 h 1149913"/>
              <a:gd name="connsiteX4" fmla="*/ 160438 w 823254"/>
              <a:gd name="connsiteY4" fmla="*/ 0 h 1149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254" h="1149913">
                <a:moveTo>
                  <a:pt x="160438" y="0"/>
                </a:moveTo>
                <a:lnTo>
                  <a:pt x="823254" y="1149913"/>
                </a:lnTo>
                <a:lnTo>
                  <a:pt x="503106" y="1149913"/>
                </a:lnTo>
                <a:lnTo>
                  <a:pt x="0" y="277800"/>
                </a:lnTo>
                <a:lnTo>
                  <a:pt x="160438"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手繪多邊形 14"/>
          <p:cNvSpPr>
            <a:spLocks/>
          </p:cNvSpPr>
          <p:nvPr/>
        </p:nvSpPr>
        <p:spPr bwMode="auto">
          <a:xfrm>
            <a:off x="3908895" y="6340823"/>
            <a:ext cx="1326879" cy="279053"/>
          </a:xfrm>
          <a:custGeom>
            <a:avLst/>
            <a:gdLst>
              <a:gd name="connsiteX0" fmla="*/ 0 w 1326879"/>
              <a:gd name="connsiteY0" fmla="*/ 0 h 279053"/>
              <a:gd name="connsiteX1" fmla="*/ 1326879 w 1326879"/>
              <a:gd name="connsiteY1" fmla="*/ 0 h 279053"/>
              <a:gd name="connsiteX2" fmla="*/ 1166212 w 1326879"/>
              <a:gd name="connsiteY2" fmla="*/ 279053 h 279053"/>
              <a:gd name="connsiteX3" fmla="*/ 160980 w 1326879"/>
              <a:gd name="connsiteY3" fmla="*/ 279053 h 279053"/>
              <a:gd name="connsiteX4" fmla="*/ 0 w 1326879"/>
              <a:gd name="connsiteY4" fmla="*/ 0 h 279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6879" h="279053">
                <a:moveTo>
                  <a:pt x="0" y="0"/>
                </a:moveTo>
                <a:lnTo>
                  <a:pt x="1326879" y="0"/>
                </a:lnTo>
                <a:lnTo>
                  <a:pt x="1166212" y="279053"/>
                </a:lnTo>
                <a:lnTo>
                  <a:pt x="160980" y="279053"/>
                </a:lnTo>
                <a:lnTo>
                  <a:pt x="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Freeform 15"/>
          <p:cNvSpPr>
            <a:spLocks/>
          </p:cNvSpPr>
          <p:nvPr/>
        </p:nvSpPr>
        <p:spPr bwMode="auto">
          <a:xfrm>
            <a:off x="3555674" y="3070374"/>
            <a:ext cx="2010880" cy="176197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矩形 27"/>
          <p:cNvSpPr/>
          <p:nvPr/>
        </p:nvSpPr>
        <p:spPr>
          <a:xfrm>
            <a:off x="3545231" y="1895319"/>
            <a:ext cx="2032001"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9" name="矩形 28"/>
          <p:cNvSpPr/>
          <p:nvPr/>
        </p:nvSpPr>
        <p:spPr>
          <a:xfrm>
            <a:off x="3545231" y="5239393"/>
            <a:ext cx="2032001"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0" name="矩形 29"/>
          <p:cNvSpPr/>
          <p:nvPr/>
        </p:nvSpPr>
        <p:spPr>
          <a:xfrm>
            <a:off x="2383971" y="2735701"/>
            <a:ext cx="1540830"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1" name="矩形 30"/>
          <p:cNvSpPr/>
          <p:nvPr/>
        </p:nvSpPr>
        <p:spPr>
          <a:xfrm>
            <a:off x="5221234" y="2735701"/>
            <a:ext cx="1540830"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2" name="矩形 31"/>
          <p:cNvSpPr/>
          <p:nvPr/>
        </p:nvSpPr>
        <p:spPr>
          <a:xfrm>
            <a:off x="2383971" y="4531966"/>
            <a:ext cx="1540830"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3" name="矩形 32"/>
          <p:cNvSpPr/>
          <p:nvPr/>
        </p:nvSpPr>
        <p:spPr>
          <a:xfrm>
            <a:off x="5221234" y="4531966"/>
            <a:ext cx="1540830"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3259463980"/>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550871" y="1944122"/>
            <a:ext cx="818745" cy="961878"/>
          </a:xfrm>
          <a:custGeom>
            <a:avLst/>
            <a:gdLst>
              <a:gd name="connsiteX0" fmla="*/ 500955 w 818745"/>
              <a:gd name="connsiteY0" fmla="*/ 0 h 961878"/>
              <a:gd name="connsiteX1" fmla="*/ 514314 w 818745"/>
              <a:gd name="connsiteY1" fmla="*/ 4147 h 961878"/>
              <a:gd name="connsiteX2" fmla="*/ 818745 w 818745"/>
              <a:gd name="connsiteY2" fmla="*/ 463427 h 961878"/>
              <a:gd name="connsiteX3" fmla="*/ 320294 w 818745"/>
              <a:gd name="connsiteY3" fmla="*/ 961878 h 961878"/>
              <a:gd name="connsiteX4" fmla="*/ 41605 w 818745"/>
              <a:gd name="connsiteY4" fmla="*/ 876750 h 961878"/>
              <a:gd name="connsiteX5" fmla="*/ 0 w 818745"/>
              <a:gd name="connsiteY5" fmla="*/ 842423 h 961878"/>
              <a:gd name="connsiteX6" fmla="*/ 400 w 818745"/>
              <a:gd name="connsiteY6" fmla="*/ 454641 h 961878"/>
              <a:gd name="connsiteX7" fmla="*/ 143427 w 818745"/>
              <a:gd name="connsiteY7" fmla="*/ 206911 h 961878"/>
              <a:gd name="connsiteX8" fmla="*/ 500955 w 818745"/>
              <a:gd name="connsiteY8" fmla="*/ 0 h 96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745" h="961878">
                <a:moveTo>
                  <a:pt x="500955" y="0"/>
                </a:moveTo>
                <a:lnTo>
                  <a:pt x="514314" y="4147"/>
                </a:lnTo>
                <a:cubicBezTo>
                  <a:pt x="693215" y="79816"/>
                  <a:pt x="818745" y="256962"/>
                  <a:pt x="818745" y="463427"/>
                </a:cubicBezTo>
                <a:cubicBezTo>
                  <a:pt x="818745" y="738714"/>
                  <a:pt x="595581" y="961878"/>
                  <a:pt x="320294" y="961878"/>
                </a:cubicBezTo>
                <a:cubicBezTo>
                  <a:pt x="217061" y="961878"/>
                  <a:pt x="121159" y="930496"/>
                  <a:pt x="41605" y="876750"/>
                </a:cubicBezTo>
                <a:lnTo>
                  <a:pt x="0" y="842423"/>
                </a:lnTo>
                <a:lnTo>
                  <a:pt x="400" y="454641"/>
                </a:lnTo>
                <a:cubicBezTo>
                  <a:pt x="258" y="352506"/>
                  <a:pt x="54903" y="257855"/>
                  <a:pt x="143427" y="206911"/>
                </a:cubicBezTo>
                <a:lnTo>
                  <a:pt x="500955"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01</a:t>
            </a:r>
            <a:endParaRPr lang="en-US" sz="3200" dirty="0"/>
          </a:p>
        </p:txBody>
      </p:sp>
      <p:sp>
        <p:nvSpPr>
          <p:cNvPr id="10" name="手繪多邊形 9"/>
          <p:cNvSpPr/>
          <p:nvPr/>
        </p:nvSpPr>
        <p:spPr>
          <a:xfrm>
            <a:off x="550232" y="1608222"/>
            <a:ext cx="2314357" cy="2585716"/>
          </a:xfrm>
          <a:custGeom>
            <a:avLst/>
            <a:gdLst>
              <a:gd name="connsiteX0" fmla="*/ 1158431 w 2314357"/>
              <a:gd name="connsiteY0" fmla="*/ 0 h 2585716"/>
              <a:gd name="connsiteX1" fmla="*/ 1301171 w 2314357"/>
              <a:gd name="connsiteY1" fmla="*/ 38160 h 2585716"/>
              <a:gd name="connsiteX2" fmla="*/ 2171804 w 2314357"/>
              <a:gd name="connsiteY2" fmla="*/ 540820 h 2585716"/>
              <a:gd name="connsiteX3" fmla="*/ 2314355 w 2314357"/>
              <a:gd name="connsiteY3" fmla="*/ 788504 h 2585716"/>
              <a:gd name="connsiteX4" fmla="*/ 2313658 w 2314357"/>
              <a:gd name="connsiteY4" fmla="*/ 1795426 h 2585716"/>
              <a:gd name="connsiteX5" fmla="*/ 2170631 w 2314357"/>
              <a:gd name="connsiteY5" fmla="*/ 2043156 h 2585716"/>
              <a:gd name="connsiteX6" fmla="*/ 1298960 w 2314357"/>
              <a:gd name="connsiteY6" fmla="*/ 2547220 h 2585716"/>
              <a:gd name="connsiteX7" fmla="*/ 1013184 w 2314357"/>
              <a:gd name="connsiteY7" fmla="*/ 2547610 h 2585716"/>
              <a:gd name="connsiteX8" fmla="*/ 142550 w 2314357"/>
              <a:gd name="connsiteY8" fmla="*/ 2044950 h 2585716"/>
              <a:gd name="connsiteX9" fmla="*/ 0 w 2314357"/>
              <a:gd name="connsiteY9" fmla="*/ 1797267 h 2585716"/>
              <a:gd name="connsiteX10" fmla="*/ 638 w 2314357"/>
              <a:gd name="connsiteY10" fmla="*/ 1178323 h 2585716"/>
              <a:gd name="connsiteX11" fmla="*/ 42243 w 2314357"/>
              <a:gd name="connsiteY11" fmla="*/ 1212650 h 2585716"/>
              <a:gd name="connsiteX12" fmla="*/ 320932 w 2314357"/>
              <a:gd name="connsiteY12" fmla="*/ 1297778 h 2585716"/>
              <a:gd name="connsiteX13" fmla="*/ 819383 w 2314357"/>
              <a:gd name="connsiteY13" fmla="*/ 799327 h 2585716"/>
              <a:gd name="connsiteX14" fmla="*/ 514952 w 2314357"/>
              <a:gd name="connsiteY14" fmla="*/ 340047 h 2585716"/>
              <a:gd name="connsiteX15" fmla="*/ 501593 w 2314357"/>
              <a:gd name="connsiteY15" fmla="*/ 335900 h 2585716"/>
              <a:gd name="connsiteX16" fmla="*/ 1015395 w 2314357"/>
              <a:gd name="connsiteY16" fmla="*/ 38550 h 2585716"/>
              <a:gd name="connsiteX17" fmla="*/ 1158431 w 2314357"/>
              <a:gd name="connsiteY17" fmla="*/ 0 h 258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4357" h="2585716">
                <a:moveTo>
                  <a:pt x="1158431" y="0"/>
                </a:moveTo>
                <a:cubicBezTo>
                  <a:pt x="1207745" y="-61"/>
                  <a:pt x="1257009" y="12664"/>
                  <a:pt x="1301171" y="38160"/>
                </a:cubicBezTo>
                <a:lnTo>
                  <a:pt x="2171804" y="540820"/>
                </a:lnTo>
                <a:cubicBezTo>
                  <a:pt x="2260130" y="591815"/>
                  <a:pt x="2314750" y="686224"/>
                  <a:pt x="2314355" y="788504"/>
                </a:cubicBezTo>
                <a:lnTo>
                  <a:pt x="2313658" y="1795426"/>
                </a:lnTo>
                <a:cubicBezTo>
                  <a:pt x="2313459" y="1897364"/>
                  <a:pt x="2258814" y="1992015"/>
                  <a:pt x="2170631" y="2043156"/>
                </a:cubicBezTo>
                <a:lnTo>
                  <a:pt x="1298960" y="2547220"/>
                </a:lnTo>
                <a:cubicBezTo>
                  <a:pt x="1210777" y="2598362"/>
                  <a:pt x="1101510" y="2598604"/>
                  <a:pt x="1013184" y="2547610"/>
                </a:cubicBezTo>
                <a:lnTo>
                  <a:pt x="142550" y="2044950"/>
                </a:lnTo>
                <a:cubicBezTo>
                  <a:pt x="54225" y="1993955"/>
                  <a:pt x="142" y="1899403"/>
                  <a:pt x="0" y="1797267"/>
                </a:cubicBezTo>
                <a:lnTo>
                  <a:pt x="638" y="1178323"/>
                </a:lnTo>
                <a:lnTo>
                  <a:pt x="42243" y="1212650"/>
                </a:lnTo>
                <a:cubicBezTo>
                  <a:pt x="121797" y="1266396"/>
                  <a:pt x="217699" y="1297778"/>
                  <a:pt x="320932" y="1297778"/>
                </a:cubicBezTo>
                <a:cubicBezTo>
                  <a:pt x="596219" y="1297778"/>
                  <a:pt x="819383" y="1074614"/>
                  <a:pt x="819383" y="799327"/>
                </a:cubicBezTo>
                <a:cubicBezTo>
                  <a:pt x="819383" y="592862"/>
                  <a:pt x="693853" y="415716"/>
                  <a:pt x="514952" y="340047"/>
                </a:cubicBezTo>
                <a:lnTo>
                  <a:pt x="501593" y="335900"/>
                </a:lnTo>
                <a:lnTo>
                  <a:pt x="1015395" y="38550"/>
                </a:lnTo>
                <a:cubicBezTo>
                  <a:pt x="1059756" y="12906"/>
                  <a:pt x="1109118" y="61"/>
                  <a:pt x="1158431"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3415460" y="1944122"/>
            <a:ext cx="818745" cy="961878"/>
          </a:xfrm>
          <a:custGeom>
            <a:avLst/>
            <a:gdLst>
              <a:gd name="connsiteX0" fmla="*/ 500955 w 818745"/>
              <a:gd name="connsiteY0" fmla="*/ 0 h 961878"/>
              <a:gd name="connsiteX1" fmla="*/ 514314 w 818745"/>
              <a:gd name="connsiteY1" fmla="*/ 4147 h 961878"/>
              <a:gd name="connsiteX2" fmla="*/ 818745 w 818745"/>
              <a:gd name="connsiteY2" fmla="*/ 463427 h 961878"/>
              <a:gd name="connsiteX3" fmla="*/ 320294 w 818745"/>
              <a:gd name="connsiteY3" fmla="*/ 961878 h 961878"/>
              <a:gd name="connsiteX4" fmla="*/ 41605 w 818745"/>
              <a:gd name="connsiteY4" fmla="*/ 876750 h 961878"/>
              <a:gd name="connsiteX5" fmla="*/ 0 w 818745"/>
              <a:gd name="connsiteY5" fmla="*/ 842423 h 961878"/>
              <a:gd name="connsiteX6" fmla="*/ 400 w 818745"/>
              <a:gd name="connsiteY6" fmla="*/ 454641 h 961878"/>
              <a:gd name="connsiteX7" fmla="*/ 143427 w 818745"/>
              <a:gd name="connsiteY7" fmla="*/ 206911 h 961878"/>
              <a:gd name="connsiteX8" fmla="*/ 500955 w 818745"/>
              <a:gd name="connsiteY8" fmla="*/ 0 h 96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745" h="961878">
                <a:moveTo>
                  <a:pt x="500955" y="0"/>
                </a:moveTo>
                <a:lnTo>
                  <a:pt x="514314" y="4147"/>
                </a:lnTo>
                <a:cubicBezTo>
                  <a:pt x="693215" y="79816"/>
                  <a:pt x="818745" y="256962"/>
                  <a:pt x="818745" y="463427"/>
                </a:cubicBezTo>
                <a:cubicBezTo>
                  <a:pt x="818745" y="738714"/>
                  <a:pt x="595581" y="961878"/>
                  <a:pt x="320294" y="961878"/>
                </a:cubicBezTo>
                <a:cubicBezTo>
                  <a:pt x="217061" y="961878"/>
                  <a:pt x="121159" y="930496"/>
                  <a:pt x="41605" y="876750"/>
                </a:cubicBezTo>
                <a:lnTo>
                  <a:pt x="0" y="842423"/>
                </a:lnTo>
                <a:lnTo>
                  <a:pt x="400" y="454641"/>
                </a:lnTo>
                <a:cubicBezTo>
                  <a:pt x="258" y="352506"/>
                  <a:pt x="54903" y="257855"/>
                  <a:pt x="143427" y="206911"/>
                </a:cubicBezTo>
                <a:lnTo>
                  <a:pt x="50095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02</a:t>
            </a:r>
            <a:endParaRPr lang="en-US" sz="3200" dirty="0"/>
          </a:p>
        </p:txBody>
      </p:sp>
      <p:sp>
        <p:nvSpPr>
          <p:cNvPr id="14" name="手繪多邊形 13"/>
          <p:cNvSpPr/>
          <p:nvPr/>
        </p:nvSpPr>
        <p:spPr>
          <a:xfrm>
            <a:off x="3414821" y="1608222"/>
            <a:ext cx="2314357" cy="2585716"/>
          </a:xfrm>
          <a:custGeom>
            <a:avLst/>
            <a:gdLst>
              <a:gd name="connsiteX0" fmla="*/ 1158431 w 2314357"/>
              <a:gd name="connsiteY0" fmla="*/ 0 h 2585716"/>
              <a:gd name="connsiteX1" fmla="*/ 1301171 w 2314357"/>
              <a:gd name="connsiteY1" fmla="*/ 38160 h 2585716"/>
              <a:gd name="connsiteX2" fmla="*/ 2171804 w 2314357"/>
              <a:gd name="connsiteY2" fmla="*/ 540820 h 2585716"/>
              <a:gd name="connsiteX3" fmla="*/ 2314355 w 2314357"/>
              <a:gd name="connsiteY3" fmla="*/ 788504 h 2585716"/>
              <a:gd name="connsiteX4" fmla="*/ 2313658 w 2314357"/>
              <a:gd name="connsiteY4" fmla="*/ 1795426 h 2585716"/>
              <a:gd name="connsiteX5" fmla="*/ 2170631 w 2314357"/>
              <a:gd name="connsiteY5" fmla="*/ 2043156 h 2585716"/>
              <a:gd name="connsiteX6" fmla="*/ 1298960 w 2314357"/>
              <a:gd name="connsiteY6" fmla="*/ 2547220 h 2585716"/>
              <a:gd name="connsiteX7" fmla="*/ 1013184 w 2314357"/>
              <a:gd name="connsiteY7" fmla="*/ 2547610 h 2585716"/>
              <a:gd name="connsiteX8" fmla="*/ 142550 w 2314357"/>
              <a:gd name="connsiteY8" fmla="*/ 2044950 h 2585716"/>
              <a:gd name="connsiteX9" fmla="*/ 0 w 2314357"/>
              <a:gd name="connsiteY9" fmla="*/ 1797267 h 2585716"/>
              <a:gd name="connsiteX10" fmla="*/ 638 w 2314357"/>
              <a:gd name="connsiteY10" fmla="*/ 1178323 h 2585716"/>
              <a:gd name="connsiteX11" fmla="*/ 42243 w 2314357"/>
              <a:gd name="connsiteY11" fmla="*/ 1212650 h 2585716"/>
              <a:gd name="connsiteX12" fmla="*/ 320932 w 2314357"/>
              <a:gd name="connsiteY12" fmla="*/ 1297778 h 2585716"/>
              <a:gd name="connsiteX13" fmla="*/ 819383 w 2314357"/>
              <a:gd name="connsiteY13" fmla="*/ 799327 h 2585716"/>
              <a:gd name="connsiteX14" fmla="*/ 514952 w 2314357"/>
              <a:gd name="connsiteY14" fmla="*/ 340047 h 2585716"/>
              <a:gd name="connsiteX15" fmla="*/ 501593 w 2314357"/>
              <a:gd name="connsiteY15" fmla="*/ 335900 h 2585716"/>
              <a:gd name="connsiteX16" fmla="*/ 1015395 w 2314357"/>
              <a:gd name="connsiteY16" fmla="*/ 38550 h 2585716"/>
              <a:gd name="connsiteX17" fmla="*/ 1158431 w 2314357"/>
              <a:gd name="connsiteY17" fmla="*/ 0 h 258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4357" h="2585716">
                <a:moveTo>
                  <a:pt x="1158431" y="0"/>
                </a:moveTo>
                <a:cubicBezTo>
                  <a:pt x="1207745" y="-61"/>
                  <a:pt x="1257009" y="12664"/>
                  <a:pt x="1301171" y="38160"/>
                </a:cubicBezTo>
                <a:lnTo>
                  <a:pt x="2171804" y="540820"/>
                </a:lnTo>
                <a:cubicBezTo>
                  <a:pt x="2260130" y="591815"/>
                  <a:pt x="2314750" y="686224"/>
                  <a:pt x="2314355" y="788504"/>
                </a:cubicBezTo>
                <a:lnTo>
                  <a:pt x="2313658" y="1795426"/>
                </a:lnTo>
                <a:cubicBezTo>
                  <a:pt x="2313459" y="1897364"/>
                  <a:pt x="2258814" y="1992015"/>
                  <a:pt x="2170631" y="2043156"/>
                </a:cubicBezTo>
                <a:lnTo>
                  <a:pt x="1298960" y="2547220"/>
                </a:lnTo>
                <a:cubicBezTo>
                  <a:pt x="1210777" y="2598362"/>
                  <a:pt x="1101510" y="2598604"/>
                  <a:pt x="1013184" y="2547610"/>
                </a:cubicBezTo>
                <a:lnTo>
                  <a:pt x="142550" y="2044950"/>
                </a:lnTo>
                <a:cubicBezTo>
                  <a:pt x="54225" y="1993955"/>
                  <a:pt x="142" y="1899403"/>
                  <a:pt x="0" y="1797267"/>
                </a:cubicBezTo>
                <a:lnTo>
                  <a:pt x="638" y="1178323"/>
                </a:lnTo>
                <a:lnTo>
                  <a:pt x="42243" y="1212650"/>
                </a:lnTo>
                <a:cubicBezTo>
                  <a:pt x="121797" y="1266396"/>
                  <a:pt x="217699" y="1297778"/>
                  <a:pt x="320932" y="1297778"/>
                </a:cubicBezTo>
                <a:cubicBezTo>
                  <a:pt x="596219" y="1297778"/>
                  <a:pt x="819383" y="1074614"/>
                  <a:pt x="819383" y="799327"/>
                </a:cubicBezTo>
                <a:cubicBezTo>
                  <a:pt x="819383" y="592862"/>
                  <a:pt x="693853" y="415716"/>
                  <a:pt x="514952" y="340047"/>
                </a:cubicBezTo>
                <a:lnTo>
                  <a:pt x="501593" y="335900"/>
                </a:lnTo>
                <a:lnTo>
                  <a:pt x="1015395" y="38550"/>
                </a:lnTo>
                <a:cubicBezTo>
                  <a:pt x="1059756" y="12906"/>
                  <a:pt x="1109118" y="61"/>
                  <a:pt x="1158431"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p:nvPr/>
        </p:nvSpPr>
        <p:spPr>
          <a:xfrm>
            <a:off x="6280049" y="1944122"/>
            <a:ext cx="818745" cy="961878"/>
          </a:xfrm>
          <a:custGeom>
            <a:avLst/>
            <a:gdLst>
              <a:gd name="connsiteX0" fmla="*/ 500955 w 818745"/>
              <a:gd name="connsiteY0" fmla="*/ 0 h 961878"/>
              <a:gd name="connsiteX1" fmla="*/ 514314 w 818745"/>
              <a:gd name="connsiteY1" fmla="*/ 4147 h 961878"/>
              <a:gd name="connsiteX2" fmla="*/ 818745 w 818745"/>
              <a:gd name="connsiteY2" fmla="*/ 463427 h 961878"/>
              <a:gd name="connsiteX3" fmla="*/ 320294 w 818745"/>
              <a:gd name="connsiteY3" fmla="*/ 961878 h 961878"/>
              <a:gd name="connsiteX4" fmla="*/ 41605 w 818745"/>
              <a:gd name="connsiteY4" fmla="*/ 876750 h 961878"/>
              <a:gd name="connsiteX5" fmla="*/ 0 w 818745"/>
              <a:gd name="connsiteY5" fmla="*/ 842423 h 961878"/>
              <a:gd name="connsiteX6" fmla="*/ 400 w 818745"/>
              <a:gd name="connsiteY6" fmla="*/ 454641 h 961878"/>
              <a:gd name="connsiteX7" fmla="*/ 143427 w 818745"/>
              <a:gd name="connsiteY7" fmla="*/ 206911 h 961878"/>
              <a:gd name="connsiteX8" fmla="*/ 500955 w 818745"/>
              <a:gd name="connsiteY8" fmla="*/ 0 h 96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745" h="961878">
                <a:moveTo>
                  <a:pt x="500955" y="0"/>
                </a:moveTo>
                <a:lnTo>
                  <a:pt x="514314" y="4147"/>
                </a:lnTo>
                <a:cubicBezTo>
                  <a:pt x="693215" y="79816"/>
                  <a:pt x="818745" y="256962"/>
                  <a:pt x="818745" y="463427"/>
                </a:cubicBezTo>
                <a:cubicBezTo>
                  <a:pt x="818745" y="738714"/>
                  <a:pt x="595581" y="961878"/>
                  <a:pt x="320294" y="961878"/>
                </a:cubicBezTo>
                <a:cubicBezTo>
                  <a:pt x="217061" y="961878"/>
                  <a:pt x="121159" y="930496"/>
                  <a:pt x="41605" y="876750"/>
                </a:cubicBezTo>
                <a:lnTo>
                  <a:pt x="0" y="842423"/>
                </a:lnTo>
                <a:lnTo>
                  <a:pt x="400" y="454641"/>
                </a:lnTo>
                <a:cubicBezTo>
                  <a:pt x="258" y="352506"/>
                  <a:pt x="54903" y="257855"/>
                  <a:pt x="143427" y="206911"/>
                </a:cubicBezTo>
                <a:lnTo>
                  <a:pt x="500955"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03</a:t>
            </a:r>
            <a:endParaRPr lang="en-US" sz="3200" dirty="0"/>
          </a:p>
        </p:txBody>
      </p:sp>
      <p:sp>
        <p:nvSpPr>
          <p:cNvPr id="17" name="手繪多邊形 16"/>
          <p:cNvSpPr/>
          <p:nvPr/>
        </p:nvSpPr>
        <p:spPr>
          <a:xfrm>
            <a:off x="6279410" y="1608222"/>
            <a:ext cx="2314357" cy="2585716"/>
          </a:xfrm>
          <a:custGeom>
            <a:avLst/>
            <a:gdLst>
              <a:gd name="connsiteX0" fmla="*/ 1158431 w 2314357"/>
              <a:gd name="connsiteY0" fmla="*/ 0 h 2585716"/>
              <a:gd name="connsiteX1" fmla="*/ 1301171 w 2314357"/>
              <a:gd name="connsiteY1" fmla="*/ 38160 h 2585716"/>
              <a:gd name="connsiteX2" fmla="*/ 2171804 w 2314357"/>
              <a:gd name="connsiteY2" fmla="*/ 540820 h 2585716"/>
              <a:gd name="connsiteX3" fmla="*/ 2314355 w 2314357"/>
              <a:gd name="connsiteY3" fmla="*/ 788504 h 2585716"/>
              <a:gd name="connsiteX4" fmla="*/ 2313658 w 2314357"/>
              <a:gd name="connsiteY4" fmla="*/ 1795426 h 2585716"/>
              <a:gd name="connsiteX5" fmla="*/ 2170631 w 2314357"/>
              <a:gd name="connsiteY5" fmla="*/ 2043156 h 2585716"/>
              <a:gd name="connsiteX6" fmla="*/ 1298960 w 2314357"/>
              <a:gd name="connsiteY6" fmla="*/ 2547220 h 2585716"/>
              <a:gd name="connsiteX7" fmla="*/ 1013184 w 2314357"/>
              <a:gd name="connsiteY7" fmla="*/ 2547610 h 2585716"/>
              <a:gd name="connsiteX8" fmla="*/ 142550 w 2314357"/>
              <a:gd name="connsiteY8" fmla="*/ 2044950 h 2585716"/>
              <a:gd name="connsiteX9" fmla="*/ 0 w 2314357"/>
              <a:gd name="connsiteY9" fmla="*/ 1797267 h 2585716"/>
              <a:gd name="connsiteX10" fmla="*/ 638 w 2314357"/>
              <a:gd name="connsiteY10" fmla="*/ 1178323 h 2585716"/>
              <a:gd name="connsiteX11" fmla="*/ 42243 w 2314357"/>
              <a:gd name="connsiteY11" fmla="*/ 1212650 h 2585716"/>
              <a:gd name="connsiteX12" fmla="*/ 320932 w 2314357"/>
              <a:gd name="connsiteY12" fmla="*/ 1297778 h 2585716"/>
              <a:gd name="connsiteX13" fmla="*/ 819383 w 2314357"/>
              <a:gd name="connsiteY13" fmla="*/ 799327 h 2585716"/>
              <a:gd name="connsiteX14" fmla="*/ 514952 w 2314357"/>
              <a:gd name="connsiteY14" fmla="*/ 340047 h 2585716"/>
              <a:gd name="connsiteX15" fmla="*/ 501593 w 2314357"/>
              <a:gd name="connsiteY15" fmla="*/ 335900 h 2585716"/>
              <a:gd name="connsiteX16" fmla="*/ 1015395 w 2314357"/>
              <a:gd name="connsiteY16" fmla="*/ 38550 h 2585716"/>
              <a:gd name="connsiteX17" fmla="*/ 1158431 w 2314357"/>
              <a:gd name="connsiteY17" fmla="*/ 0 h 258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4357" h="2585716">
                <a:moveTo>
                  <a:pt x="1158431" y="0"/>
                </a:moveTo>
                <a:cubicBezTo>
                  <a:pt x="1207745" y="-61"/>
                  <a:pt x="1257009" y="12664"/>
                  <a:pt x="1301171" y="38160"/>
                </a:cubicBezTo>
                <a:lnTo>
                  <a:pt x="2171804" y="540820"/>
                </a:lnTo>
                <a:cubicBezTo>
                  <a:pt x="2260130" y="591815"/>
                  <a:pt x="2314750" y="686224"/>
                  <a:pt x="2314355" y="788504"/>
                </a:cubicBezTo>
                <a:lnTo>
                  <a:pt x="2313658" y="1795426"/>
                </a:lnTo>
                <a:cubicBezTo>
                  <a:pt x="2313459" y="1897364"/>
                  <a:pt x="2258814" y="1992015"/>
                  <a:pt x="2170631" y="2043156"/>
                </a:cubicBezTo>
                <a:lnTo>
                  <a:pt x="1298960" y="2547220"/>
                </a:lnTo>
                <a:cubicBezTo>
                  <a:pt x="1210777" y="2598362"/>
                  <a:pt x="1101510" y="2598604"/>
                  <a:pt x="1013184" y="2547610"/>
                </a:cubicBezTo>
                <a:lnTo>
                  <a:pt x="142550" y="2044950"/>
                </a:lnTo>
                <a:cubicBezTo>
                  <a:pt x="54225" y="1993955"/>
                  <a:pt x="142" y="1899403"/>
                  <a:pt x="0" y="1797267"/>
                </a:cubicBezTo>
                <a:lnTo>
                  <a:pt x="638" y="1178323"/>
                </a:lnTo>
                <a:lnTo>
                  <a:pt x="42243" y="1212650"/>
                </a:lnTo>
                <a:cubicBezTo>
                  <a:pt x="121797" y="1266396"/>
                  <a:pt x="217699" y="1297778"/>
                  <a:pt x="320932" y="1297778"/>
                </a:cubicBezTo>
                <a:cubicBezTo>
                  <a:pt x="596219" y="1297778"/>
                  <a:pt x="819383" y="1074614"/>
                  <a:pt x="819383" y="799327"/>
                </a:cubicBezTo>
                <a:cubicBezTo>
                  <a:pt x="819383" y="592862"/>
                  <a:pt x="693853" y="415716"/>
                  <a:pt x="514952" y="340047"/>
                </a:cubicBezTo>
                <a:lnTo>
                  <a:pt x="501593" y="335900"/>
                </a:lnTo>
                <a:lnTo>
                  <a:pt x="1015395" y="38550"/>
                </a:lnTo>
                <a:cubicBezTo>
                  <a:pt x="1059756" y="12906"/>
                  <a:pt x="1109118" y="61"/>
                  <a:pt x="1158431"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1983166" y="4121265"/>
            <a:ext cx="818745" cy="961878"/>
          </a:xfrm>
          <a:custGeom>
            <a:avLst/>
            <a:gdLst>
              <a:gd name="connsiteX0" fmla="*/ 500955 w 818745"/>
              <a:gd name="connsiteY0" fmla="*/ 0 h 961878"/>
              <a:gd name="connsiteX1" fmla="*/ 514314 w 818745"/>
              <a:gd name="connsiteY1" fmla="*/ 4147 h 961878"/>
              <a:gd name="connsiteX2" fmla="*/ 818745 w 818745"/>
              <a:gd name="connsiteY2" fmla="*/ 463427 h 961878"/>
              <a:gd name="connsiteX3" fmla="*/ 320294 w 818745"/>
              <a:gd name="connsiteY3" fmla="*/ 961878 h 961878"/>
              <a:gd name="connsiteX4" fmla="*/ 41605 w 818745"/>
              <a:gd name="connsiteY4" fmla="*/ 876750 h 961878"/>
              <a:gd name="connsiteX5" fmla="*/ 0 w 818745"/>
              <a:gd name="connsiteY5" fmla="*/ 842423 h 961878"/>
              <a:gd name="connsiteX6" fmla="*/ 400 w 818745"/>
              <a:gd name="connsiteY6" fmla="*/ 454641 h 961878"/>
              <a:gd name="connsiteX7" fmla="*/ 143427 w 818745"/>
              <a:gd name="connsiteY7" fmla="*/ 206911 h 961878"/>
              <a:gd name="connsiteX8" fmla="*/ 500955 w 818745"/>
              <a:gd name="connsiteY8" fmla="*/ 0 h 96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745" h="961878">
                <a:moveTo>
                  <a:pt x="500955" y="0"/>
                </a:moveTo>
                <a:lnTo>
                  <a:pt x="514314" y="4147"/>
                </a:lnTo>
                <a:cubicBezTo>
                  <a:pt x="693215" y="79816"/>
                  <a:pt x="818745" y="256962"/>
                  <a:pt x="818745" y="463427"/>
                </a:cubicBezTo>
                <a:cubicBezTo>
                  <a:pt x="818745" y="738714"/>
                  <a:pt x="595581" y="961878"/>
                  <a:pt x="320294" y="961878"/>
                </a:cubicBezTo>
                <a:cubicBezTo>
                  <a:pt x="217061" y="961878"/>
                  <a:pt x="121159" y="930496"/>
                  <a:pt x="41605" y="876750"/>
                </a:cubicBezTo>
                <a:lnTo>
                  <a:pt x="0" y="842423"/>
                </a:lnTo>
                <a:lnTo>
                  <a:pt x="400" y="454641"/>
                </a:lnTo>
                <a:cubicBezTo>
                  <a:pt x="258" y="352506"/>
                  <a:pt x="54903" y="257855"/>
                  <a:pt x="143427" y="206911"/>
                </a:cubicBezTo>
                <a:lnTo>
                  <a:pt x="50095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04</a:t>
            </a:r>
            <a:endParaRPr lang="en-US" sz="3200" dirty="0"/>
          </a:p>
        </p:txBody>
      </p:sp>
      <p:sp>
        <p:nvSpPr>
          <p:cNvPr id="20" name="手繪多邊形 19"/>
          <p:cNvSpPr/>
          <p:nvPr/>
        </p:nvSpPr>
        <p:spPr>
          <a:xfrm>
            <a:off x="1982527" y="3785365"/>
            <a:ext cx="2314357" cy="2585716"/>
          </a:xfrm>
          <a:custGeom>
            <a:avLst/>
            <a:gdLst>
              <a:gd name="connsiteX0" fmla="*/ 1158431 w 2314357"/>
              <a:gd name="connsiteY0" fmla="*/ 0 h 2585716"/>
              <a:gd name="connsiteX1" fmla="*/ 1301171 w 2314357"/>
              <a:gd name="connsiteY1" fmla="*/ 38160 h 2585716"/>
              <a:gd name="connsiteX2" fmla="*/ 2171804 w 2314357"/>
              <a:gd name="connsiteY2" fmla="*/ 540820 h 2585716"/>
              <a:gd name="connsiteX3" fmla="*/ 2314355 w 2314357"/>
              <a:gd name="connsiteY3" fmla="*/ 788504 h 2585716"/>
              <a:gd name="connsiteX4" fmla="*/ 2313658 w 2314357"/>
              <a:gd name="connsiteY4" fmla="*/ 1795426 h 2585716"/>
              <a:gd name="connsiteX5" fmla="*/ 2170631 w 2314357"/>
              <a:gd name="connsiteY5" fmla="*/ 2043156 h 2585716"/>
              <a:gd name="connsiteX6" fmla="*/ 1298960 w 2314357"/>
              <a:gd name="connsiteY6" fmla="*/ 2547220 h 2585716"/>
              <a:gd name="connsiteX7" fmla="*/ 1013184 w 2314357"/>
              <a:gd name="connsiteY7" fmla="*/ 2547610 h 2585716"/>
              <a:gd name="connsiteX8" fmla="*/ 142550 w 2314357"/>
              <a:gd name="connsiteY8" fmla="*/ 2044950 h 2585716"/>
              <a:gd name="connsiteX9" fmla="*/ 0 w 2314357"/>
              <a:gd name="connsiteY9" fmla="*/ 1797267 h 2585716"/>
              <a:gd name="connsiteX10" fmla="*/ 638 w 2314357"/>
              <a:gd name="connsiteY10" fmla="*/ 1178323 h 2585716"/>
              <a:gd name="connsiteX11" fmla="*/ 42243 w 2314357"/>
              <a:gd name="connsiteY11" fmla="*/ 1212650 h 2585716"/>
              <a:gd name="connsiteX12" fmla="*/ 320932 w 2314357"/>
              <a:gd name="connsiteY12" fmla="*/ 1297778 h 2585716"/>
              <a:gd name="connsiteX13" fmla="*/ 819383 w 2314357"/>
              <a:gd name="connsiteY13" fmla="*/ 799327 h 2585716"/>
              <a:gd name="connsiteX14" fmla="*/ 514952 w 2314357"/>
              <a:gd name="connsiteY14" fmla="*/ 340047 h 2585716"/>
              <a:gd name="connsiteX15" fmla="*/ 501593 w 2314357"/>
              <a:gd name="connsiteY15" fmla="*/ 335900 h 2585716"/>
              <a:gd name="connsiteX16" fmla="*/ 1015395 w 2314357"/>
              <a:gd name="connsiteY16" fmla="*/ 38550 h 2585716"/>
              <a:gd name="connsiteX17" fmla="*/ 1158431 w 2314357"/>
              <a:gd name="connsiteY17" fmla="*/ 0 h 258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4357" h="2585716">
                <a:moveTo>
                  <a:pt x="1158431" y="0"/>
                </a:moveTo>
                <a:cubicBezTo>
                  <a:pt x="1207745" y="-61"/>
                  <a:pt x="1257009" y="12664"/>
                  <a:pt x="1301171" y="38160"/>
                </a:cubicBezTo>
                <a:lnTo>
                  <a:pt x="2171804" y="540820"/>
                </a:lnTo>
                <a:cubicBezTo>
                  <a:pt x="2260130" y="591815"/>
                  <a:pt x="2314750" y="686224"/>
                  <a:pt x="2314355" y="788504"/>
                </a:cubicBezTo>
                <a:lnTo>
                  <a:pt x="2313658" y="1795426"/>
                </a:lnTo>
                <a:cubicBezTo>
                  <a:pt x="2313459" y="1897364"/>
                  <a:pt x="2258814" y="1992015"/>
                  <a:pt x="2170631" y="2043156"/>
                </a:cubicBezTo>
                <a:lnTo>
                  <a:pt x="1298960" y="2547220"/>
                </a:lnTo>
                <a:cubicBezTo>
                  <a:pt x="1210777" y="2598362"/>
                  <a:pt x="1101510" y="2598604"/>
                  <a:pt x="1013184" y="2547610"/>
                </a:cubicBezTo>
                <a:lnTo>
                  <a:pt x="142550" y="2044950"/>
                </a:lnTo>
                <a:cubicBezTo>
                  <a:pt x="54225" y="1993955"/>
                  <a:pt x="142" y="1899403"/>
                  <a:pt x="0" y="1797267"/>
                </a:cubicBezTo>
                <a:lnTo>
                  <a:pt x="638" y="1178323"/>
                </a:lnTo>
                <a:lnTo>
                  <a:pt x="42243" y="1212650"/>
                </a:lnTo>
                <a:cubicBezTo>
                  <a:pt x="121797" y="1266396"/>
                  <a:pt x="217699" y="1297778"/>
                  <a:pt x="320932" y="1297778"/>
                </a:cubicBezTo>
                <a:cubicBezTo>
                  <a:pt x="596219" y="1297778"/>
                  <a:pt x="819383" y="1074614"/>
                  <a:pt x="819383" y="799327"/>
                </a:cubicBezTo>
                <a:cubicBezTo>
                  <a:pt x="819383" y="592862"/>
                  <a:pt x="693853" y="415716"/>
                  <a:pt x="514952" y="340047"/>
                </a:cubicBezTo>
                <a:lnTo>
                  <a:pt x="501593" y="335900"/>
                </a:lnTo>
                <a:lnTo>
                  <a:pt x="1015395" y="38550"/>
                </a:lnTo>
                <a:cubicBezTo>
                  <a:pt x="1059756" y="12906"/>
                  <a:pt x="1109118" y="61"/>
                  <a:pt x="1158431"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4847755" y="4121265"/>
            <a:ext cx="818745" cy="961878"/>
          </a:xfrm>
          <a:custGeom>
            <a:avLst/>
            <a:gdLst>
              <a:gd name="connsiteX0" fmla="*/ 500955 w 818745"/>
              <a:gd name="connsiteY0" fmla="*/ 0 h 961878"/>
              <a:gd name="connsiteX1" fmla="*/ 514314 w 818745"/>
              <a:gd name="connsiteY1" fmla="*/ 4147 h 961878"/>
              <a:gd name="connsiteX2" fmla="*/ 818745 w 818745"/>
              <a:gd name="connsiteY2" fmla="*/ 463427 h 961878"/>
              <a:gd name="connsiteX3" fmla="*/ 320294 w 818745"/>
              <a:gd name="connsiteY3" fmla="*/ 961878 h 961878"/>
              <a:gd name="connsiteX4" fmla="*/ 41605 w 818745"/>
              <a:gd name="connsiteY4" fmla="*/ 876750 h 961878"/>
              <a:gd name="connsiteX5" fmla="*/ 0 w 818745"/>
              <a:gd name="connsiteY5" fmla="*/ 842423 h 961878"/>
              <a:gd name="connsiteX6" fmla="*/ 400 w 818745"/>
              <a:gd name="connsiteY6" fmla="*/ 454641 h 961878"/>
              <a:gd name="connsiteX7" fmla="*/ 143427 w 818745"/>
              <a:gd name="connsiteY7" fmla="*/ 206911 h 961878"/>
              <a:gd name="connsiteX8" fmla="*/ 500955 w 818745"/>
              <a:gd name="connsiteY8" fmla="*/ 0 h 96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745" h="961878">
                <a:moveTo>
                  <a:pt x="500955" y="0"/>
                </a:moveTo>
                <a:lnTo>
                  <a:pt x="514314" y="4147"/>
                </a:lnTo>
                <a:cubicBezTo>
                  <a:pt x="693215" y="79816"/>
                  <a:pt x="818745" y="256962"/>
                  <a:pt x="818745" y="463427"/>
                </a:cubicBezTo>
                <a:cubicBezTo>
                  <a:pt x="818745" y="738714"/>
                  <a:pt x="595581" y="961878"/>
                  <a:pt x="320294" y="961878"/>
                </a:cubicBezTo>
                <a:cubicBezTo>
                  <a:pt x="217061" y="961878"/>
                  <a:pt x="121159" y="930496"/>
                  <a:pt x="41605" y="876750"/>
                </a:cubicBezTo>
                <a:lnTo>
                  <a:pt x="0" y="842423"/>
                </a:lnTo>
                <a:lnTo>
                  <a:pt x="400" y="454641"/>
                </a:lnTo>
                <a:cubicBezTo>
                  <a:pt x="258" y="352506"/>
                  <a:pt x="54903" y="257855"/>
                  <a:pt x="143427" y="206911"/>
                </a:cubicBezTo>
                <a:lnTo>
                  <a:pt x="500955"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05</a:t>
            </a:r>
            <a:endParaRPr lang="en-US" sz="3200" dirty="0"/>
          </a:p>
        </p:txBody>
      </p:sp>
      <p:sp>
        <p:nvSpPr>
          <p:cNvPr id="23" name="手繪多邊形 22"/>
          <p:cNvSpPr/>
          <p:nvPr/>
        </p:nvSpPr>
        <p:spPr>
          <a:xfrm>
            <a:off x="4847116" y="3785365"/>
            <a:ext cx="2314357" cy="2585716"/>
          </a:xfrm>
          <a:custGeom>
            <a:avLst/>
            <a:gdLst>
              <a:gd name="connsiteX0" fmla="*/ 1158431 w 2314357"/>
              <a:gd name="connsiteY0" fmla="*/ 0 h 2585716"/>
              <a:gd name="connsiteX1" fmla="*/ 1301171 w 2314357"/>
              <a:gd name="connsiteY1" fmla="*/ 38160 h 2585716"/>
              <a:gd name="connsiteX2" fmla="*/ 2171804 w 2314357"/>
              <a:gd name="connsiteY2" fmla="*/ 540820 h 2585716"/>
              <a:gd name="connsiteX3" fmla="*/ 2314355 w 2314357"/>
              <a:gd name="connsiteY3" fmla="*/ 788504 h 2585716"/>
              <a:gd name="connsiteX4" fmla="*/ 2313658 w 2314357"/>
              <a:gd name="connsiteY4" fmla="*/ 1795426 h 2585716"/>
              <a:gd name="connsiteX5" fmla="*/ 2170631 w 2314357"/>
              <a:gd name="connsiteY5" fmla="*/ 2043156 h 2585716"/>
              <a:gd name="connsiteX6" fmla="*/ 1298960 w 2314357"/>
              <a:gd name="connsiteY6" fmla="*/ 2547220 h 2585716"/>
              <a:gd name="connsiteX7" fmla="*/ 1013184 w 2314357"/>
              <a:gd name="connsiteY7" fmla="*/ 2547610 h 2585716"/>
              <a:gd name="connsiteX8" fmla="*/ 142550 w 2314357"/>
              <a:gd name="connsiteY8" fmla="*/ 2044950 h 2585716"/>
              <a:gd name="connsiteX9" fmla="*/ 0 w 2314357"/>
              <a:gd name="connsiteY9" fmla="*/ 1797267 h 2585716"/>
              <a:gd name="connsiteX10" fmla="*/ 638 w 2314357"/>
              <a:gd name="connsiteY10" fmla="*/ 1178323 h 2585716"/>
              <a:gd name="connsiteX11" fmla="*/ 42243 w 2314357"/>
              <a:gd name="connsiteY11" fmla="*/ 1212650 h 2585716"/>
              <a:gd name="connsiteX12" fmla="*/ 320932 w 2314357"/>
              <a:gd name="connsiteY12" fmla="*/ 1297778 h 2585716"/>
              <a:gd name="connsiteX13" fmla="*/ 819383 w 2314357"/>
              <a:gd name="connsiteY13" fmla="*/ 799327 h 2585716"/>
              <a:gd name="connsiteX14" fmla="*/ 514952 w 2314357"/>
              <a:gd name="connsiteY14" fmla="*/ 340047 h 2585716"/>
              <a:gd name="connsiteX15" fmla="*/ 501593 w 2314357"/>
              <a:gd name="connsiteY15" fmla="*/ 335900 h 2585716"/>
              <a:gd name="connsiteX16" fmla="*/ 1015395 w 2314357"/>
              <a:gd name="connsiteY16" fmla="*/ 38550 h 2585716"/>
              <a:gd name="connsiteX17" fmla="*/ 1158431 w 2314357"/>
              <a:gd name="connsiteY17" fmla="*/ 0 h 258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4357" h="2585716">
                <a:moveTo>
                  <a:pt x="1158431" y="0"/>
                </a:moveTo>
                <a:cubicBezTo>
                  <a:pt x="1207745" y="-61"/>
                  <a:pt x="1257009" y="12664"/>
                  <a:pt x="1301171" y="38160"/>
                </a:cubicBezTo>
                <a:lnTo>
                  <a:pt x="2171804" y="540820"/>
                </a:lnTo>
                <a:cubicBezTo>
                  <a:pt x="2260130" y="591815"/>
                  <a:pt x="2314750" y="686224"/>
                  <a:pt x="2314355" y="788504"/>
                </a:cubicBezTo>
                <a:lnTo>
                  <a:pt x="2313658" y="1795426"/>
                </a:lnTo>
                <a:cubicBezTo>
                  <a:pt x="2313459" y="1897364"/>
                  <a:pt x="2258814" y="1992015"/>
                  <a:pt x="2170631" y="2043156"/>
                </a:cubicBezTo>
                <a:lnTo>
                  <a:pt x="1298960" y="2547220"/>
                </a:lnTo>
                <a:cubicBezTo>
                  <a:pt x="1210777" y="2598362"/>
                  <a:pt x="1101510" y="2598604"/>
                  <a:pt x="1013184" y="2547610"/>
                </a:cubicBezTo>
                <a:lnTo>
                  <a:pt x="142550" y="2044950"/>
                </a:lnTo>
                <a:cubicBezTo>
                  <a:pt x="54225" y="1993955"/>
                  <a:pt x="142" y="1899403"/>
                  <a:pt x="0" y="1797267"/>
                </a:cubicBezTo>
                <a:lnTo>
                  <a:pt x="638" y="1178323"/>
                </a:lnTo>
                <a:lnTo>
                  <a:pt x="42243" y="1212650"/>
                </a:lnTo>
                <a:cubicBezTo>
                  <a:pt x="121797" y="1266396"/>
                  <a:pt x="217699" y="1297778"/>
                  <a:pt x="320932" y="1297778"/>
                </a:cubicBezTo>
                <a:cubicBezTo>
                  <a:pt x="596219" y="1297778"/>
                  <a:pt x="819383" y="1074614"/>
                  <a:pt x="819383" y="799327"/>
                </a:cubicBezTo>
                <a:cubicBezTo>
                  <a:pt x="819383" y="592862"/>
                  <a:pt x="693853" y="415716"/>
                  <a:pt x="514952" y="340047"/>
                </a:cubicBezTo>
                <a:lnTo>
                  <a:pt x="501593" y="335900"/>
                </a:lnTo>
                <a:lnTo>
                  <a:pt x="1015395" y="38550"/>
                </a:lnTo>
                <a:cubicBezTo>
                  <a:pt x="1059756" y="12906"/>
                  <a:pt x="1109118" y="61"/>
                  <a:pt x="1158431"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矩形 17"/>
          <p:cNvSpPr/>
          <p:nvPr/>
        </p:nvSpPr>
        <p:spPr>
          <a:xfrm>
            <a:off x="1005471" y="2811305"/>
            <a:ext cx="1694783"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21" name="矩形 20"/>
          <p:cNvSpPr/>
          <p:nvPr/>
        </p:nvSpPr>
        <p:spPr>
          <a:xfrm>
            <a:off x="3934490" y="2811305"/>
            <a:ext cx="1694783"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24" name="矩形 23"/>
          <p:cNvSpPr/>
          <p:nvPr/>
        </p:nvSpPr>
        <p:spPr>
          <a:xfrm>
            <a:off x="6863509" y="2811305"/>
            <a:ext cx="1694783"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25" name="矩形 24"/>
          <p:cNvSpPr/>
          <p:nvPr/>
        </p:nvSpPr>
        <p:spPr>
          <a:xfrm>
            <a:off x="2539422" y="4981082"/>
            <a:ext cx="1694783"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26" name="矩形 25"/>
          <p:cNvSpPr/>
          <p:nvPr/>
        </p:nvSpPr>
        <p:spPr>
          <a:xfrm>
            <a:off x="5468441" y="4981082"/>
            <a:ext cx="1694783"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grpSp>
        <p:nvGrpSpPr>
          <p:cNvPr id="27" name="群組 26"/>
          <p:cNvGrpSpPr/>
          <p:nvPr/>
        </p:nvGrpSpPr>
        <p:grpSpPr>
          <a:xfrm>
            <a:off x="4401815" y="1936920"/>
            <a:ext cx="678428" cy="559976"/>
            <a:chOff x="13079250" y="23448756"/>
            <a:chExt cx="2967819" cy="2449630"/>
          </a:xfrm>
          <a:solidFill>
            <a:schemeClr val="bg1">
              <a:lumMod val="50000"/>
            </a:schemeClr>
          </a:solidFill>
        </p:grpSpPr>
        <p:sp>
          <p:nvSpPr>
            <p:cNvPr id="28" name="手繪多邊形 27"/>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手繪多邊形 28"/>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0" name="手繪多邊形 29"/>
          <p:cNvSpPr>
            <a:spLocks/>
          </p:cNvSpPr>
          <p:nvPr/>
        </p:nvSpPr>
        <p:spPr bwMode="auto">
          <a:xfrm flipV="1">
            <a:off x="1590319" y="1868779"/>
            <a:ext cx="425292" cy="78548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31" name="群組 30"/>
          <p:cNvGrpSpPr/>
          <p:nvPr/>
        </p:nvGrpSpPr>
        <p:grpSpPr>
          <a:xfrm>
            <a:off x="7275724" y="1884757"/>
            <a:ext cx="665262" cy="662500"/>
            <a:chOff x="35309818" y="13261794"/>
            <a:chExt cx="2516828" cy="2506357"/>
          </a:xfrm>
          <a:solidFill>
            <a:schemeClr val="bg1">
              <a:lumMod val="50000"/>
            </a:schemeClr>
          </a:solidFill>
        </p:grpSpPr>
        <p:sp>
          <p:nvSpPr>
            <p:cNvPr id="32" name="手繪多邊形 31"/>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3"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4"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5"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6"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7"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8"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9" name="手繪多邊形 38"/>
          <p:cNvSpPr>
            <a:spLocks/>
          </p:cNvSpPr>
          <p:nvPr/>
        </p:nvSpPr>
        <p:spPr bwMode="auto">
          <a:xfrm>
            <a:off x="7342263" y="4622183"/>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40" name="群組 39"/>
          <p:cNvGrpSpPr/>
          <p:nvPr/>
        </p:nvGrpSpPr>
        <p:grpSpPr>
          <a:xfrm>
            <a:off x="2860522" y="4074776"/>
            <a:ext cx="686270" cy="507916"/>
            <a:chOff x="4120407" y="4174776"/>
            <a:chExt cx="438956" cy="324876"/>
          </a:xfrm>
          <a:solidFill>
            <a:schemeClr val="bg1">
              <a:lumMod val="50000"/>
            </a:schemeClr>
          </a:solidFill>
        </p:grpSpPr>
        <p:sp>
          <p:nvSpPr>
            <p:cNvPr id="41"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5" name="群組 44"/>
          <p:cNvGrpSpPr/>
          <p:nvPr/>
        </p:nvGrpSpPr>
        <p:grpSpPr>
          <a:xfrm>
            <a:off x="5839664" y="3928603"/>
            <a:ext cx="673576" cy="802288"/>
            <a:chOff x="4311490" y="5480067"/>
            <a:chExt cx="475492" cy="566351"/>
          </a:xfrm>
          <a:solidFill>
            <a:schemeClr val="bg1">
              <a:lumMod val="50000"/>
            </a:schemeClr>
          </a:solidFill>
        </p:grpSpPr>
        <p:sp>
          <p:nvSpPr>
            <p:cNvPr id="46" name="手繪多邊形 45"/>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7"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8"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9"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278905459"/>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1230421" y="2013858"/>
            <a:ext cx="3145636" cy="1640114"/>
          </a:xfrm>
          <a:custGeom>
            <a:avLst/>
            <a:gdLst>
              <a:gd name="connsiteX0" fmla="*/ 1226801 w 3145636"/>
              <a:gd name="connsiteY0" fmla="*/ 0 h 1640114"/>
              <a:gd name="connsiteX1" fmla="*/ 2735608 w 3145636"/>
              <a:gd name="connsiteY1" fmla="*/ 0 h 1640114"/>
              <a:gd name="connsiteX2" fmla="*/ 3145636 w 3145636"/>
              <a:gd name="connsiteY2" fmla="*/ 820057 h 1640114"/>
              <a:gd name="connsiteX3" fmla="*/ 2735608 w 3145636"/>
              <a:gd name="connsiteY3" fmla="*/ 1640114 h 1640114"/>
              <a:gd name="connsiteX4" fmla="*/ 28694 w 3145636"/>
              <a:gd name="connsiteY4" fmla="*/ 1640114 h 1640114"/>
              <a:gd name="connsiteX5" fmla="*/ 0 w 3145636"/>
              <a:gd name="connsiteY5" fmla="*/ 1582725 h 1640114"/>
              <a:gd name="connsiteX6" fmla="*/ 46606 w 3145636"/>
              <a:gd name="connsiteY6" fmla="*/ 1464522 h 1640114"/>
              <a:gd name="connsiteX7" fmla="*/ 1028923 w 3145636"/>
              <a:gd name="connsiteY7" fmla="*/ 147970 h 1640114"/>
              <a:gd name="connsiteX8" fmla="*/ 1226801 w 3145636"/>
              <a:gd name="connsiteY8" fmla="*/ 0 h 164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5636" h="1640114">
                <a:moveTo>
                  <a:pt x="1226801" y="0"/>
                </a:moveTo>
                <a:lnTo>
                  <a:pt x="2735608" y="0"/>
                </a:lnTo>
                <a:lnTo>
                  <a:pt x="3145636" y="820057"/>
                </a:lnTo>
                <a:lnTo>
                  <a:pt x="2735608" y="1640114"/>
                </a:lnTo>
                <a:lnTo>
                  <a:pt x="28694" y="1640114"/>
                </a:lnTo>
                <a:lnTo>
                  <a:pt x="0" y="1582725"/>
                </a:lnTo>
                <a:lnTo>
                  <a:pt x="46606" y="1464522"/>
                </a:lnTo>
                <a:cubicBezTo>
                  <a:pt x="264377" y="949653"/>
                  <a:pt x="603834" y="498785"/>
                  <a:pt x="1028923" y="147970"/>
                </a:cubicBezTo>
                <a:lnTo>
                  <a:pt x="122680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849086" y="2013859"/>
            <a:ext cx="1608136" cy="1582725"/>
          </a:xfrm>
          <a:custGeom>
            <a:avLst/>
            <a:gdLst>
              <a:gd name="connsiteX0" fmla="*/ 410029 w 1608136"/>
              <a:gd name="connsiteY0" fmla="*/ 0 h 1582725"/>
              <a:gd name="connsiteX1" fmla="*/ 1608136 w 1608136"/>
              <a:gd name="connsiteY1" fmla="*/ 0 h 1582725"/>
              <a:gd name="connsiteX2" fmla="*/ 1410258 w 1608136"/>
              <a:gd name="connsiteY2" fmla="*/ 147970 h 1582725"/>
              <a:gd name="connsiteX3" fmla="*/ 427941 w 1608136"/>
              <a:gd name="connsiteY3" fmla="*/ 1464522 h 1582725"/>
              <a:gd name="connsiteX4" fmla="*/ 381335 w 1608136"/>
              <a:gd name="connsiteY4" fmla="*/ 1582725 h 1582725"/>
              <a:gd name="connsiteX5" fmla="*/ 0 w 1608136"/>
              <a:gd name="connsiteY5" fmla="*/ 820057 h 1582725"/>
              <a:gd name="connsiteX6" fmla="*/ 410029 w 1608136"/>
              <a:gd name="connsiteY6" fmla="*/ 0 h 158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8136" h="1582725">
                <a:moveTo>
                  <a:pt x="410029" y="0"/>
                </a:moveTo>
                <a:lnTo>
                  <a:pt x="1608136" y="0"/>
                </a:lnTo>
                <a:lnTo>
                  <a:pt x="1410258" y="147970"/>
                </a:lnTo>
                <a:cubicBezTo>
                  <a:pt x="985169" y="498785"/>
                  <a:pt x="645712" y="949653"/>
                  <a:pt x="427941" y="1464522"/>
                </a:cubicBezTo>
                <a:lnTo>
                  <a:pt x="381335" y="1582725"/>
                </a:lnTo>
                <a:lnTo>
                  <a:pt x="0" y="820057"/>
                </a:lnTo>
                <a:lnTo>
                  <a:pt x="410029"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文字方塊 11"/>
          <p:cNvSpPr txBox="1"/>
          <p:nvPr/>
        </p:nvSpPr>
        <p:spPr>
          <a:xfrm>
            <a:off x="1098647" y="2092409"/>
            <a:ext cx="821681" cy="584775"/>
          </a:xfrm>
          <a:prstGeom prst="rect">
            <a:avLst/>
          </a:prstGeom>
          <a:noFill/>
        </p:spPr>
        <p:txBody>
          <a:bodyPr wrap="square" rtlCol="0">
            <a:spAutoFit/>
          </a:bodyPr>
          <a:lstStyle/>
          <a:p>
            <a:pPr algn="ctr"/>
            <a:r>
              <a:rPr lang="en-US" sz="3200" dirty="0" smtClean="0">
                <a:solidFill>
                  <a:schemeClr val="bg1"/>
                </a:solidFill>
              </a:rPr>
              <a:t>01</a:t>
            </a:r>
            <a:endParaRPr lang="en-US" sz="3200" dirty="0">
              <a:solidFill>
                <a:schemeClr val="bg1"/>
              </a:solidFill>
            </a:endParaRPr>
          </a:p>
        </p:txBody>
      </p:sp>
      <p:sp>
        <p:nvSpPr>
          <p:cNvPr id="13" name="手繪多邊形 12"/>
          <p:cNvSpPr/>
          <p:nvPr/>
        </p:nvSpPr>
        <p:spPr>
          <a:xfrm>
            <a:off x="5149278" y="2013858"/>
            <a:ext cx="3145636" cy="1640114"/>
          </a:xfrm>
          <a:custGeom>
            <a:avLst/>
            <a:gdLst>
              <a:gd name="connsiteX0" fmla="*/ 1226801 w 3145636"/>
              <a:gd name="connsiteY0" fmla="*/ 0 h 1640114"/>
              <a:gd name="connsiteX1" fmla="*/ 2735608 w 3145636"/>
              <a:gd name="connsiteY1" fmla="*/ 0 h 1640114"/>
              <a:gd name="connsiteX2" fmla="*/ 3145636 w 3145636"/>
              <a:gd name="connsiteY2" fmla="*/ 820057 h 1640114"/>
              <a:gd name="connsiteX3" fmla="*/ 2735608 w 3145636"/>
              <a:gd name="connsiteY3" fmla="*/ 1640114 h 1640114"/>
              <a:gd name="connsiteX4" fmla="*/ 28694 w 3145636"/>
              <a:gd name="connsiteY4" fmla="*/ 1640114 h 1640114"/>
              <a:gd name="connsiteX5" fmla="*/ 0 w 3145636"/>
              <a:gd name="connsiteY5" fmla="*/ 1582725 h 1640114"/>
              <a:gd name="connsiteX6" fmla="*/ 46606 w 3145636"/>
              <a:gd name="connsiteY6" fmla="*/ 1464522 h 1640114"/>
              <a:gd name="connsiteX7" fmla="*/ 1028923 w 3145636"/>
              <a:gd name="connsiteY7" fmla="*/ 147970 h 1640114"/>
              <a:gd name="connsiteX8" fmla="*/ 1226801 w 3145636"/>
              <a:gd name="connsiteY8" fmla="*/ 0 h 164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5636" h="1640114">
                <a:moveTo>
                  <a:pt x="1226801" y="0"/>
                </a:moveTo>
                <a:lnTo>
                  <a:pt x="2735608" y="0"/>
                </a:lnTo>
                <a:lnTo>
                  <a:pt x="3145636" y="820057"/>
                </a:lnTo>
                <a:lnTo>
                  <a:pt x="2735608" y="1640114"/>
                </a:lnTo>
                <a:lnTo>
                  <a:pt x="28694" y="1640114"/>
                </a:lnTo>
                <a:lnTo>
                  <a:pt x="0" y="1582725"/>
                </a:lnTo>
                <a:lnTo>
                  <a:pt x="46606" y="1464522"/>
                </a:lnTo>
                <a:cubicBezTo>
                  <a:pt x="264377" y="949653"/>
                  <a:pt x="603834" y="498785"/>
                  <a:pt x="1028923" y="147970"/>
                </a:cubicBezTo>
                <a:lnTo>
                  <a:pt x="1226801"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4767943" y="2013859"/>
            <a:ext cx="1608136" cy="1582725"/>
          </a:xfrm>
          <a:custGeom>
            <a:avLst/>
            <a:gdLst>
              <a:gd name="connsiteX0" fmla="*/ 410029 w 1608136"/>
              <a:gd name="connsiteY0" fmla="*/ 0 h 1582725"/>
              <a:gd name="connsiteX1" fmla="*/ 1608136 w 1608136"/>
              <a:gd name="connsiteY1" fmla="*/ 0 h 1582725"/>
              <a:gd name="connsiteX2" fmla="*/ 1410258 w 1608136"/>
              <a:gd name="connsiteY2" fmla="*/ 147970 h 1582725"/>
              <a:gd name="connsiteX3" fmla="*/ 427941 w 1608136"/>
              <a:gd name="connsiteY3" fmla="*/ 1464522 h 1582725"/>
              <a:gd name="connsiteX4" fmla="*/ 381335 w 1608136"/>
              <a:gd name="connsiteY4" fmla="*/ 1582725 h 1582725"/>
              <a:gd name="connsiteX5" fmla="*/ 0 w 1608136"/>
              <a:gd name="connsiteY5" fmla="*/ 820057 h 1582725"/>
              <a:gd name="connsiteX6" fmla="*/ 410029 w 1608136"/>
              <a:gd name="connsiteY6" fmla="*/ 0 h 158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8136" h="1582725">
                <a:moveTo>
                  <a:pt x="410029" y="0"/>
                </a:moveTo>
                <a:lnTo>
                  <a:pt x="1608136" y="0"/>
                </a:lnTo>
                <a:lnTo>
                  <a:pt x="1410258" y="147970"/>
                </a:lnTo>
                <a:cubicBezTo>
                  <a:pt x="985169" y="498785"/>
                  <a:pt x="645712" y="949653"/>
                  <a:pt x="427941" y="1464522"/>
                </a:cubicBezTo>
                <a:lnTo>
                  <a:pt x="381335" y="1582725"/>
                </a:lnTo>
                <a:lnTo>
                  <a:pt x="0" y="820057"/>
                </a:lnTo>
                <a:lnTo>
                  <a:pt x="410029"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文字方塊 14"/>
          <p:cNvSpPr txBox="1"/>
          <p:nvPr/>
        </p:nvSpPr>
        <p:spPr>
          <a:xfrm>
            <a:off x="5017504" y="2092409"/>
            <a:ext cx="821681" cy="584775"/>
          </a:xfrm>
          <a:prstGeom prst="rect">
            <a:avLst/>
          </a:prstGeom>
          <a:noFill/>
        </p:spPr>
        <p:txBody>
          <a:bodyPr wrap="square" rtlCol="0">
            <a:spAutoFit/>
          </a:bodyPr>
          <a:lstStyle/>
          <a:p>
            <a:pPr algn="ctr"/>
            <a:r>
              <a:rPr lang="en-US" sz="3200" dirty="0" smtClean="0">
                <a:solidFill>
                  <a:schemeClr val="bg1"/>
                </a:solidFill>
              </a:rPr>
              <a:t>02</a:t>
            </a:r>
            <a:endParaRPr lang="en-US" sz="3200" dirty="0">
              <a:solidFill>
                <a:schemeClr val="bg1"/>
              </a:solidFill>
            </a:endParaRPr>
          </a:p>
        </p:txBody>
      </p:sp>
      <p:sp>
        <p:nvSpPr>
          <p:cNvPr id="16" name="手繪多邊形 15"/>
          <p:cNvSpPr/>
          <p:nvPr/>
        </p:nvSpPr>
        <p:spPr>
          <a:xfrm>
            <a:off x="1230421" y="4132943"/>
            <a:ext cx="3145636" cy="1640114"/>
          </a:xfrm>
          <a:custGeom>
            <a:avLst/>
            <a:gdLst>
              <a:gd name="connsiteX0" fmla="*/ 1226801 w 3145636"/>
              <a:gd name="connsiteY0" fmla="*/ 0 h 1640114"/>
              <a:gd name="connsiteX1" fmla="*/ 2735608 w 3145636"/>
              <a:gd name="connsiteY1" fmla="*/ 0 h 1640114"/>
              <a:gd name="connsiteX2" fmla="*/ 3145636 w 3145636"/>
              <a:gd name="connsiteY2" fmla="*/ 820057 h 1640114"/>
              <a:gd name="connsiteX3" fmla="*/ 2735608 w 3145636"/>
              <a:gd name="connsiteY3" fmla="*/ 1640114 h 1640114"/>
              <a:gd name="connsiteX4" fmla="*/ 28694 w 3145636"/>
              <a:gd name="connsiteY4" fmla="*/ 1640114 h 1640114"/>
              <a:gd name="connsiteX5" fmla="*/ 0 w 3145636"/>
              <a:gd name="connsiteY5" fmla="*/ 1582725 h 1640114"/>
              <a:gd name="connsiteX6" fmla="*/ 46606 w 3145636"/>
              <a:gd name="connsiteY6" fmla="*/ 1464522 h 1640114"/>
              <a:gd name="connsiteX7" fmla="*/ 1028923 w 3145636"/>
              <a:gd name="connsiteY7" fmla="*/ 147970 h 1640114"/>
              <a:gd name="connsiteX8" fmla="*/ 1226801 w 3145636"/>
              <a:gd name="connsiteY8" fmla="*/ 0 h 164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5636" h="1640114">
                <a:moveTo>
                  <a:pt x="1226801" y="0"/>
                </a:moveTo>
                <a:lnTo>
                  <a:pt x="2735608" y="0"/>
                </a:lnTo>
                <a:lnTo>
                  <a:pt x="3145636" y="820057"/>
                </a:lnTo>
                <a:lnTo>
                  <a:pt x="2735608" y="1640114"/>
                </a:lnTo>
                <a:lnTo>
                  <a:pt x="28694" y="1640114"/>
                </a:lnTo>
                <a:lnTo>
                  <a:pt x="0" y="1582725"/>
                </a:lnTo>
                <a:lnTo>
                  <a:pt x="46606" y="1464522"/>
                </a:lnTo>
                <a:cubicBezTo>
                  <a:pt x="264377" y="949653"/>
                  <a:pt x="603834" y="498785"/>
                  <a:pt x="1028923" y="147970"/>
                </a:cubicBezTo>
                <a:lnTo>
                  <a:pt x="122680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849086" y="4132944"/>
            <a:ext cx="1608136" cy="1582725"/>
          </a:xfrm>
          <a:custGeom>
            <a:avLst/>
            <a:gdLst>
              <a:gd name="connsiteX0" fmla="*/ 410029 w 1608136"/>
              <a:gd name="connsiteY0" fmla="*/ 0 h 1582725"/>
              <a:gd name="connsiteX1" fmla="*/ 1608136 w 1608136"/>
              <a:gd name="connsiteY1" fmla="*/ 0 h 1582725"/>
              <a:gd name="connsiteX2" fmla="*/ 1410258 w 1608136"/>
              <a:gd name="connsiteY2" fmla="*/ 147970 h 1582725"/>
              <a:gd name="connsiteX3" fmla="*/ 427941 w 1608136"/>
              <a:gd name="connsiteY3" fmla="*/ 1464522 h 1582725"/>
              <a:gd name="connsiteX4" fmla="*/ 381335 w 1608136"/>
              <a:gd name="connsiteY4" fmla="*/ 1582725 h 1582725"/>
              <a:gd name="connsiteX5" fmla="*/ 0 w 1608136"/>
              <a:gd name="connsiteY5" fmla="*/ 820057 h 1582725"/>
              <a:gd name="connsiteX6" fmla="*/ 410029 w 1608136"/>
              <a:gd name="connsiteY6" fmla="*/ 0 h 158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8136" h="1582725">
                <a:moveTo>
                  <a:pt x="410029" y="0"/>
                </a:moveTo>
                <a:lnTo>
                  <a:pt x="1608136" y="0"/>
                </a:lnTo>
                <a:lnTo>
                  <a:pt x="1410258" y="147970"/>
                </a:lnTo>
                <a:cubicBezTo>
                  <a:pt x="985169" y="498785"/>
                  <a:pt x="645712" y="949653"/>
                  <a:pt x="427941" y="1464522"/>
                </a:cubicBezTo>
                <a:lnTo>
                  <a:pt x="381335" y="1582725"/>
                </a:lnTo>
                <a:lnTo>
                  <a:pt x="0" y="820057"/>
                </a:lnTo>
                <a:lnTo>
                  <a:pt x="410029"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文字方塊 17"/>
          <p:cNvSpPr txBox="1"/>
          <p:nvPr/>
        </p:nvSpPr>
        <p:spPr>
          <a:xfrm>
            <a:off x="1098647" y="4211494"/>
            <a:ext cx="821681" cy="584775"/>
          </a:xfrm>
          <a:prstGeom prst="rect">
            <a:avLst/>
          </a:prstGeom>
          <a:noFill/>
        </p:spPr>
        <p:txBody>
          <a:bodyPr wrap="square" rtlCol="0">
            <a:spAutoFit/>
          </a:bodyPr>
          <a:lstStyle/>
          <a:p>
            <a:pPr algn="ctr"/>
            <a:r>
              <a:rPr lang="en-US" sz="3200" dirty="0" smtClean="0">
                <a:solidFill>
                  <a:schemeClr val="bg1"/>
                </a:solidFill>
              </a:rPr>
              <a:t>03</a:t>
            </a:r>
            <a:endParaRPr lang="en-US" sz="3200" dirty="0">
              <a:solidFill>
                <a:schemeClr val="bg1"/>
              </a:solidFill>
            </a:endParaRPr>
          </a:p>
        </p:txBody>
      </p:sp>
      <p:sp>
        <p:nvSpPr>
          <p:cNvPr id="19" name="手繪多邊形 18"/>
          <p:cNvSpPr/>
          <p:nvPr/>
        </p:nvSpPr>
        <p:spPr>
          <a:xfrm>
            <a:off x="5149278" y="4132943"/>
            <a:ext cx="3145636" cy="1640114"/>
          </a:xfrm>
          <a:custGeom>
            <a:avLst/>
            <a:gdLst>
              <a:gd name="connsiteX0" fmla="*/ 1226801 w 3145636"/>
              <a:gd name="connsiteY0" fmla="*/ 0 h 1640114"/>
              <a:gd name="connsiteX1" fmla="*/ 2735608 w 3145636"/>
              <a:gd name="connsiteY1" fmla="*/ 0 h 1640114"/>
              <a:gd name="connsiteX2" fmla="*/ 3145636 w 3145636"/>
              <a:gd name="connsiteY2" fmla="*/ 820057 h 1640114"/>
              <a:gd name="connsiteX3" fmla="*/ 2735608 w 3145636"/>
              <a:gd name="connsiteY3" fmla="*/ 1640114 h 1640114"/>
              <a:gd name="connsiteX4" fmla="*/ 28694 w 3145636"/>
              <a:gd name="connsiteY4" fmla="*/ 1640114 h 1640114"/>
              <a:gd name="connsiteX5" fmla="*/ 0 w 3145636"/>
              <a:gd name="connsiteY5" fmla="*/ 1582725 h 1640114"/>
              <a:gd name="connsiteX6" fmla="*/ 46606 w 3145636"/>
              <a:gd name="connsiteY6" fmla="*/ 1464522 h 1640114"/>
              <a:gd name="connsiteX7" fmla="*/ 1028923 w 3145636"/>
              <a:gd name="connsiteY7" fmla="*/ 147970 h 1640114"/>
              <a:gd name="connsiteX8" fmla="*/ 1226801 w 3145636"/>
              <a:gd name="connsiteY8" fmla="*/ 0 h 164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5636" h="1640114">
                <a:moveTo>
                  <a:pt x="1226801" y="0"/>
                </a:moveTo>
                <a:lnTo>
                  <a:pt x="2735608" y="0"/>
                </a:lnTo>
                <a:lnTo>
                  <a:pt x="3145636" y="820057"/>
                </a:lnTo>
                <a:lnTo>
                  <a:pt x="2735608" y="1640114"/>
                </a:lnTo>
                <a:lnTo>
                  <a:pt x="28694" y="1640114"/>
                </a:lnTo>
                <a:lnTo>
                  <a:pt x="0" y="1582725"/>
                </a:lnTo>
                <a:lnTo>
                  <a:pt x="46606" y="1464522"/>
                </a:lnTo>
                <a:cubicBezTo>
                  <a:pt x="264377" y="949653"/>
                  <a:pt x="603834" y="498785"/>
                  <a:pt x="1028923" y="147970"/>
                </a:cubicBezTo>
                <a:lnTo>
                  <a:pt x="122680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a:off x="4767943" y="4132944"/>
            <a:ext cx="1608136" cy="1582725"/>
          </a:xfrm>
          <a:custGeom>
            <a:avLst/>
            <a:gdLst>
              <a:gd name="connsiteX0" fmla="*/ 410029 w 1608136"/>
              <a:gd name="connsiteY0" fmla="*/ 0 h 1582725"/>
              <a:gd name="connsiteX1" fmla="*/ 1608136 w 1608136"/>
              <a:gd name="connsiteY1" fmla="*/ 0 h 1582725"/>
              <a:gd name="connsiteX2" fmla="*/ 1410258 w 1608136"/>
              <a:gd name="connsiteY2" fmla="*/ 147970 h 1582725"/>
              <a:gd name="connsiteX3" fmla="*/ 427941 w 1608136"/>
              <a:gd name="connsiteY3" fmla="*/ 1464522 h 1582725"/>
              <a:gd name="connsiteX4" fmla="*/ 381335 w 1608136"/>
              <a:gd name="connsiteY4" fmla="*/ 1582725 h 1582725"/>
              <a:gd name="connsiteX5" fmla="*/ 0 w 1608136"/>
              <a:gd name="connsiteY5" fmla="*/ 820057 h 1582725"/>
              <a:gd name="connsiteX6" fmla="*/ 410029 w 1608136"/>
              <a:gd name="connsiteY6" fmla="*/ 0 h 158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8136" h="1582725">
                <a:moveTo>
                  <a:pt x="410029" y="0"/>
                </a:moveTo>
                <a:lnTo>
                  <a:pt x="1608136" y="0"/>
                </a:lnTo>
                <a:lnTo>
                  <a:pt x="1410258" y="147970"/>
                </a:lnTo>
                <a:cubicBezTo>
                  <a:pt x="985169" y="498785"/>
                  <a:pt x="645712" y="949653"/>
                  <a:pt x="427941" y="1464522"/>
                </a:cubicBezTo>
                <a:lnTo>
                  <a:pt x="381335" y="1582725"/>
                </a:lnTo>
                <a:lnTo>
                  <a:pt x="0" y="820057"/>
                </a:lnTo>
                <a:lnTo>
                  <a:pt x="410029"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文字方塊 20"/>
          <p:cNvSpPr txBox="1"/>
          <p:nvPr/>
        </p:nvSpPr>
        <p:spPr>
          <a:xfrm>
            <a:off x="5017504" y="4211494"/>
            <a:ext cx="821681" cy="584775"/>
          </a:xfrm>
          <a:prstGeom prst="rect">
            <a:avLst/>
          </a:prstGeom>
          <a:noFill/>
        </p:spPr>
        <p:txBody>
          <a:bodyPr wrap="square" rtlCol="0">
            <a:spAutoFit/>
          </a:bodyPr>
          <a:lstStyle/>
          <a:p>
            <a:pPr algn="ctr"/>
            <a:r>
              <a:rPr lang="en-US" sz="3200" dirty="0" smtClean="0">
                <a:solidFill>
                  <a:schemeClr val="bg1"/>
                </a:solidFill>
              </a:rPr>
              <a:t>04</a:t>
            </a:r>
            <a:endParaRPr lang="en-US" sz="3200" dirty="0">
              <a:solidFill>
                <a:schemeClr val="bg1"/>
              </a:solidFill>
            </a:endParaRPr>
          </a:p>
        </p:txBody>
      </p:sp>
      <p:sp>
        <p:nvSpPr>
          <p:cNvPr id="22" name="矩形 21"/>
          <p:cNvSpPr/>
          <p:nvPr/>
        </p:nvSpPr>
        <p:spPr>
          <a:xfrm>
            <a:off x="1934187" y="2308653"/>
            <a:ext cx="2017327"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3" name="矩形 22"/>
          <p:cNvSpPr/>
          <p:nvPr/>
        </p:nvSpPr>
        <p:spPr>
          <a:xfrm>
            <a:off x="5970959" y="2308653"/>
            <a:ext cx="2017327"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4" name="矩形 23"/>
          <p:cNvSpPr/>
          <p:nvPr/>
        </p:nvSpPr>
        <p:spPr>
          <a:xfrm>
            <a:off x="1934187" y="4381688"/>
            <a:ext cx="2017327"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5" name="矩形 24"/>
          <p:cNvSpPr/>
          <p:nvPr/>
        </p:nvSpPr>
        <p:spPr>
          <a:xfrm>
            <a:off x="5970959" y="4381688"/>
            <a:ext cx="2017327"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3544636355"/>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 7"/>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05222" y="1558694"/>
            <a:ext cx="4018756" cy="4572000"/>
          </a:xfrm>
          <a:prstGeom prst="rect">
            <a:avLst/>
          </a:prstGeom>
        </p:spPr>
      </p:pic>
      <p:sp>
        <p:nvSpPr>
          <p:cNvPr id="9" name="矩形 8"/>
          <p:cNvSpPr/>
          <p:nvPr/>
        </p:nvSpPr>
        <p:spPr>
          <a:xfrm>
            <a:off x="5375144" y="189802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375144" y="294958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375144" y="400114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375144" y="505270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4889178" y="3108329"/>
            <a:ext cx="421170" cy="421170"/>
            <a:chOff x="5023476" y="3019260"/>
            <a:chExt cx="421170" cy="421170"/>
          </a:xfrm>
        </p:grpSpPr>
        <p:sp>
          <p:nvSpPr>
            <p:cNvPr id="14" name="橢圓 13"/>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加號 1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6" name="群組 15"/>
          <p:cNvGrpSpPr/>
          <p:nvPr/>
        </p:nvGrpSpPr>
        <p:grpSpPr>
          <a:xfrm>
            <a:off x="4889178" y="2056769"/>
            <a:ext cx="421170" cy="421170"/>
            <a:chOff x="5023476" y="3019260"/>
            <a:chExt cx="421170" cy="421170"/>
          </a:xfrm>
        </p:grpSpPr>
        <p:sp>
          <p:nvSpPr>
            <p:cNvPr id="17" name="橢圓 16"/>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加號 1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9" name="群組 18"/>
          <p:cNvGrpSpPr/>
          <p:nvPr/>
        </p:nvGrpSpPr>
        <p:grpSpPr>
          <a:xfrm>
            <a:off x="4889178" y="4159889"/>
            <a:ext cx="421170" cy="421170"/>
            <a:chOff x="5023476" y="3019260"/>
            <a:chExt cx="421170" cy="421170"/>
          </a:xfrm>
        </p:grpSpPr>
        <p:sp>
          <p:nvSpPr>
            <p:cNvPr id="20" name="橢圓 19"/>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加號 20"/>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2" name="群組 21"/>
          <p:cNvGrpSpPr/>
          <p:nvPr/>
        </p:nvGrpSpPr>
        <p:grpSpPr>
          <a:xfrm>
            <a:off x="4889178" y="5211449"/>
            <a:ext cx="421170" cy="421170"/>
            <a:chOff x="5023476" y="3019260"/>
            <a:chExt cx="421170" cy="421170"/>
          </a:xfrm>
        </p:grpSpPr>
        <p:sp>
          <p:nvSpPr>
            <p:cNvPr id="23" name="橢圓 22"/>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1973231356"/>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流程圖: 準備作業 7"/>
          <p:cNvSpPr/>
          <p:nvPr/>
        </p:nvSpPr>
        <p:spPr>
          <a:xfrm>
            <a:off x="419100" y="1859280"/>
            <a:ext cx="1009650" cy="914400"/>
          </a:xfrm>
          <a:prstGeom prst="flowChartPreparati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4800" dirty="0" smtClean="0"/>
              <a:t>1</a:t>
            </a:r>
            <a:endParaRPr lang="zh-TW" altLang="en-US" sz="4800" dirty="0"/>
          </a:p>
        </p:txBody>
      </p:sp>
      <p:cxnSp>
        <p:nvCxnSpPr>
          <p:cNvPr id="9" name="直線接點 8"/>
          <p:cNvCxnSpPr/>
          <p:nvPr/>
        </p:nvCxnSpPr>
        <p:spPr>
          <a:xfrm>
            <a:off x="1588770" y="1790700"/>
            <a:ext cx="0" cy="105156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 name="矩形 9"/>
          <p:cNvSpPr/>
          <p:nvPr/>
        </p:nvSpPr>
        <p:spPr>
          <a:xfrm>
            <a:off x="1679104" y="1839427"/>
            <a:ext cx="260714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流程圖: 準備作業 10"/>
          <p:cNvSpPr/>
          <p:nvPr/>
        </p:nvSpPr>
        <p:spPr>
          <a:xfrm>
            <a:off x="4762500" y="1859280"/>
            <a:ext cx="1009650" cy="914400"/>
          </a:xfrm>
          <a:prstGeom prst="flowChartPreparati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4800" dirty="0" smtClean="0"/>
              <a:t>2</a:t>
            </a:r>
            <a:endParaRPr lang="zh-TW" altLang="en-US" sz="4800" dirty="0"/>
          </a:p>
        </p:txBody>
      </p:sp>
      <p:cxnSp>
        <p:nvCxnSpPr>
          <p:cNvPr id="12" name="直線接點 11"/>
          <p:cNvCxnSpPr/>
          <p:nvPr/>
        </p:nvCxnSpPr>
        <p:spPr>
          <a:xfrm>
            <a:off x="5932170" y="1790700"/>
            <a:ext cx="0" cy="105156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 name="矩形 12"/>
          <p:cNvSpPr/>
          <p:nvPr/>
        </p:nvSpPr>
        <p:spPr>
          <a:xfrm>
            <a:off x="6022504" y="1839427"/>
            <a:ext cx="260714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流程圖: 準備作業 13"/>
          <p:cNvSpPr/>
          <p:nvPr/>
        </p:nvSpPr>
        <p:spPr>
          <a:xfrm>
            <a:off x="419100" y="3276600"/>
            <a:ext cx="1009650" cy="914400"/>
          </a:xfrm>
          <a:prstGeom prst="flowChartPreparati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4800" dirty="0" smtClean="0"/>
              <a:t>3</a:t>
            </a:r>
            <a:endParaRPr lang="zh-TW" altLang="en-US" sz="4800" dirty="0"/>
          </a:p>
        </p:txBody>
      </p:sp>
      <p:cxnSp>
        <p:nvCxnSpPr>
          <p:cNvPr id="15" name="直線接點 14"/>
          <p:cNvCxnSpPr/>
          <p:nvPr/>
        </p:nvCxnSpPr>
        <p:spPr>
          <a:xfrm>
            <a:off x="1588770" y="3208020"/>
            <a:ext cx="0" cy="105156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6" name="矩形 15"/>
          <p:cNvSpPr/>
          <p:nvPr/>
        </p:nvSpPr>
        <p:spPr>
          <a:xfrm>
            <a:off x="1679104" y="3256747"/>
            <a:ext cx="260714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7" name="流程圖: 準備作業 16"/>
          <p:cNvSpPr/>
          <p:nvPr/>
        </p:nvSpPr>
        <p:spPr>
          <a:xfrm>
            <a:off x="4762500" y="3276600"/>
            <a:ext cx="1009650" cy="914400"/>
          </a:xfrm>
          <a:prstGeom prst="flowChartPreparati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4800" dirty="0" smtClean="0"/>
              <a:t>4</a:t>
            </a:r>
            <a:endParaRPr lang="zh-TW" altLang="en-US" sz="4800" dirty="0"/>
          </a:p>
        </p:txBody>
      </p:sp>
      <p:cxnSp>
        <p:nvCxnSpPr>
          <p:cNvPr id="18" name="直線接點 17"/>
          <p:cNvCxnSpPr/>
          <p:nvPr/>
        </p:nvCxnSpPr>
        <p:spPr>
          <a:xfrm>
            <a:off x="5932170" y="3208020"/>
            <a:ext cx="0" cy="105156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9" name="矩形 18"/>
          <p:cNvSpPr/>
          <p:nvPr/>
        </p:nvSpPr>
        <p:spPr>
          <a:xfrm>
            <a:off x="6022504" y="3256747"/>
            <a:ext cx="260714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0" name="流程圖: 準備作業 19"/>
          <p:cNvSpPr/>
          <p:nvPr/>
        </p:nvSpPr>
        <p:spPr>
          <a:xfrm>
            <a:off x="419100" y="4693920"/>
            <a:ext cx="1009650" cy="914400"/>
          </a:xfrm>
          <a:prstGeom prst="flowChartPreparati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4800" dirty="0" smtClean="0"/>
              <a:t>5</a:t>
            </a:r>
            <a:endParaRPr lang="zh-TW" altLang="en-US" sz="4800" dirty="0"/>
          </a:p>
        </p:txBody>
      </p:sp>
      <p:cxnSp>
        <p:nvCxnSpPr>
          <p:cNvPr id="21" name="直線接點 20"/>
          <p:cNvCxnSpPr/>
          <p:nvPr/>
        </p:nvCxnSpPr>
        <p:spPr>
          <a:xfrm>
            <a:off x="1588770" y="4625340"/>
            <a:ext cx="0" cy="105156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1679104" y="4674067"/>
            <a:ext cx="260714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3" name="流程圖: 準備作業 22"/>
          <p:cNvSpPr/>
          <p:nvPr/>
        </p:nvSpPr>
        <p:spPr>
          <a:xfrm>
            <a:off x="4762500" y="4693920"/>
            <a:ext cx="1009650" cy="914400"/>
          </a:xfrm>
          <a:prstGeom prst="flowChartPreparati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4800" dirty="0" smtClean="0"/>
              <a:t>6</a:t>
            </a:r>
            <a:endParaRPr lang="zh-TW" altLang="en-US" sz="4800" dirty="0"/>
          </a:p>
        </p:txBody>
      </p:sp>
      <p:cxnSp>
        <p:nvCxnSpPr>
          <p:cNvPr id="24" name="直線接點 23"/>
          <p:cNvCxnSpPr/>
          <p:nvPr/>
        </p:nvCxnSpPr>
        <p:spPr>
          <a:xfrm>
            <a:off x="5932170" y="4625340"/>
            <a:ext cx="0" cy="1051560"/>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5" name="矩形 24"/>
          <p:cNvSpPr/>
          <p:nvPr/>
        </p:nvSpPr>
        <p:spPr>
          <a:xfrm>
            <a:off x="6022504" y="4674067"/>
            <a:ext cx="260714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2774763822"/>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a:spLocks/>
          </p:cNvSpPr>
          <p:nvPr/>
        </p:nvSpPr>
        <p:spPr bwMode="auto">
          <a:xfrm>
            <a:off x="1207416" y="5610635"/>
            <a:ext cx="2079223" cy="594223"/>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1</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手繪多邊形 10"/>
          <p:cNvSpPr>
            <a:spLocks/>
          </p:cNvSpPr>
          <p:nvPr/>
        </p:nvSpPr>
        <p:spPr bwMode="auto">
          <a:xfrm>
            <a:off x="853842" y="3788230"/>
            <a:ext cx="2787060" cy="1822405"/>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手繪多邊形 13"/>
          <p:cNvSpPr>
            <a:spLocks/>
          </p:cNvSpPr>
          <p:nvPr/>
        </p:nvSpPr>
        <p:spPr bwMode="auto">
          <a:xfrm>
            <a:off x="3428103" y="4391435"/>
            <a:ext cx="2079223" cy="594223"/>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2</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手繪多邊形 14"/>
          <p:cNvSpPr>
            <a:spLocks/>
          </p:cNvSpPr>
          <p:nvPr/>
        </p:nvSpPr>
        <p:spPr bwMode="auto">
          <a:xfrm>
            <a:off x="3074529" y="2569030"/>
            <a:ext cx="2787060" cy="1822405"/>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手繪多邊形 16"/>
          <p:cNvSpPr>
            <a:spLocks/>
          </p:cNvSpPr>
          <p:nvPr/>
        </p:nvSpPr>
        <p:spPr bwMode="auto">
          <a:xfrm>
            <a:off x="5654759" y="3150463"/>
            <a:ext cx="2079223" cy="594223"/>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3</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手繪多邊形 17"/>
          <p:cNvSpPr>
            <a:spLocks/>
          </p:cNvSpPr>
          <p:nvPr/>
        </p:nvSpPr>
        <p:spPr bwMode="auto">
          <a:xfrm>
            <a:off x="5301185" y="1328058"/>
            <a:ext cx="2787060" cy="1822405"/>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手繪多邊形 19"/>
          <p:cNvSpPr>
            <a:spLocks/>
          </p:cNvSpPr>
          <p:nvPr/>
        </p:nvSpPr>
        <p:spPr bwMode="auto">
          <a:xfrm>
            <a:off x="5622101" y="5697722"/>
            <a:ext cx="2079223" cy="594223"/>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4</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5268527" y="3875317"/>
            <a:ext cx="2787060" cy="1822405"/>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矩形 21"/>
          <p:cNvSpPr/>
          <p:nvPr/>
        </p:nvSpPr>
        <p:spPr>
          <a:xfrm>
            <a:off x="5654759" y="1651598"/>
            <a:ext cx="1975361"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23" name="矩形 22"/>
          <p:cNvSpPr/>
          <p:nvPr/>
        </p:nvSpPr>
        <p:spPr>
          <a:xfrm>
            <a:off x="5654759" y="4209599"/>
            <a:ext cx="1975361"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24" name="矩形 23"/>
          <p:cNvSpPr/>
          <p:nvPr/>
        </p:nvSpPr>
        <p:spPr>
          <a:xfrm>
            <a:off x="3480033" y="2895002"/>
            <a:ext cx="1975361"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25" name="矩形 24"/>
          <p:cNvSpPr/>
          <p:nvPr/>
        </p:nvSpPr>
        <p:spPr>
          <a:xfrm>
            <a:off x="1275955" y="4201743"/>
            <a:ext cx="1975361"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Tree>
    <p:extLst>
      <p:ext uri="{BB962C8B-B14F-4D97-AF65-F5344CB8AC3E}">
        <p14:creationId xmlns:p14="http://schemas.microsoft.com/office/powerpoint/2010/main" val="202139387"/>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3" name="群組 2"/>
          <p:cNvGrpSpPr/>
          <p:nvPr/>
        </p:nvGrpSpPr>
        <p:grpSpPr>
          <a:xfrm>
            <a:off x="1802108" y="1515107"/>
            <a:ext cx="5539784" cy="673100"/>
            <a:chOff x="1318216" y="1930400"/>
            <a:chExt cx="5539784" cy="673100"/>
          </a:xfrm>
        </p:grpSpPr>
        <p:sp>
          <p:nvSpPr>
            <p:cNvPr id="10" name="手繪多邊形 9"/>
            <p:cNvSpPr/>
            <p:nvPr/>
          </p:nvSpPr>
          <p:spPr>
            <a:xfrm>
              <a:off x="1900234" y="1930400"/>
              <a:ext cx="4957766" cy="673100"/>
            </a:xfrm>
            <a:custGeom>
              <a:avLst/>
              <a:gdLst>
                <a:gd name="connsiteX0" fmla="*/ 0 w 4957766"/>
                <a:gd name="connsiteY0" fmla="*/ 0 h 673100"/>
                <a:gd name="connsiteX1" fmla="*/ 4957766 w 4957766"/>
                <a:gd name="connsiteY1" fmla="*/ 0 h 673100"/>
                <a:gd name="connsiteX2" fmla="*/ 4957766 w 4957766"/>
                <a:gd name="connsiteY2" fmla="*/ 673100 h 673100"/>
                <a:gd name="connsiteX3" fmla="*/ 0 w 4957766"/>
                <a:gd name="connsiteY3" fmla="*/ 673100 h 673100"/>
                <a:gd name="connsiteX4" fmla="*/ 194258 w 4957766"/>
                <a:gd name="connsiteY4" fmla="*/ 336739 h 67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7766" h="673100">
                  <a:moveTo>
                    <a:pt x="0" y="0"/>
                  </a:moveTo>
                  <a:lnTo>
                    <a:pt x="4957766" y="0"/>
                  </a:lnTo>
                  <a:lnTo>
                    <a:pt x="4957766" y="673100"/>
                  </a:lnTo>
                  <a:lnTo>
                    <a:pt x="0" y="673100"/>
                  </a:lnTo>
                  <a:lnTo>
                    <a:pt x="194258" y="336739"/>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15"/>
            <p:cNvSpPr>
              <a:spLocks/>
            </p:cNvSpPr>
            <p:nvPr/>
          </p:nvSpPr>
          <p:spPr bwMode="auto">
            <a:xfrm>
              <a:off x="1318216" y="1930400"/>
              <a:ext cx="776276" cy="6731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sp>
        <p:nvSpPr>
          <p:cNvPr id="12" name="手繪多邊形 11"/>
          <p:cNvSpPr/>
          <p:nvPr/>
        </p:nvSpPr>
        <p:spPr>
          <a:xfrm flipH="1">
            <a:off x="1802108" y="2509517"/>
            <a:ext cx="4957766" cy="673100"/>
          </a:xfrm>
          <a:custGeom>
            <a:avLst/>
            <a:gdLst>
              <a:gd name="connsiteX0" fmla="*/ 0 w 4957766"/>
              <a:gd name="connsiteY0" fmla="*/ 0 h 673100"/>
              <a:gd name="connsiteX1" fmla="*/ 4957766 w 4957766"/>
              <a:gd name="connsiteY1" fmla="*/ 0 h 673100"/>
              <a:gd name="connsiteX2" fmla="*/ 4957766 w 4957766"/>
              <a:gd name="connsiteY2" fmla="*/ 673100 h 673100"/>
              <a:gd name="connsiteX3" fmla="*/ 0 w 4957766"/>
              <a:gd name="connsiteY3" fmla="*/ 673100 h 673100"/>
              <a:gd name="connsiteX4" fmla="*/ 194258 w 4957766"/>
              <a:gd name="connsiteY4" fmla="*/ 336739 h 67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7766" h="673100">
                <a:moveTo>
                  <a:pt x="0" y="0"/>
                </a:moveTo>
                <a:lnTo>
                  <a:pt x="4957766" y="0"/>
                </a:lnTo>
                <a:lnTo>
                  <a:pt x="4957766" y="673100"/>
                </a:lnTo>
                <a:lnTo>
                  <a:pt x="0" y="673100"/>
                </a:lnTo>
                <a:lnTo>
                  <a:pt x="194258" y="336739"/>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5"/>
          <p:cNvSpPr>
            <a:spLocks/>
          </p:cNvSpPr>
          <p:nvPr/>
        </p:nvSpPr>
        <p:spPr bwMode="auto">
          <a:xfrm flipH="1">
            <a:off x="6565616" y="2509517"/>
            <a:ext cx="776276" cy="6731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02</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14" name="群組 13"/>
          <p:cNvGrpSpPr/>
          <p:nvPr/>
        </p:nvGrpSpPr>
        <p:grpSpPr>
          <a:xfrm>
            <a:off x="1802108" y="3503927"/>
            <a:ext cx="5539784" cy="673100"/>
            <a:chOff x="1318216" y="1930400"/>
            <a:chExt cx="5539784" cy="673100"/>
          </a:xfrm>
        </p:grpSpPr>
        <p:sp>
          <p:nvSpPr>
            <p:cNvPr id="15" name="手繪多邊形 14"/>
            <p:cNvSpPr/>
            <p:nvPr/>
          </p:nvSpPr>
          <p:spPr>
            <a:xfrm>
              <a:off x="1900234" y="1930400"/>
              <a:ext cx="4957766" cy="673100"/>
            </a:xfrm>
            <a:custGeom>
              <a:avLst/>
              <a:gdLst>
                <a:gd name="connsiteX0" fmla="*/ 0 w 4957766"/>
                <a:gd name="connsiteY0" fmla="*/ 0 h 673100"/>
                <a:gd name="connsiteX1" fmla="*/ 4957766 w 4957766"/>
                <a:gd name="connsiteY1" fmla="*/ 0 h 673100"/>
                <a:gd name="connsiteX2" fmla="*/ 4957766 w 4957766"/>
                <a:gd name="connsiteY2" fmla="*/ 673100 h 673100"/>
                <a:gd name="connsiteX3" fmla="*/ 0 w 4957766"/>
                <a:gd name="connsiteY3" fmla="*/ 673100 h 673100"/>
                <a:gd name="connsiteX4" fmla="*/ 194258 w 4957766"/>
                <a:gd name="connsiteY4" fmla="*/ 336739 h 67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7766" h="673100">
                  <a:moveTo>
                    <a:pt x="0" y="0"/>
                  </a:moveTo>
                  <a:lnTo>
                    <a:pt x="4957766" y="0"/>
                  </a:lnTo>
                  <a:lnTo>
                    <a:pt x="4957766" y="673100"/>
                  </a:lnTo>
                  <a:lnTo>
                    <a:pt x="0" y="673100"/>
                  </a:lnTo>
                  <a:lnTo>
                    <a:pt x="194258" y="336739"/>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a:spLocks/>
            </p:cNvSpPr>
            <p:nvPr/>
          </p:nvSpPr>
          <p:spPr bwMode="auto">
            <a:xfrm>
              <a:off x="1318216" y="1930400"/>
              <a:ext cx="776276" cy="6731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03</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sp>
        <p:nvSpPr>
          <p:cNvPr id="18" name="手繪多邊形 17"/>
          <p:cNvSpPr/>
          <p:nvPr/>
        </p:nvSpPr>
        <p:spPr>
          <a:xfrm flipH="1">
            <a:off x="1802108" y="4498337"/>
            <a:ext cx="4957766" cy="673100"/>
          </a:xfrm>
          <a:custGeom>
            <a:avLst/>
            <a:gdLst>
              <a:gd name="connsiteX0" fmla="*/ 0 w 4957766"/>
              <a:gd name="connsiteY0" fmla="*/ 0 h 673100"/>
              <a:gd name="connsiteX1" fmla="*/ 4957766 w 4957766"/>
              <a:gd name="connsiteY1" fmla="*/ 0 h 673100"/>
              <a:gd name="connsiteX2" fmla="*/ 4957766 w 4957766"/>
              <a:gd name="connsiteY2" fmla="*/ 673100 h 673100"/>
              <a:gd name="connsiteX3" fmla="*/ 0 w 4957766"/>
              <a:gd name="connsiteY3" fmla="*/ 673100 h 673100"/>
              <a:gd name="connsiteX4" fmla="*/ 194258 w 4957766"/>
              <a:gd name="connsiteY4" fmla="*/ 336739 h 67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7766" h="673100">
                <a:moveTo>
                  <a:pt x="0" y="0"/>
                </a:moveTo>
                <a:lnTo>
                  <a:pt x="4957766" y="0"/>
                </a:lnTo>
                <a:lnTo>
                  <a:pt x="4957766" y="673100"/>
                </a:lnTo>
                <a:lnTo>
                  <a:pt x="0" y="673100"/>
                </a:lnTo>
                <a:lnTo>
                  <a:pt x="194258" y="336739"/>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5"/>
          <p:cNvSpPr>
            <a:spLocks/>
          </p:cNvSpPr>
          <p:nvPr/>
        </p:nvSpPr>
        <p:spPr bwMode="auto">
          <a:xfrm flipH="1">
            <a:off x="6565616" y="4498337"/>
            <a:ext cx="776276" cy="6731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04</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20" name="群組 19"/>
          <p:cNvGrpSpPr/>
          <p:nvPr/>
        </p:nvGrpSpPr>
        <p:grpSpPr>
          <a:xfrm>
            <a:off x="1802108" y="5492747"/>
            <a:ext cx="5539784" cy="673100"/>
            <a:chOff x="1318216" y="1930400"/>
            <a:chExt cx="5539784" cy="673100"/>
          </a:xfrm>
        </p:grpSpPr>
        <p:sp>
          <p:nvSpPr>
            <p:cNvPr id="21" name="手繪多邊形 20"/>
            <p:cNvSpPr/>
            <p:nvPr/>
          </p:nvSpPr>
          <p:spPr>
            <a:xfrm>
              <a:off x="1900234" y="1930400"/>
              <a:ext cx="4957766" cy="673100"/>
            </a:xfrm>
            <a:custGeom>
              <a:avLst/>
              <a:gdLst>
                <a:gd name="connsiteX0" fmla="*/ 0 w 4957766"/>
                <a:gd name="connsiteY0" fmla="*/ 0 h 673100"/>
                <a:gd name="connsiteX1" fmla="*/ 4957766 w 4957766"/>
                <a:gd name="connsiteY1" fmla="*/ 0 h 673100"/>
                <a:gd name="connsiteX2" fmla="*/ 4957766 w 4957766"/>
                <a:gd name="connsiteY2" fmla="*/ 673100 h 673100"/>
                <a:gd name="connsiteX3" fmla="*/ 0 w 4957766"/>
                <a:gd name="connsiteY3" fmla="*/ 673100 h 673100"/>
                <a:gd name="connsiteX4" fmla="*/ 194258 w 4957766"/>
                <a:gd name="connsiteY4" fmla="*/ 336739 h 67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7766" h="673100">
                  <a:moveTo>
                    <a:pt x="0" y="0"/>
                  </a:moveTo>
                  <a:lnTo>
                    <a:pt x="4957766" y="0"/>
                  </a:lnTo>
                  <a:lnTo>
                    <a:pt x="4957766" y="673100"/>
                  </a:lnTo>
                  <a:lnTo>
                    <a:pt x="0" y="673100"/>
                  </a:lnTo>
                  <a:lnTo>
                    <a:pt x="194258" y="336739"/>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15"/>
            <p:cNvSpPr>
              <a:spLocks/>
            </p:cNvSpPr>
            <p:nvPr/>
          </p:nvSpPr>
          <p:spPr bwMode="auto">
            <a:xfrm>
              <a:off x="1318216" y="1930400"/>
              <a:ext cx="776276" cy="6731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05</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sp>
        <p:nvSpPr>
          <p:cNvPr id="23" name="矩形 22"/>
          <p:cNvSpPr/>
          <p:nvPr/>
        </p:nvSpPr>
        <p:spPr>
          <a:xfrm>
            <a:off x="2635186" y="1590047"/>
            <a:ext cx="4455646" cy="523220"/>
          </a:xfrm>
          <a:prstGeom prst="rect">
            <a:avLst/>
          </a:prstGeom>
        </p:spPr>
        <p:txBody>
          <a:bodyPr wrap="square">
            <a:spAutoFit/>
          </a:bodyPr>
          <a:lstStyle/>
          <a:p>
            <a:pPr>
              <a:defRPr/>
            </a:pPr>
            <a:r>
              <a:rPr lang="en-US" altLang="zh-TW" sz="1400" dirty="0"/>
              <a:t>The quick brown fox jumps over the lazy dog. The quick brown fox jumps over the lazy dog. </a:t>
            </a:r>
            <a:endParaRPr lang="zh-TW" altLang="en-US" sz="1400" dirty="0"/>
          </a:p>
        </p:txBody>
      </p:sp>
      <p:sp>
        <p:nvSpPr>
          <p:cNvPr id="24" name="矩形 23"/>
          <p:cNvSpPr/>
          <p:nvPr/>
        </p:nvSpPr>
        <p:spPr>
          <a:xfrm>
            <a:off x="2635186" y="3578867"/>
            <a:ext cx="4455646" cy="523220"/>
          </a:xfrm>
          <a:prstGeom prst="rect">
            <a:avLst/>
          </a:prstGeom>
        </p:spPr>
        <p:txBody>
          <a:bodyPr wrap="square">
            <a:spAutoFit/>
          </a:bodyPr>
          <a:lstStyle/>
          <a:p>
            <a:pPr>
              <a:defRPr/>
            </a:pPr>
            <a:r>
              <a:rPr lang="en-US" altLang="zh-TW" sz="1400" dirty="0"/>
              <a:t>The quick brown fox jumps over the lazy dog. The quick brown fox jumps over the lazy dog. </a:t>
            </a:r>
            <a:endParaRPr lang="zh-TW" altLang="en-US" sz="1400" dirty="0"/>
          </a:p>
        </p:txBody>
      </p:sp>
      <p:sp>
        <p:nvSpPr>
          <p:cNvPr id="25" name="矩形 24"/>
          <p:cNvSpPr/>
          <p:nvPr/>
        </p:nvSpPr>
        <p:spPr>
          <a:xfrm>
            <a:off x="2635186" y="5567687"/>
            <a:ext cx="4455646" cy="523220"/>
          </a:xfrm>
          <a:prstGeom prst="rect">
            <a:avLst/>
          </a:prstGeom>
        </p:spPr>
        <p:txBody>
          <a:bodyPr wrap="square">
            <a:spAutoFit/>
          </a:bodyPr>
          <a:lstStyle/>
          <a:p>
            <a:pPr>
              <a:defRPr/>
            </a:pPr>
            <a:r>
              <a:rPr lang="en-US" altLang="zh-TW" sz="1400" dirty="0"/>
              <a:t>The quick brown fox jumps over the lazy dog. The quick brown fox jumps over the lazy dog. </a:t>
            </a:r>
            <a:endParaRPr lang="zh-TW" altLang="en-US" sz="1400" dirty="0"/>
          </a:p>
        </p:txBody>
      </p:sp>
      <p:sp>
        <p:nvSpPr>
          <p:cNvPr id="26" name="矩形 25"/>
          <p:cNvSpPr/>
          <p:nvPr/>
        </p:nvSpPr>
        <p:spPr>
          <a:xfrm>
            <a:off x="2058242" y="2579713"/>
            <a:ext cx="4455646" cy="523220"/>
          </a:xfrm>
          <a:prstGeom prst="rect">
            <a:avLst/>
          </a:prstGeom>
        </p:spPr>
        <p:txBody>
          <a:bodyPr wrap="square">
            <a:spAutoFit/>
          </a:bodyPr>
          <a:lstStyle/>
          <a:p>
            <a:pPr algn="r">
              <a:defRPr/>
            </a:pPr>
            <a:r>
              <a:rPr lang="en-US" altLang="zh-TW" sz="1400" dirty="0"/>
              <a:t>The quick brown fox jumps over the lazy dog. The quick brown fox jumps over the lazy dog. </a:t>
            </a:r>
            <a:endParaRPr lang="zh-TW" altLang="en-US" sz="1400" dirty="0"/>
          </a:p>
        </p:txBody>
      </p:sp>
      <p:sp>
        <p:nvSpPr>
          <p:cNvPr id="27" name="矩形 26"/>
          <p:cNvSpPr/>
          <p:nvPr/>
        </p:nvSpPr>
        <p:spPr>
          <a:xfrm>
            <a:off x="2058242" y="4573277"/>
            <a:ext cx="4455646" cy="523220"/>
          </a:xfrm>
          <a:prstGeom prst="rect">
            <a:avLst/>
          </a:prstGeom>
        </p:spPr>
        <p:txBody>
          <a:bodyPr wrap="square">
            <a:spAutoFit/>
          </a:bodyPr>
          <a:lstStyle/>
          <a:p>
            <a:pPr algn="r">
              <a:defRPr/>
            </a:pPr>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337626595"/>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手繪多邊形 12"/>
          <p:cNvSpPr/>
          <p:nvPr/>
        </p:nvSpPr>
        <p:spPr>
          <a:xfrm>
            <a:off x="3043224" y="-1"/>
            <a:ext cx="6100776" cy="6858001"/>
          </a:xfrm>
          <a:custGeom>
            <a:avLst/>
            <a:gdLst>
              <a:gd name="connsiteX0" fmla="*/ 6100776 w 6100776"/>
              <a:gd name="connsiteY0" fmla="*/ 0 h 6858001"/>
              <a:gd name="connsiteX1" fmla="*/ 6100775 w 6100776"/>
              <a:gd name="connsiteY1" fmla="*/ 6858001 h 6858001"/>
              <a:gd name="connsiteX2" fmla="*/ 0 w 6100776"/>
              <a:gd name="connsiteY2" fmla="*/ 6858001 h 6858001"/>
              <a:gd name="connsiteX3" fmla="*/ 1908868 w 6100776"/>
              <a:gd name="connsiteY3" fmla="*/ 6138691 h 6858001"/>
              <a:gd name="connsiteX4" fmla="*/ 2658670 w 6100776"/>
              <a:gd name="connsiteY4" fmla="*/ 1592216 h 6858001"/>
              <a:gd name="connsiteX5" fmla="*/ 716453 w 6100776"/>
              <a:gd name="connsiteY5" fmla="*/ 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0776" h="6858001">
                <a:moveTo>
                  <a:pt x="6100776" y="0"/>
                </a:moveTo>
                <a:lnTo>
                  <a:pt x="6100775" y="6858001"/>
                </a:lnTo>
                <a:lnTo>
                  <a:pt x="0" y="6858001"/>
                </a:lnTo>
                <a:lnTo>
                  <a:pt x="1908868" y="6138691"/>
                </a:lnTo>
                <a:lnTo>
                  <a:pt x="2658670" y="1592216"/>
                </a:lnTo>
                <a:lnTo>
                  <a:pt x="716453" y="1"/>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手繪多邊形 14"/>
          <p:cNvSpPr/>
          <p:nvPr/>
        </p:nvSpPr>
        <p:spPr>
          <a:xfrm>
            <a:off x="-1" y="0"/>
            <a:ext cx="5701895" cy="6858000"/>
          </a:xfrm>
          <a:custGeom>
            <a:avLst/>
            <a:gdLst>
              <a:gd name="connsiteX0" fmla="*/ 0 w 5701895"/>
              <a:gd name="connsiteY0" fmla="*/ 0 h 6858000"/>
              <a:gd name="connsiteX1" fmla="*/ 3759678 w 5701895"/>
              <a:gd name="connsiteY1" fmla="*/ 1 h 6858000"/>
              <a:gd name="connsiteX2" fmla="*/ 5701895 w 5701895"/>
              <a:gd name="connsiteY2" fmla="*/ 1592216 h 6858000"/>
              <a:gd name="connsiteX3" fmla="*/ 4952094 w 5701895"/>
              <a:gd name="connsiteY3" fmla="*/ 6138691 h 6858000"/>
              <a:gd name="connsiteX4" fmla="*/ 3043226 w 5701895"/>
              <a:gd name="connsiteY4" fmla="*/ 6858000 h 6858000"/>
              <a:gd name="connsiteX5" fmla="*/ 0 w 5701895"/>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1895" h="6858000">
                <a:moveTo>
                  <a:pt x="0" y="0"/>
                </a:moveTo>
                <a:lnTo>
                  <a:pt x="3759678" y="1"/>
                </a:lnTo>
                <a:lnTo>
                  <a:pt x="5701895" y="1592216"/>
                </a:lnTo>
                <a:lnTo>
                  <a:pt x="4952094" y="6138691"/>
                </a:lnTo>
                <a:lnTo>
                  <a:pt x="3043226"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108</a:t>
            </a:fld>
            <a:endParaRPr lang="zh-TW" altLang="en-US"/>
          </a:p>
        </p:txBody>
      </p:sp>
      <p:sp>
        <p:nvSpPr>
          <p:cNvPr id="6" name="矩形 5"/>
          <p:cNvSpPr/>
          <p:nvPr/>
        </p:nvSpPr>
        <p:spPr>
          <a:xfrm>
            <a:off x="-614564"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107</a:t>
            </a:r>
            <a:endParaRPr lang="zh-TW" altLang="en-US" sz="3200" b="1" spc="-150" dirty="0">
              <a:solidFill>
                <a:schemeClr val="bg1">
                  <a:lumMod val="50000"/>
                </a:schemeClr>
              </a:solidFill>
            </a:endParaRPr>
          </a:p>
        </p:txBody>
      </p:sp>
      <p:sp>
        <p:nvSpPr>
          <p:cNvPr id="7" name="矩形 6"/>
          <p:cNvSpPr/>
          <p:nvPr/>
        </p:nvSpPr>
        <p:spPr>
          <a:xfrm>
            <a:off x="687897"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7" name="文字方塊 1"/>
          <p:cNvSpPr txBox="1"/>
          <p:nvPr/>
        </p:nvSpPr>
        <p:spPr>
          <a:xfrm>
            <a:off x="687897" y="2362340"/>
            <a:ext cx="3428356" cy="70788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4000" b="1" dirty="0"/>
              <a:t>Our Mission</a:t>
            </a:r>
            <a:endParaRPr lang="zh-TW" altLang="en-US" sz="4000" b="1" dirty="0"/>
          </a:p>
        </p:txBody>
      </p:sp>
      <p:sp>
        <p:nvSpPr>
          <p:cNvPr id="18" name="文字方塊 51"/>
          <p:cNvSpPr txBox="1"/>
          <p:nvPr/>
        </p:nvSpPr>
        <p:spPr>
          <a:xfrm>
            <a:off x="687897" y="3109736"/>
            <a:ext cx="3776567"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401165490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a:t>
            </a:fld>
            <a:endParaRPr lang="zh-TW" altLang="en-US"/>
          </a:p>
        </p:txBody>
      </p:sp>
      <p:sp>
        <p:nvSpPr>
          <p:cNvPr id="6" name="矩形 5"/>
          <p:cNvSpPr/>
          <p:nvPr/>
        </p:nvSpPr>
        <p:spPr>
          <a:xfrm>
            <a:off x="3540149"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009</a:t>
            </a:r>
            <a:endParaRPr lang="zh-TW" altLang="en-US" sz="3200" b="1" spc="-150" dirty="0">
              <a:solidFill>
                <a:schemeClr val="bg1">
                  <a:lumMod val="50000"/>
                </a:schemeClr>
              </a:solidFill>
            </a:endParaRPr>
          </a:p>
        </p:txBody>
      </p:sp>
      <p:sp>
        <p:nvSpPr>
          <p:cNvPr id="7" name="矩形 6"/>
          <p:cNvSpPr/>
          <p:nvPr/>
        </p:nvSpPr>
        <p:spPr>
          <a:xfrm>
            <a:off x="4842610"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48343" y="272599"/>
            <a:ext cx="3897086" cy="4354022"/>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9" name="手繪多邊形 8"/>
          <p:cNvSpPr/>
          <p:nvPr/>
        </p:nvSpPr>
        <p:spPr>
          <a:xfrm>
            <a:off x="3288664" y="3723025"/>
            <a:ext cx="2683776" cy="2998450"/>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10" name="文字方塊 23"/>
          <p:cNvSpPr txBox="1"/>
          <p:nvPr/>
        </p:nvSpPr>
        <p:spPr>
          <a:xfrm>
            <a:off x="4672128" y="1802824"/>
            <a:ext cx="4241114" cy="584775"/>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3200" b="1" dirty="0"/>
              <a:t>Business Elements</a:t>
            </a:r>
          </a:p>
        </p:txBody>
      </p:sp>
      <p:sp>
        <p:nvSpPr>
          <p:cNvPr id="11" name="矩形 10"/>
          <p:cNvSpPr/>
          <p:nvPr/>
        </p:nvSpPr>
        <p:spPr>
          <a:xfrm>
            <a:off x="4696156" y="2387599"/>
            <a:ext cx="421708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a:t>
            </a:r>
            <a:r>
              <a:rPr lang="en-US" altLang="zh-TW" sz="1400" dirty="0" smtClean="0"/>
              <a:t>dog</a:t>
            </a:r>
            <a:r>
              <a:rPr lang="en-US" altLang="zh-TW" sz="1400" dirty="0"/>
              <a:t> The quick brown fox jumps over the lazy </a:t>
            </a:r>
            <a:r>
              <a:rPr lang="en-US" altLang="zh-TW" sz="1400" dirty="0" smtClean="0"/>
              <a:t>dog</a:t>
            </a:r>
            <a:r>
              <a:rPr lang="en-US" altLang="zh-TW" sz="1400" dirty="0"/>
              <a:t> The quick brown fox jumps over the lazy dog</a:t>
            </a:r>
            <a:endParaRPr lang="zh-TW" altLang="en-US" sz="1400" dirty="0"/>
          </a:p>
        </p:txBody>
      </p:sp>
    </p:spTree>
    <p:extLst>
      <p:ext uri="{BB962C8B-B14F-4D97-AF65-F5344CB8AC3E}">
        <p14:creationId xmlns:p14="http://schemas.microsoft.com/office/powerpoint/2010/main" val="2996860616"/>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109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995781" y="1494832"/>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手繪多邊形 8"/>
          <p:cNvSpPr/>
          <p:nvPr/>
        </p:nvSpPr>
        <p:spPr>
          <a:xfrm>
            <a:off x="2049727" y="3203889"/>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手繪多邊形 9"/>
          <p:cNvSpPr/>
          <p:nvPr/>
        </p:nvSpPr>
        <p:spPr>
          <a:xfrm>
            <a:off x="3103674" y="1494832"/>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手繪多邊形 10"/>
          <p:cNvSpPr/>
          <p:nvPr/>
        </p:nvSpPr>
        <p:spPr>
          <a:xfrm>
            <a:off x="4157620" y="3203889"/>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手繪多邊形 11"/>
          <p:cNvSpPr/>
          <p:nvPr/>
        </p:nvSpPr>
        <p:spPr>
          <a:xfrm>
            <a:off x="5211567" y="1494832"/>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手繪多邊形 12"/>
          <p:cNvSpPr/>
          <p:nvPr/>
        </p:nvSpPr>
        <p:spPr>
          <a:xfrm>
            <a:off x="6265513" y="3203889"/>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文字方塊 51"/>
          <p:cNvSpPr txBox="1"/>
          <p:nvPr/>
        </p:nvSpPr>
        <p:spPr>
          <a:xfrm>
            <a:off x="800014" y="5436963"/>
            <a:ext cx="7543972"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5" name="矩形 14"/>
          <p:cNvSpPr/>
          <p:nvPr/>
        </p:nvSpPr>
        <p:spPr>
          <a:xfrm>
            <a:off x="1226535" y="2069505"/>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16" name="矩形 15"/>
          <p:cNvSpPr/>
          <p:nvPr/>
        </p:nvSpPr>
        <p:spPr>
          <a:xfrm>
            <a:off x="3337374" y="2069505"/>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17" name="矩形 16"/>
          <p:cNvSpPr/>
          <p:nvPr/>
        </p:nvSpPr>
        <p:spPr>
          <a:xfrm>
            <a:off x="5448213" y="2069505"/>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18" name="矩形 17"/>
          <p:cNvSpPr/>
          <p:nvPr/>
        </p:nvSpPr>
        <p:spPr>
          <a:xfrm>
            <a:off x="2282449" y="3812439"/>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19" name="矩形 18"/>
          <p:cNvSpPr/>
          <p:nvPr/>
        </p:nvSpPr>
        <p:spPr>
          <a:xfrm>
            <a:off x="4393288" y="3812439"/>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20" name="矩形 19"/>
          <p:cNvSpPr/>
          <p:nvPr/>
        </p:nvSpPr>
        <p:spPr>
          <a:xfrm>
            <a:off x="6504127" y="3812439"/>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597169033"/>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LIVEAURA\Matter Lab\商攝\形象照\2016-商攝(20160324)原檔\matterlab修\修\Tote\IMG_0390.jpg"/>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0" y="0"/>
            <a:ext cx="4503420" cy="6858000"/>
          </a:xfrm>
          <a:prstGeom prst="rect">
            <a:avLst/>
          </a:prstGeom>
          <a:noFill/>
        </p:spPr>
      </p:pic>
      <p:sp>
        <p:nvSpPr>
          <p:cNvPr id="9" name="矩形 8"/>
          <p:cNvSpPr/>
          <p:nvPr/>
        </p:nvSpPr>
        <p:spPr>
          <a:xfrm>
            <a:off x="5509442" y="1808953"/>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509442" y="2860513"/>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509442" y="3912073"/>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509442" y="4963633"/>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110</a:t>
            </a:fld>
            <a:endParaRPr lang="zh-TW" altLang="en-US"/>
          </a:p>
        </p:txBody>
      </p:sp>
      <p:sp>
        <p:nvSpPr>
          <p:cNvPr id="6" name="矩形 5"/>
          <p:cNvSpPr/>
          <p:nvPr/>
        </p:nvSpPr>
        <p:spPr>
          <a:xfrm>
            <a:off x="4711147"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109</a:t>
            </a:r>
            <a:endParaRPr lang="zh-TW" altLang="en-US" sz="3200" b="1" spc="-150" dirty="0">
              <a:solidFill>
                <a:schemeClr val="bg1">
                  <a:lumMod val="50000"/>
                </a:schemeClr>
              </a:solidFill>
            </a:endParaRPr>
          </a:p>
        </p:txBody>
      </p:sp>
      <p:sp>
        <p:nvSpPr>
          <p:cNvPr id="7" name="矩形 6"/>
          <p:cNvSpPr/>
          <p:nvPr/>
        </p:nvSpPr>
        <p:spPr>
          <a:xfrm>
            <a:off x="5317950"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8" name="手繪多邊形 27"/>
          <p:cNvSpPr/>
          <p:nvPr/>
        </p:nvSpPr>
        <p:spPr>
          <a:xfrm>
            <a:off x="4817438" y="1878001"/>
            <a:ext cx="554662" cy="636600"/>
          </a:xfrm>
          <a:custGeom>
            <a:avLst/>
            <a:gdLst>
              <a:gd name="connsiteX0" fmla="*/ 277331 w 554662"/>
              <a:gd name="connsiteY0" fmla="*/ 0 h 636600"/>
              <a:gd name="connsiteX1" fmla="*/ 554662 w 554662"/>
              <a:gd name="connsiteY1" fmla="*/ 127320 h 636600"/>
              <a:gd name="connsiteX2" fmla="*/ 554662 w 554662"/>
              <a:gd name="connsiteY2" fmla="*/ 509280 h 636600"/>
              <a:gd name="connsiteX3" fmla="*/ 277331 w 554662"/>
              <a:gd name="connsiteY3" fmla="*/ 636600 h 636600"/>
              <a:gd name="connsiteX4" fmla="*/ 0 w 554662"/>
              <a:gd name="connsiteY4" fmla="*/ 509280 h 636600"/>
              <a:gd name="connsiteX5" fmla="*/ 0 w 554662"/>
              <a:gd name="connsiteY5" fmla="*/ 127320 h 6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662" h="636600">
                <a:moveTo>
                  <a:pt x="277331" y="0"/>
                </a:moveTo>
                <a:lnTo>
                  <a:pt x="554662" y="127320"/>
                </a:lnTo>
                <a:lnTo>
                  <a:pt x="554662" y="509280"/>
                </a:lnTo>
                <a:lnTo>
                  <a:pt x="277331" y="636600"/>
                </a:lnTo>
                <a:lnTo>
                  <a:pt x="0" y="509280"/>
                </a:lnTo>
                <a:lnTo>
                  <a:pt x="0" y="12732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000" dirty="0" smtClean="0"/>
              <a:t>01</a:t>
            </a:r>
            <a:endParaRPr lang="en-US" sz="2000" dirty="0"/>
          </a:p>
        </p:txBody>
      </p:sp>
      <p:sp>
        <p:nvSpPr>
          <p:cNvPr id="29" name="手繪多邊形 28"/>
          <p:cNvSpPr/>
          <p:nvPr/>
        </p:nvSpPr>
        <p:spPr>
          <a:xfrm>
            <a:off x="4817438" y="2911545"/>
            <a:ext cx="554662" cy="636600"/>
          </a:xfrm>
          <a:custGeom>
            <a:avLst/>
            <a:gdLst>
              <a:gd name="connsiteX0" fmla="*/ 277331 w 554662"/>
              <a:gd name="connsiteY0" fmla="*/ 0 h 636600"/>
              <a:gd name="connsiteX1" fmla="*/ 554662 w 554662"/>
              <a:gd name="connsiteY1" fmla="*/ 127320 h 636600"/>
              <a:gd name="connsiteX2" fmla="*/ 554662 w 554662"/>
              <a:gd name="connsiteY2" fmla="*/ 509280 h 636600"/>
              <a:gd name="connsiteX3" fmla="*/ 277331 w 554662"/>
              <a:gd name="connsiteY3" fmla="*/ 636600 h 636600"/>
              <a:gd name="connsiteX4" fmla="*/ 0 w 554662"/>
              <a:gd name="connsiteY4" fmla="*/ 509280 h 636600"/>
              <a:gd name="connsiteX5" fmla="*/ 0 w 554662"/>
              <a:gd name="connsiteY5" fmla="*/ 127320 h 6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662" h="636600">
                <a:moveTo>
                  <a:pt x="277331" y="0"/>
                </a:moveTo>
                <a:lnTo>
                  <a:pt x="554662" y="127320"/>
                </a:lnTo>
                <a:lnTo>
                  <a:pt x="554662" y="509280"/>
                </a:lnTo>
                <a:lnTo>
                  <a:pt x="277331" y="636600"/>
                </a:lnTo>
                <a:lnTo>
                  <a:pt x="0" y="509280"/>
                </a:lnTo>
                <a:lnTo>
                  <a:pt x="0" y="12732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000" dirty="0" smtClean="0"/>
              <a:t>02</a:t>
            </a:r>
            <a:endParaRPr lang="en-US" sz="2000" dirty="0"/>
          </a:p>
        </p:txBody>
      </p:sp>
      <p:sp>
        <p:nvSpPr>
          <p:cNvPr id="30" name="手繪多邊形 29"/>
          <p:cNvSpPr/>
          <p:nvPr/>
        </p:nvSpPr>
        <p:spPr>
          <a:xfrm>
            <a:off x="4817438" y="3945089"/>
            <a:ext cx="554662" cy="636600"/>
          </a:xfrm>
          <a:custGeom>
            <a:avLst/>
            <a:gdLst>
              <a:gd name="connsiteX0" fmla="*/ 277331 w 554662"/>
              <a:gd name="connsiteY0" fmla="*/ 0 h 636600"/>
              <a:gd name="connsiteX1" fmla="*/ 554662 w 554662"/>
              <a:gd name="connsiteY1" fmla="*/ 127320 h 636600"/>
              <a:gd name="connsiteX2" fmla="*/ 554662 w 554662"/>
              <a:gd name="connsiteY2" fmla="*/ 509280 h 636600"/>
              <a:gd name="connsiteX3" fmla="*/ 277331 w 554662"/>
              <a:gd name="connsiteY3" fmla="*/ 636600 h 636600"/>
              <a:gd name="connsiteX4" fmla="*/ 0 w 554662"/>
              <a:gd name="connsiteY4" fmla="*/ 509280 h 636600"/>
              <a:gd name="connsiteX5" fmla="*/ 0 w 554662"/>
              <a:gd name="connsiteY5" fmla="*/ 127320 h 6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662" h="636600">
                <a:moveTo>
                  <a:pt x="277331" y="0"/>
                </a:moveTo>
                <a:lnTo>
                  <a:pt x="554662" y="127320"/>
                </a:lnTo>
                <a:lnTo>
                  <a:pt x="554662" y="509280"/>
                </a:lnTo>
                <a:lnTo>
                  <a:pt x="277331" y="636600"/>
                </a:lnTo>
                <a:lnTo>
                  <a:pt x="0" y="509280"/>
                </a:lnTo>
                <a:lnTo>
                  <a:pt x="0" y="12732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000" dirty="0" smtClean="0"/>
              <a:t>03</a:t>
            </a:r>
            <a:endParaRPr lang="en-US" sz="2000" dirty="0"/>
          </a:p>
        </p:txBody>
      </p:sp>
      <p:sp>
        <p:nvSpPr>
          <p:cNvPr id="31" name="手繪多邊形 30"/>
          <p:cNvSpPr/>
          <p:nvPr/>
        </p:nvSpPr>
        <p:spPr>
          <a:xfrm>
            <a:off x="4817438" y="4978633"/>
            <a:ext cx="554662" cy="636600"/>
          </a:xfrm>
          <a:custGeom>
            <a:avLst/>
            <a:gdLst>
              <a:gd name="connsiteX0" fmla="*/ 277331 w 554662"/>
              <a:gd name="connsiteY0" fmla="*/ 0 h 636600"/>
              <a:gd name="connsiteX1" fmla="*/ 554662 w 554662"/>
              <a:gd name="connsiteY1" fmla="*/ 127320 h 636600"/>
              <a:gd name="connsiteX2" fmla="*/ 554662 w 554662"/>
              <a:gd name="connsiteY2" fmla="*/ 509280 h 636600"/>
              <a:gd name="connsiteX3" fmla="*/ 277331 w 554662"/>
              <a:gd name="connsiteY3" fmla="*/ 636600 h 636600"/>
              <a:gd name="connsiteX4" fmla="*/ 0 w 554662"/>
              <a:gd name="connsiteY4" fmla="*/ 509280 h 636600"/>
              <a:gd name="connsiteX5" fmla="*/ 0 w 554662"/>
              <a:gd name="connsiteY5" fmla="*/ 127320 h 6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662" h="636600">
                <a:moveTo>
                  <a:pt x="277331" y="0"/>
                </a:moveTo>
                <a:lnTo>
                  <a:pt x="554662" y="127320"/>
                </a:lnTo>
                <a:lnTo>
                  <a:pt x="554662" y="509280"/>
                </a:lnTo>
                <a:lnTo>
                  <a:pt x="277331" y="636600"/>
                </a:lnTo>
                <a:lnTo>
                  <a:pt x="0" y="509280"/>
                </a:lnTo>
                <a:lnTo>
                  <a:pt x="0" y="12732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000" dirty="0" smtClean="0"/>
              <a:t>04</a:t>
            </a:r>
            <a:endParaRPr lang="en-US" sz="2000" dirty="0"/>
          </a:p>
        </p:txBody>
      </p:sp>
    </p:spTree>
    <p:extLst>
      <p:ext uri="{BB962C8B-B14F-4D97-AF65-F5344CB8AC3E}">
        <p14:creationId xmlns:p14="http://schemas.microsoft.com/office/powerpoint/2010/main" val="412634174"/>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110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3" name="手繪多邊形 52"/>
          <p:cNvSpPr/>
          <p:nvPr/>
        </p:nvSpPr>
        <p:spPr>
          <a:xfrm>
            <a:off x="2893277" y="1467616"/>
            <a:ext cx="1634162" cy="1968191"/>
          </a:xfrm>
          <a:custGeom>
            <a:avLst/>
            <a:gdLst>
              <a:gd name="connsiteX0" fmla="*/ 817582 w 1634162"/>
              <a:gd name="connsiteY0" fmla="*/ 0 h 1968191"/>
              <a:gd name="connsiteX1" fmla="*/ 1634162 w 1634162"/>
              <a:gd name="connsiteY1" fmla="*/ 471452 h 1968191"/>
              <a:gd name="connsiteX2" fmla="*/ 1633828 w 1634162"/>
              <a:gd name="connsiteY2" fmla="*/ 1415853 h 1968191"/>
              <a:gd name="connsiteX3" fmla="*/ 1397976 w 1634162"/>
              <a:gd name="connsiteY3" fmla="*/ 1551980 h 1968191"/>
              <a:gd name="connsiteX4" fmla="*/ 1397150 w 1634162"/>
              <a:gd name="connsiteY4" fmla="*/ 1968191 h 1968191"/>
              <a:gd name="connsiteX5" fmla="*/ 1036232 w 1634162"/>
              <a:gd name="connsiteY5" fmla="*/ 1760769 h 1968191"/>
              <a:gd name="connsiteX6" fmla="*/ 816580 w 1634162"/>
              <a:gd name="connsiteY6" fmla="*/ 1887546 h 1968191"/>
              <a:gd name="connsiteX7" fmla="*/ 0 w 1634162"/>
              <a:gd name="connsiteY7" fmla="*/ 1416094 h 1968191"/>
              <a:gd name="connsiteX8" fmla="*/ 669 w 1634162"/>
              <a:gd name="connsiteY8" fmla="*/ 472948 h 196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162" h="1968191">
                <a:moveTo>
                  <a:pt x="817582" y="0"/>
                </a:moveTo>
                <a:lnTo>
                  <a:pt x="1634162" y="471452"/>
                </a:lnTo>
                <a:lnTo>
                  <a:pt x="1633828" y="1415853"/>
                </a:lnTo>
                <a:lnTo>
                  <a:pt x="1397976" y="1551980"/>
                </a:lnTo>
                <a:lnTo>
                  <a:pt x="1397150" y="1968191"/>
                </a:lnTo>
                <a:lnTo>
                  <a:pt x="1036232" y="1760769"/>
                </a:lnTo>
                <a:lnTo>
                  <a:pt x="816580" y="1887546"/>
                </a:lnTo>
                <a:lnTo>
                  <a:pt x="0" y="1416094"/>
                </a:lnTo>
                <a:lnTo>
                  <a:pt x="669" y="4729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手繪多邊形 53"/>
          <p:cNvSpPr/>
          <p:nvPr/>
        </p:nvSpPr>
        <p:spPr>
          <a:xfrm>
            <a:off x="4641229" y="1467616"/>
            <a:ext cx="1634162" cy="1968190"/>
          </a:xfrm>
          <a:custGeom>
            <a:avLst/>
            <a:gdLst>
              <a:gd name="connsiteX0" fmla="*/ 817582 w 1634162"/>
              <a:gd name="connsiteY0" fmla="*/ 0 h 1968190"/>
              <a:gd name="connsiteX1" fmla="*/ 1634162 w 1634162"/>
              <a:gd name="connsiteY1" fmla="*/ 471452 h 1968190"/>
              <a:gd name="connsiteX2" fmla="*/ 1633828 w 1634162"/>
              <a:gd name="connsiteY2" fmla="*/ 1415853 h 1968190"/>
              <a:gd name="connsiteX3" fmla="*/ 816580 w 1634162"/>
              <a:gd name="connsiteY3" fmla="*/ 1887546 h 1968190"/>
              <a:gd name="connsiteX4" fmla="*/ 585156 w 1634162"/>
              <a:gd name="connsiteY4" fmla="*/ 1753934 h 1968190"/>
              <a:gd name="connsiteX5" fmla="*/ 212345 w 1634162"/>
              <a:gd name="connsiteY5" fmla="*/ 1968190 h 1968190"/>
              <a:gd name="connsiteX6" fmla="*/ 211492 w 1634162"/>
              <a:gd name="connsiteY6" fmla="*/ 1538199 h 1968190"/>
              <a:gd name="connsiteX7" fmla="*/ 0 w 1634162"/>
              <a:gd name="connsiteY7" fmla="*/ 1416094 h 1968190"/>
              <a:gd name="connsiteX8" fmla="*/ 669 w 1634162"/>
              <a:gd name="connsiteY8" fmla="*/ 472948 h 196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162" h="1968190">
                <a:moveTo>
                  <a:pt x="817582" y="0"/>
                </a:moveTo>
                <a:lnTo>
                  <a:pt x="1634162" y="471452"/>
                </a:lnTo>
                <a:lnTo>
                  <a:pt x="1633828" y="1415853"/>
                </a:lnTo>
                <a:lnTo>
                  <a:pt x="816580" y="1887546"/>
                </a:lnTo>
                <a:lnTo>
                  <a:pt x="585156" y="1753934"/>
                </a:lnTo>
                <a:lnTo>
                  <a:pt x="212345" y="1968190"/>
                </a:lnTo>
                <a:lnTo>
                  <a:pt x="211492" y="1538199"/>
                </a:lnTo>
                <a:lnTo>
                  <a:pt x="0" y="1416094"/>
                </a:lnTo>
                <a:lnTo>
                  <a:pt x="669" y="47294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8" name="手繪多邊形 57"/>
          <p:cNvSpPr/>
          <p:nvPr/>
        </p:nvSpPr>
        <p:spPr>
          <a:xfrm>
            <a:off x="2019301" y="2979733"/>
            <a:ext cx="1989553" cy="1887546"/>
          </a:xfrm>
          <a:custGeom>
            <a:avLst/>
            <a:gdLst>
              <a:gd name="connsiteX0" fmla="*/ 817582 w 1989553"/>
              <a:gd name="connsiteY0" fmla="*/ 0 h 1887546"/>
              <a:gd name="connsiteX1" fmla="*/ 1634162 w 1989553"/>
              <a:gd name="connsiteY1" fmla="*/ 471452 h 1887546"/>
              <a:gd name="connsiteX2" fmla="*/ 1634068 w 1989553"/>
              <a:gd name="connsiteY2" fmla="*/ 737592 h 1887546"/>
              <a:gd name="connsiteX3" fmla="*/ 1989553 w 1989553"/>
              <a:gd name="connsiteY3" fmla="*/ 943774 h 1887546"/>
              <a:gd name="connsiteX4" fmla="*/ 1633922 w 1989553"/>
              <a:gd name="connsiteY4" fmla="*/ 1150039 h 1887546"/>
              <a:gd name="connsiteX5" fmla="*/ 1633828 w 1989553"/>
              <a:gd name="connsiteY5" fmla="*/ 1415853 h 1887546"/>
              <a:gd name="connsiteX6" fmla="*/ 816580 w 1989553"/>
              <a:gd name="connsiteY6" fmla="*/ 1887546 h 1887546"/>
              <a:gd name="connsiteX7" fmla="*/ 0 w 1989553"/>
              <a:gd name="connsiteY7" fmla="*/ 1416094 h 1887546"/>
              <a:gd name="connsiteX8" fmla="*/ 669 w 1989553"/>
              <a:gd name="connsiteY8" fmla="*/ 472948 h 188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9553" h="1887546">
                <a:moveTo>
                  <a:pt x="817582" y="0"/>
                </a:moveTo>
                <a:lnTo>
                  <a:pt x="1634162" y="471452"/>
                </a:lnTo>
                <a:lnTo>
                  <a:pt x="1634068" y="737592"/>
                </a:lnTo>
                <a:lnTo>
                  <a:pt x="1989553" y="943774"/>
                </a:lnTo>
                <a:lnTo>
                  <a:pt x="1633922" y="1150039"/>
                </a:lnTo>
                <a:lnTo>
                  <a:pt x="1633828" y="1415853"/>
                </a:lnTo>
                <a:lnTo>
                  <a:pt x="816580" y="1887546"/>
                </a:lnTo>
                <a:lnTo>
                  <a:pt x="0" y="1416094"/>
                </a:lnTo>
                <a:lnTo>
                  <a:pt x="669" y="47294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手繪多邊形 54"/>
          <p:cNvSpPr/>
          <p:nvPr/>
        </p:nvSpPr>
        <p:spPr>
          <a:xfrm>
            <a:off x="5135147" y="2979733"/>
            <a:ext cx="1989554" cy="1887546"/>
          </a:xfrm>
          <a:custGeom>
            <a:avLst/>
            <a:gdLst>
              <a:gd name="connsiteX0" fmla="*/ 1172974 w 1989554"/>
              <a:gd name="connsiteY0" fmla="*/ 0 h 1887546"/>
              <a:gd name="connsiteX1" fmla="*/ 1989554 w 1989554"/>
              <a:gd name="connsiteY1" fmla="*/ 471452 h 1887546"/>
              <a:gd name="connsiteX2" fmla="*/ 1989220 w 1989554"/>
              <a:gd name="connsiteY2" fmla="*/ 1415853 h 1887546"/>
              <a:gd name="connsiteX3" fmla="*/ 1171972 w 1989554"/>
              <a:gd name="connsiteY3" fmla="*/ 1887546 h 1887546"/>
              <a:gd name="connsiteX4" fmla="*/ 355392 w 1989554"/>
              <a:gd name="connsiteY4" fmla="*/ 1416094 h 1887546"/>
              <a:gd name="connsiteX5" fmla="*/ 355581 w 1989554"/>
              <a:gd name="connsiteY5" fmla="*/ 1150010 h 1887546"/>
              <a:gd name="connsiteX6" fmla="*/ 0 w 1989554"/>
              <a:gd name="connsiteY6" fmla="*/ 943773 h 1887546"/>
              <a:gd name="connsiteX7" fmla="*/ 355874 w 1989554"/>
              <a:gd name="connsiteY7" fmla="*/ 737367 h 1887546"/>
              <a:gd name="connsiteX8" fmla="*/ 356061 w 1989554"/>
              <a:gd name="connsiteY8" fmla="*/ 472948 h 188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9554" h="1887546">
                <a:moveTo>
                  <a:pt x="1172974" y="0"/>
                </a:moveTo>
                <a:lnTo>
                  <a:pt x="1989554" y="471452"/>
                </a:lnTo>
                <a:lnTo>
                  <a:pt x="1989220" y="1415853"/>
                </a:lnTo>
                <a:lnTo>
                  <a:pt x="1171972" y="1887546"/>
                </a:lnTo>
                <a:lnTo>
                  <a:pt x="355392" y="1416094"/>
                </a:lnTo>
                <a:lnTo>
                  <a:pt x="355581" y="1150010"/>
                </a:lnTo>
                <a:lnTo>
                  <a:pt x="0" y="943773"/>
                </a:lnTo>
                <a:lnTo>
                  <a:pt x="355874" y="737367"/>
                </a:lnTo>
                <a:lnTo>
                  <a:pt x="356061" y="47294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手繪多邊形 56"/>
          <p:cNvSpPr/>
          <p:nvPr/>
        </p:nvSpPr>
        <p:spPr>
          <a:xfrm>
            <a:off x="2893277" y="4411206"/>
            <a:ext cx="1634162" cy="1968190"/>
          </a:xfrm>
          <a:custGeom>
            <a:avLst/>
            <a:gdLst>
              <a:gd name="connsiteX0" fmla="*/ 1397151 w 1634162"/>
              <a:gd name="connsiteY0" fmla="*/ 0 h 1968190"/>
              <a:gd name="connsiteX1" fmla="*/ 1397976 w 1634162"/>
              <a:gd name="connsiteY1" fmla="*/ 415734 h 1968190"/>
              <a:gd name="connsiteX2" fmla="*/ 1634162 w 1634162"/>
              <a:gd name="connsiteY2" fmla="*/ 552096 h 1968190"/>
              <a:gd name="connsiteX3" fmla="*/ 1633828 w 1634162"/>
              <a:gd name="connsiteY3" fmla="*/ 1496497 h 1968190"/>
              <a:gd name="connsiteX4" fmla="*/ 816580 w 1634162"/>
              <a:gd name="connsiteY4" fmla="*/ 1968190 h 1968190"/>
              <a:gd name="connsiteX5" fmla="*/ 0 w 1634162"/>
              <a:gd name="connsiteY5" fmla="*/ 1496738 h 1968190"/>
              <a:gd name="connsiteX6" fmla="*/ 669 w 1634162"/>
              <a:gd name="connsiteY6" fmla="*/ 553592 h 1968190"/>
              <a:gd name="connsiteX7" fmla="*/ 817582 w 1634162"/>
              <a:gd name="connsiteY7" fmla="*/ 80644 h 1968190"/>
              <a:gd name="connsiteX8" fmla="*/ 1036701 w 1634162"/>
              <a:gd name="connsiteY8" fmla="*/ 207152 h 196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162" h="1968190">
                <a:moveTo>
                  <a:pt x="1397151" y="0"/>
                </a:moveTo>
                <a:lnTo>
                  <a:pt x="1397976" y="415734"/>
                </a:lnTo>
                <a:lnTo>
                  <a:pt x="1634162" y="552096"/>
                </a:lnTo>
                <a:lnTo>
                  <a:pt x="1633828" y="1496497"/>
                </a:lnTo>
                <a:lnTo>
                  <a:pt x="816580" y="1968190"/>
                </a:lnTo>
                <a:lnTo>
                  <a:pt x="0" y="1496738"/>
                </a:lnTo>
                <a:lnTo>
                  <a:pt x="669" y="553592"/>
                </a:lnTo>
                <a:lnTo>
                  <a:pt x="817582" y="80644"/>
                </a:lnTo>
                <a:lnTo>
                  <a:pt x="1036701" y="20715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手繪多邊形 55"/>
          <p:cNvSpPr/>
          <p:nvPr/>
        </p:nvSpPr>
        <p:spPr>
          <a:xfrm>
            <a:off x="4641229" y="4411205"/>
            <a:ext cx="1634162" cy="1968191"/>
          </a:xfrm>
          <a:custGeom>
            <a:avLst/>
            <a:gdLst>
              <a:gd name="connsiteX0" fmla="*/ 212346 w 1634162"/>
              <a:gd name="connsiteY0" fmla="*/ 0 h 1968191"/>
              <a:gd name="connsiteX1" fmla="*/ 585979 w 1634162"/>
              <a:gd name="connsiteY1" fmla="*/ 214731 h 1968191"/>
              <a:gd name="connsiteX2" fmla="*/ 817582 w 1634162"/>
              <a:gd name="connsiteY2" fmla="*/ 80645 h 1968191"/>
              <a:gd name="connsiteX3" fmla="*/ 1634162 w 1634162"/>
              <a:gd name="connsiteY3" fmla="*/ 552097 h 1968191"/>
              <a:gd name="connsiteX4" fmla="*/ 1633828 w 1634162"/>
              <a:gd name="connsiteY4" fmla="*/ 1496498 h 1968191"/>
              <a:gd name="connsiteX5" fmla="*/ 816580 w 1634162"/>
              <a:gd name="connsiteY5" fmla="*/ 1968191 h 1968191"/>
              <a:gd name="connsiteX6" fmla="*/ 0 w 1634162"/>
              <a:gd name="connsiteY6" fmla="*/ 1496739 h 1968191"/>
              <a:gd name="connsiteX7" fmla="*/ 669 w 1634162"/>
              <a:gd name="connsiteY7" fmla="*/ 553593 h 1968191"/>
              <a:gd name="connsiteX8" fmla="*/ 211489 w 1634162"/>
              <a:gd name="connsiteY8" fmla="*/ 431540 h 196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162" h="1968191">
                <a:moveTo>
                  <a:pt x="212346" y="0"/>
                </a:moveTo>
                <a:lnTo>
                  <a:pt x="585979" y="214731"/>
                </a:lnTo>
                <a:lnTo>
                  <a:pt x="817582" y="80645"/>
                </a:lnTo>
                <a:lnTo>
                  <a:pt x="1634162" y="552097"/>
                </a:lnTo>
                <a:lnTo>
                  <a:pt x="1633828" y="1496498"/>
                </a:lnTo>
                <a:lnTo>
                  <a:pt x="816580" y="1968191"/>
                </a:lnTo>
                <a:lnTo>
                  <a:pt x="0" y="1496739"/>
                </a:lnTo>
                <a:lnTo>
                  <a:pt x="669" y="553593"/>
                </a:lnTo>
                <a:lnTo>
                  <a:pt x="211489" y="43154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5" name="群組 14"/>
          <p:cNvGrpSpPr/>
          <p:nvPr/>
        </p:nvGrpSpPr>
        <p:grpSpPr>
          <a:xfrm>
            <a:off x="5224446" y="1880103"/>
            <a:ext cx="523136" cy="431797"/>
            <a:chOff x="13079250" y="23448756"/>
            <a:chExt cx="2967819" cy="2449630"/>
          </a:xfrm>
          <a:solidFill>
            <a:schemeClr val="bg1"/>
          </a:solidFill>
        </p:grpSpPr>
        <p:sp>
          <p:nvSpPr>
            <p:cNvPr id="42" name="手繪多邊形 4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3" name="手繪多邊形 4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6" name="手繪多邊形 15"/>
          <p:cNvSpPr>
            <a:spLocks/>
          </p:cNvSpPr>
          <p:nvPr/>
        </p:nvSpPr>
        <p:spPr bwMode="auto">
          <a:xfrm flipV="1">
            <a:off x="3564128" y="1772586"/>
            <a:ext cx="327943" cy="605690"/>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7" name="群組 16"/>
          <p:cNvGrpSpPr/>
          <p:nvPr/>
        </p:nvGrpSpPr>
        <p:grpSpPr>
          <a:xfrm>
            <a:off x="2585467" y="3338274"/>
            <a:ext cx="512984" cy="510854"/>
            <a:chOff x="35309818" y="13261794"/>
            <a:chExt cx="2516828" cy="2506357"/>
          </a:xfrm>
          <a:solidFill>
            <a:schemeClr val="bg1"/>
          </a:solidFill>
        </p:grpSpPr>
        <p:sp>
          <p:nvSpPr>
            <p:cNvPr id="35" name="手繪多邊形 3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8" name="手繪多邊形 17"/>
          <p:cNvSpPr>
            <a:spLocks/>
          </p:cNvSpPr>
          <p:nvPr/>
        </p:nvSpPr>
        <p:spPr bwMode="auto">
          <a:xfrm>
            <a:off x="6022517" y="3382470"/>
            <a:ext cx="572444" cy="42246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9" name="群組 18"/>
          <p:cNvGrpSpPr/>
          <p:nvPr/>
        </p:nvGrpSpPr>
        <p:grpSpPr>
          <a:xfrm>
            <a:off x="3457265" y="4879229"/>
            <a:ext cx="529183" cy="391654"/>
            <a:chOff x="4120407" y="4174776"/>
            <a:chExt cx="438956" cy="324876"/>
          </a:xfrm>
          <a:solidFill>
            <a:schemeClr val="bg1"/>
          </a:solidFill>
        </p:grpSpPr>
        <p:sp>
          <p:nvSpPr>
            <p:cNvPr id="31"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0" name="群組 19"/>
          <p:cNvGrpSpPr/>
          <p:nvPr/>
        </p:nvGrpSpPr>
        <p:grpSpPr>
          <a:xfrm>
            <a:off x="5267046" y="4732155"/>
            <a:ext cx="519396" cy="618644"/>
            <a:chOff x="4311490" y="5480067"/>
            <a:chExt cx="475492" cy="566351"/>
          </a:xfrm>
          <a:solidFill>
            <a:schemeClr val="bg1"/>
          </a:solidFill>
        </p:grpSpPr>
        <p:sp>
          <p:nvSpPr>
            <p:cNvPr id="27" name="手繪多邊形 26"/>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文字方塊 20"/>
          <p:cNvSpPr txBox="1"/>
          <p:nvPr/>
        </p:nvSpPr>
        <p:spPr>
          <a:xfrm>
            <a:off x="3072217" y="2524642"/>
            <a:ext cx="1276283" cy="403434"/>
          </a:xfrm>
          <a:prstGeom prst="rect">
            <a:avLst/>
          </a:prstGeom>
          <a:noFill/>
        </p:spPr>
        <p:txBody>
          <a:bodyPr wrap="square" rtlCol="0">
            <a:spAutoFit/>
          </a:bodyPr>
          <a:lstStyle/>
          <a:p>
            <a:pPr algn="ctr"/>
            <a:r>
              <a:rPr lang="en-US" dirty="0" smtClean="0">
                <a:solidFill>
                  <a:schemeClr val="bg1"/>
                </a:solidFill>
              </a:rPr>
              <a:t>ITEM 1</a:t>
            </a:r>
            <a:endParaRPr lang="en-US" dirty="0">
              <a:solidFill>
                <a:schemeClr val="bg1"/>
              </a:solidFill>
            </a:endParaRPr>
          </a:p>
        </p:txBody>
      </p:sp>
      <p:sp>
        <p:nvSpPr>
          <p:cNvPr id="22" name="文字方塊 21"/>
          <p:cNvSpPr txBox="1"/>
          <p:nvPr/>
        </p:nvSpPr>
        <p:spPr>
          <a:xfrm>
            <a:off x="4820169" y="2524642"/>
            <a:ext cx="1276283" cy="403434"/>
          </a:xfrm>
          <a:prstGeom prst="rect">
            <a:avLst/>
          </a:prstGeom>
          <a:noFill/>
        </p:spPr>
        <p:txBody>
          <a:bodyPr wrap="square" rtlCol="0">
            <a:spAutoFit/>
          </a:bodyPr>
          <a:lstStyle/>
          <a:p>
            <a:pPr algn="ctr"/>
            <a:r>
              <a:rPr lang="en-US" dirty="0" smtClean="0">
                <a:solidFill>
                  <a:schemeClr val="bg1"/>
                </a:solidFill>
              </a:rPr>
              <a:t>ITEM 2</a:t>
            </a:r>
            <a:endParaRPr lang="en-US" dirty="0">
              <a:solidFill>
                <a:schemeClr val="bg1"/>
              </a:solidFill>
            </a:endParaRPr>
          </a:p>
        </p:txBody>
      </p:sp>
      <p:sp>
        <p:nvSpPr>
          <p:cNvPr id="23" name="文字方塊 22"/>
          <p:cNvSpPr txBox="1"/>
          <p:nvPr/>
        </p:nvSpPr>
        <p:spPr>
          <a:xfrm>
            <a:off x="2200211" y="3979358"/>
            <a:ext cx="1276283" cy="403434"/>
          </a:xfrm>
          <a:prstGeom prst="rect">
            <a:avLst/>
          </a:prstGeom>
          <a:noFill/>
        </p:spPr>
        <p:txBody>
          <a:bodyPr wrap="square" rtlCol="0">
            <a:spAutoFit/>
          </a:bodyPr>
          <a:lstStyle/>
          <a:p>
            <a:pPr algn="ctr"/>
            <a:r>
              <a:rPr lang="en-US" dirty="0" smtClean="0">
                <a:solidFill>
                  <a:schemeClr val="bg1"/>
                </a:solidFill>
              </a:rPr>
              <a:t>ITEM 3</a:t>
            </a:r>
            <a:endParaRPr lang="en-US" dirty="0">
              <a:solidFill>
                <a:schemeClr val="bg1"/>
              </a:solidFill>
            </a:endParaRPr>
          </a:p>
        </p:txBody>
      </p:sp>
      <p:sp>
        <p:nvSpPr>
          <p:cNvPr id="24" name="文字方塊 23"/>
          <p:cNvSpPr txBox="1"/>
          <p:nvPr/>
        </p:nvSpPr>
        <p:spPr>
          <a:xfrm>
            <a:off x="5671449" y="3979358"/>
            <a:ext cx="1276283" cy="403434"/>
          </a:xfrm>
          <a:prstGeom prst="rect">
            <a:avLst/>
          </a:prstGeom>
          <a:noFill/>
        </p:spPr>
        <p:txBody>
          <a:bodyPr wrap="square" rtlCol="0">
            <a:spAutoFit/>
          </a:bodyPr>
          <a:lstStyle/>
          <a:p>
            <a:pPr algn="ctr"/>
            <a:r>
              <a:rPr lang="en-US" dirty="0" smtClean="0">
                <a:solidFill>
                  <a:schemeClr val="bg1"/>
                </a:solidFill>
              </a:rPr>
              <a:t>ITEM 4</a:t>
            </a:r>
            <a:endParaRPr lang="en-US" dirty="0">
              <a:solidFill>
                <a:schemeClr val="bg1"/>
              </a:solidFill>
            </a:endParaRPr>
          </a:p>
        </p:txBody>
      </p:sp>
      <p:sp>
        <p:nvSpPr>
          <p:cNvPr id="25" name="文字方塊 24"/>
          <p:cNvSpPr txBox="1"/>
          <p:nvPr/>
        </p:nvSpPr>
        <p:spPr>
          <a:xfrm>
            <a:off x="3072217" y="5491475"/>
            <a:ext cx="1276283" cy="403434"/>
          </a:xfrm>
          <a:prstGeom prst="rect">
            <a:avLst/>
          </a:prstGeom>
          <a:noFill/>
        </p:spPr>
        <p:txBody>
          <a:bodyPr wrap="square" rtlCol="0">
            <a:spAutoFit/>
          </a:bodyPr>
          <a:lstStyle/>
          <a:p>
            <a:pPr algn="ctr"/>
            <a:r>
              <a:rPr lang="en-US" dirty="0" smtClean="0">
                <a:solidFill>
                  <a:schemeClr val="bg1"/>
                </a:solidFill>
              </a:rPr>
              <a:t>ITEM 5</a:t>
            </a:r>
            <a:endParaRPr lang="en-US" dirty="0">
              <a:solidFill>
                <a:schemeClr val="bg1"/>
              </a:solidFill>
            </a:endParaRPr>
          </a:p>
        </p:txBody>
      </p:sp>
      <p:sp>
        <p:nvSpPr>
          <p:cNvPr id="26" name="文字方塊 25"/>
          <p:cNvSpPr txBox="1"/>
          <p:nvPr/>
        </p:nvSpPr>
        <p:spPr>
          <a:xfrm>
            <a:off x="4820169" y="5491475"/>
            <a:ext cx="1276283" cy="403434"/>
          </a:xfrm>
          <a:prstGeom prst="rect">
            <a:avLst/>
          </a:prstGeom>
          <a:noFill/>
        </p:spPr>
        <p:txBody>
          <a:bodyPr wrap="square" rtlCol="0">
            <a:spAutoFit/>
          </a:bodyPr>
          <a:lstStyle/>
          <a:p>
            <a:pPr algn="ctr"/>
            <a:r>
              <a:rPr lang="en-US" dirty="0" smtClean="0">
                <a:solidFill>
                  <a:schemeClr val="bg1"/>
                </a:solidFill>
              </a:rPr>
              <a:t>ITEM 6</a:t>
            </a:r>
            <a:endParaRPr lang="en-US" dirty="0">
              <a:solidFill>
                <a:schemeClr val="bg1"/>
              </a:solidFill>
            </a:endParaRPr>
          </a:p>
        </p:txBody>
      </p:sp>
      <p:sp>
        <p:nvSpPr>
          <p:cNvPr id="44" name="矩形 43"/>
          <p:cNvSpPr/>
          <p:nvPr/>
        </p:nvSpPr>
        <p:spPr>
          <a:xfrm>
            <a:off x="809198" y="2024415"/>
            <a:ext cx="198767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5" name="矩形 44"/>
          <p:cNvSpPr/>
          <p:nvPr/>
        </p:nvSpPr>
        <p:spPr>
          <a:xfrm>
            <a:off x="6389181" y="2024415"/>
            <a:ext cx="198767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6" name="矩形 45"/>
          <p:cNvSpPr/>
          <p:nvPr/>
        </p:nvSpPr>
        <p:spPr>
          <a:xfrm>
            <a:off x="809198" y="5083657"/>
            <a:ext cx="198767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7" name="矩形 46"/>
          <p:cNvSpPr/>
          <p:nvPr/>
        </p:nvSpPr>
        <p:spPr>
          <a:xfrm>
            <a:off x="6389181" y="5083657"/>
            <a:ext cx="198767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8" name="矩形 47"/>
          <p:cNvSpPr/>
          <p:nvPr/>
        </p:nvSpPr>
        <p:spPr>
          <a:xfrm>
            <a:off x="355663" y="3513486"/>
            <a:ext cx="1654312"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9" name="矩形 48"/>
          <p:cNvSpPr/>
          <p:nvPr/>
        </p:nvSpPr>
        <p:spPr>
          <a:xfrm>
            <a:off x="7121880" y="3513486"/>
            <a:ext cx="1654312"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689973451"/>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111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 7"/>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1358900"/>
            <a:ext cx="9144000" cy="2852058"/>
          </a:xfrm>
          <a:prstGeom prst="rect">
            <a:avLst/>
          </a:prstGeom>
        </p:spPr>
      </p:pic>
      <p:sp>
        <p:nvSpPr>
          <p:cNvPr id="9" name="文字方塊 16"/>
          <p:cNvSpPr txBox="1"/>
          <p:nvPr/>
        </p:nvSpPr>
        <p:spPr>
          <a:xfrm>
            <a:off x="4150437" y="454922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0" name="手繪多邊形 9"/>
          <p:cNvSpPr/>
          <p:nvPr/>
        </p:nvSpPr>
        <p:spPr>
          <a:xfrm>
            <a:off x="3402013" y="4410894"/>
            <a:ext cx="729758" cy="815324"/>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群組 10"/>
          <p:cNvGrpSpPr/>
          <p:nvPr/>
        </p:nvGrpSpPr>
        <p:grpSpPr>
          <a:xfrm>
            <a:off x="3603340" y="4683559"/>
            <a:ext cx="327105" cy="269995"/>
            <a:chOff x="13079250" y="23448756"/>
            <a:chExt cx="2967819" cy="2449630"/>
          </a:xfrm>
          <a:solidFill>
            <a:schemeClr val="bg1"/>
          </a:solidFill>
        </p:grpSpPr>
        <p:sp>
          <p:nvSpPr>
            <p:cNvPr id="12" name="手繪多邊形 1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13" name="手繪多邊形 1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grpSp>
      <p:sp>
        <p:nvSpPr>
          <p:cNvPr id="14" name="文字方塊 12"/>
          <p:cNvSpPr txBox="1"/>
          <p:nvPr/>
        </p:nvSpPr>
        <p:spPr>
          <a:xfrm>
            <a:off x="1220085" y="454922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lumMod val="50000"/>
                  </a:schemeClr>
                </a:solidFill>
              </a:rPr>
              <a:t>Agenda</a:t>
            </a:r>
            <a:endParaRPr lang="zh-TW" altLang="en-US" sz="2400" dirty="0">
              <a:solidFill>
                <a:schemeClr val="bg1">
                  <a:lumMod val="50000"/>
                </a:schemeClr>
              </a:solidFill>
            </a:endParaRPr>
          </a:p>
        </p:txBody>
      </p:sp>
      <p:sp>
        <p:nvSpPr>
          <p:cNvPr id="15" name="手繪多邊形 14"/>
          <p:cNvSpPr/>
          <p:nvPr/>
        </p:nvSpPr>
        <p:spPr>
          <a:xfrm>
            <a:off x="489831" y="4410894"/>
            <a:ext cx="729758" cy="815324"/>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a:spLocks/>
          </p:cNvSpPr>
          <p:nvPr/>
        </p:nvSpPr>
        <p:spPr bwMode="auto">
          <a:xfrm flipV="1">
            <a:off x="752183" y="4629194"/>
            <a:ext cx="205055" cy="378725"/>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7" name="文字方塊 18"/>
          <p:cNvSpPr txBox="1"/>
          <p:nvPr/>
        </p:nvSpPr>
        <p:spPr>
          <a:xfrm>
            <a:off x="7066274" y="4551623"/>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8" name="手繪多邊形 17"/>
          <p:cNvSpPr/>
          <p:nvPr/>
        </p:nvSpPr>
        <p:spPr>
          <a:xfrm>
            <a:off x="6314195" y="4410894"/>
            <a:ext cx="729758" cy="815324"/>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群組 18"/>
          <p:cNvGrpSpPr/>
          <p:nvPr/>
        </p:nvGrpSpPr>
        <p:grpSpPr>
          <a:xfrm>
            <a:off x="6516691" y="4625144"/>
            <a:ext cx="324767" cy="386825"/>
            <a:chOff x="4311490" y="5480067"/>
            <a:chExt cx="475492" cy="566351"/>
          </a:xfrm>
          <a:solidFill>
            <a:schemeClr val="bg1"/>
          </a:solidFill>
        </p:grpSpPr>
        <p:sp>
          <p:nvSpPr>
            <p:cNvPr id="20" name="手繪多邊形 19"/>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21"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22"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23"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grpSp>
      <p:sp>
        <p:nvSpPr>
          <p:cNvPr id="24" name="矩形 23"/>
          <p:cNvSpPr/>
          <p:nvPr/>
        </p:nvSpPr>
        <p:spPr>
          <a:xfrm>
            <a:off x="489831" y="5364552"/>
            <a:ext cx="2348638" cy="954107"/>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
        <p:nvSpPr>
          <p:cNvPr id="25" name="矩形 24"/>
          <p:cNvSpPr/>
          <p:nvPr/>
        </p:nvSpPr>
        <p:spPr>
          <a:xfrm>
            <a:off x="3402013" y="5364552"/>
            <a:ext cx="2348638" cy="954107"/>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
        <p:nvSpPr>
          <p:cNvPr id="26" name="矩形 25"/>
          <p:cNvSpPr/>
          <p:nvPr/>
        </p:nvSpPr>
        <p:spPr>
          <a:xfrm>
            <a:off x="6314195" y="5364552"/>
            <a:ext cx="2348638" cy="954107"/>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cxnSp>
        <p:nvCxnSpPr>
          <p:cNvPr id="3" name="直線接點 2"/>
          <p:cNvCxnSpPr/>
          <p:nvPr/>
        </p:nvCxnSpPr>
        <p:spPr>
          <a:xfrm>
            <a:off x="3009900" y="4549228"/>
            <a:ext cx="0" cy="180712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直線接點 26"/>
          <p:cNvCxnSpPr/>
          <p:nvPr/>
        </p:nvCxnSpPr>
        <p:spPr>
          <a:xfrm>
            <a:off x="5956300" y="4549228"/>
            <a:ext cx="0" cy="180712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2347141"/>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112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716138" y="2170668"/>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9" name="群組 8"/>
          <p:cNvGrpSpPr/>
          <p:nvPr/>
        </p:nvGrpSpPr>
        <p:grpSpPr>
          <a:xfrm>
            <a:off x="716138" y="3119358"/>
            <a:ext cx="3352566" cy="738664"/>
            <a:chOff x="560912" y="1927819"/>
            <a:chExt cx="3352566" cy="738664"/>
          </a:xfrm>
        </p:grpSpPr>
        <p:grpSp>
          <p:nvGrpSpPr>
            <p:cNvPr id="21" name="群組 20"/>
            <p:cNvGrpSpPr/>
            <p:nvPr/>
          </p:nvGrpSpPr>
          <p:grpSpPr>
            <a:xfrm>
              <a:off x="560912" y="208656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0" name="群組 9"/>
          <p:cNvGrpSpPr/>
          <p:nvPr/>
        </p:nvGrpSpPr>
        <p:grpSpPr>
          <a:xfrm>
            <a:off x="716138" y="4068048"/>
            <a:ext cx="3352566" cy="738664"/>
            <a:chOff x="560912" y="1927819"/>
            <a:chExt cx="3352566" cy="738664"/>
          </a:xfrm>
        </p:grpSpPr>
        <p:grpSp>
          <p:nvGrpSpPr>
            <p:cNvPr id="17" name="群組 16"/>
            <p:cNvGrpSpPr/>
            <p:nvPr/>
          </p:nvGrpSpPr>
          <p:grpSpPr>
            <a:xfrm>
              <a:off x="560912" y="2086566"/>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1" name="群組 10"/>
          <p:cNvGrpSpPr/>
          <p:nvPr/>
        </p:nvGrpSpPr>
        <p:grpSpPr>
          <a:xfrm>
            <a:off x="716138" y="5016738"/>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pic>
        <p:nvPicPr>
          <p:cNvPr id="12" name="圖片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83231" y="1629410"/>
            <a:ext cx="4044632" cy="4640580"/>
          </a:xfrm>
          <a:prstGeom prst="rect">
            <a:avLst/>
          </a:prstGeom>
        </p:spPr>
      </p:pic>
    </p:spTree>
    <p:extLst>
      <p:ext uri="{BB962C8B-B14F-4D97-AF65-F5344CB8AC3E}">
        <p14:creationId xmlns:p14="http://schemas.microsoft.com/office/powerpoint/2010/main" val="334052565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113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flipV="1">
            <a:off x="626026" y="1858969"/>
            <a:ext cx="3803147" cy="911905"/>
          </a:xfrm>
          <a:custGeom>
            <a:avLst/>
            <a:gdLst>
              <a:gd name="connsiteX0" fmla="*/ 0 w 3208226"/>
              <a:gd name="connsiteY0" fmla="*/ 769257 h 769257"/>
              <a:gd name="connsiteX1" fmla="*/ 3015912 w 3208226"/>
              <a:gd name="connsiteY1" fmla="*/ 769257 h 769257"/>
              <a:gd name="connsiteX2" fmla="*/ 3208226 w 3208226"/>
              <a:gd name="connsiteY2" fmla="*/ 384628 h 769257"/>
              <a:gd name="connsiteX3" fmla="*/ 3015912 w 3208226"/>
              <a:gd name="connsiteY3" fmla="*/ 0 h 769257"/>
              <a:gd name="connsiteX4" fmla="*/ 385200 w 3208226"/>
              <a:gd name="connsiteY4" fmla="*/ 0 h 769257"/>
              <a:gd name="connsiteX5" fmla="*/ 385200 w 3208226"/>
              <a:gd name="connsiteY5" fmla="*/ 384057 h 769257"/>
              <a:gd name="connsiteX6" fmla="*/ 0 w 3208226"/>
              <a:gd name="connsiteY6" fmla="*/ 769257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8226" h="769257">
                <a:moveTo>
                  <a:pt x="0" y="769257"/>
                </a:moveTo>
                <a:lnTo>
                  <a:pt x="3015912" y="769257"/>
                </a:lnTo>
                <a:lnTo>
                  <a:pt x="3208226" y="384628"/>
                </a:lnTo>
                <a:lnTo>
                  <a:pt x="3015912" y="0"/>
                </a:lnTo>
                <a:lnTo>
                  <a:pt x="385200" y="0"/>
                </a:lnTo>
                <a:lnTo>
                  <a:pt x="385200" y="384057"/>
                </a:lnTo>
                <a:cubicBezTo>
                  <a:pt x="385200" y="596797"/>
                  <a:pt x="212740" y="769257"/>
                  <a:pt x="0" y="769257"/>
                </a:cubicBez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手繪多邊形 7"/>
          <p:cNvSpPr/>
          <p:nvPr/>
        </p:nvSpPr>
        <p:spPr>
          <a:xfrm flipV="1">
            <a:off x="612585" y="2770874"/>
            <a:ext cx="470070" cy="1355"/>
          </a:xfrm>
          <a:custGeom>
            <a:avLst/>
            <a:gdLst>
              <a:gd name="connsiteX0" fmla="*/ 0 w 396538"/>
              <a:gd name="connsiteY0" fmla="*/ 1143 h 1143"/>
              <a:gd name="connsiteX1" fmla="*/ 396538 w 396538"/>
              <a:gd name="connsiteY1" fmla="*/ 1143 h 1143"/>
              <a:gd name="connsiteX2" fmla="*/ 396538 w 396538"/>
              <a:gd name="connsiteY2" fmla="*/ 0 h 1143"/>
              <a:gd name="connsiteX3" fmla="*/ 11338 w 396538"/>
              <a:gd name="connsiteY3" fmla="*/ 0 h 1143"/>
              <a:gd name="connsiteX4" fmla="*/ 0 w 396538"/>
              <a:gd name="connsiteY4" fmla="*/ 1143 h 1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8" h="1143">
                <a:moveTo>
                  <a:pt x="0" y="1143"/>
                </a:moveTo>
                <a:lnTo>
                  <a:pt x="396538" y="1143"/>
                </a:lnTo>
                <a:lnTo>
                  <a:pt x="396538" y="0"/>
                </a:lnTo>
                <a:lnTo>
                  <a:pt x="11338" y="0"/>
                </a:lnTo>
                <a:lnTo>
                  <a:pt x="0" y="1143"/>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手繪多邊形 14"/>
          <p:cNvSpPr/>
          <p:nvPr/>
        </p:nvSpPr>
        <p:spPr>
          <a:xfrm>
            <a:off x="316997" y="1858969"/>
            <a:ext cx="765660" cy="911905"/>
          </a:xfrm>
          <a:custGeom>
            <a:avLst/>
            <a:gdLst>
              <a:gd name="connsiteX0" fmla="*/ 260689 w 645889"/>
              <a:gd name="connsiteY0" fmla="*/ 0 h 769257"/>
              <a:gd name="connsiteX1" fmla="*/ 645889 w 645889"/>
              <a:gd name="connsiteY1" fmla="*/ 385200 h 769257"/>
              <a:gd name="connsiteX2" fmla="*/ 645889 w 645889"/>
              <a:gd name="connsiteY2" fmla="*/ 769257 h 769257"/>
              <a:gd name="connsiteX3" fmla="*/ 249351 w 645889"/>
              <a:gd name="connsiteY3" fmla="*/ 769257 h 769257"/>
              <a:gd name="connsiteX4" fmla="*/ 189287 w 645889"/>
              <a:gd name="connsiteY4" fmla="*/ 763202 h 769257"/>
              <a:gd name="connsiteX5" fmla="*/ 0 w 645889"/>
              <a:gd name="connsiteY5" fmla="*/ 384629 h 769257"/>
              <a:gd name="connsiteX6" fmla="*/ 188685 w 645889"/>
              <a:gd name="connsiteY6" fmla="*/ 7259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5889" h="769257">
                <a:moveTo>
                  <a:pt x="260689" y="0"/>
                </a:moveTo>
                <a:cubicBezTo>
                  <a:pt x="473429" y="0"/>
                  <a:pt x="645889" y="172460"/>
                  <a:pt x="645889" y="385200"/>
                </a:cubicBezTo>
                <a:lnTo>
                  <a:pt x="645889" y="769257"/>
                </a:lnTo>
                <a:lnTo>
                  <a:pt x="249351" y="769257"/>
                </a:lnTo>
                <a:lnTo>
                  <a:pt x="189287" y="763202"/>
                </a:lnTo>
                <a:lnTo>
                  <a:pt x="0" y="384629"/>
                </a:lnTo>
                <a:lnTo>
                  <a:pt x="188685" y="7259"/>
                </a:lnTo>
                <a:close/>
              </a:path>
            </a:pathLst>
          </a:cu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01</a:t>
            </a:r>
            <a:endParaRPr lang="en-US" sz="2800" dirty="0"/>
          </a:p>
        </p:txBody>
      </p:sp>
      <p:sp>
        <p:nvSpPr>
          <p:cNvPr id="16" name="矩形 15"/>
          <p:cNvSpPr/>
          <p:nvPr/>
        </p:nvSpPr>
        <p:spPr>
          <a:xfrm>
            <a:off x="1171366" y="1945589"/>
            <a:ext cx="2784160" cy="738664"/>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
        <p:nvSpPr>
          <p:cNvPr id="33" name="手繪多邊形 32"/>
          <p:cNvSpPr/>
          <p:nvPr/>
        </p:nvSpPr>
        <p:spPr>
          <a:xfrm flipV="1">
            <a:off x="626026" y="3353941"/>
            <a:ext cx="3803147" cy="911905"/>
          </a:xfrm>
          <a:custGeom>
            <a:avLst/>
            <a:gdLst>
              <a:gd name="connsiteX0" fmla="*/ 0 w 3208226"/>
              <a:gd name="connsiteY0" fmla="*/ 769257 h 769257"/>
              <a:gd name="connsiteX1" fmla="*/ 3015912 w 3208226"/>
              <a:gd name="connsiteY1" fmla="*/ 769257 h 769257"/>
              <a:gd name="connsiteX2" fmla="*/ 3208226 w 3208226"/>
              <a:gd name="connsiteY2" fmla="*/ 384628 h 769257"/>
              <a:gd name="connsiteX3" fmla="*/ 3015912 w 3208226"/>
              <a:gd name="connsiteY3" fmla="*/ 0 h 769257"/>
              <a:gd name="connsiteX4" fmla="*/ 385200 w 3208226"/>
              <a:gd name="connsiteY4" fmla="*/ 0 h 769257"/>
              <a:gd name="connsiteX5" fmla="*/ 385200 w 3208226"/>
              <a:gd name="connsiteY5" fmla="*/ 384057 h 769257"/>
              <a:gd name="connsiteX6" fmla="*/ 0 w 3208226"/>
              <a:gd name="connsiteY6" fmla="*/ 769257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8226" h="769257">
                <a:moveTo>
                  <a:pt x="0" y="769257"/>
                </a:moveTo>
                <a:lnTo>
                  <a:pt x="3015912" y="769257"/>
                </a:lnTo>
                <a:lnTo>
                  <a:pt x="3208226" y="384628"/>
                </a:lnTo>
                <a:lnTo>
                  <a:pt x="3015912" y="0"/>
                </a:lnTo>
                <a:lnTo>
                  <a:pt x="385200" y="0"/>
                </a:lnTo>
                <a:lnTo>
                  <a:pt x="385200" y="384057"/>
                </a:lnTo>
                <a:cubicBezTo>
                  <a:pt x="385200" y="596797"/>
                  <a:pt x="212740" y="769257"/>
                  <a:pt x="0" y="769257"/>
                </a:cubicBezTo>
                <a:close/>
              </a:path>
            </a:pathLst>
          </a:cu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手繪多邊形 34"/>
          <p:cNvSpPr/>
          <p:nvPr/>
        </p:nvSpPr>
        <p:spPr>
          <a:xfrm flipV="1">
            <a:off x="612585" y="4265846"/>
            <a:ext cx="470070" cy="1355"/>
          </a:xfrm>
          <a:custGeom>
            <a:avLst/>
            <a:gdLst>
              <a:gd name="connsiteX0" fmla="*/ 0 w 396538"/>
              <a:gd name="connsiteY0" fmla="*/ 1143 h 1143"/>
              <a:gd name="connsiteX1" fmla="*/ 396538 w 396538"/>
              <a:gd name="connsiteY1" fmla="*/ 1143 h 1143"/>
              <a:gd name="connsiteX2" fmla="*/ 396538 w 396538"/>
              <a:gd name="connsiteY2" fmla="*/ 0 h 1143"/>
              <a:gd name="connsiteX3" fmla="*/ 11338 w 396538"/>
              <a:gd name="connsiteY3" fmla="*/ 0 h 1143"/>
              <a:gd name="connsiteX4" fmla="*/ 0 w 396538"/>
              <a:gd name="connsiteY4" fmla="*/ 1143 h 1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8" h="1143">
                <a:moveTo>
                  <a:pt x="0" y="1143"/>
                </a:moveTo>
                <a:lnTo>
                  <a:pt x="396538" y="1143"/>
                </a:lnTo>
                <a:lnTo>
                  <a:pt x="396538" y="0"/>
                </a:lnTo>
                <a:lnTo>
                  <a:pt x="11338" y="0"/>
                </a:lnTo>
                <a:lnTo>
                  <a:pt x="0" y="1143"/>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手繪多邊形 35"/>
          <p:cNvSpPr/>
          <p:nvPr/>
        </p:nvSpPr>
        <p:spPr>
          <a:xfrm>
            <a:off x="316997" y="3353941"/>
            <a:ext cx="765660" cy="911905"/>
          </a:xfrm>
          <a:custGeom>
            <a:avLst/>
            <a:gdLst>
              <a:gd name="connsiteX0" fmla="*/ 260689 w 645889"/>
              <a:gd name="connsiteY0" fmla="*/ 0 h 769257"/>
              <a:gd name="connsiteX1" fmla="*/ 645889 w 645889"/>
              <a:gd name="connsiteY1" fmla="*/ 385200 h 769257"/>
              <a:gd name="connsiteX2" fmla="*/ 645889 w 645889"/>
              <a:gd name="connsiteY2" fmla="*/ 769257 h 769257"/>
              <a:gd name="connsiteX3" fmla="*/ 249351 w 645889"/>
              <a:gd name="connsiteY3" fmla="*/ 769257 h 769257"/>
              <a:gd name="connsiteX4" fmla="*/ 189287 w 645889"/>
              <a:gd name="connsiteY4" fmla="*/ 763202 h 769257"/>
              <a:gd name="connsiteX5" fmla="*/ 0 w 645889"/>
              <a:gd name="connsiteY5" fmla="*/ 384629 h 769257"/>
              <a:gd name="connsiteX6" fmla="*/ 188685 w 645889"/>
              <a:gd name="connsiteY6" fmla="*/ 7259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5889" h="769257">
                <a:moveTo>
                  <a:pt x="260689" y="0"/>
                </a:moveTo>
                <a:cubicBezTo>
                  <a:pt x="473429" y="0"/>
                  <a:pt x="645889" y="172460"/>
                  <a:pt x="645889" y="385200"/>
                </a:cubicBezTo>
                <a:lnTo>
                  <a:pt x="645889" y="769257"/>
                </a:lnTo>
                <a:lnTo>
                  <a:pt x="249351" y="769257"/>
                </a:lnTo>
                <a:lnTo>
                  <a:pt x="189287" y="763202"/>
                </a:lnTo>
                <a:lnTo>
                  <a:pt x="0" y="384629"/>
                </a:lnTo>
                <a:lnTo>
                  <a:pt x="188685" y="7259"/>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02</a:t>
            </a:r>
            <a:endParaRPr lang="en-US" sz="2800" dirty="0"/>
          </a:p>
        </p:txBody>
      </p:sp>
      <p:sp>
        <p:nvSpPr>
          <p:cNvPr id="37" name="矩形 36"/>
          <p:cNvSpPr/>
          <p:nvPr/>
        </p:nvSpPr>
        <p:spPr>
          <a:xfrm>
            <a:off x="1171366" y="3440561"/>
            <a:ext cx="2784160" cy="738664"/>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
        <p:nvSpPr>
          <p:cNvPr id="40" name="手繪多邊形 39"/>
          <p:cNvSpPr/>
          <p:nvPr/>
        </p:nvSpPr>
        <p:spPr>
          <a:xfrm flipV="1">
            <a:off x="626026" y="4848913"/>
            <a:ext cx="3803147" cy="911905"/>
          </a:xfrm>
          <a:custGeom>
            <a:avLst/>
            <a:gdLst>
              <a:gd name="connsiteX0" fmla="*/ 0 w 3208226"/>
              <a:gd name="connsiteY0" fmla="*/ 769257 h 769257"/>
              <a:gd name="connsiteX1" fmla="*/ 3015912 w 3208226"/>
              <a:gd name="connsiteY1" fmla="*/ 769257 h 769257"/>
              <a:gd name="connsiteX2" fmla="*/ 3208226 w 3208226"/>
              <a:gd name="connsiteY2" fmla="*/ 384628 h 769257"/>
              <a:gd name="connsiteX3" fmla="*/ 3015912 w 3208226"/>
              <a:gd name="connsiteY3" fmla="*/ 0 h 769257"/>
              <a:gd name="connsiteX4" fmla="*/ 385200 w 3208226"/>
              <a:gd name="connsiteY4" fmla="*/ 0 h 769257"/>
              <a:gd name="connsiteX5" fmla="*/ 385200 w 3208226"/>
              <a:gd name="connsiteY5" fmla="*/ 384057 h 769257"/>
              <a:gd name="connsiteX6" fmla="*/ 0 w 3208226"/>
              <a:gd name="connsiteY6" fmla="*/ 769257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8226" h="769257">
                <a:moveTo>
                  <a:pt x="0" y="769257"/>
                </a:moveTo>
                <a:lnTo>
                  <a:pt x="3015912" y="769257"/>
                </a:lnTo>
                <a:lnTo>
                  <a:pt x="3208226" y="384628"/>
                </a:lnTo>
                <a:lnTo>
                  <a:pt x="3015912" y="0"/>
                </a:lnTo>
                <a:lnTo>
                  <a:pt x="385200" y="0"/>
                </a:lnTo>
                <a:lnTo>
                  <a:pt x="385200" y="384057"/>
                </a:lnTo>
                <a:cubicBezTo>
                  <a:pt x="385200" y="596797"/>
                  <a:pt x="212740" y="769257"/>
                  <a:pt x="0" y="769257"/>
                </a:cubicBezTo>
                <a:close/>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手繪多邊形 41"/>
          <p:cNvSpPr/>
          <p:nvPr/>
        </p:nvSpPr>
        <p:spPr>
          <a:xfrm flipV="1">
            <a:off x="612585" y="5760818"/>
            <a:ext cx="470070" cy="1355"/>
          </a:xfrm>
          <a:custGeom>
            <a:avLst/>
            <a:gdLst>
              <a:gd name="connsiteX0" fmla="*/ 0 w 396538"/>
              <a:gd name="connsiteY0" fmla="*/ 1143 h 1143"/>
              <a:gd name="connsiteX1" fmla="*/ 396538 w 396538"/>
              <a:gd name="connsiteY1" fmla="*/ 1143 h 1143"/>
              <a:gd name="connsiteX2" fmla="*/ 396538 w 396538"/>
              <a:gd name="connsiteY2" fmla="*/ 0 h 1143"/>
              <a:gd name="connsiteX3" fmla="*/ 11338 w 396538"/>
              <a:gd name="connsiteY3" fmla="*/ 0 h 1143"/>
              <a:gd name="connsiteX4" fmla="*/ 0 w 396538"/>
              <a:gd name="connsiteY4" fmla="*/ 1143 h 1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8" h="1143">
                <a:moveTo>
                  <a:pt x="0" y="1143"/>
                </a:moveTo>
                <a:lnTo>
                  <a:pt x="396538" y="1143"/>
                </a:lnTo>
                <a:lnTo>
                  <a:pt x="396538" y="0"/>
                </a:lnTo>
                <a:lnTo>
                  <a:pt x="11338" y="0"/>
                </a:lnTo>
                <a:lnTo>
                  <a:pt x="0" y="1143"/>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手繪多邊形 42"/>
          <p:cNvSpPr/>
          <p:nvPr/>
        </p:nvSpPr>
        <p:spPr>
          <a:xfrm>
            <a:off x="316997" y="4848913"/>
            <a:ext cx="765660" cy="911905"/>
          </a:xfrm>
          <a:custGeom>
            <a:avLst/>
            <a:gdLst>
              <a:gd name="connsiteX0" fmla="*/ 260689 w 645889"/>
              <a:gd name="connsiteY0" fmla="*/ 0 h 769257"/>
              <a:gd name="connsiteX1" fmla="*/ 645889 w 645889"/>
              <a:gd name="connsiteY1" fmla="*/ 385200 h 769257"/>
              <a:gd name="connsiteX2" fmla="*/ 645889 w 645889"/>
              <a:gd name="connsiteY2" fmla="*/ 769257 h 769257"/>
              <a:gd name="connsiteX3" fmla="*/ 249351 w 645889"/>
              <a:gd name="connsiteY3" fmla="*/ 769257 h 769257"/>
              <a:gd name="connsiteX4" fmla="*/ 189287 w 645889"/>
              <a:gd name="connsiteY4" fmla="*/ 763202 h 769257"/>
              <a:gd name="connsiteX5" fmla="*/ 0 w 645889"/>
              <a:gd name="connsiteY5" fmla="*/ 384629 h 769257"/>
              <a:gd name="connsiteX6" fmla="*/ 188685 w 645889"/>
              <a:gd name="connsiteY6" fmla="*/ 7259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5889" h="769257">
                <a:moveTo>
                  <a:pt x="260689" y="0"/>
                </a:moveTo>
                <a:cubicBezTo>
                  <a:pt x="473429" y="0"/>
                  <a:pt x="645889" y="172460"/>
                  <a:pt x="645889" y="385200"/>
                </a:cubicBezTo>
                <a:lnTo>
                  <a:pt x="645889" y="769257"/>
                </a:lnTo>
                <a:lnTo>
                  <a:pt x="249351" y="769257"/>
                </a:lnTo>
                <a:lnTo>
                  <a:pt x="189287" y="763202"/>
                </a:lnTo>
                <a:lnTo>
                  <a:pt x="0" y="384629"/>
                </a:lnTo>
                <a:lnTo>
                  <a:pt x="188685" y="7259"/>
                </a:lnTo>
                <a:close/>
              </a:path>
            </a:pathLst>
          </a:cu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03</a:t>
            </a:r>
            <a:endParaRPr lang="en-US" sz="2800" dirty="0"/>
          </a:p>
        </p:txBody>
      </p:sp>
      <p:sp>
        <p:nvSpPr>
          <p:cNvPr id="44" name="矩形 43"/>
          <p:cNvSpPr/>
          <p:nvPr/>
        </p:nvSpPr>
        <p:spPr>
          <a:xfrm>
            <a:off x="1171366" y="4935533"/>
            <a:ext cx="2784160" cy="738664"/>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
        <p:nvSpPr>
          <p:cNvPr id="47" name="手繪多邊形 46"/>
          <p:cNvSpPr/>
          <p:nvPr/>
        </p:nvSpPr>
        <p:spPr>
          <a:xfrm flipH="1" flipV="1">
            <a:off x="4714827" y="1858969"/>
            <a:ext cx="3803147" cy="911905"/>
          </a:xfrm>
          <a:custGeom>
            <a:avLst/>
            <a:gdLst>
              <a:gd name="connsiteX0" fmla="*/ 0 w 3208226"/>
              <a:gd name="connsiteY0" fmla="*/ 769257 h 769257"/>
              <a:gd name="connsiteX1" fmla="*/ 3015912 w 3208226"/>
              <a:gd name="connsiteY1" fmla="*/ 769257 h 769257"/>
              <a:gd name="connsiteX2" fmla="*/ 3208226 w 3208226"/>
              <a:gd name="connsiteY2" fmla="*/ 384628 h 769257"/>
              <a:gd name="connsiteX3" fmla="*/ 3015912 w 3208226"/>
              <a:gd name="connsiteY3" fmla="*/ 0 h 769257"/>
              <a:gd name="connsiteX4" fmla="*/ 385200 w 3208226"/>
              <a:gd name="connsiteY4" fmla="*/ 0 h 769257"/>
              <a:gd name="connsiteX5" fmla="*/ 385200 w 3208226"/>
              <a:gd name="connsiteY5" fmla="*/ 384057 h 769257"/>
              <a:gd name="connsiteX6" fmla="*/ 0 w 3208226"/>
              <a:gd name="connsiteY6" fmla="*/ 769257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8226" h="769257">
                <a:moveTo>
                  <a:pt x="0" y="769257"/>
                </a:moveTo>
                <a:lnTo>
                  <a:pt x="3015912" y="769257"/>
                </a:lnTo>
                <a:lnTo>
                  <a:pt x="3208226" y="384628"/>
                </a:lnTo>
                <a:lnTo>
                  <a:pt x="3015912" y="0"/>
                </a:lnTo>
                <a:lnTo>
                  <a:pt x="385200" y="0"/>
                </a:lnTo>
                <a:lnTo>
                  <a:pt x="385200" y="384057"/>
                </a:lnTo>
                <a:cubicBezTo>
                  <a:pt x="385200" y="596797"/>
                  <a:pt x="212740" y="769257"/>
                  <a:pt x="0" y="769257"/>
                </a:cubicBezTo>
                <a:close/>
              </a:path>
            </a:pathLst>
          </a:cu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手繪多邊形 48"/>
          <p:cNvSpPr/>
          <p:nvPr/>
        </p:nvSpPr>
        <p:spPr>
          <a:xfrm flipH="1" flipV="1">
            <a:off x="8061345" y="2770874"/>
            <a:ext cx="470070" cy="1355"/>
          </a:xfrm>
          <a:custGeom>
            <a:avLst/>
            <a:gdLst>
              <a:gd name="connsiteX0" fmla="*/ 0 w 396538"/>
              <a:gd name="connsiteY0" fmla="*/ 1143 h 1143"/>
              <a:gd name="connsiteX1" fmla="*/ 396538 w 396538"/>
              <a:gd name="connsiteY1" fmla="*/ 1143 h 1143"/>
              <a:gd name="connsiteX2" fmla="*/ 396538 w 396538"/>
              <a:gd name="connsiteY2" fmla="*/ 0 h 1143"/>
              <a:gd name="connsiteX3" fmla="*/ 11338 w 396538"/>
              <a:gd name="connsiteY3" fmla="*/ 0 h 1143"/>
              <a:gd name="connsiteX4" fmla="*/ 0 w 396538"/>
              <a:gd name="connsiteY4" fmla="*/ 1143 h 1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8" h="1143">
                <a:moveTo>
                  <a:pt x="0" y="1143"/>
                </a:moveTo>
                <a:lnTo>
                  <a:pt x="396538" y="1143"/>
                </a:lnTo>
                <a:lnTo>
                  <a:pt x="396538" y="0"/>
                </a:lnTo>
                <a:lnTo>
                  <a:pt x="11338" y="0"/>
                </a:lnTo>
                <a:lnTo>
                  <a:pt x="0" y="1143"/>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手繪多邊形 49"/>
          <p:cNvSpPr/>
          <p:nvPr/>
        </p:nvSpPr>
        <p:spPr>
          <a:xfrm flipH="1">
            <a:off x="8061343" y="1858969"/>
            <a:ext cx="765660" cy="911905"/>
          </a:xfrm>
          <a:custGeom>
            <a:avLst/>
            <a:gdLst>
              <a:gd name="connsiteX0" fmla="*/ 260689 w 645889"/>
              <a:gd name="connsiteY0" fmla="*/ 0 h 769257"/>
              <a:gd name="connsiteX1" fmla="*/ 645889 w 645889"/>
              <a:gd name="connsiteY1" fmla="*/ 385200 h 769257"/>
              <a:gd name="connsiteX2" fmla="*/ 645889 w 645889"/>
              <a:gd name="connsiteY2" fmla="*/ 769257 h 769257"/>
              <a:gd name="connsiteX3" fmla="*/ 249351 w 645889"/>
              <a:gd name="connsiteY3" fmla="*/ 769257 h 769257"/>
              <a:gd name="connsiteX4" fmla="*/ 189287 w 645889"/>
              <a:gd name="connsiteY4" fmla="*/ 763202 h 769257"/>
              <a:gd name="connsiteX5" fmla="*/ 0 w 645889"/>
              <a:gd name="connsiteY5" fmla="*/ 384629 h 769257"/>
              <a:gd name="connsiteX6" fmla="*/ 188685 w 645889"/>
              <a:gd name="connsiteY6" fmla="*/ 7259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5889" h="769257">
                <a:moveTo>
                  <a:pt x="260689" y="0"/>
                </a:moveTo>
                <a:cubicBezTo>
                  <a:pt x="473429" y="0"/>
                  <a:pt x="645889" y="172460"/>
                  <a:pt x="645889" y="385200"/>
                </a:cubicBezTo>
                <a:lnTo>
                  <a:pt x="645889" y="769257"/>
                </a:lnTo>
                <a:lnTo>
                  <a:pt x="249351" y="769257"/>
                </a:lnTo>
                <a:lnTo>
                  <a:pt x="189287" y="763202"/>
                </a:lnTo>
                <a:lnTo>
                  <a:pt x="0" y="384629"/>
                </a:lnTo>
                <a:lnTo>
                  <a:pt x="188685" y="7259"/>
                </a:lnTo>
                <a:close/>
              </a:path>
            </a:pathLst>
          </a:cu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04</a:t>
            </a:r>
            <a:endParaRPr lang="en-US" sz="2800" dirty="0"/>
          </a:p>
        </p:txBody>
      </p:sp>
      <p:sp>
        <p:nvSpPr>
          <p:cNvPr id="51" name="矩形 50"/>
          <p:cNvSpPr/>
          <p:nvPr/>
        </p:nvSpPr>
        <p:spPr>
          <a:xfrm flipH="1">
            <a:off x="5188474" y="1945589"/>
            <a:ext cx="2784160" cy="738664"/>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
        <p:nvSpPr>
          <p:cNvPr id="54" name="手繪多邊形 53"/>
          <p:cNvSpPr/>
          <p:nvPr/>
        </p:nvSpPr>
        <p:spPr>
          <a:xfrm flipH="1" flipV="1">
            <a:off x="4714827" y="3353941"/>
            <a:ext cx="3803147" cy="911905"/>
          </a:xfrm>
          <a:custGeom>
            <a:avLst/>
            <a:gdLst>
              <a:gd name="connsiteX0" fmla="*/ 0 w 3208226"/>
              <a:gd name="connsiteY0" fmla="*/ 769257 h 769257"/>
              <a:gd name="connsiteX1" fmla="*/ 3015912 w 3208226"/>
              <a:gd name="connsiteY1" fmla="*/ 769257 h 769257"/>
              <a:gd name="connsiteX2" fmla="*/ 3208226 w 3208226"/>
              <a:gd name="connsiteY2" fmla="*/ 384628 h 769257"/>
              <a:gd name="connsiteX3" fmla="*/ 3015912 w 3208226"/>
              <a:gd name="connsiteY3" fmla="*/ 0 h 769257"/>
              <a:gd name="connsiteX4" fmla="*/ 385200 w 3208226"/>
              <a:gd name="connsiteY4" fmla="*/ 0 h 769257"/>
              <a:gd name="connsiteX5" fmla="*/ 385200 w 3208226"/>
              <a:gd name="connsiteY5" fmla="*/ 384057 h 769257"/>
              <a:gd name="connsiteX6" fmla="*/ 0 w 3208226"/>
              <a:gd name="connsiteY6" fmla="*/ 769257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8226" h="769257">
                <a:moveTo>
                  <a:pt x="0" y="769257"/>
                </a:moveTo>
                <a:lnTo>
                  <a:pt x="3015912" y="769257"/>
                </a:lnTo>
                <a:lnTo>
                  <a:pt x="3208226" y="384628"/>
                </a:lnTo>
                <a:lnTo>
                  <a:pt x="3015912" y="0"/>
                </a:lnTo>
                <a:lnTo>
                  <a:pt x="385200" y="0"/>
                </a:lnTo>
                <a:lnTo>
                  <a:pt x="385200" y="384057"/>
                </a:lnTo>
                <a:cubicBezTo>
                  <a:pt x="385200" y="596797"/>
                  <a:pt x="212740" y="769257"/>
                  <a:pt x="0" y="769257"/>
                </a:cubicBezTo>
                <a:close/>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手繪多邊形 55"/>
          <p:cNvSpPr/>
          <p:nvPr/>
        </p:nvSpPr>
        <p:spPr>
          <a:xfrm flipH="1" flipV="1">
            <a:off x="8061345" y="4265846"/>
            <a:ext cx="470070" cy="1355"/>
          </a:xfrm>
          <a:custGeom>
            <a:avLst/>
            <a:gdLst>
              <a:gd name="connsiteX0" fmla="*/ 0 w 396538"/>
              <a:gd name="connsiteY0" fmla="*/ 1143 h 1143"/>
              <a:gd name="connsiteX1" fmla="*/ 396538 w 396538"/>
              <a:gd name="connsiteY1" fmla="*/ 1143 h 1143"/>
              <a:gd name="connsiteX2" fmla="*/ 396538 w 396538"/>
              <a:gd name="connsiteY2" fmla="*/ 0 h 1143"/>
              <a:gd name="connsiteX3" fmla="*/ 11338 w 396538"/>
              <a:gd name="connsiteY3" fmla="*/ 0 h 1143"/>
              <a:gd name="connsiteX4" fmla="*/ 0 w 396538"/>
              <a:gd name="connsiteY4" fmla="*/ 1143 h 1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8" h="1143">
                <a:moveTo>
                  <a:pt x="0" y="1143"/>
                </a:moveTo>
                <a:lnTo>
                  <a:pt x="396538" y="1143"/>
                </a:lnTo>
                <a:lnTo>
                  <a:pt x="396538" y="0"/>
                </a:lnTo>
                <a:lnTo>
                  <a:pt x="11338" y="0"/>
                </a:lnTo>
                <a:lnTo>
                  <a:pt x="0" y="1143"/>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手繪多邊形 56"/>
          <p:cNvSpPr/>
          <p:nvPr/>
        </p:nvSpPr>
        <p:spPr>
          <a:xfrm flipH="1">
            <a:off x="8061343" y="3353941"/>
            <a:ext cx="765660" cy="911905"/>
          </a:xfrm>
          <a:custGeom>
            <a:avLst/>
            <a:gdLst>
              <a:gd name="connsiteX0" fmla="*/ 260689 w 645889"/>
              <a:gd name="connsiteY0" fmla="*/ 0 h 769257"/>
              <a:gd name="connsiteX1" fmla="*/ 645889 w 645889"/>
              <a:gd name="connsiteY1" fmla="*/ 385200 h 769257"/>
              <a:gd name="connsiteX2" fmla="*/ 645889 w 645889"/>
              <a:gd name="connsiteY2" fmla="*/ 769257 h 769257"/>
              <a:gd name="connsiteX3" fmla="*/ 249351 w 645889"/>
              <a:gd name="connsiteY3" fmla="*/ 769257 h 769257"/>
              <a:gd name="connsiteX4" fmla="*/ 189287 w 645889"/>
              <a:gd name="connsiteY4" fmla="*/ 763202 h 769257"/>
              <a:gd name="connsiteX5" fmla="*/ 0 w 645889"/>
              <a:gd name="connsiteY5" fmla="*/ 384629 h 769257"/>
              <a:gd name="connsiteX6" fmla="*/ 188685 w 645889"/>
              <a:gd name="connsiteY6" fmla="*/ 7259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5889" h="769257">
                <a:moveTo>
                  <a:pt x="260689" y="0"/>
                </a:moveTo>
                <a:cubicBezTo>
                  <a:pt x="473429" y="0"/>
                  <a:pt x="645889" y="172460"/>
                  <a:pt x="645889" y="385200"/>
                </a:cubicBezTo>
                <a:lnTo>
                  <a:pt x="645889" y="769257"/>
                </a:lnTo>
                <a:lnTo>
                  <a:pt x="249351" y="769257"/>
                </a:lnTo>
                <a:lnTo>
                  <a:pt x="189287" y="763202"/>
                </a:lnTo>
                <a:lnTo>
                  <a:pt x="0" y="384629"/>
                </a:lnTo>
                <a:lnTo>
                  <a:pt x="188685" y="7259"/>
                </a:lnTo>
                <a:close/>
              </a:path>
            </a:pathLst>
          </a:cu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05</a:t>
            </a:r>
            <a:endParaRPr lang="en-US" sz="2800" dirty="0"/>
          </a:p>
        </p:txBody>
      </p:sp>
      <p:sp>
        <p:nvSpPr>
          <p:cNvPr id="58" name="矩形 57"/>
          <p:cNvSpPr/>
          <p:nvPr/>
        </p:nvSpPr>
        <p:spPr>
          <a:xfrm flipH="1">
            <a:off x="5188474" y="3440561"/>
            <a:ext cx="2784160" cy="738664"/>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
        <p:nvSpPr>
          <p:cNvPr id="61" name="手繪多邊形 60"/>
          <p:cNvSpPr/>
          <p:nvPr/>
        </p:nvSpPr>
        <p:spPr>
          <a:xfrm flipH="1" flipV="1">
            <a:off x="4714827" y="4848913"/>
            <a:ext cx="3803147" cy="911905"/>
          </a:xfrm>
          <a:custGeom>
            <a:avLst/>
            <a:gdLst>
              <a:gd name="connsiteX0" fmla="*/ 0 w 3208226"/>
              <a:gd name="connsiteY0" fmla="*/ 769257 h 769257"/>
              <a:gd name="connsiteX1" fmla="*/ 3015912 w 3208226"/>
              <a:gd name="connsiteY1" fmla="*/ 769257 h 769257"/>
              <a:gd name="connsiteX2" fmla="*/ 3208226 w 3208226"/>
              <a:gd name="connsiteY2" fmla="*/ 384628 h 769257"/>
              <a:gd name="connsiteX3" fmla="*/ 3015912 w 3208226"/>
              <a:gd name="connsiteY3" fmla="*/ 0 h 769257"/>
              <a:gd name="connsiteX4" fmla="*/ 385200 w 3208226"/>
              <a:gd name="connsiteY4" fmla="*/ 0 h 769257"/>
              <a:gd name="connsiteX5" fmla="*/ 385200 w 3208226"/>
              <a:gd name="connsiteY5" fmla="*/ 384057 h 769257"/>
              <a:gd name="connsiteX6" fmla="*/ 0 w 3208226"/>
              <a:gd name="connsiteY6" fmla="*/ 769257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8226" h="769257">
                <a:moveTo>
                  <a:pt x="0" y="769257"/>
                </a:moveTo>
                <a:lnTo>
                  <a:pt x="3015912" y="769257"/>
                </a:lnTo>
                <a:lnTo>
                  <a:pt x="3208226" y="384628"/>
                </a:lnTo>
                <a:lnTo>
                  <a:pt x="3015912" y="0"/>
                </a:lnTo>
                <a:lnTo>
                  <a:pt x="385200" y="0"/>
                </a:lnTo>
                <a:lnTo>
                  <a:pt x="385200" y="384057"/>
                </a:lnTo>
                <a:cubicBezTo>
                  <a:pt x="385200" y="596797"/>
                  <a:pt x="212740" y="769257"/>
                  <a:pt x="0" y="769257"/>
                </a:cubicBezTo>
                <a:close/>
              </a:path>
            </a:pathLst>
          </a:cu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手繪多邊形 62"/>
          <p:cNvSpPr/>
          <p:nvPr/>
        </p:nvSpPr>
        <p:spPr>
          <a:xfrm flipH="1" flipV="1">
            <a:off x="8061345" y="5760818"/>
            <a:ext cx="470070" cy="1355"/>
          </a:xfrm>
          <a:custGeom>
            <a:avLst/>
            <a:gdLst>
              <a:gd name="connsiteX0" fmla="*/ 0 w 396538"/>
              <a:gd name="connsiteY0" fmla="*/ 1143 h 1143"/>
              <a:gd name="connsiteX1" fmla="*/ 396538 w 396538"/>
              <a:gd name="connsiteY1" fmla="*/ 1143 h 1143"/>
              <a:gd name="connsiteX2" fmla="*/ 396538 w 396538"/>
              <a:gd name="connsiteY2" fmla="*/ 0 h 1143"/>
              <a:gd name="connsiteX3" fmla="*/ 11338 w 396538"/>
              <a:gd name="connsiteY3" fmla="*/ 0 h 1143"/>
              <a:gd name="connsiteX4" fmla="*/ 0 w 396538"/>
              <a:gd name="connsiteY4" fmla="*/ 1143 h 1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38" h="1143">
                <a:moveTo>
                  <a:pt x="0" y="1143"/>
                </a:moveTo>
                <a:lnTo>
                  <a:pt x="396538" y="1143"/>
                </a:lnTo>
                <a:lnTo>
                  <a:pt x="396538" y="0"/>
                </a:lnTo>
                <a:lnTo>
                  <a:pt x="11338" y="0"/>
                </a:lnTo>
                <a:lnTo>
                  <a:pt x="0" y="1143"/>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手繪多邊形 63"/>
          <p:cNvSpPr/>
          <p:nvPr/>
        </p:nvSpPr>
        <p:spPr>
          <a:xfrm flipH="1">
            <a:off x="8061343" y="4848913"/>
            <a:ext cx="765660" cy="911905"/>
          </a:xfrm>
          <a:custGeom>
            <a:avLst/>
            <a:gdLst>
              <a:gd name="connsiteX0" fmla="*/ 260689 w 645889"/>
              <a:gd name="connsiteY0" fmla="*/ 0 h 769257"/>
              <a:gd name="connsiteX1" fmla="*/ 645889 w 645889"/>
              <a:gd name="connsiteY1" fmla="*/ 385200 h 769257"/>
              <a:gd name="connsiteX2" fmla="*/ 645889 w 645889"/>
              <a:gd name="connsiteY2" fmla="*/ 769257 h 769257"/>
              <a:gd name="connsiteX3" fmla="*/ 249351 w 645889"/>
              <a:gd name="connsiteY3" fmla="*/ 769257 h 769257"/>
              <a:gd name="connsiteX4" fmla="*/ 189287 w 645889"/>
              <a:gd name="connsiteY4" fmla="*/ 763202 h 769257"/>
              <a:gd name="connsiteX5" fmla="*/ 0 w 645889"/>
              <a:gd name="connsiteY5" fmla="*/ 384629 h 769257"/>
              <a:gd name="connsiteX6" fmla="*/ 188685 w 645889"/>
              <a:gd name="connsiteY6" fmla="*/ 7259 h 76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5889" h="769257">
                <a:moveTo>
                  <a:pt x="260689" y="0"/>
                </a:moveTo>
                <a:cubicBezTo>
                  <a:pt x="473429" y="0"/>
                  <a:pt x="645889" y="172460"/>
                  <a:pt x="645889" y="385200"/>
                </a:cubicBezTo>
                <a:lnTo>
                  <a:pt x="645889" y="769257"/>
                </a:lnTo>
                <a:lnTo>
                  <a:pt x="249351" y="769257"/>
                </a:lnTo>
                <a:lnTo>
                  <a:pt x="189287" y="763202"/>
                </a:lnTo>
                <a:lnTo>
                  <a:pt x="0" y="384629"/>
                </a:lnTo>
                <a:lnTo>
                  <a:pt x="188685" y="7259"/>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06</a:t>
            </a:r>
            <a:endParaRPr lang="en-US" sz="2800" dirty="0"/>
          </a:p>
        </p:txBody>
      </p:sp>
      <p:sp>
        <p:nvSpPr>
          <p:cNvPr id="65" name="矩形 64"/>
          <p:cNvSpPr/>
          <p:nvPr/>
        </p:nvSpPr>
        <p:spPr>
          <a:xfrm flipH="1">
            <a:off x="5188474" y="4935533"/>
            <a:ext cx="2784160" cy="738664"/>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135487682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114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 name="六邊形 1"/>
          <p:cNvSpPr/>
          <p:nvPr/>
        </p:nvSpPr>
        <p:spPr>
          <a:xfrm>
            <a:off x="638629" y="1335316"/>
            <a:ext cx="3439885" cy="2119086"/>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直線接點 7"/>
          <p:cNvCxnSpPr/>
          <p:nvPr/>
        </p:nvCxnSpPr>
        <p:spPr>
          <a:xfrm>
            <a:off x="1226460" y="1872343"/>
            <a:ext cx="227148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 name="橢圓 8"/>
          <p:cNvSpPr/>
          <p:nvPr/>
        </p:nvSpPr>
        <p:spPr>
          <a:xfrm>
            <a:off x="3026229" y="2873831"/>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01</a:t>
            </a:r>
            <a:endParaRPr lang="en-US" sz="3200" dirty="0"/>
          </a:p>
        </p:txBody>
      </p:sp>
      <p:sp>
        <p:nvSpPr>
          <p:cNvPr id="11" name="文字方塊 22"/>
          <p:cNvSpPr txBox="1"/>
          <p:nvPr/>
        </p:nvSpPr>
        <p:spPr>
          <a:xfrm>
            <a:off x="1226460" y="1335316"/>
            <a:ext cx="915635" cy="584775"/>
          </a:xfrm>
          <a:prstGeom prst="rect">
            <a:avLst/>
          </a:prstGeom>
          <a:noFill/>
        </p:spPr>
        <p:txBody>
          <a:bodyPr wrap="non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dirty="0" smtClean="0"/>
              <a:t>Title</a:t>
            </a:r>
            <a:endParaRPr lang="en-US" sz="3200" dirty="0"/>
          </a:p>
        </p:txBody>
      </p:sp>
      <p:sp>
        <p:nvSpPr>
          <p:cNvPr id="12" name="文字方塊 23"/>
          <p:cNvSpPr txBox="1"/>
          <p:nvPr/>
        </p:nvSpPr>
        <p:spPr>
          <a:xfrm>
            <a:off x="1217242" y="1993027"/>
            <a:ext cx="2700345"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a:t>
            </a:r>
            <a:r>
              <a:rPr lang="en-US" sz="1600" dirty="0"/>
              <a:t> The quick brown fox jumps over the lazy dog. </a:t>
            </a:r>
            <a:r>
              <a:rPr lang="en-US" sz="1600" dirty="0" smtClean="0"/>
              <a:t> </a:t>
            </a:r>
          </a:p>
        </p:txBody>
      </p:sp>
      <p:sp>
        <p:nvSpPr>
          <p:cNvPr id="13" name="六邊形 12"/>
          <p:cNvSpPr/>
          <p:nvPr/>
        </p:nvSpPr>
        <p:spPr>
          <a:xfrm>
            <a:off x="4775200" y="1335316"/>
            <a:ext cx="3439885" cy="2119086"/>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 name="直線接點 13"/>
          <p:cNvCxnSpPr/>
          <p:nvPr/>
        </p:nvCxnSpPr>
        <p:spPr>
          <a:xfrm>
            <a:off x="5363031" y="1872343"/>
            <a:ext cx="227148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橢圓 14"/>
          <p:cNvSpPr/>
          <p:nvPr/>
        </p:nvSpPr>
        <p:spPr>
          <a:xfrm>
            <a:off x="7162800" y="2873831"/>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02</a:t>
            </a:r>
            <a:endParaRPr lang="en-US" sz="3200" dirty="0"/>
          </a:p>
        </p:txBody>
      </p:sp>
      <p:sp>
        <p:nvSpPr>
          <p:cNvPr id="16" name="文字方塊 22"/>
          <p:cNvSpPr txBox="1"/>
          <p:nvPr/>
        </p:nvSpPr>
        <p:spPr>
          <a:xfrm>
            <a:off x="5363031" y="1335316"/>
            <a:ext cx="915635" cy="584775"/>
          </a:xfrm>
          <a:prstGeom prst="rect">
            <a:avLst/>
          </a:prstGeom>
          <a:noFill/>
        </p:spPr>
        <p:txBody>
          <a:bodyPr wrap="non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dirty="0" smtClean="0"/>
              <a:t>Title</a:t>
            </a:r>
            <a:endParaRPr lang="en-US" sz="3200" dirty="0"/>
          </a:p>
        </p:txBody>
      </p:sp>
      <p:sp>
        <p:nvSpPr>
          <p:cNvPr id="17" name="文字方塊 23"/>
          <p:cNvSpPr txBox="1"/>
          <p:nvPr/>
        </p:nvSpPr>
        <p:spPr>
          <a:xfrm>
            <a:off x="5353813" y="1993027"/>
            <a:ext cx="2700345"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a:t>
            </a:r>
            <a:r>
              <a:rPr lang="en-US" sz="1600" dirty="0"/>
              <a:t> The quick brown fox jumps over the lazy dog. </a:t>
            </a:r>
            <a:r>
              <a:rPr lang="en-US" sz="1600" dirty="0" smtClean="0"/>
              <a:t> </a:t>
            </a:r>
          </a:p>
        </p:txBody>
      </p:sp>
      <p:sp>
        <p:nvSpPr>
          <p:cNvPr id="18" name="六邊形 17"/>
          <p:cNvSpPr/>
          <p:nvPr/>
        </p:nvSpPr>
        <p:spPr>
          <a:xfrm>
            <a:off x="638629" y="3962402"/>
            <a:ext cx="3439885" cy="2119086"/>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直線接點 18"/>
          <p:cNvCxnSpPr/>
          <p:nvPr/>
        </p:nvCxnSpPr>
        <p:spPr>
          <a:xfrm>
            <a:off x="1226460" y="4499429"/>
            <a:ext cx="227148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橢圓 19"/>
          <p:cNvSpPr/>
          <p:nvPr/>
        </p:nvSpPr>
        <p:spPr>
          <a:xfrm>
            <a:off x="3026229" y="5500917"/>
            <a:ext cx="914400" cy="914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03</a:t>
            </a:r>
            <a:endParaRPr lang="en-US" sz="3200" dirty="0"/>
          </a:p>
        </p:txBody>
      </p:sp>
      <p:sp>
        <p:nvSpPr>
          <p:cNvPr id="21" name="文字方塊 22"/>
          <p:cNvSpPr txBox="1"/>
          <p:nvPr/>
        </p:nvSpPr>
        <p:spPr>
          <a:xfrm>
            <a:off x="1226460" y="3962402"/>
            <a:ext cx="915635" cy="584775"/>
          </a:xfrm>
          <a:prstGeom prst="rect">
            <a:avLst/>
          </a:prstGeom>
          <a:noFill/>
        </p:spPr>
        <p:txBody>
          <a:bodyPr wrap="non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dirty="0" smtClean="0"/>
              <a:t>Title</a:t>
            </a:r>
            <a:endParaRPr lang="en-US" sz="3200" dirty="0"/>
          </a:p>
        </p:txBody>
      </p:sp>
      <p:sp>
        <p:nvSpPr>
          <p:cNvPr id="22" name="文字方塊 23"/>
          <p:cNvSpPr txBox="1"/>
          <p:nvPr/>
        </p:nvSpPr>
        <p:spPr>
          <a:xfrm>
            <a:off x="1217242" y="4620113"/>
            <a:ext cx="2700345"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a:t>
            </a:r>
            <a:r>
              <a:rPr lang="en-US" sz="1600" dirty="0"/>
              <a:t> The quick brown fox jumps over the lazy dog. </a:t>
            </a:r>
            <a:r>
              <a:rPr lang="en-US" sz="1600" dirty="0" smtClean="0"/>
              <a:t> </a:t>
            </a:r>
          </a:p>
        </p:txBody>
      </p:sp>
      <p:sp>
        <p:nvSpPr>
          <p:cNvPr id="23" name="六邊形 22"/>
          <p:cNvSpPr/>
          <p:nvPr/>
        </p:nvSpPr>
        <p:spPr>
          <a:xfrm>
            <a:off x="4775200" y="3962402"/>
            <a:ext cx="3439885" cy="2119086"/>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 name="直線接點 23"/>
          <p:cNvCxnSpPr/>
          <p:nvPr/>
        </p:nvCxnSpPr>
        <p:spPr>
          <a:xfrm>
            <a:off x="5363031" y="4499429"/>
            <a:ext cx="227148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橢圓 24"/>
          <p:cNvSpPr/>
          <p:nvPr/>
        </p:nvSpPr>
        <p:spPr>
          <a:xfrm>
            <a:off x="7162800" y="5500917"/>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04</a:t>
            </a:r>
            <a:endParaRPr lang="en-US" sz="3200" dirty="0"/>
          </a:p>
        </p:txBody>
      </p:sp>
      <p:sp>
        <p:nvSpPr>
          <p:cNvPr id="26" name="文字方塊 22"/>
          <p:cNvSpPr txBox="1"/>
          <p:nvPr/>
        </p:nvSpPr>
        <p:spPr>
          <a:xfrm>
            <a:off x="5363031" y="3962402"/>
            <a:ext cx="915635" cy="584775"/>
          </a:xfrm>
          <a:prstGeom prst="rect">
            <a:avLst/>
          </a:prstGeom>
          <a:noFill/>
        </p:spPr>
        <p:txBody>
          <a:bodyPr wrap="non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dirty="0" smtClean="0"/>
              <a:t>Title</a:t>
            </a:r>
            <a:endParaRPr lang="en-US" sz="3200" dirty="0"/>
          </a:p>
        </p:txBody>
      </p:sp>
      <p:sp>
        <p:nvSpPr>
          <p:cNvPr id="27" name="文字方塊 23"/>
          <p:cNvSpPr txBox="1"/>
          <p:nvPr/>
        </p:nvSpPr>
        <p:spPr>
          <a:xfrm>
            <a:off x="5353813" y="4620113"/>
            <a:ext cx="2700345"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a:t>
            </a:r>
            <a:r>
              <a:rPr lang="en-US" sz="1600" dirty="0"/>
              <a:t> The quick brown fox jumps over the lazy dog. </a:t>
            </a:r>
            <a:r>
              <a:rPr lang="en-US" sz="1600" dirty="0" smtClean="0"/>
              <a:t> </a:t>
            </a:r>
          </a:p>
        </p:txBody>
      </p:sp>
    </p:spTree>
    <p:extLst>
      <p:ext uri="{BB962C8B-B14F-4D97-AF65-F5344CB8AC3E}">
        <p14:creationId xmlns:p14="http://schemas.microsoft.com/office/powerpoint/2010/main" val="2753076313"/>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115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1537426" y="191402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9" name="群組 8"/>
          <p:cNvGrpSpPr/>
          <p:nvPr/>
        </p:nvGrpSpPr>
        <p:grpSpPr>
          <a:xfrm>
            <a:off x="954496" y="2071901"/>
            <a:ext cx="582930" cy="422910"/>
            <a:chOff x="2068830" y="3314700"/>
            <a:chExt cx="582930" cy="422910"/>
          </a:xfrm>
        </p:grpSpPr>
        <p:sp>
          <p:nvSpPr>
            <p:cNvPr id="10" name="矩形 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1537426" y="296253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954496" y="3120413"/>
            <a:ext cx="582930" cy="422910"/>
            <a:chOff x="2068830" y="3314700"/>
            <a:chExt cx="582930" cy="422910"/>
          </a:xfrm>
        </p:grpSpPr>
        <p:sp>
          <p:nvSpPr>
            <p:cNvPr id="14" name="矩形 1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537426" y="40110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7" name="群組 16"/>
          <p:cNvGrpSpPr/>
          <p:nvPr/>
        </p:nvGrpSpPr>
        <p:grpSpPr>
          <a:xfrm>
            <a:off x="954496" y="4168925"/>
            <a:ext cx="582930" cy="422910"/>
            <a:chOff x="2068830" y="3314700"/>
            <a:chExt cx="582930" cy="422910"/>
          </a:xfrm>
        </p:grpSpPr>
        <p:sp>
          <p:nvSpPr>
            <p:cNvPr id="18" name="矩形 1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537426" y="50595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954496" y="5217437"/>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pic>
        <p:nvPicPr>
          <p:cNvPr id="24" name="圖片 2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788625" y="1706141"/>
            <a:ext cx="3750130" cy="4254246"/>
          </a:xfrm>
          <a:prstGeom prst="rect">
            <a:avLst/>
          </a:prstGeom>
        </p:spPr>
      </p:pic>
    </p:spTree>
    <p:extLst>
      <p:ext uri="{BB962C8B-B14F-4D97-AF65-F5344CB8AC3E}">
        <p14:creationId xmlns:p14="http://schemas.microsoft.com/office/powerpoint/2010/main" val="3032128187"/>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116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1521632" y="1434576"/>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手繪多邊形 8"/>
          <p:cNvSpPr/>
          <p:nvPr/>
        </p:nvSpPr>
        <p:spPr>
          <a:xfrm>
            <a:off x="2220132" y="2539476"/>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手繪多邊形 9"/>
          <p:cNvSpPr/>
          <p:nvPr/>
        </p:nvSpPr>
        <p:spPr>
          <a:xfrm>
            <a:off x="1521632" y="3644376"/>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手繪多邊形 10"/>
          <p:cNvSpPr/>
          <p:nvPr/>
        </p:nvSpPr>
        <p:spPr>
          <a:xfrm>
            <a:off x="2220132" y="4749276"/>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矩形 11"/>
          <p:cNvSpPr/>
          <p:nvPr/>
        </p:nvSpPr>
        <p:spPr>
          <a:xfrm>
            <a:off x="2815437" y="1758042"/>
            <a:ext cx="4305300" cy="723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矩形 12"/>
          <p:cNvSpPr/>
          <p:nvPr/>
        </p:nvSpPr>
        <p:spPr>
          <a:xfrm>
            <a:off x="3568700" y="2867677"/>
            <a:ext cx="4305300" cy="72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矩形 13"/>
          <p:cNvSpPr/>
          <p:nvPr/>
        </p:nvSpPr>
        <p:spPr>
          <a:xfrm>
            <a:off x="2844800" y="3965815"/>
            <a:ext cx="4305300" cy="7239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矩形 14"/>
          <p:cNvSpPr/>
          <p:nvPr/>
        </p:nvSpPr>
        <p:spPr>
          <a:xfrm>
            <a:off x="3568700" y="5063953"/>
            <a:ext cx="4305300" cy="7239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矩形 15"/>
          <p:cNvSpPr/>
          <p:nvPr/>
        </p:nvSpPr>
        <p:spPr>
          <a:xfrm>
            <a:off x="2844800" y="1869879"/>
            <a:ext cx="4156526"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p>
        </p:txBody>
      </p:sp>
      <p:sp>
        <p:nvSpPr>
          <p:cNvPr id="17" name="矩形 16"/>
          <p:cNvSpPr/>
          <p:nvPr/>
        </p:nvSpPr>
        <p:spPr>
          <a:xfrm>
            <a:off x="2844800" y="4066155"/>
            <a:ext cx="4156526"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p>
        </p:txBody>
      </p:sp>
      <p:sp>
        <p:nvSpPr>
          <p:cNvPr id="18" name="矩形 17"/>
          <p:cNvSpPr/>
          <p:nvPr/>
        </p:nvSpPr>
        <p:spPr>
          <a:xfrm>
            <a:off x="3643087" y="2968017"/>
            <a:ext cx="4156526"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p>
        </p:txBody>
      </p:sp>
      <p:sp>
        <p:nvSpPr>
          <p:cNvPr id="19" name="矩形 18"/>
          <p:cNvSpPr/>
          <p:nvPr/>
        </p:nvSpPr>
        <p:spPr>
          <a:xfrm>
            <a:off x="3643087" y="5157872"/>
            <a:ext cx="4156526"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p>
        </p:txBody>
      </p:sp>
      <p:grpSp>
        <p:nvGrpSpPr>
          <p:cNvPr id="20" name="群組 19"/>
          <p:cNvGrpSpPr/>
          <p:nvPr/>
        </p:nvGrpSpPr>
        <p:grpSpPr>
          <a:xfrm>
            <a:off x="2586292" y="5228254"/>
            <a:ext cx="478916" cy="39529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3" name="手繪多邊形 22"/>
          <p:cNvSpPr>
            <a:spLocks/>
          </p:cNvSpPr>
          <p:nvPr/>
        </p:nvSpPr>
        <p:spPr bwMode="auto">
          <a:xfrm flipV="1">
            <a:off x="2675639" y="2938857"/>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4" name="群組 23"/>
          <p:cNvGrpSpPr/>
          <p:nvPr/>
        </p:nvGrpSpPr>
        <p:grpSpPr>
          <a:xfrm>
            <a:off x="1892439" y="1877367"/>
            <a:ext cx="469622" cy="467672"/>
            <a:chOff x="35309818" y="13261794"/>
            <a:chExt cx="2516828" cy="2506357"/>
          </a:xfrm>
          <a:solidFill>
            <a:schemeClr val="bg1"/>
          </a:solidFill>
        </p:grpSpPr>
        <p:sp>
          <p:nvSpPr>
            <p:cNvPr id="25" name="手繪多邊形 2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33" name="群組 32"/>
          <p:cNvGrpSpPr/>
          <p:nvPr/>
        </p:nvGrpSpPr>
        <p:grpSpPr>
          <a:xfrm>
            <a:off x="1885024" y="4141729"/>
            <a:ext cx="484452" cy="358548"/>
            <a:chOff x="4120407" y="4174776"/>
            <a:chExt cx="438956" cy="324876"/>
          </a:xfrm>
          <a:solidFill>
            <a:schemeClr val="bg1"/>
          </a:solidFill>
        </p:grpSpPr>
        <p:sp>
          <p:nvSpPr>
            <p:cNvPr id="34"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447772148"/>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117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874469" y="1392114"/>
            <a:ext cx="3120822" cy="1451429"/>
          </a:xfrm>
          <a:custGeom>
            <a:avLst/>
            <a:gdLst>
              <a:gd name="connsiteX0" fmla="*/ 678899 w 3120822"/>
              <a:gd name="connsiteY0" fmla="*/ 0 h 1451429"/>
              <a:gd name="connsiteX1" fmla="*/ 3120609 w 3120822"/>
              <a:gd name="connsiteY1" fmla="*/ 0 h 1451429"/>
              <a:gd name="connsiteX2" fmla="*/ 3120822 w 3120822"/>
              <a:gd name="connsiteY2" fmla="*/ 426 h 1451429"/>
              <a:gd name="connsiteX3" fmla="*/ 2442087 w 3120822"/>
              <a:gd name="connsiteY3" fmla="*/ 1451429 h 1451429"/>
              <a:gd name="connsiteX4" fmla="*/ 37 w 3120822"/>
              <a:gd name="connsiteY4" fmla="*/ 1451429 h 1451429"/>
              <a:gd name="connsiteX5" fmla="*/ 0 w 3120822"/>
              <a:gd name="connsiteY5" fmla="*/ 1451354 h 1451429"/>
              <a:gd name="connsiteX6" fmla="*/ 678899 w 3120822"/>
              <a:gd name="connsiteY6" fmla="*/ 0 h 145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0822" h="1451429">
                <a:moveTo>
                  <a:pt x="678899" y="0"/>
                </a:moveTo>
                <a:lnTo>
                  <a:pt x="3120609" y="0"/>
                </a:lnTo>
                <a:lnTo>
                  <a:pt x="3120822" y="426"/>
                </a:lnTo>
                <a:lnTo>
                  <a:pt x="2442087" y="1451429"/>
                </a:lnTo>
                <a:lnTo>
                  <a:pt x="37" y="1451429"/>
                </a:lnTo>
                <a:lnTo>
                  <a:pt x="0" y="1451354"/>
                </a:lnTo>
                <a:lnTo>
                  <a:pt x="678899"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511650" y="1392114"/>
            <a:ext cx="1041719" cy="1451354"/>
          </a:xfrm>
          <a:custGeom>
            <a:avLst/>
            <a:gdLst>
              <a:gd name="connsiteX0" fmla="*/ 362857 w 1041719"/>
              <a:gd name="connsiteY0" fmla="*/ 0 h 1451354"/>
              <a:gd name="connsiteX1" fmla="*/ 1041719 w 1041719"/>
              <a:gd name="connsiteY1" fmla="*/ 0 h 1451354"/>
              <a:gd name="connsiteX2" fmla="*/ 362820 w 1041719"/>
              <a:gd name="connsiteY2" fmla="*/ 1451354 h 1451354"/>
              <a:gd name="connsiteX3" fmla="*/ 0 w 1041719"/>
              <a:gd name="connsiteY3" fmla="*/ 725715 h 1451354"/>
              <a:gd name="connsiteX4" fmla="*/ 362857 w 1041719"/>
              <a:gd name="connsiteY4" fmla="*/ 0 h 1451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19" h="1451354">
                <a:moveTo>
                  <a:pt x="362857" y="0"/>
                </a:moveTo>
                <a:lnTo>
                  <a:pt x="1041719" y="0"/>
                </a:lnTo>
                <a:lnTo>
                  <a:pt x="362820" y="1451354"/>
                </a:lnTo>
                <a:lnTo>
                  <a:pt x="0" y="725715"/>
                </a:lnTo>
                <a:lnTo>
                  <a:pt x="362857"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3316557" y="1392540"/>
            <a:ext cx="1041379" cy="1451003"/>
          </a:xfrm>
          <a:custGeom>
            <a:avLst/>
            <a:gdLst>
              <a:gd name="connsiteX0" fmla="*/ 678735 w 1041379"/>
              <a:gd name="connsiteY0" fmla="*/ 0 h 1451003"/>
              <a:gd name="connsiteX1" fmla="*/ 1041379 w 1041379"/>
              <a:gd name="connsiteY1" fmla="*/ 725289 h 1451003"/>
              <a:gd name="connsiteX2" fmla="*/ 678522 w 1041379"/>
              <a:gd name="connsiteY2" fmla="*/ 1451003 h 1451003"/>
              <a:gd name="connsiteX3" fmla="*/ 0 w 1041379"/>
              <a:gd name="connsiteY3" fmla="*/ 1451003 h 1451003"/>
              <a:gd name="connsiteX4" fmla="*/ 678735 w 1041379"/>
              <a:gd name="connsiteY4" fmla="*/ 0 h 1451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379" h="1451003">
                <a:moveTo>
                  <a:pt x="678735" y="0"/>
                </a:moveTo>
                <a:lnTo>
                  <a:pt x="1041379" y="725289"/>
                </a:lnTo>
                <a:lnTo>
                  <a:pt x="678522" y="1451003"/>
                </a:lnTo>
                <a:lnTo>
                  <a:pt x="0" y="1451003"/>
                </a:lnTo>
                <a:lnTo>
                  <a:pt x="678735"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文字方塊 12"/>
          <p:cNvSpPr txBox="1"/>
          <p:nvPr/>
        </p:nvSpPr>
        <p:spPr>
          <a:xfrm>
            <a:off x="598697" y="1551773"/>
            <a:ext cx="783809" cy="584775"/>
          </a:xfrm>
          <a:prstGeom prst="rect">
            <a:avLst/>
          </a:prstGeom>
          <a:noFill/>
        </p:spPr>
        <p:txBody>
          <a:bodyPr wrap="square" rtlCol="0">
            <a:spAutoFit/>
          </a:bodyPr>
          <a:lstStyle/>
          <a:p>
            <a:pPr algn="ctr"/>
            <a:r>
              <a:rPr lang="en-US" sz="3200" dirty="0" smtClean="0">
                <a:solidFill>
                  <a:schemeClr val="bg1"/>
                </a:solidFill>
              </a:rPr>
              <a:t>01</a:t>
            </a:r>
            <a:endParaRPr lang="en-US" sz="3200" dirty="0">
              <a:solidFill>
                <a:schemeClr val="bg1"/>
              </a:solidFill>
            </a:endParaRPr>
          </a:p>
        </p:txBody>
      </p:sp>
      <p:sp>
        <p:nvSpPr>
          <p:cNvPr id="16" name="手繪多邊形 15"/>
          <p:cNvSpPr/>
          <p:nvPr/>
        </p:nvSpPr>
        <p:spPr>
          <a:xfrm>
            <a:off x="874469" y="3090286"/>
            <a:ext cx="3120822" cy="1451429"/>
          </a:xfrm>
          <a:custGeom>
            <a:avLst/>
            <a:gdLst>
              <a:gd name="connsiteX0" fmla="*/ 678899 w 3120822"/>
              <a:gd name="connsiteY0" fmla="*/ 0 h 1451429"/>
              <a:gd name="connsiteX1" fmla="*/ 3120609 w 3120822"/>
              <a:gd name="connsiteY1" fmla="*/ 0 h 1451429"/>
              <a:gd name="connsiteX2" fmla="*/ 3120822 w 3120822"/>
              <a:gd name="connsiteY2" fmla="*/ 426 h 1451429"/>
              <a:gd name="connsiteX3" fmla="*/ 2442087 w 3120822"/>
              <a:gd name="connsiteY3" fmla="*/ 1451429 h 1451429"/>
              <a:gd name="connsiteX4" fmla="*/ 37 w 3120822"/>
              <a:gd name="connsiteY4" fmla="*/ 1451429 h 1451429"/>
              <a:gd name="connsiteX5" fmla="*/ 0 w 3120822"/>
              <a:gd name="connsiteY5" fmla="*/ 1451354 h 1451429"/>
              <a:gd name="connsiteX6" fmla="*/ 678899 w 3120822"/>
              <a:gd name="connsiteY6" fmla="*/ 0 h 145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0822" h="1451429">
                <a:moveTo>
                  <a:pt x="678899" y="0"/>
                </a:moveTo>
                <a:lnTo>
                  <a:pt x="3120609" y="0"/>
                </a:lnTo>
                <a:lnTo>
                  <a:pt x="3120822" y="426"/>
                </a:lnTo>
                <a:lnTo>
                  <a:pt x="2442087" y="1451429"/>
                </a:lnTo>
                <a:lnTo>
                  <a:pt x="37" y="1451429"/>
                </a:lnTo>
                <a:lnTo>
                  <a:pt x="0" y="1451354"/>
                </a:lnTo>
                <a:lnTo>
                  <a:pt x="67889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511650" y="3090286"/>
            <a:ext cx="1041719" cy="1451354"/>
          </a:xfrm>
          <a:custGeom>
            <a:avLst/>
            <a:gdLst>
              <a:gd name="connsiteX0" fmla="*/ 362857 w 1041719"/>
              <a:gd name="connsiteY0" fmla="*/ 0 h 1451354"/>
              <a:gd name="connsiteX1" fmla="*/ 1041719 w 1041719"/>
              <a:gd name="connsiteY1" fmla="*/ 0 h 1451354"/>
              <a:gd name="connsiteX2" fmla="*/ 362820 w 1041719"/>
              <a:gd name="connsiteY2" fmla="*/ 1451354 h 1451354"/>
              <a:gd name="connsiteX3" fmla="*/ 0 w 1041719"/>
              <a:gd name="connsiteY3" fmla="*/ 725715 h 1451354"/>
              <a:gd name="connsiteX4" fmla="*/ 362857 w 1041719"/>
              <a:gd name="connsiteY4" fmla="*/ 0 h 1451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19" h="1451354">
                <a:moveTo>
                  <a:pt x="362857" y="0"/>
                </a:moveTo>
                <a:lnTo>
                  <a:pt x="1041719" y="0"/>
                </a:lnTo>
                <a:lnTo>
                  <a:pt x="362820" y="1451354"/>
                </a:lnTo>
                <a:lnTo>
                  <a:pt x="0" y="725715"/>
                </a:lnTo>
                <a:lnTo>
                  <a:pt x="362857"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3316557" y="3090712"/>
            <a:ext cx="1041379" cy="1451003"/>
          </a:xfrm>
          <a:custGeom>
            <a:avLst/>
            <a:gdLst>
              <a:gd name="connsiteX0" fmla="*/ 678735 w 1041379"/>
              <a:gd name="connsiteY0" fmla="*/ 0 h 1451003"/>
              <a:gd name="connsiteX1" fmla="*/ 1041379 w 1041379"/>
              <a:gd name="connsiteY1" fmla="*/ 725289 h 1451003"/>
              <a:gd name="connsiteX2" fmla="*/ 678522 w 1041379"/>
              <a:gd name="connsiteY2" fmla="*/ 1451003 h 1451003"/>
              <a:gd name="connsiteX3" fmla="*/ 0 w 1041379"/>
              <a:gd name="connsiteY3" fmla="*/ 1451003 h 1451003"/>
              <a:gd name="connsiteX4" fmla="*/ 678735 w 1041379"/>
              <a:gd name="connsiteY4" fmla="*/ 0 h 1451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379" h="1451003">
                <a:moveTo>
                  <a:pt x="678735" y="0"/>
                </a:moveTo>
                <a:lnTo>
                  <a:pt x="1041379" y="725289"/>
                </a:lnTo>
                <a:lnTo>
                  <a:pt x="678522" y="1451003"/>
                </a:lnTo>
                <a:lnTo>
                  <a:pt x="0" y="1451003"/>
                </a:lnTo>
                <a:lnTo>
                  <a:pt x="678735"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文字方塊 18"/>
          <p:cNvSpPr txBox="1"/>
          <p:nvPr/>
        </p:nvSpPr>
        <p:spPr>
          <a:xfrm>
            <a:off x="598697" y="3249945"/>
            <a:ext cx="783809" cy="584775"/>
          </a:xfrm>
          <a:prstGeom prst="rect">
            <a:avLst/>
          </a:prstGeom>
          <a:noFill/>
        </p:spPr>
        <p:txBody>
          <a:bodyPr wrap="square" rtlCol="0">
            <a:spAutoFit/>
          </a:bodyPr>
          <a:lstStyle/>
          <a:p>
            <a:pPr algn="ctr"/>
            <a:r>
              <a:rPr lang="en-US" sz="3200" dirty="0" smtClean="0">
                <a:solidFill>
                  <a:schemeClr val="bg1"/>
                </a:solidFill>
              </a:rPr>
              <a:t>02</a:t>
            </a:r>
            <a:endParaRPr lang="en-US" sz="3200" dirty="0">
              <a:solidFill>
                <a:schemeClr val="bg1"/>
              </a:solidFill>
            </a:endParaRPr>
          </a:p>
        </p:txBody>
      </p:sp>
      <p:sp>
        <p:nvSpPr>
          <p:cNvPr id="21" name="手繪多邊形 20"/>
          <p:cNvSpPr/>
          <p:nvPr/>
        </p:nvSpPr>
        <p:spPr>
          <a:xfrm>
            <a:off x="874469" y="4788458"/>
            <a:ext cx="3120822" cy="1451429"/>
          </a:xfrm>
          <a:custGeom>
            <a:avLst/>
            <a:gdLst>
              <a:gd name="connsiteX0" fmla="*/ 678899 w 3120822"/>
              <a:gd name="connsiteY0" fmla="*/ 0 h 1451429"/>
              <a:gd name="connsiteX1" fmla="*/ 3120609 w 3120822"/>
              <a:gd name="connsiteY1" fmla="*/ 0 h 1451429"/>
              <a:gd name="connsiteX2" fmla="*/ 3120822 w 3120822"/>
              <a:gd name="connsiteY2" fmla="*/ 426 h 1451429"/>
              <a:gd name="connsiteX3" fmla="*/ 2442087 w 3120822"/>
              <a:gd name="connsiteY3" fmla="*/ 1451429 h 1451429"/>
              <a:gd name="connsiteX4" fmla="*/ 37 w 3120822"/>
              <a:gd name="connsiteY4" fmla="*/ 1451429 h 1451429"/>
              <a:gd name="connsiteX5" fmla="*/ 0 w 3120822"/>
              <a:gd name="connsiteY5" fmla="*/ 1451354 h 1451429"/>
              <a:gd name="connsiteX6" fmla="*/ 678899 w 3120822"/>
              <a:gd name="connsiteY6" fmla="*/ 0 h 145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0822" h="1451429">
                <a:moveTo>
                  <a:pt x="678899" y="0"/>
                </a:moveTo>
                <a:lnTo>
                  <a:pt x="3120609" y="0"/>
                </a:lnTo>
                <a:lnTo>
                  <a:pt x="3120822" y="426"/>
                </a:lnTo>
                <a:lnTo>
                  <a:pt x="2442087" y="1451429"/>
                </a:lnTo>
                <a:lnTo>
                  <a:pt x="37" y="1451429"/>
                </a:lnTo>
                <a:lnTo>
                  <a:pt x="0" y="1451354"/>
                </a:lnTo>
                <a:lnTo>
                  <a:pt x="678899"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511650" y="4788458"/>
            <a:ext cx="1041719" cy="1451354"/>
          </a:xfrm>
          <a:custGeom>
            <a:avLst/>
            <a:gdLst>
              <a:gd name="connsiteX0" fmla="*/ 362857 w 1041719"/>
              <a:gd name="connsiteY0" fmla="*/ 0 h 1451354"/>
              <a:gd name="connsiteX1" fmla="*/ 1041719 w 1041719"/>
              <a:gd name="connsiteY1" fmla="*/ 0 h 1451354"/>
              <a:gd name="connsiteX2" fmla="*/ 362820 w 1041719"/>
              <a:gd name="connsiteY2" fmla="*/ 1451354 h 1451354"/>
              <a:gd name="connsiteX3" fmla="*/ 0 w 1041719"/>
              <a:gd name="connsiteY3" fmla="*/ 725715 h 1451354"/>
              <a:gd name="connsiteX4" fmla="*/ 362857 w 1041719"/>
              <a:gd name="connsiteY4" fmla="*/ 0 h 1451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19" h="1451354">
                <a:moveTo>
                  <a:pt x="362857" y="0"/>
                </a:moveTo>
                <a:lnTo>
                  <a:pt x="1041719" y="0"/>
                </a:lnTo>
                <a:lnTo>
                  <a:pt x="362820" y="1451354"/>
                </a:lnTo>
                <a:lnTo>
                  <a:pt x="0" y="725715"/>
                </a:lnTo>
                <a:lnTo>
                  <a:pt x="362857"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a:off x="3316557" y="4788884"/>
            <a:ext cx="1041379" cy="1451003"/>
          </a:xfrm>
          <a:custGeom>
            <a:avLst/>
            <a:gdLst>
              <a:gd name="connsiteX0" fmla="*/ 678735 w 1041379"/>
              <a:gd name="connsiteY0" fmla="*/ 0 h 1451003"/>
              <a:gd name="connsiteX1" fmla="*/ 1041379 w 1041379"/>
              <a:gd name="connsiteY1" fmla="*/ 725289 h 1451003"/>
              <a:gd name="connsiteX2" fmla="*/ 678522 w 1041379"/>
              <a:gd name="connsiteY2" fmla="*/ 1451003 h 1451003"/>
              <a:gd name="connsiteX3" fmla="*/ 0 w 1041379"/>
              <a:gd name="connsiteY3" fmla="*/ 1451003 h 1451003"/>
              <a:gd name="connsiteX4" fmla="*/ 678735 w 1041379"/>
              <a:gd name="connsiteY4" fmla="*/ 0 h 1451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379" h="1451003">
                <a:moveTo>
                  <a:pt x="678735" y="0"/>
                </a:moveTo>
                <a:lnTo>
                  <a:pt x="1041379" y="725289"/>
                </a:lnTo>
                <a:lnTo>
                  <a:pt x="678522" y="1451003"/>
                </a:lnTo>
                <a:lnTo>
                  <a:pt x="0" y="1451003"/>
                </a:lnTo>
                <a:lnTo>
                  <a:pt x="678735"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文字方塊 23"/>
          <p:cNvSpPr txBox="1"/>
          <p:nvPr/>
        </p:nvSpPr>
        <p:spPr>
          <a:xfrm>
            <a:off x="598697" y="4948117"/>
            <a:ext cx="783809" cy="584775"/>
          </a:xfrm>
          <a:prstGeom prst="rect">
            <a:avLst/>
          </a:prstGeom>
          <a:noFill/>
        </p:spPr>
        <p:txBody>
          <a:bodyPr wrap="square" rtlCol="0">
            <a:spAutoFit/>
          </a:bodyPr>
          <a:lstStyle/>
          <a:p>
            <a:pPr algn="ctr"/>
            <a:r>
              <a:rPr lang="en-US" sz="3200" dirty="0" smtClean="0">
                <a:solidFill>
                  <a:schemeClr val="bg1"/>
                </a:solidFill>
              </a:rPr>
              <a:t>03</a:t>
            </a:r>
            <a:endParaRPr lang="en-US" sz="3200" dirty="0">
              <a:solidFill>
                <a:schemeClr val="bg1"/>
              </a:solidFill>
            </a:endParaRPr>
          </a:p>
        </p:txBody>
      </p:sp>
      <p:sp>
        <p:nvSpPr>
          <p:cNvPr id="26" name="手繪多邊形 25"/>
          <p:cNvSpPr/>
          <p:nvPr/>
        </p:nvSpPr>
        <p:spPr>
          <a:xfrm>
            <a:off x="5170698" y="1392114"/>
            <a:ext cx="3120822" cy="1451429"/>
          </a:xfrm>
          <a:custGeom>
            <a:avLst/>
            <a:gdLst>
              <a:gd name="connsiteX0" fmla="*/ 678899 w 3120822"/>
              <a:gd name="connsiteY0" fmla="*/ 0 h 1451429"/>
              <a:gd name="connsiteX1" fmla="*/ 3120609 w 3120822"/>
              <a:gd name="connsiteY1" fmla="*/ 0 h 1451429"/>
              <a:gd name="connsiteX2" fmla="*/ 3120822 w 3120822"/>
              <a:gd name="connsiteY2" fmla="*/ 426 h 1451429"/>
              <a:gd name="connsiteX3" fmla="*/ 2442087 w 3120822"/>
              <a:gd name="connsiteY3" fmla="*/ 1451429 h 1451429"/>
              <a:gd name="connsiteX4" fmla="*/ 37 w 3120822"/>
              <a:gd name="connsiteY4" fmla="*/ 1451429 h 1451429"/>
              <a:gd name="connsiteX5" fmla="*/ 0 w 3120822"/>
              <a:gd name="connsiteY5" fmla="*/ 1451354 h 1451429"/>
              <a:gd name="connsiteX6" fmla="*/ 678899 w 3120822"/>
              <a:gd name="connsiteY6" fmla="*/ 0 h 145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0822" h="1451429">
                <a:moveTo>
                  <a:pt x="678899" y="0"/>
                </a:moveTo>
                <a:lnTo>
                  <a:pt x="3120609" y="0"/>
                </a:lnTo>
                <a:lnTo>
                  <a:pt x="3120822" y="426"/>
                </a:lnTo>
                <a:lnTo>
                  <a:pt x="2442087" y="1451429"/>
                </a:lnTo>
                <a:lnTo>
                  <a:pt x="37" y="1451429"/>
                </a:lnTo>
                <a:lnTo>
                  <a:pt x="0" y="1451354"/>
                </a:lnTo>
                <a:lnTo>
                  <a:pt x="67889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手繪多邊形 26"/>
          <p:cNvSpPr/>
          <p:nvPr/>
        </p:nvSpPr>
        <p:spPr>
          <a:xfrm>
            <a:off x="4807879" y="1392114"/>
            <a:ext cx="1041719" cy="1451354"/>
          </a:xfrm>
          <a:custGeom>
            <a:avLst/>
            <a:gdLst>
              <a:gd name="connsiteX0" fmla="*/ 362857 w 1041719"/>
              <a:gd name="connsiteY0" fmla="*/ 0 h 1451354"/>
              <a:gd name="connsiteX1" fmla="*/ 1041719 w 1041719"/>
              <a:gd name="connsiteY1" fmla="*/ 0 h 1451354"/>
              <a:gd name="connsiteX2" fmla="*/ 362820 w 1041719"/>
              <a:gd name="connsiteY2" fmla="*/ 1451354 h 1451354"/>
              <a:gd name="connsiteX3" fmla="*/ 0 w 1041719"/>
              <a:gd name="connsiteY3" fmla="*/ 725715 h 1451354"/>
              <a:gd name="connsiteX4" fmla="*/ 362857 w 1041719"/>
              <a:gd name="connsiteY4" fmla="*/ 0 h 1451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19" h="1451354">
                <a:moveTo>
                  <a:pt x="362857" y="0"/>
                </a:moveTo>
                <a:lnTo>
                  <a:pt x="1041719" y="0"/>
                </a:lnTo>
                <a:lnTo>
                  <a:pt x="362820" y="1451354"/>
                </a:lnTo>
                <a:lnTo>
                  <a:pt x="0" y="725715"/>
                </a:lnTo>
                <a:lnTo>
                  <a:pt x="362857"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手繪多邊形 27"/>
          <p:cNvSpPr/>
          <p:nvPr/>
        </p:nvSpPr>
        <p:spPr>
          <a:xfrm>
            <a:off x="7612786" y="1392540"/>
            <a:ext cx="1041379" cy="1451003"/>
          </a:xfrm>
          <a:custGeom>
            <a:avLst/>
            <a:gdLst>
              <a:gd name="connsiteX0" fmla="*/ 678735 w 1041379"/>
              <a:gd name="connsiteY0" fmla="*/ 0 h 1451003"/>
              <a:gd name="connsiteX1" fmla="*/ 1041379 w 1041379"/>
              <a:gd name="connsiteY1" fmla="*/ 725289 h 1451003"/>
              <a:gd name="connsiteX2" fmla="*/ 678522 w 1041379"/>
              <a:gd name="connsiteY2" fmla="*/ 1451003 h 1451003"/>
              <a:gd name="connsiteX3" fmla="*/ 0 w 1041379"/>
              <a:gd name="connsiteY3" fmla="*/ 1451003 h 1451003"/>
              <a:gd name="connsiteX4" fmla="*/ 678735 w 1041379"/>
              <a:gd name="connsiteY4" fmla="*/ 0 h 1451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379" h="1451003">
                <a:moveTo>
                  <a:pt x="678735" y="0"/>
                </a:moveTo>
                <a:lnTo>
                  <a:pt x="1041379" y="725289"/>
                </a:lnTo>
                <a:lnTo>
                  <a:pt x="678522" y="1451003"/>
                </a:lnTo>
                <a:lnTo>
                  <a:pt x="0" y="1451003"/>
                </a:lnTo>
                <a:lnTo>
                  <a:pt x="678735"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文字方塊 28"/>
          <p:cNvSpPr txBox="1"/>
          <p:nvPr/>
        </p:nvSpPr>
        <p:spPr>
          <a:xfrm>
            <a:off x="4894926" y="1551773"/>
            <a:ext cx="783809" cy="584775"/>
          </a:xfrm>
          <a:prstGeom prst="rect">
            <a:avLst/>
          </a:prstGeom>
          <a:noFill/>
        </p:spPr>
        <p:txBody>
          <a:bodyPr wrap="square" rtlCol="0">
            <a:spAutoFit/>
          </a:bodyPr>
          <a:lstStyle/>
          <a:p>
            <a:pPr algn="ctr"/>
            <a:r>
              <a:rPr lang="en-US" sz="3200" dirty="0" smtClean="0">
                <a:solidFill>
                  <a:schemeClr val="bg1"/>
                </a:solidFill>
              </a:rPr>
              <a:t>04</a:t>
            </a:r>
            <a:endParaRPr lang="en-US" sz="3200" dirty="0">
              <a:solidFill>
                <a:schemeClr val="bg1"/>
              </a:solidFill>
            </a:endParaRPr>
          </a:p>
        </p:txBody>
      </p:sp>
      <p:sp>
        <p:nvSpPr>
          <p:cNvPr id="31" name="手繪多邊形 30"/>
          <p:cNvSpPr/>
          <p:nvPr/>
        </p:nvSpPr>
        <p:spPr>
          <a:xfrm>
            <a:off x="5170698" y="3090286"/>
            <a:ext cx="3120822" cy="1451429"/>
          </a:xfrm>
          <a:custGeom>
            <a:avLst/>
            <a:gdLst>
              <a:gd name="connsiteX0" fmla="*/ 678899 w 3120822"/>
              <a:gd name="connsiteY0" fmla="*/ 0 h 1451429"/>
              <a:gd name="connsiteX1" fmla="*/ 3120609 w 3120822"/>
              <a:gd name="connsiteY1" fmla="*/ 0 h 1451429"/>
              <a:gd name="connsiteX2" fmla="*/ 3120822 w 3120822"/>
              <a:gd name="connsiteY2" fmla="*/ 426 h 1451429"/>
              <a:gd name="connsiteX3" fmla="*/ 2442087 w 3120822"/>
              <a:gd name="connsiteY3" fmla="*/ 1451429 h 1451429"/>
              <a:gd name="connsiteX4" fmla="*/ 37 w 3120822"/>
              <a:gd name="connsiteY4" fmla="*/ 1451429 h 1451429"/>
              <a:gd name="connsiteX5" fmla="*/ 0 w 3120822"/>
              <a:gd name="connsiteY5" fmla="*/ 1451354 h 1451429"/>
              <a:gd name="connsiteX6" fmla="*/ 678899 w 3120822"/>
              <a:gd name="connsiteY6" fmla="*/ 0 h 145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0822" h="1451429">
                <a:moveTo>
                  <a:pt x="678899" y="0"/>
                </a:moveTo>
                <a:lnTo>
                  <a:pt x="3120609" y="0"/>
                </a:lnTo>
                <a:lnTo>
                  <a:pt x="3120822" y="426"/>
                </a:lnTo>
                <a:lnTo>
                  <a:pt x="2442087" y="1451429"/>
                </a:lnTo>
                <a:lnTo>
                  <a:pt x="37" y="1451429"/>
                </a:lnTo>
                <a:lnTo>
                  <a:pt x="0" y="1451354"/>
                </a:lnTo>
                <a:lnTo>
                  <a:pt x="67889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手繪多邊形 31"/>
          <p:cNvSpPr/>
          <p:nvPr/>
        </p:nvSpPr>
        <p:spPr>
          <a:xfrm>
            <a:off x="4807879" y="3090286"/>
            <a:ext cx="1041719" cy="1451354"/>
          </a:xfrm>
          <a:custGeom>
            <a:avLst/>
            <a:gdLst>
              <a:gd name="connsiteX0" fmla="*/ 362857 w 1041719"/>
              <a:gd name="connsiteY0" fmla="*/ 0 h 1451354"/>
              <a:gd name="connsiteX1" fmla="*/ 1041719 w 1041719"/>
              <a:gd name="connsiteY1" fmla="*/ 0 h 1451354"/>
              <a:gd name="connsiteX2" fmla="*/ 362820 w 1041719"/>
              <a:gd name="connsiteY2" fmla="*/ 1451354 h 1451354"/>
              <a:gd name="connsiteX3" fmla="*/ 0 w 1041719"/>
              <a:gd name="connsiteY3" fmla="*/ 725715 h 1451354"/>
              <a:gd name="connsiteX4" fmla="*/ 362857 w 1041719"/>
              <a:gd name="connsiteY4" fmla="*/ 0 h 1451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19" h="1451354">
                <a:moveTo>
                  <a:pt x="362857" y="0"/>
                </a:moveTo>
                <a:lnTo>
                  <a:pt x="1041719" y="0"/>
                </a:lnTo>
                <a:lnTo>
                  <a:pt x="362820" y="1451354"/>
                </a:lnTo>
                <a:lnTo>
                  <a:pt x="0" y="725715"/>
                </a:lnTo>
                <a:lnTo>
                  <a:pt x="362857"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手繪多邊形 32"/>
          <p:cNvSpPr/>
          <p:nvPr/>
        </p:nvSpPr>
        <p:spPr>
          <a:xfrm>
            <a:off x="7612786" y="3090712"/>
            <a:ext cx="1041379" cy="1451003"/>
          </a:xfrm>
          <a:custGeom>
            <a:avLst/>
            <a:gdLst>
              <a:gd name="connsiteX0" fmla="*/ 678735 w 1041379"/>
              <a:gd name="connsiteY0" fmla="*/ 0 h 1451003"/>
              <a:gd name="connsiteX1" fmla="*/ 1041379 w 1041379"/>
              <a:gd name="connsiteY1" fmla="*/ 725289 h 1451003"/>
              <a:gd name="connsiteX2" fmla="*/ 678522 w 1041379"/>
              <a:gd name="connsiteY2" fmla="*/ 1451003 h 1451003"/>
              <a:gd name="connsiteX3" fmla="*/ 0 w 1041379"/>
              <a:gd name="connsiteY3" fmla="*/ 1451003 h 1451003"/>
              <a:gd name="connsiteX4" fmla="*/ 678735 w 1041379"/>
              <a:gd name="connsiteY4" fmla="*/ 0 h 1451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379" h="1451003">
                <a:moveTo>
                  <a:pt x="678735" y="0"/>
                </a:moveTo>
                <a:lnTo>
                  <a:pt x="1041379" y="725289"/>
                </a:lnTo>
                <a:lnTo>
                  <a:pt x="678522" y="1451003"/>
                </a:lnTo>
                <a:lnTo>
                  <a:pt x="0" y="1451003"/>
                </a:lnTo>
                <a:lnTo>
                  <a:pt x="678735"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文字方塊 33"/>
          <p:cNvSpPr txBox="1"/>
          <p:nvPr/>
        </p:nvSpPr>
        <p:spPr>
          <a:xfrm>
            <a:off x="4894926" y="3249945"/>
            <a:ext cx="783809" cy="584775"/>
          </a:xfrm>
          <a:prstGeom prst="rect">
            <a:avLst/>
          </a:prstGeom>
          <a:noFill/>
        </p:spPr>
        <p:txBody>
          <a:bodyPr wrap="square" rtlCol="0">
            <a:spAutoFit/>
          </a:bodyPr>
          <a:lstStyle/>
          <a:p>
            <a:pPr algn="ctr"/>
            <a:r>
              <a:rPr lang="en-US" sz="3200" dirty="0" smtClean="0">
                <a:solidFill>
                  <a:schemeClr val="bg1"/>
                </a:solidFill>
              </a:rPr>
              <a:t>05</a:t>
            </a:r>
            <a:endParaRPr lang="en-US" sz="3200" dirty="0">
              <a:solidFill>
                <a:schemeClr val="bg1"/>
              </a:solidFill>
            </a:endParaRPr>
          </a:p>
        </p:txBody>
      </p:sp>
      <p:sp>
        <p:nvSpPr>
          <p:cNvPr id="36" name="手繪多邊形 35"/>
          <p:cNvSpPr/>
          <p:nvPr/>
        </p:nvSpPr>
        <p:spPr>
          <a:xfrm>
            <a:off x="5170698" y="4788458"/>
            <a:ext cx="3120822" cy="1451429"/>
          </a:xfrm>
          <a:custGeom>
            <a:avLst/>
            <a:gdLst>
              <a:gd name="connsiteX0" fmla="*/ 678899 w 3120822"/>
              <a:gd name="connsiteY0" fmla="*/ 0 h 1451429"/>
              <a:gd name="connsiteX1" fmla="*/ 3120609 w 3120822"/>
              <a:gd name="connsiteY1" fmla="*/ 0 h 1451429"/>
              <a:gd name="connsiteX2" fmla="*/ 3120822 w 3120822"/>
              <a:gd name="connsiteY2" fmla="*/ 426 h 1451429"/>
              <a:gd name="connsiteX3" fmla="*/ 2442087 w 3120822"/>
              <a:gd name="connsiteY3" fmla="*/ 1451429 h 1451429"/>
              <a:gd name="connsiteX4" fmla="*/ 37 w 3120822"/>
              <a:gd name="connsiteY4" fmla="*/ 1451429 h 1451429"/>
              <a:gd name="connsiteX5" fmla="*/ 0 w 3120822"/>
              <a:gd name="connsiteY5" fmla="*/ 1451354 h 1451429"/>
              <a:gd name="connsiteX6" fmla="*/ 678899 w 3120822"/>
              <a:gd name="connsiteY6" fmla="*/ 0 h 145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0822" h="1451429">
                <a:moveTo>
                  <a:pt x="678899" y="0"/>
                </a:moveTo>
                <a:lnTo>
                  <a:pt x="3120609" y="0"/>
                </a:lnTo>
                <a:lnTo>
                  <a:pt x="3120822" y="426"/>
                </a:lnTo>
                <a:lnTo>
                  <a:pt x="2442087" y="1451429"/>
                </a:lnTo>
                <a:lnTo>
                  <a:pt x="37" y="1451429"/>
                </a:lnTo>
                <a:lnTo>
                  <a:pt x="0" y="1451354"/>
                </a:lnTo>
                <a:lnTo>
                  <a:pt x="67889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手繪多邊形 36"/>
          <p:cNvSpPr/>
          <p:nvPr/>
        </p:nvSpPr>
        <p:spPr>
          <a:xfrm>
            <a:off x="4807879" y="4788458"/>
            <a:ext cx="1041719" cy="1451354"/>
          </a:xfrm>
          <a:custGeom>
            <a:avLst/>
            <a:gdLst>
              <a:gd name="connsiteX0" fmla="*/ 362857 w 1041719"/>
              <a:gd name="connsiteY0" fmla="*/ 0 h 1451354"/>
              <a:gd name="connsiteX1" fmla="*/ 1041719 w 1041719"/>
              <a:gd name="connsiteY1" fmla="*/ 0 h 1451354"/>
              <a:gd name="connsiteX2" fmla="*/ 362820 w 1041719"/>
              <a:gd name="connsiteY2" fmla="*/ 1451354 h 1451354"/>
              <a:gd name="connsiteX3" fmla="*/ 0 w 1041719"/>
              <a:gd name="connsiteY3" fmla="*/ 725715 h 1451354"/>
              <a:gd name="connsiteX4" fmla="*/ 362857 w 1041719"/>
              <a:gd name="connsiteY4" fmla="*/ 0 h 1451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19" h="1451354">
                <a:moveTo>
                  <a:pt x="362857" y="0"/>
                </a:moveTo>
                <a:lnTo>
                  <a:pt x="1041719" y="0"/>
                </a:lnTo>
                <a:lnTo>
                  <a:pt x="362820" y="1451354"/>
                </a:lnTo>
                <a:lnTo>
                  <a:pt x="0" y="725715"/>
                </a:lnTo>
                <a:lnTo>
                  <a:pt x="362857"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手繪多邊形 37"/>
          <p:cNvSpPr/>
          <p:nvPr/>
        </p:nvSpPr>
        <p:spPr>
          <a:xfrm>
            <a:off x="7612786" y="4788884"/>
            <a:ext cx="1041379" cy="1451003"/>
          </a:xfrm>
          <a:custGeom>
            <a:avLst/>
            <a:gdLst>
              <a:gd name="connsiteX0" fmla="*/ 678735 w 1041379"/>
              <a:gd name="connsiteY0" fmla="*/ 0 h 1451003"/>
              <a:gd name="connsiteX1" fmla="*/ 1041379 w 1041379"/>
              <a:gd name="connsiteY1" fmla="*/ 725289 h 1451003"/>
              <a:gd name="connsiteX2" fmla="*/ 678522 w 1041379"/>
              <a:gd name="connsiteY2" fmla="*/ 1451003 h 1451003"/>
              <a:gd name="connsiteX3" fmla="*/ 0 w 1041379"/>
              <a:gd name="connsiteY3" fmla="*/ 1451003 h 1451003"/>
              <a:gd name="connsiteX4" fmla="*/ 678735 w 1041379"/>
              <a:gd name="connsiteY4" fmla="*/ 0 h 1451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379" h="1451003">
                <a:moveTo>
                  <a:pt x="678735" y="0"/>
                </a:moveTo>
                <a:lnTo>
                  <a:pt x="1041379" y="725289"/>
                </a:lnTo>
                <a:lnTo>
                  <a:pt x="678522" y="1451003"/>
                </a:lnTo>
                <a:lnTo>
                  <a:pt x="0" y="1451003"/>
                </a:lnTo>
                <a:lnTo>
                  <a:pt x="678735"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文字方塊 38"/>
          <p:cNvSpPr txBox="1"/>
          <p:nvPr/>
        </p:nvSpPr>
        <p:spPr>
          <a:xfrm>
            <a:off x="4894926" y="4948117"/>
            <a:ext cx="783809" cy="584775"/>
          </a:xfrm>
          <a:prstGeom prst="rect">
            <a:avLst/>
          </a:prstGeom>
          <a:noFill/>
        </p:spPr>
        <p:txBody>
          <a:bodyPr wrap="square" rtlCol="0">
            <a:spAutoFit/>
          </a:bodyPr>
          <a:lstStyle/>
          <a:p>
            <a:pPr algn="ctr"/>
            <a:r>
              <a:rPr lang="en-US" sz="3200" dirty="0" smtClean="0">
                <a:solidFill>
                  <a:schemeClr val="bg1"/>
                </a:solidFill>
              </a:rPr>
              <a:t>06</a:t>
            </a:r>
            <a:endParaRPr lang="en-US" sz="3200" dirty="0">
              <a:solidFill>
                <a:schemeClr val="bg1"/>
              </a:solidFill>
            </a:endParaRPr>
          </a:p>
        </p:txBody>
      </p:sp>
      <p:sp>
        <p:nvSpPr>
          <p:cNvPr id="30" name="矩形 29"/>
          <p:cNvSpPr/>
          <p:nvPr/>
        </p:nvSpPr>
        <p:spPr>
          <a:xfrm>
            <a:off x="1318841" y="1819370"/>
            <a:ext cx="23550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5" name="矩形 34"/>
          <p:cNvSpPr/>
          <p:nvPr/>
        </p:nvSpPr>
        <p:spPr>
          <a:xfrm>
            <a:off x="5622503" y="1819370"/>
            <a:ext cx="23550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40" name="矩形 39"/>
          <p:cNvSpPr/>
          <p:nvPr/>
        </p:nvSpPr>
        <p:spPr>
          <a:xfrm>
            <a:off x="1318841" y="3576386"/>
            <a:ext cx="23550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41" name="矩形 40"/>
          <p:cNvSpPr/>
          <p:nvPr/>
        </p:nvSpPr>
        <p:spPr>
          <a:xfrm>
            <a:off x="5622503" y="3576386"/>
            <a:ext cx="23550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42" name="矩形 41"/>
          <p:cNvSpPr/>
          <p:nvPr/>
        </p:nvSpPr>
        <p:spPr>
          <a:xfrm>
            <a:off x="1318841" y="5235429"/>
            <a:ext cx="23550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43" name="矩形 42"/>
          <p:cNvSpPr/>
          <p:nvPr/>
        </p:nvSpPr>
        <p:spPr>
          <a:xfrm>
            <a:off x="5622503" y="5235429"/>
            <a:ext cx="23550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144497193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Freeform 13"/>
          <p:cNvSpPr>
            <a:spLocks/>
          </p:cNvSpPr>
          <p:nvPr/>
        </p:nvSpPr>
        <p:spPr bwMode="auto">
          <a:xfrm>
            <a:off x="1774659" y="1644424"/>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1"/>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3"/>
          <p:cNvSpPr>
            <a:spLocks/>
          </p:cNvSpPr>
          <p:nvPr/>
        </p:nvSpPr>
        <p:spPr bwMode="auto">
          <a:xfrm>
            <a:off x="3653787" y="1644424"/>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2"/>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3"/>
          <p:cNvSpPr>
            <a:spLocks/>
          </p:cNvSpPr>
          <p:nvPr/>
        </p:nvSpPr>
        <p:spPr bwMode="auto">
          <a:xfrm>
            <a:off x="5532915" y="1644424"/>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3"/>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3"/>
          <p:cNvSpPr>
            <a:spLocks/>
          </p:cNvSpPr>
          <p:nvPr/>
        </p:nvSpPr>
        <p:spPr bwMode="auto">
          <a:xfrm>
            <a:off x="2714223" y="3276600"/>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4"/>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3"/>
          <p:cNvSpPr>
            <a:spLocks/>
          </p:cNvSpPr>
          <p:nvPr/>
        </p:nvSpPr>
        <p:spPr bwMode="auto">
          <a:xfrm>
            <a:off x="4593351" y="3276600"/>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5"/>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文字方塊 51"/>
          <p:cNvSpPr txBox="1"/>
          <p:nvPr/>
        </p:nvSpPr>
        <p:spPr>
          <a:xfrm>
            <a:off x="800014" y="5262792"/>
            <a:ext cx="7543972"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8" name="矩形 7"/>
          <p:cNvSpPr/>
          <p:nvPr/>
        </p:nvSpPr>
        <p:spPr>
          <a:xfrm>
            <a:off x="1918963" y="2075104"/>
            <a:ext cx="1547817" cy="738664"/>
          </a:xfrm>
          <a:prstGeom prst="rect">
            <a:avLst/>
          </a:prstGeom>
        </p:spPr>
        <p:txBody>
          <a:bodyPr wrap="square">
            <a:spAutoFit/>
          </a:bodyPr>
          <a:lstStyle/>
          <a:p>
            <a:pPr lvl="0" algn="ctr"/>
            <a:r>
              <a:rPr lang="en-US" altLang="zh-TW" sz="1400" dirty="0">
                <a:solidFill>
                  <a:prstClr val="white"/>
                </a:solidFill>
              </a:rPr>
              <a:t>The quick brown fox jumps over the lazy dog. </a:t>
            </a:r>
            <a:endParaRPr lang="zh-TW" altLang="en-US" sz="1400" dirty="0">
              <a:solidFill>
                <a:prstClr val="white"/>
              </a:solidFill>
            </a:endParaRPr>
          </a:p>
        </p:txBody>
      </p:sp>
      <p:sp>
        <p:nvSpPr>
          <p:cNvPr id="15" name="矩形 14"/>
          <p:cNvSpPr/>
          <p:nvPr/>
        </p:nvSpPr>
        <p:spPr>
          <a:xfrm>
            <a:off x="3798091" y="2075104"/>
            <a:ext cx="1547817" cy="738664"/>
          </a:xfrm>
          <a:prstGeom prst="rect">
            <a:avLst/>
          </a:prstGeom>
        </p:spPr>
        <p:txBody>
          <a:bodyPr wrap="square">
            <a:spAutoFit/>
          </a:bodyPr>
          <a:lstStyle/>
          <a:p>
            <a:pPr lvl="0" algn="ctr"/>
            <a:r>
              <a:rPr lang="en-US" altLang="zh-TW" sz="1400" dirty="0">
                <a:solidFill>
                  <a:prstClr val="white"/>
                </a:solidFill>
              </a:rPr>
              <a:t>The quick brown fox jumps over the lazy dog. </a:t>
            </a:r>
            <a:endParaRPr lang="zh-TW" altLang="en-US" sz="1400" dirty="0">
              <a:solidFill>
                <a:prstClr val="white"/>
              </a:solidFill>
            </a:endParaRPr>
          </a:p>
        </p:txBody>
      </p:sp>
      <p:sp>
        <p:nvSpPr>
          <p:cNvPr id="16" name="矩形 15"/>
          <p:cNvSpPr/>
          <p:nvPr/>
        </p:nvSpPr>
        <p:spPr>
          <a:xfrm>
            <a:off x="5677219" y="2075104"/>
            <a:ext cx="1547817" cy="738664"/>
          </a:xfrm>
          <a:prstGeom prst="rect">
            <a:avLst/>
          </a:prstGeom>
        </p:spPr>
        <p:txBody>
          <a:bodyPr wrap="square">
            <a:spAutoFit/>
          </a:bodyPr>
          <a:lstStyle/>
          <a:p>
            <a:pPr lvl="0" algn="ctr"/>
            <a:r>
              <a:rPr lang="en-US" altLang="zh-TW" sz="1400" dirty="0">
                <a:solidFill>
                  <a:prstClr val="white"/>
                </a:solidFill>
              </a:rPr>
              <a:t>The quick brown fox jumps over the lazy dog. </a:t>
            </a:r>
            <a:endParaRPr lang="zh-TW" altLang="en-US" sz="1400" dirty="0">
              <a:solidFill>
                <a:prstClr val="white"/>
              </a:solidFill>
            </a:endParaRPr>
          </a:p>
        </p:txBody>
      </p:sp>
      <p:sp>
        <p:nvSpPr>
          <p:cNvPr id="17" name="矩形 16"/>
          <p:cNvSpPr/>
          <p:nvPr/>
        </p:nvSpPr>
        <p:spPr>
          <a:xfrm>
            <a:off x="2858527" y="3707280"/>
            <a:ext cx="1547817" cy="738664"/>
          </a:xfrm>
          <a:prstGeom prst="rect">
            <a:avLst/>
          </a:prstGeom>
        </p:spPr>
        <p:txBody>
          <a:bodyPr wrap="square">
            <a:spAutoFit/>
          </a:bodyPr>
          <a:lstStyle/>
          <a:p>
            <a:pPr lvl="0" algn="ctr"/>
            <a:r>
              <a:rPr lang="en-US" altLang="zh-TW" sz="1400" dirty="0">
                <a:solidFill>
                  <a:prstClr val="white"/>
                </a:solidFill>
              </a:rPr>
              <a:t>The quick brown fox jumps over the lazy dog. </a:t>
            </a:r>
            <a:endParaRPr lang="zh-TW" altLang="en-US" sz="1400" dirty="0">
              <a:solidFill>
                <a:prstClr val="white"/>
              </a:solidFill>
            </a:endParaRPr>
          </a:p>
        </p:txBody>
      </p:sp>
      <p:sp>
        <p:nvSpPr>
          <p:cNvPr id="19" name="矩形 18"/>
          <p:cNvSpPr/>
          <p:nvPr/>
        </p:nvSpPr>
        <p:spPr>
          <a:xfrm>
            <a:off x="4737655" y="3707280"/>
            <a:ext cx="1547817" cy="738664"/>
          </a:xfrm>
          <a:prstGeom prst="rect">
            <a:avLst/>
          </a:prstGeom>
        </p:spPr>
        <p:txBody>
          <a:bodyPr wrap="square">
            <a:spAutoFit/>
          </a:bodyPr>
          <a:lstStyle/>
          <a:p>
            <a:pPr lvl="0" algn="ctr"/>
            <a:r>
              <a:rPr lang="en-US" altLang="zh-TW" sz="1400" dirty="0">
                <a:solidFill>
                  <a:prstClr val="white"/>
                </a:solidFill>
              </a:rPr>
              <a:t>The quick brown fox jumps over the lazy dog. </a:t>
            </a:r>
            <a:endParaRPr lang="zh-TW" altLang="en-US" sz="1400" dirty="0">
              <a:solidFill>
                <a:prstClr val="white"/>
              </a:solidFill>
            </a:endParaRPr>
          </a:p>
        </p:txBody>
      </p:sp>
    </p:spTree>
    <p:extLst>
      <p:ext uri="{BB962C8B-B14F-4D97-AF65-F5344CB8AC3E}">
        <p14:creationId xmlns:p14="http://schemas.microsoft.com/office/powerpoint/2010/main" val="3623632717"/>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3" descr="\\Liveaura\Matter Lab\商攝\形象照\2016-商攝(20160324)原檔\matterlab修\修\Backpack\IMG_9341.jpg"/>
          <p:cNvPicPr>
            <a:picLocks noChangeAspect="1" noChangeArrowheads="1"/>
          </p:cNvPicPr>
          <p:nvPr/>
        </p:nvPicPr>
        <p:blipFill>
          <a:blip r:embed="rId2" cstate="email">
            <a:lum bright="10000" contrast="-10000"/>
            <a:extLst>
              <a:ext uri="{28A0092B-C50C-407E-A947-70E740481C1C}">
                <a14:useLocalDpi xmlns:a14="http://schemas.microsoft.com/office/drawing/2010/main"/>
              </a:ext>
            </a:extLst>
          </a:blip>
          <a:srcRect/>
          <a:stretch>
            <a:fillRect/>
          </a:stretch>
        </p:blipFill>
        <p:spPr bwMode="auto">
          <a:xfrm>
            <a:off x="0" y="0"/>
            <a:ext cx="9144000" cy="2794833"/>
          </a:xfrm>
          <a:prstGeom prst="rect">
            <a:avLst/>
          </a:prstGeom>
          <a:noFill/>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119</a:t>
            </a:fld>
            <a:endParaRPr lang="zh-TW" altLang="en-US"/>
          </a:p>
        </p:txBody>
      </p:sp>
      <p:sp>
        <p:nvSpPr>
          <p:cNvPr id="6" name="矩形 5"/>
          <p:cNvSpPr/>
          <p:nvPr/>
        </p:nvSpPr>
        <p:spPr>
          <a:xfrm>
            <a:off x="1852863" y="2911560"/>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118</a:t>
            </a:r>
            <a:endParaRPr lang="zh-TW" altLang="en-US" sz="3200" b="1" spc="-150" dirty="0">
              <a:solidFill>
                <a:schemeClr val="bg1">
                  <a:lumMod val="50000"/>
                </a:schemeClr>
              </a:solidFill>
            </a:endParaRPr>
          </a:p>
        </p:txBody>
      </p:sp>
      <p:sp>
        <p:nvSpPr>
          <p:cNvPr id="7" name="矩形 6"/>
          <p:cNvSpPr/>
          <p:nvPr/>
        </p:nvSpPr>
        <p:spPr>
          <a:xfrm>
            <a:off x="3155324" y="3512630"/>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37"/>
          <p:cNvSpPr txBox="1"/>
          <p:nvPr/>
        </p:nvSpPr>
        <p:spPr>
          <a:xfrm>
            <a:off x="1284200" y="3961559"/>
            <a:ext cx="1463040" cy="1015663"/>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6000" b="1" dirty="0" smtClean="0">
                <a:solidFill>
                  <a:schemeClr val="accent1"/>
                </a:solidFill>
              </a:rPr>
              <a:t>01</a:t>
            </a:r>
            <a:endParaRPr lang="zh-TW" altLang="en-US" sz="6000" b="1" dirty="0">
              <a:solidFill>
                <a:schemeClr val="accent1"/>
              </a:solidFill>
            </a:endParaRPr>
          </a:p>
        </p:txBody>
      </p:sp>
      <p:sp>
        <p:nvSpPr>
          <p:cNvPr id="12" name="文字方塊 38"/>
          <p:cNvSpPr txBox="1"/>
          <p:nvPr/>
        </p:nvSpPr>
        <p:spPr>
          <a:xfrm>
            <a:off x="2762390" y="4253668"/>
            <a:ext cx="1758302" cy="30777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1.Introduction</a:t>
            </a:r>
            <a:endParaRPr lang="zh-TW" altLang="en-US" sz="1400" dirty="0"/>
          </a:p>
        </p:txBody>
      </p:sp>
      <p:sp>
        <p:nvSpPr>
          <p:cNvPr id="13" name="文字方塊 39"/>
          <p:cNvSpPr txBox="1"/>
          <p:nvPr/>
        </p:nvSpPr>
        <p:spPr>
          <a:xfrm>
            <a:off x="2762390" y="4528280"/>
            <a:ext cx="1758302" cy="30777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2.Who We Are ?</a:t>
            </a:r>
            <a:endParaRPr lang="zh-TW" altLang="en-US" sz="1400" dirty="0"/>
          </a:p>
        </p:txBody>
      </p:sp>
      <p:sp>
        <p:nvSpPr>
          <p:cNvPr id="14" name="文字方塊 40"/>
          <p:cNvSpPr txBox="1"/>
          <p:nvPr/>
        </p:nvSpPr>
        <p:spPr>
          <a:xfrm>
            <a:off x="1284200" y="5286065"/>
            <a:ext cx="1463040" cy="1015663"/>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6000" b="1" dirty="0" smtClean="0">
                <a:solidFill>
                  <a:schemeClr val="accent1"/>
                </a:solidFill>
              </a:rPr>
              <a:t>02</a:t>
            </a:r>
            <a:endParaRPr lang="zh-TW" altLang="en-US" sz="6000" b="1" dirty="0">
              <a:solidFill>
                <a:schemeClr val="accent1"/>
              </a:solidFill>
            </a:endParaRPr>
          </a:p>
        </p:txBody>
      </p:sp>
      <p:sp>
        <p:nvSpPr>
          <p:cNvPr id="15" name="文字方塊 41"/>
          <p:cNvSpPr txBox="1"/>
          <p:nvPr/>
        </p:nvSpPr>
        <p:spPr>
          <a:xfrm>
            <a:off x="2762390" y="5578174"/>
            <a:ext cx="1758302" cy="30777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1.Introduction</a:t>
            </a:r>
            <a:endParaRPr lang="zh-TW" altLang="en-US" sz="1400" dirty="0"/>
          </a:p>
        </p:txBody>
      </p:sp>
      <p:sp>
        <p:nvSpPr>
          <p:cNvPr id="16" name="文字方塊 42"/>
          <p:cNvSpPr txBox="1"/>
          <p:nvPr/>
        </p:nvSpPr>
        <p:spPr>
          <a:xfrm>
            <a:off x="2762390" y="5852786"/>
            <a:ext cx="1758302" cy="30777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2.Who We Are ?</a:t>
            </a:r>
            <a:endParaRPr lang="zh-TW" altLang="en-US" sz="1400" dirty="0"/>
          </a:p>
        </p:txBody>
      </p:sp>
      <p:sp>
        <p:nvSpPr>
          <p:cNvPr id="17" name="文字方塊 43"/>
          <p:cNvSpPr txBox="1"/>
          <p:nvPr/>
        </p:nvSpPr>
        <p:spPr>
          <a:xfrm>
            <a:off x="4915131" y="3961559"/>
            <a:ext cx="1463040" cy="1015663"/>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6000" b="1" dirty="0" smtClean="0">
                <a:solidFill>
                  <a:schemeClr val="accent1"/>
                </a:solidFill>
              </a:rPr>
              <a:t>03</a:t>
            </a:r>
            <a:endParaRPr lang="zh-TW" altLang="en-US" sz="6000" b="1" dirty="0">
              <a:solidFill>
                <a:schemeClr val="accent1"/>
              </a:solidFill>
            </a:endParaRPr>
          </a:p>
        </p:txBody>
      </p:sp>
      <p:sp>
        <p:nvSpPr>
          <p:cNvPr id="18" name="文字方塊 44"/>
          <p:cNvSpPr txBox="1"/>
          <p:nvPr/>
        </p:nvSpPr>
        <p:spPr>
          <a:xfrm>
            <a:off x="6416181" y="4253668"/>
            <a:ext cx="1758302" cy="30777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1.Introduction</a:t>
            </a:r>
            <a:endParaRPr lang="zh-TW" altLang="en-US" sz="1400" dirty="0"/>
          </a:p>
        </p:txBody>
      </p:sp>
      <p:sp>
        <p:nvSpPr>
          <p:cNvPr id="19" name="文字方塊 45"/>
          <p:cNvSpPr txBox="1"/>
          <p:nvPr/>
        </p:nvSpPr>
        <p:spPr>
          <a:xfrm>
            <a:off x="6416181" y="4528280"/>
            <a:ext cx="1758302" cy="30777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2.Who We Are ?</a:t>
            </a:r>
            <a:endParaRPr lang="zh-TW" altLang="en-US" sz="1400" dirty="0"/>
          </a:p>
        </p:txBody>
      </p:sp>
      <p:sp>
        <p:nvSpPr>
          <p:cNvPr id="20" name="文字方塊 46"/>
          <p:cNvSpPr txBox="1"/>
          <p:nvPr/>
        </p:nvSpPr>
        <p:spPr>
          <a:xfrm>
            <a:off x="4915131" y="5286065"/>
            <a:ext cx="1463040" cy="1015663"/>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6000" b="1" dirty="0" smtClean="0">
                <a:solidFill>
                  <a:schemeClr val="accent1"/>
                </a:solidFill>
              </a:rPr>
              <a:t>04</a:t>
            </a:r>
            <a:endParaRPr lang="zh-TW" altLang="en-US" sz="6000" b="1" dirty="0">
              <a:solidFill>
                <a:schemeClr val="accent1"/>
              </a:solidFill>
            </a:endParaRPr>
          </a:p>
        </p:txBody>
      </p:sp>
      <p:sp>
        <p:nvSpPr>
          <p:cNvPr id="21" name="文字方塊 47"/>
          <p:cNvSpPr txBox="1"/>
          <p:nvPr/>
        </p:nvSpPr>
        <p:spPr>
          <a:xfrm>
            <a:off x="6416181" y="5578174"/>
            <a:ext cx="1758302" cy="30777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1.Introduction</a:t>
            </a:r>
            <a:endParaRPr lang="zh-TW" altLang="en-US" sz="1400" dirty="0"/>
          </a:p>
        </p:txBody>
      </p:sp>
      <p:sp>
        <p:nvSpPr>
          <p:cNvPr id="22" name="文字方塊 48"/>
          <p:cNvSpPr txBox="1"/>
          <p:nvPr/>
        </p:nvSpPr>
        <p:spPr>
          <a:xfrm>
            <a:off x="6416181" y="5852786"/>
            <a:ext cx="1758302" cy="30777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2.Who We Are ?</a:t>
            </a:r>
            <a:endParaRPr lang="zh-TW" altLang="en-US" sz="1400" dirty="0"/>
          </a:p>
        </p:txBody>
      </p:sp>
      <p:sp>
        <p:nvSpPr>
          <p:cNvPr id="27" name="Freeform 15"/>
          <p:cNvSpPr>
            <a:spLocks/>
          </p:cNvSpPr>
          <p:nvPr/>
        </p:nvSpPr>
        <p:spPr bwMode="auto">
          <a:xfrm>
            <a:off x="1377951" y="3875570"/>
            <a:ext cx="1336218" cy="11586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38100" cap="flat" cmpd="sng" algn="ctr">
            <a:solidFill>
              <a:schemeClr val="accent1"/>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Freeform 15"/>
          <p:cNvSpPr>
            <a:spLocks/>
          </p:cNvSpPr>
          <p:nvPr/>
        </p:nvSpPr>
        <p:spPr bwMode="auto">
          <a:xfrm>
            <a:off x="1319895" y="5196370"/>
            <a:ext cx="1336218" cy="11586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38100" cap="flat" cmpd="sng" algn="ctr">
            <a:solidFill>
              <a:schemeClr val="accent1"/>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9" name="Freeform 15"/>
          <p:cNvSpPr>
            <a:spLocks/>
          </p:cNvSpPr>
          <p:nvPr/>
        </p:nvSpPr>
        <p:spPr bwMode="auto">
          <a:xfrm>
            <a:off x="4992877" y="3875570"/>
            <a:ext cx="1336218" cy="11586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38100" cap="flat" cmpd="sng" algn="ctr">
            <a:solidFill>
              <a:schemeClr val="accent1"/>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0" name="Freeform 15"/>
          <p:cNvSpPr>
            <a:spLocks/>
          </p:cNvSpPr>
          <p:nvPr/>
        </p:nvSpPr>
        <p:spPr bwMode="auto">
          <a:xfrm>
            <a:off x="4992877" y="5196370"/>
            <a:ext cx="1336218" cy="11586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38100" cap="flat" cmpd="sng" algn="ctr">
            <a:solidFill>
              <a:schemeClr val="accent1"/>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Tree>
    <p:extLst>
      <p:ext uri="{BB962C8B-B14F-4D97-AF65-F5344CB8AC3E}">
        <p14:creationId xmlns:p14="http://schemas.microsoft.com/office/powerpoint/2010/main" val="166259238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a:solidFill>
                  <a:schemeClr val="bg1">
                    <a:lumMod val="50000"/>
                  </a:schemeClr>
                </a:solidFill>
              </a:rPr>
              <a:t>1</a:t>
            </a:r>
            <a:r>
              <a:rPr lang="en-US" altLang="zh-TW" sz="3200" b="1" spc="-150" dirty="0" smtClean="0">
                <a:solidFill>
                  <a:schemeClr val="bg1">
                    <a:lumMod val="50000"/>
                  </a:schemeClr>
                </a:solidFill>
              </a:rPr>
              <a:t>19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1731551" y="230661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六邊形 8"/>
          <p:cNvSpPr/>
          <p:nvPr/>
        </p:nvSpPr>
        <p:spPr>
          <a:xfrm>
            <a:off x="827314" y="1811348"/>
            <a:ext cx="974084" cy="83439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0" name="直線接點 9"/>
          <p:cNvCxnSpPr/>
          <p:nvPr/>
        </p:nvCxnSpPr>
        <p:spPr>
          <a:xfrm>
            <a:off x="1320071" y="222854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1" name="文字方塊 88"/>
          <p:cNvSpPr txBox="1"/>
          <p:nvPr/>
        </p:nvSpPr>
        <p:spPr>
          <a:xfrm>
            <a:off x="1731551" y="176367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2" name="矩形 11"/>
          <p:cNvSpPr/>
          <p:nvPr/>
        </p:nvSpPr>
        <p:spPr>
          <a:xfrm>
            <a:off x="1731551" y="378108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六邊形 12"/>
          <p:cNvSpPr/>
          <p:nvPr/>
        </p:nvSpPr>
        <p:spPr>
          <a:xfrm>
            <a:off x="827314" y="3285818"/>
            <a:ext cx="974084" cy="834390"/>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1320071" y="370301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731551" y="323814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1731551" y="525555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7" name="六邊形 16"/>
          <p:cNvSpPr/>
          <p:nvPr/>
        </p:nvSpPr>
        <p:spPr>
          <a:xfrm>
            <a:off x="827314" y="4760288"/>
            <a:ext cx="974084" cy="834390"/>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1320071" y="517748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731551" y="471261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pic>
        <p:nvPicPr>
          <p:cNvPr id="20" name="Picture 5" descr="\\LIVEAURA\Matter Lab\商攝\形象照\2016-商攝(20160324)原檔\matterlab修\修\Bleu\IMG_0498.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076951" y="2051997"/>
            <a:ext cx="2286000" cy="3657600"/>
          </a:xfrm>
          <a:prstGeom prst="rect">
            <a:avLst/>
          </a:prstGeom>
          <a:noFill/>
        </p:spPr>
      </p:pic>
    </p:spTree>
    <p:extLst>
      <p:ext uri="{BB962C8B-B14F-4D97-AF65-F5344CB8AC3E}">
        <p14:creationId xmlns:p14="http://schemas.microsoft.com/office/powerpoint/2010/main" val="3773458309"/>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6085116" y="-7519"/>
            <a:ext cx="3058884" cy="6873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121</a:t>
            </a:fld>
            <a:endParaRPr lang="zh-TW" altLang="en-US"/>
          </a:p>
        </p:txBody>
      </p:sp>
      <p:sp>
        <p:nvSpPr>
          <p:cNvPr id="6" name="矩形 5"/>
          <p:cNvSpPr/>
          <p:nvPr/>
        </p:nvSpPr>
        <p:spPr>
          <a:xfrm>
            <a:off x="7066" y="66761"/>
            <a:ext cx="2870957" cy="954107"/>
          </a:xfrm>
          <a:prstGeom prst="rect">
            <a:avLst/>
          </a:prstGeom>
        </p:spPr>
        <p:txBody>
          <a:bodyPr wrap="square">
            <a:spAutoFit/>
          </a:bodyPr>
          <a:lstStyle/>
          <a:p>
            <a:pPr algn="ctr"/>
            <a:r>
              <a:rPr lang="en-US" altLang="zh-TW" sz="2800" b="1" spc="-150" dirty="0" smtClean="0">
                <a:solidFill>
                  <a:schemeClr val="bg1">
                    <a:lumMod val="50000"/>
                  </a:schemeClr>
                </a:solidFill>
              </a:rPr>
              <a:t>Hexagon Template</a:t>
            </a:r>
            <a:r>
              <a:rPr lang="zh-TW" altLang="en-US" sz="2800" b="1" spc="-150" dirty="0" smtClean="0">
                <a:solidFill>
                  <a:schemeClr val="bg1">
                    <a:lumMod val="50000"/>
                  </a:schemeClr>
                </a:solidFill>
              </a:rPr>
              <a:t> </a:t>
            </a:r>
            <a:r>
              <a:rPr lang="en-US" altLang="zh-TW" sz="2800" b="1" spc="-150" dirty="0" smtClean="0">
                <a:solidFill>
                  <a:schemeClr val="bg1">
                    <a:lumMod val="50000"/>
                  </a:schemeClr>
                </a:solidFill>
              </a:rPr>
              <a:t>120</a:t>
            </a:r>
            <a:endParaRPr lang="zh-TW" altLang="en-US" sz="2800" b="1" spc="-150" dirty="0">
              <a:solidFill>
                <a:schemeClr val="bg1">
                  <a:lumMod val="50000"/>
                </a:schemeClr>
              </a:solidFill>
            </a:endParaRPr>
          </a:p>
        </p:txBody>
      </p:sp>
      <p:pic>
        <p:nvPicPr>
          <p:cNvPr id="8" name="圖片 7"/>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019856" y="-7520"/>
            <a:ext cx="3076144" cy="6873039"/>
          </a:xfrm>
          <a:prstGeom prst="rect">
            <a:avLst/>
          </a:prstGeom>
        </p:spPr>
      </p:pic>
      <p:sp>
        <p:nvSpPr>
          <p:cNvPr id="11" name="矩形 10"/>
          <p:cNvSpPr/>
          <p:nvPr/>
        </p:nvSpPr>
        <p:spPr>
          <a:xfrm>
            <a:off x="6864999" y="782134"/>
            <a:ext cx="226811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3" name="矩形 12"/>
          <p:cNvSpPr/>
          <p:nvPr/>
        </p:nvSpPr>
        <p:spPr>
          <a:xfrm>
            <a:off x="6864999" y="2204534"/>
            <a:ext cx="226811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5" name="矩形 14"/>
          <p:cNvSpPr/>
          <p:nvPr/>
        </p:nvSpPr>
        <p:spPr>
          <a:xfrm>
            <a:off x="6864999" y="3626934"/>
            <a:ext cx="226811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7" name="矩形 16"/>
          <p:cNvSpPr/>
          <p:nvPr/>
        </p:nvSpPr>
        <p:spPr>
          <a:xfrm>
            <a:off x="6864999" y="5049334"/>
            <a:ext cx="226811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8" name="矩形 17"/>
          <p:cNvSpPr/>
          <p:nvPr/>
        </p:nvSpPr>
        <p:spPr>
          <a:xfrm>
            <a:off x="365091" y="2751982"/>
            <a:ext cx="2607229" cy="160043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The quick brown fox jumps over the lazy dog. The quick brown fox jumps over the lazy </a:t>
            </a:r>
            <a:r>
              <a:rPr lang="en-US" altLang="zh-TW" sz="1400" dirty="0" smtClean="0"/>
              <a:t>dog. </a:t>
            </a:r>
            <a:endParaRPr lang="zh-TW" altLang="en-US" sz="1400" dirty="0"/>
          </a:p>
        </p:txBody>
      </p:sp>
      <p:sp>
        <p:nvSpPr>
          <p:cNvPr id="19" name="文字方塊 88"/>
          <p:cNvSpPr txBox="1"/>
          <p:nvPr/>
        </p:nvSpPr>
        <p:spPr>
          <a:xfrm>
            <a:off x="365091" y="1986019"/>
            <a:ext cx="2275716"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3200" b="1" dirty="0" smtClean="0">
                <a:solidFill>
                  <a:schemeClr val="accent1"/>
                </a:solidFill>
              </a:rPr>
              <a:t>Business</a:t>
            </a:r>
            <a:endParaRPr lang="zh-TW" altLang="en-US" sz="3200" b="1" dirty="0">
              <a:solidFill>
                <a:schemeClr val="accent1"/>
              </a:solidFill>
            </a:endParaRPr>
          </a:p>
        </p:txBody>
      </p:sp>
      <p:sp>
        <p:nvSpPr>
          <p:cNvPr id="7" name="矩形 6"/>
          <p:cNvSpPr/>
          <p:nvPr/>
        </p:nvSpPr>
        <p:spPr>
          <a:xfrm>
            <a:off x="267635" y="1030689"/>
            <a:ext cx="2616554"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6338346" y="980357"/>
            <a:ext cx="503642" cy="562694"/>
            <a:chOff x="6155801" y="980357"/>
            <a:chExt cx="503642" cy="562694"/>
          </a:xfrm>
        </p:grpSpPr>
        <p:sp>
          <p:nvSpPr>
            <p:cNvPr id="27" name="Freeform 24"/>
            <p:cNvSpPr>
              <a:spLocks/>
            </p:cNvSpPr>
            <p:nvPr/>
          </p:nvSpPr>
          <p:spPr bwMode="auto">
            <a:xfrm>
              <a:off x="6261284" y="1157305"/>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手繪多邊形 27"/>
            <p:cNvSpPr/>
            <p:nvPr/>
          </p:nvSpPr>
          <p:spPr>
            <a:xfrm flipH="1">
              <a:off x="6155801" y="980357"/>
              <a:ext cx="503642" cy="562694"/>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 name="群組 28"/>
          <p:cNvGrpSpPr/>
          <p:nvPr/>
        </p:nvGrpSpPr>
        <p:grpSpPr>
          <a:xfrm>
            <a:off x="6338346" y="2400240"/>
            <a:ext cx="503642" cy="562694"/>
            <a:chOff x="6155801" y="980357"/>
            <a:chExt cx="503642" cy="562694"/>
          </a:xfrm>
        </p:grpSpPr>
        <p:sp>
          <p:nvSpPr>
            <p:cNvPr id="30" name="Freeform 24"/>
            <p:cNvSpPr>
              <a:spLocks/>
            </p:cNvSpPr>
            <p:nvPr/>
          </p:nvSpPr>
          <p:spPr bwMode="auto">
            <a:xfrm>
              <a:off x="6261284" y="1157305"/>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手繪多邊形 30"/>
            <p:cNvSpPr/>
            <p:nvPr/>
          </p:nvSpPr>
          <p:spPr>
            <a:xfrm flipH="1">
              <a:off x="6155801" y="980357"/>
              <a:ext cx="503642" cy="562694"/>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群組 31"/>
          <p:cNvGrpSpPr/>
          <p:nvPr/>
        </p:nvGrpSpPr>
        <p:grpSpPr>
          <a:xfrm>
            <a:off x="6338346" y="3822640"/>
            <a:ext cx="503642" cy="562694"/>
            <a:chOff x="6155801" y="980357"/>
            <a:chExt cx="503642" cy="562694"/>
          </a:xfrm>
        </p:grpSpPr>
        <p:sp>
          <p:nvSpPr>
            <p:cNvPr id="33" name="Freeform 24"/>
            <p:cNvSpPr>
              <a:spLocks/>
            </p:cNvSpPr>
            <p:nvPr/>
          </p:nvSpPr>
          <p:spPr bwMode="auto">
            <a:xfrm>
              <a:off x="6261284" y="1157305"/>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手繪多邊形 33"/>
            <p:cNvSpPr/>
            <p:nvPr/>
          </p:nvSpPr>
          <p:spPr>
            <a:xfrm flipH="1">
              <a:off x="6155801" y="980357"/>
              <a:ext cx="503642" cy="562694"/>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群組 37"/>
          <p:cNvGrpSpPr/>
          <p:nvPr/>
        </p:nvGrpSpPr>
        <p:grpSpPr>
          <a:xfrm>
            <a:off x="6338346" y="5245040"/>
            <a:ext cx="503642" cy="562694"/>
            <a:chOff x="6155801" y="980357"/>
            <a:chExt cx="503642" cy="562694"/>
          </a:xfrm>
        </p:grpSpPr>
        <p:sp>
          <p:nvSpPr>
            <p:cNvPr id="39" name="Freeform 24"/>
            <p:cNvSpPr>
              <a:spLocks/>
            </p:cNvSpPr>
            <p:nvPr/>
          </p:nvSpPr>
          <p:spPr bwMode="auto">
            <a:xfrm>
              <a:off x="6261284" y="1157305"/>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手繪多邊形 39"/>
            <p:cNvSpPr/>
            <p:nvPr/>
          </p:nvSpPr>
          <p:spPr>
            <a:xfrm flipH="1">
              <a:off x="6155801" y="980357"/>
              <a:ext cx="503642" cy="562694"/>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0" name="直線接點 9"/>
          <p:cNvCxnSpPr/>
          <p:nvPr/>
        </p:nvCxnSpPr>
        <p:spPr>
          <a:xfrm>
            <a:off x="500743" y="2609846"/>
            <a:ext cx="214006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569766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121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595607" y="2052796"/>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9" name="群組 8"/>
          <p:cNvGrpSpPr/>
          <p:nvPr/>
        </p:nvGrpSpPr>
        <p:grpSpPr>
          <a:xfrm>
            <a:off x="595607" y="3047206"/>
            <a:ext cx="3352566" cy="738664"/>
            <a:chOff x="560912" y="1927819"/>
            <a:chExt cx="3352566" cy="738664"/>
          </a:xfrm>
        </p:grpSpPr>
        <p:grpSp>
          <p:nvGrpSpPr>
            <p:cNvPr id="21" name="群組 20"/>
            <p:cNvGrpSpPr/>
            <p:nvPr/>
          </p:nvGrpSpPr>
          <p:grpSpPr>
            <a:xfrm>
              <a:off x="560912" y="208656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0" name="群組 9"/>
          <p:cNvGrpSpPr/>
          <p:nvPr/>
        </p:nvGrpSpPr>
        <p:grpSpPr>
          <a:xfrm>
            <a:off x="595607" y="4041616"/>
            <a:ext cx="3352566" cy="738664"/>
            <a:chOff x="560912" y="1927819"/>
            <a:chExt cx="3352566" cy="738664"/>
          </a:xfrm>
        </p:grpSpPr>
        <p:grpSp>
          <p:nvGrpSpPr>
            <p:cNvPr id="17" name="群組 16"/>
            <p:cNvGrpSpPr/>
            <p:nvPr/>
          </p:nvGrpSpPr>
          <p:grpSpPr>
            <a:xfrm>
              <a:off x="560912" y="2086566"/>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1" name="群組 10"/>
          <p:cNvGrpSpPr/>
          <p:nvPr/>
        </p:nvGrpSpPr>
        <p:grpSpPr>
          <a:xfrm>
            <a:off x="595607" y="5036026"/>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pic>
        <p:nvPicPr>
          <p:cNvPr id="12" name="圖片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264670" y="1454150"/>
            <a:ext cx="4283724" cy="4914900"/>
          </a:xfrm>
          <a:prstGeom prst="rect">
            <a:avLst/>
          </a:prstGeom>
        </p:spPr>
      </p:pic>
    </p:spTree>
    <p:extLst>
      <p:ext uri="{BB962C8B-B14F-4D97-AF65-F5344CB8AC3E}">
        <p14:creationId xmlns:p14="http://schemas.microsoft.com/office/powerpoint/2010/main" val="4055979040"/>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122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0" name="矩形 49"/>
          <p:cNvSpPr/>
          <p:nvPr/>
        </p:nvSpPr>
        <p:spPr>
          <a:xfrm>
            <a:off x="481312" y="2017489"/>
            <a:ext cx="3841604" cy="10740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1" name="六邊形 50"/>
          <p:cNvSpPr/>
          <p:nvPr/>
        </p:nvSpPr>
        <p:spPr>
          <a:xfrm>
            <a:off x="486227" y="2104575"/>
            <a:ext cx="1092202" cy="899886"/>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9" name="矩形 8"/>
          <p:cNvSpPr/>
          <p:nvPr/>
        </p:nvSpPr>
        <p:spPr>
          <a:xfrm>
            <a:off x="1481744" y="2123630"/>
            <a:ext cx="2841172"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400" dirty="0"/>
              <a:t>The quick brown fox jumps over the lazy dog. The quick brown fox jumps over the lazy dog. </a:t>
            </a:r>
            <a:r>
              <a:rPr lang="en-US" altLang="zh-TW" sz="1400" dirty="0" smtClean="0"/>
              <a:t> </a:t>
            </a:r>
            <a:endParaRPr lang="zh-TW" altLang="en-US" sz="1400" dirty="0"/>
          </a:p>
        </p:txBody>
      </p:sp>
      <p:sp>
        <p:nvSpPr>
          <p:cNvPr id="48" name="矩形 47"/>
          <p:cNvSpPr/>
          <p:nvPr/>
        </p:nvSpPr>
        <p:spPr>
          <a:xfrm>
            <a:off x="4821083" y="2017489"/>
            <a:ext cx="3841604" cy="10740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9" name="六邊形 48"/>
          <p:cNvSpPr/>
          <p:nvPr/>
        </p:nvSpPr>
        <p:spPr>
          <a:xfrm>
            <a:off x="4825998" y="2104575"/>
            <a:ext cx="1092202" cy="899886"/>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矩形 10"/>
          <p:cNvSpPr/>
          <p:nvPr/>
        </p:nvSpPr>
        <p:spPr>
          <a:xfrm>
            <a:off x="5821515" y="2123630"/>
            <a:ext cx="2841172"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400" dirty="0"/>
              <a:t>The quick brown fox jumps over the lazy dog. The quick brown fox jumps over the lazy dog. </a:t>
            </a:r>
            <a:r>
              <a:rPr lang="en-US" altLang="zh-TW" sz="1400" dirty="0" smtClean="0"/>
              <a:t> </a:t>
            </a:r>
            <a:endParaRPr lang="zh-TW" altLang="en-US" sz="1400" dirty="0"/>
          </a:p>
        </p:txBody>
      </p:sp>
      <p:sp>
        <p:nvSpPr>
          <p:cNvPr id="46" name="矩形 45"/>
          <p:cNvSpPr/>
          <p:nvPr/>
        </p:nvSpPr>
        <p:spPr>
          <a:xfrm>
            <a:off x="481312" y="3425374"/>
            <a:ext cx="3841604" cy="10740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7" name="六邊形 46"/>
          <p:cNvSpPr/>
          <p:nvPr/>
        </p:nvSpPr>
        <p:spPr>
          <a:xfrm>
            <a:off x="486227" y="3512460"/>
            <a:ext cx="1092202" cy="899886"/>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矩形 12"/>
          <p:cNvSpPr/>
          <p:nvPr/>
        </p:nvSpPr>
        <p:spPr>
          <a:xfrm>
            <a:off x="1481744" y="3531515"/>
            <a:ext cx="2841172"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400" dirty="0"/>
              <a:t>The quick brown fox jumps over the lazy dog. The quick brown fox jumps over the lazy dog. </a:t>
            </a:r>
            <a:r>
              <a:rPr lang="en-US" altLang="zh-TW" sz="1400" dirty="0" smtClean="0"/>
              <a:t> </a:t>
            </a:r>
            <a:endParaRPr lang="zh-TW" altLang="en-US" sz="1400" dirty="0"/>
          </a:p>
        </p:txBody>
      </p:sp>
      <p:sp>
        <p:nvSpPr>
          <p:cNvPr id="44" name="矩形 43"/>
          <p:cNvSpPr/>
          <p:nvPr/>
        </p:nvSpPr>
        <p:spPr>
          <a:xfrm>
            <a:off x="4821083" y="3425374"/>
            <a:ext cx="3841604" cy="10740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5" name="六邊形 44"/>
          <p:cNvSpPr/>
          <p:nvPr/>
        </p:nvSpPr>
        <p:spPr>
          <a:xfrm>
            <a:off x="4825998" y="3512460"/>
            <a:ext cx="1092202" cy="899886"/>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矩形 14"/>
          <p:cNvSpPr/>
          <p:nvPr/>
        </p:nvSpPr>
        <p:spPr>
          <a:xfrm>
            <a:off x="5821515" y="3531515"/>
            <a:ext cx="2841172"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400" dirty="0"/>
              <a:t>The quick brown fox jumps over the lazy dog. The quick brown fox jumps over the lazy dog. </a:t>
            </a:r>
            <a:r>
              <a:rPr lang="en-US" altLang="zh-TW" sz="1400" dirty="0" smtClean="0"/>
              <a:t> </a:t>
            </a:r>
            <a:endParaRPr lang="zh-TW" altLang="en-US" sz="1400" dirty="0"/>
          </a:p>
        </p:txBody>
      </p:sp>
      <p:sp>
        <p:nvSpPr>
          <p:cNvPr id="42" name="矩形 41"/>
          <p:cNvSpPr/>
          <p:nvPr/>
        </p:nvSpPr>
        <p:spPr>
          <a:xfrm>
            <a:off x="481312" y="4833259"/>
            <a:ext cx="3841604" cy="10740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3" name="六邊形 42"/>
          <p:cNvSpPr/>
          <p:nvPr/>
        </p:nvSpPr>
        <p:spPr>
          <a:xfrm>
            <a:off x="486227" y="4920345"/>
            <a:ext cx="1092202" cy="899886"/>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矩形 16"/>
          <p:cNvSpPr/>
          <p:nvPr/>
        </p:nvSpPr>
        <p:spPr>
          <a:xfrm>
            <a:off x="1481744" y="4939400"/>
            <a:ext cx="2841172"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400" dirty="0"/>
              <a:t>The quick brown fox jumps over the lazy dog. The quick brown fox jumps over the lazy dog. </a:t>
            </a:r>
            <a:r>
              <a:rPr lang="en-US" altLang="zh-TW" sz="1400" dirty="0" smtClean="0"/>
              <a:t> </a:t>
            </a:r>
            <a:endParaRPr lang="zh-TW" altLang="en-US" sz="1400" dirty="0"/>
          </a:p>
        </p:txBody>
      </p:sp>
      <p:sp>
        <p:nvSpPr>
          <p:cNvPr id="40" name="矩形 39"/>
          <p:cNvSpPr/>
          <p:nvPr/>
        </p:nvSpPr>
        <p:spPr>
          <a:xfrm>
            <a:off x="4821083" y="4833259"/>
            <a:ext cx="3841604" cy="10740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1" name="六邊形 40"/>
          <p:cNvSpPr/>
          <p:nvPr/>
        </p:nvSpPr>
        <p:spPr>
          <a:xfrm>
            <a:off x="4825998" y="4920345"/>
            <a:ext cx="1092202" cy="899886"/>
          </a:xfrm>
          <a:prstGeom prst="hexag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矩形 18"/>
          <p:cNvSpPr/>
          <p:nvPr/>
        </p:nvSpPr>
        <p:spPr>
          <a:xfrm>
            <a:off x="5821515" y="4939400"/>
            <a:ext cx="2841172"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400" dirty="0"/>
              <a:t>The quick brown fox jumps over the lazy dog. The quick brown fox jumps over the lazy dog. </a:t>
            </a:r>
            <a:r>
              <a:rPr lang="en-US" altLang="zh-TW" sz="1400" dirty="0" smtClean="0"/>
              <a:t> </a:t>
            </a:r>
            <a:endParaRPr lang="zh-TW" altLang="en-US" sz="1400" dirty="0"/>
          </a:p>
        </p:txBody>
      </p:sp>
      <p:sp>
        <p:nvSpPr>
          <p:cNvPr id="38" name="手繪多邊形 37"/>
          <p:cNvSpPr>
            <a:spLocks/>
          </p:cNvSpPr>
          <p:nvPr/>
        </p:nvSpPr>
        <p:spPr bwMode="auto">
          <a:xfrm>
            <a:off x="792789" y="3782193"/>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手繪多邊形 38"/>
          <p:cNvSpPr>
            <a:spLocks/>
          </p:cNvSpPr>
          <p:nvPr/>
        </p:nvSpPr>
        <p:spPr bwMode="auto">
          <a:xfrm>
            <a:off x="948964" y="3938356"/>
            <a:ext cx="164620" cy="165358"/>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1" name="手繪多邊形 20"/>
          <p:cNvSpPr>
            <a:spLocks/>
          </p:cNvSpPr>
          <p:nvPr/>
        </p:nvSpPr>
        <p:spPr bwMode="auto">
          <a:xfrm rot="10800000" flipV="1">
            <a:off x="856399" y="2277357"/>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手繪多邊形 30"/>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手繪多邊形 22"/>
          <p:cNvSpPr>
            <a:spLocks/>
          </p:cNvSpPr>
          <p:nvPr/>
        </p:nvSpPr>
        <p:spPr bwMode="auto">
          <a:xfrm>
            <a:off x="5109982" y="2361075"/>
            <a:ext cx="524234" cy="38688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 name="群組 2"/>
          <p:cNvGrpSpPr/>
          <p:nvPr/>
        </p:nvGrpSpPr>
        <p:grpSpPr>
          <a:xfrm>
            <a:off x="5138299" y="5143045"/>
            <a:ext cx="388822" cy="388640"/>
            <a:chOff x="5138299" y="5143045"/>
            <a:chExt cx="388822" cy="388640"/>
          </a:xfrm>
        </p:grpSpPr>
        <p:sp>
          <p:nvSpPr>
            <p:cNvPr id="29"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 name="群組 1"/>
          <p:cNvGrpSpPr/>
          <p:nvPr/>
        </p:nvGrpSpPr>
        <p:grpSpPr>
          <a:xfrm>
            <a:off x="797010" y="5103333"/>
            <a:ext cx="477058" cy="478790"/>
            <a:chOff x="797010" y="5103333"/>
            <a:chExt cx="477058" cy="478790"/>
          </a:xfrm>
        </p:grpSpPr>
        <p:sp>
          <p:nvSpPr>
            <p:cNvPr id="26"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722146616"/>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123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六邊形 7"/>
          <p:cNvSpPr/>
          <p:nvPr/>
        </p:nvSpPr>
        <p:spPr>
          <a:xfrm>
            <a:off x="4691744" y="2628899"/>
            <a:ext cx="2969292" cy="2536371"/>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 name="群組 1"/>
          <p:cNvGrpSpPr/>
          <p:nvPr/>
        </p:nvGrpSpPr>
        <p:grpSpPr>
          <a:xfrm>
            <a:off x="5623677" y="1556656"/>
            <a:ext cx="1105424" cy="925286"/>
            <a:chOff x="5713746" y="1556656"/>
            <a:chExt cx="925286" cy="925286"/>
          </a:xfrm>
        </p:grpSpPr>
        <p:sp>
          <p:nvSpPr>
            <p:cNvPr id="9" name="六邊形 8"/>
            <p:cNvSpPr/>
            <p:nvPr/>
          </p:nvSpPr>
          <p:spPr>
            <a:xfrm>
              <a:off x="5713746" y="1556656"/>
              <a:ext cx="925286" cy="925286"/>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六邊形 9"/>
            <p:cNvSpPr/>
            <p:nvPr/>
          </p:nvSpPr>
          <p:spPr>
            <a:xfrm>
              <a:off x="5789946" y="1632856"/>
              <a:ext cx="772886" cy="772886"/>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64" name="群組 63"/>
          <p:cNvGrpSpPr/>
          <p:nvPr/>
        </p:nvGrpSpPr>
        <p:grpSpPr>
          <a:xfrm>
            <a:off x="5623677" y="5312227"/>
            <a:ext cx="1105424" cy="925286"/>
            <a:chOff x="5713746" y="5312227"/>
            <a:chExt cx="925286" cy="925286"/>
          </a:xfrm>
        </p:grpSpPr>
        <p:sp>
          <p:nvSpPr>
            <p:cNvPr id="11" name="六邊形 10"/>
            <p:cNvSpPr/>
            <p:nvPr/>
          </p:nvSpPr>
          <p:spPr>
            <a:xfrm>
              <a:off x="5713746" y="5312227"/>
              <a:ext cx="925286" cy="925286"/>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2" name="六邊形 11"/>
            <p:cNvSpPr/>
            <p:nvPr/>
          </p:nvSpPr>
          <p:spPr>
            <a:xfrm>
              <a:off x="5789946" y="5388427"/>
              <a:ext cx="772886" cy="772886"/>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65" name="群組 64"/>
          <p:cNvGrpSpPr/>
          <p:nvPr/>
        </p:nvGrpSpPr>
        <p:grpSpPr>
          <a:xfrm>
            <a:off x="7358746" y="2495549"/>
            <a:ext cx="1105424" cy="925286"/>
            <a:chOff x="7339955" y="2495549"/>
            <a:chExt cx="925286" cy="925286"/>
          </a:xfrm>
        </p:grpSpPr>
        <p:sp>
          <p:nvSpPr>
            <p:cNvPr id="13" name="六邊形 12"/>
            <p:cNvSpPr/>
            <p:nvPr/>
          </p:nvSpPr>
          <p:spPr>
            <a:xfrm>
              <a:off x="7339955" y="2495549"/>
              <a:ext cx="925286" cy="925286"/>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六邊形 13"/>
            <p:cNvSpPr/>
            <p:nvPr/>
          </p:nvSpPr>
          <p:spPr>
            <a:xfrm>
              <a:off x="7416155" y="2571749"/>
              <a:ext cx="772886" cy="772886"/>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63" name="群組 62"/>
          <p:cNvGrpSpPr/>
          <p:nvPr/>
        </p:nvGrpSpPr>
        <p:grpSpPr>
          <a:xfrm>
            <a:off x="3877720" y="4373334"/>
            <a:ext cx="1105424" cy="925286"/>
            <a:chOff x="4087535" y="4373334"/>
            <a:chExt cx="925286" cy="925286"/>
          </a:xfrm>
        </p:grpSpPr>
        <p:sp>
          <p:nvSpPr>
            <p:cNvPr id="15" name="六邊形 14"/>
            <p:cNvSpPr/>
            <p:nvPr/>
          </p:nvSpPr>
          <p:spPr>
            <a:xfrm>
              <a:off x="4087535" y="4373334"/>
              <a:ext cx="925286" cy="925286"/>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六邊形 15"/>
            <p:cNvSpPr/>
            <p:nvPr/>
          </p:nvSpPr>
          <p:spPr>
            <a:xfrm>
              <a:off x="4163735" y="4449534"/>
              <a:ext cx="772886" cy="772886"/>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66" name="群組 65"/>
          <p:cNvGrpSpPr/>
          <p:nvPr/>
        </p:nvGrpSpPr>
        <p:grpSpPr>
          <a:xfrm>
            <a:off x="7358745" y="4373334"/>
            <a:ext cx="1105424" cy="925286"/>
            <a:chOff x="7339954" y="4373334"/>
            <a:chExt cx="925286" cy="925286"/>
          </a:xfrm>
        </p:grpSpPr>
        <p:sp>
          <p:nvSpPr>
            <p:cNvPr id="17" name="六邊形 16"/>
            <p:cNvSpPr/>
            <p:nvPr/>
          </p:nvSpPr>
          <p:spPr>
            <a:xfrm>
              <a:off x="7339954" y="4373334"/>
              <a:ext cx="925286" cy="925286"/>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六邊形 17"/>
            <p:cNvSpPr/>
            <p:nvPr/>
          </p:nvSpPr>
          <p:spPr>
            <a:xfrm>
              <a:off x="7416154" y="4449534"/>
              <a:ext cx="772886" cy="772886"/>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3" name="群組 2"/>
          <p:cNvGrpSpPr/>
          <p:nvPr/>
        </p:nvGrpSpPr>
        <p:grpSpPr>
          <a:xfrm>
            <a:off x="3877719" y="2495549"/>
            <a:ext cx="1105424" cy="925286"/>
            <a:chOff x="4087534" y="2495549"/>
            <a:chExt cx="925286" cy="925286"/>
          </a:xfrm>
        </p:grpSpPr>
        <p:sp>
          <p:nvSpPr>
            <p:cNvPr id="19" name="六邊形 18"/>
            <p:cNvSpPr/>
            <p:nvPr/>
          </p:nvSpPr>
          <p:spPr>
            <a:xfrm>
              <a:off x="4087534" y="2495549"/>
              <a:ext cx="925286" cy="925286"/>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六邊形 19"/>
            <p:cNvSpPr/>
            <p:nvPr/>
          </p:nvSpPr>
          <p:spPr>
            <a:xfrm>
              <a:off x="4163734" y="2571749"/>
              <a:ext cx="772886" cy="772886"/>
            </a:xfrm>
            <a:prstGeom prst="hexag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
        <p:nvSpPr>
          <p:cNvPr id="21" name="手繪多邊形 20"/>
          <p:cNvSpPr>
            <a:spLocks/>
          </p:cNvSpPr>
          <p:nvPr/>
        </p:nvSpPr>
        <p:spPr bwMode="auto">
          <a:xfrm>
            <a:off x="5979554" y="1760010"/>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2" name="群組 21"/>
          <p:cNvGrpSpPr/>
          <p:nvPr/>
        </p:nvGrpSpPr>
        <p:grpSpPr>
          <a:xfrm>
            <a:off x="7774918" y="2697357"/>
            <a:ext cx="273078" cy="505492"/>
            <a:chOff x="6471928" y="17619317"/>
            <a:chExt cx="1770796" cy="3277902"/>
          </a:xfrm>
          <a:solidFill>
            <a:schemeClr val="bg1"/>
          </a:solidFill>
        </p:grpSpPr>
        <p:sp>
          <p:nvSpPr>
            <p:cNvPr id="61" name="Freeform 5"/>
            <p:cNvSpPr>
              <a:spLocks/>
            </p:cNvSpPr>
            <p:nvPr/>
          </p:nvSpPr>
          <p:spPr bwMode="auto">
            <a:xfrm>
              <a:off x="6471928" y="19006886"/>
              <a:ext cx="1770796" cy="1890333"/>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2" name="Freeform 22"/>
            <p:cNvSpPr>
              <a:spLocks/>
            </p:cNvSpPr>
            <p:nvPr/>
          </p:nvSpPr>
          <p:spPr bwMode="auto">
            <a:xfrm>
              <a:off x="6889141" y="17619317"/>
              <a:ext cx="973879" cy="2243086"/>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Freeform 66"/>
          <p:cNvSpPr>
            <a:spLocks/>
          </p:cNvSpPr>
          <p:nvPr/>
        </p:nvSpPr>
        <p:spPr bwMode="auto">
          <a:xfrm>
            <a:off x="4194770" y="2697357"/>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4" name="群組 23"/>
          <p:cNvGrpSpPr/>
          <p:nvPr/>
        </p:nvGrpSpPr>
        <p:grpSpPr>
          <a:xfrm flipH="1">
            <a:off x="7713479" y="4616097"/>
            <a:ext cx="395895" cy="323697"/>
            <a:chOff x="27939457" y="2831385"/>
            <a:chExt cx="2923084" cy="2390021"/>
          </a:xfrm>
          <a:solidFill>
            <a:schemeClr val="bg1"/>
          </a:solidFill>
        </p:grpSpPr>
        <p:sp>
          <p:nvSpPr>
            <p:cNvPr id="59"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0" name="手繪多邊形 59"/>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4174322" y="4578147"/>
            <a:ext cx="535478" cy="454547"/>
            <a:chOff x="27859538" y="12880453"/>
            <a:chExt cx="3007014" cy="2552546"/>
          </a:xfrm>
          <a:solidFill>
            <a:schemeClr val="bg1"/>
          </a:solidFill>
        </p:grpSpPr>
        <p:sp>
          <p:nvSpPr>
            <p:cNvPr id="54"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5"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6"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7"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8"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Freeform 201"/>
          <p:cNvSpPr>
            <a:spLocks/>
          </p:cNvSpPr>
          <p:nvPr/>
        </p:nvSpPr>
        <p:spPr bwMode="auto">
          <a:xfrm flipH="1">
            <a:off x="6039916" y="5485109"/>
            <a:ext cx="263144" cy="579522"/>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7" name="群組 26"/>
          <p:cNvGrpSpPr/>
          <p:nvPr/>
        </p:nvGrpSpPr>
        <p:grpSpPr>
          <a:xfrm>
            <a:off x="5127942" y="3036776"/>
            <a:ext cx="2094152" cy="1426361"/>
            <a:chOff x="27632791" y="13292644"/>
            <a:chExt cx="3323308" cy="2263561"/>
          </a:xfrm>
          <a:noFill/>
        </p:grpSpPr>
        <p:sp>
          <p:nvSpPr>
            <p:cNvPr id="49" name="Freeform 27"/>
            <p:cNvSpPr>
              <a:spLocks/>
            </p:cNvSpPr>
            <p:nvPr/>
          </p:nvSpPr>
          <p:spPr bwMode="auto">
            <a:xfrm>
              <a:off x="27632791" y="13732017"/>
              <a:ext cx="3323308" cy="1824188"/>
            </a:xfrm>
            <a:custGeom>
              <a:avLst/>
              <a:gdLst>
                <a:gd name="T0" fmla="*/ 608 w 12306"/>
                <a:gd name="T1" fmla="*/ 4761 h 6753"/>
                <a:gd name="T2" fmla="*/ 73 w 12306"/>
                <a:gd name="T3" fmla="*/ 4781 h 6753"/>
                <a:gd name="T4" fmla="*/ 2092 w 12306"/>
                <a:gd name="T5" fmla="*/ 3251 h 6753"/>
                <a:gd name="T6" fmla="*/ 3178 w 12306"/>
                <a:gd name="T7" fmla="*/ 1840 h 6753"/>
                <a:gd name="T8" fmla="*/ 3768 w 12306"/>
                <a:gd name="T9" fmla="*/ 288 h 6753"/>
                <a:gd name="T10" fmla="*/ 5951 w 12306"/>
                <a:gd name="T11" fmla="*/ 1304 h 6753"/>
                <a:gd name="T12" fmla="*/ 6409 w 12306"/>
                <a:gd name="T13" fmla="*/ 1238 h 6753"/>
                <a:gd name="T14" fmla="*/ 7992 w 12306"/>
                <a:gd name="T15" fmla="*/ 97 h 6753"/>
                <a:gd name="T16" fmla="*/ 9350 w 12306"/>
                <a:gd name="T17" fmla="*/ 2559 h 6753"/>
                <a:gd name="T18" fmla="*/ 11304 w 12306"/>
                <a:gd name="T19" fmla="*/ 3291 h 6753"/>
                <a:gd name="T20" fmla="*/ 12289 w 12306"/>
                <a:gd name="T21" fmla="*/ 5070 h 6753"/>
                <a:gd name="T22" fmla="*/ 11537 w 12306"/>
                <a:gd name="T23" fmla="*/ 4386 h 6753"/>
                <a:gd name="T24" fmla="*/ 11639 w 12306"/>
                <a:gd name="T25" fmla="*/ 5453 h 6753"/>
                <a:gd name="T26" fmla="*/ 11220 w 12306"/>
                <a:gd name="T27" fmla="*/ 6737 h 6753"/>
                <a:gd name="T28" fmla="*/ 10815 w 12306"/>
                <a:gd name="T29" fmla="*/ 5453 h 6753"/>
                <a:gd name="T30" fmla="*/ 10601 w 12306"/>
                <a:gd name="T31" fmla="*/ 6721 h 6753"/>
                <a:gd name="T32" fmla="*/ 10133 w 12306"/>
                <a:gd name="T33" fmla="*/ 6122 h 6753"/>
                <a:gd name="T34" fmla="*/ 9951 w 12306"/>
                <a:gd name="T35" fmla="*/ 5253 h 6753"/>
                <a:gd name="T36" fmla="*/ 9539 w 12306"/>
                <a:gd name="T37" fmla="*/ 3393 h 6753"/>
                <a:gd name="T38" fmla="*/ 8722 w 12306"/>
                <a:gd name="T39" fmla="*/ 2108 h 6753"/>
                <a:gd name="T40" fmla="*/ 8384 w 12306"/>
                <a:gd name="T41" fmla="*/ 1741 h 6753"/>
                <a:gd name="T42" fmla="*/ 8749 w 12306"/>
                <a:gd name="T43" fmla="*/ 3731 h 6753"/>
                <a:gd name="T44" fmla="*/ 8440 w 12306"/>
                <a:gd name="T45" fmla="*/ 4239 h 6753"/>
                <a:gd name="T46" fmla="*/ 8143 w 12306"/>
                <a:gd name="T47" fmla="*/ 6737 h 6753"/>
                <a:gd name="T48" fmla="*/ 7718 w 12306"/>
                <a:gd name="T49" fmla="*/ 4211 h 6753"/>
                <a:gd name="T50" fmla="*/ 7290 w 12306"/>
                <a:gd name="T51" fmla="*/ 6745 h 6753"/>
                <a:gd name="T52" fmla="*/ 7020 w 12306"/>
                <a:gd name="T53" fmla="*/ 4249 h 6753"/>
                <a:gd name="T54" fmla="*/ 6704 w 12306"/>
                <a:gd name="T55" fmla="*/ 3618 h 6753"/>
                <a:gd name="T56" fmla="*/ 6927 w 12306"/>
                <a:gd name="T57" fmla="*/ 2687 h 6753"/>
                <a:gd name="T58" fmla="*/ 6985 w 12306"/>
                <a:gd name="T59" fmla="*/ 1094 h 6753"/>
                <a:gd name="T60" fmla="*/ 6632 w 12306"/>
                <a:gd name="T61" fmla="*/ 2391 h 6753"/>
                <a:gd name="T62" fmla="*/ 6017 w 12306"/>
                <a:gd name="T63" fmla="*/ 3428 h 6753"/>
                <a:gd name="T64" fmla="*/ 5574 w 12306"/>
                <a:gd name="T65" fmla="*/ 1868 h 6753"/>
                <a:gd name="T66" fmla="*/ 5265 w 12306"/>
                <a:gd name="T67" fmla="*/ 6737 h 6753"/>
                <a:gd name="T68" fmla="*/ 4772 w 12306"/>
                <a:gd name="T69" fmla="*/ 5116 h 6753"/>
                <a:gd name="T70" fmla="*/ 4474 w 12306"/>
                <a:gd name="T71" fmla="*/ 3519 h 6753"/>
                <a:gd name="T72" fmla="*/ 4206 w 12306"/>
                <a:gd name="T73" fmla="*/ 6737 h 6753"/>
                <a:gd name="T74" fmla="*/ 3925 w 12306"/>
                <a:gd name="T75" fmla="*/ 1106 h 6753"/>
                <a:gd name="T76" fmla="*/ 3496 w 12306"/>
                <a:gd name="T77" fmla="*/ 2630 h 6753"/>
                <a:gd name="T78" fmla="*/ 2217 w 12306"/>
                <a:gd name="T79" fmla="*/ 3803 h 6753"/>
                <a:gd name="T80" fmla="*/ 1956 w 12306"/>
                <a:gd name="T81" fmla="*/ 6745 h 6753"/>
                <a:gd name="T82" fmla="*/ 1696 w 12306"/>
                <a:gd name="T83" fmla="*/ 5132 h 6753"/>
                <a:gd name="T84" fmla="*/ 1356 w 12306"/>
                <a:gd name="T85" fmla="*/ 5904 h 6753"/>
                <a:gd name="T86" fmla="*/ 862 w 12306"/>
                <a:gd name="T87" fmla="*/ 6717 h 6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06" h="6753">
                  <a:moveTo>
                    <a:pt x="862" y="6717"/>
                  </a:moveTo>
                  <a:cubicBezTo>
                    <a:pt x="854" y="6697"/>
                    <a:pt x="845" y="6172"/>
                    <a:pt x="841" y="5551"/>
                  </a:cubicBezTo>
                  <a:cubicBezTo>
                    <a:pt x="833" y="4228"/>
                    <a:pt x="833" y="4229"/>
                    <a:pt x="608" y="4761"/>
                  </a:cubicBezTo>
                  <a:cubicBezTo>
                    <a:pt x="481" y="5060"/>
                    <a:pt x="452" y="5106"/>
                    <a:pt x="362" y="5155"/>
                  </a:cubicBezTo>
                  <a:cubicBezTo>
                    <a:pt x="264" y="5208"/>
                    <a:pt x="255" y="5209"/>
                    <a:pt x="160" y="5164"/>
                  </a:cubicBezTo>
                  <a:cubicBezTo>
                    <a:pt x="30" y="5102"/>
                    <a:pt x="0" y="4972"/>
                    <a:pt x="73" y="4781"/>
                  </a:cubicBezTo>
                  <a:cubicBezTo>
                    <a:pt x="265" y="4278"/>
                    <a:pt x="544" y="3675"/>
                    <a:pt x="633" y="3572"/>
                  </a:cubicBezTo>
                  <a:cubicBezTo>
                    <a:pt x="922" y="3237"/>
                    <a:pt x="1420" y="3091"/>
                    <a:pt x="1873" y="3209"/>
                  </a:cubicBezTo>
                  <a:cubicBezTo>
                    <a:pt x="1963" y="3232"/>
                    <a:pt x="2061" y="3251"/>
                    <a:pt x="2092" y="3251"/>
                  </a:cubicBezTo>
                  <a:cubicBezTo>
                    <a:pt x="2123" y="3251"/>
                    <a:pt x="2328" y="3124"/>
                    <a:pt x="2549" y="2968"/>
                  </a:cubicBezTo>
                  <a:cubicBezTo>
                    <a:pt x="2973" y="2669"/>
                    <a:pt x="3003" y="2634"/>
                    <a:pt x="3050" y="2377"/>
                  </a:cubicBezTo>
                  <a:cubicBezTo>
                    <a:pt x="3063" y="2307"/>
                    <a:pt x="3120" y="2065"/>
                    <a:pt x="3178" y="1840"/>
                  </a:cubicBezTo>
                  <a:cubicBezTo>
                    <a:pt x="3235" y="1615"/>
                    <a:pt x="3292" y="1380"/>
                    <a:pt x="3304" y="1318"/>
                  </a:cubicBezTo>
                  <a:cubicBezTo>
                    <a:pt x="3316" y="1256"/>
                    <a:pt x="3365" y="1048"/>
                    <a:pt x="3412" y="856"/>
                  </a:cubicBezTo>
                  <a:cubicBezTo>
                    <a:pt x="3507" y="470"/>
                    <a:pt x="3538" y="420"/>
                    <a:pt x="3768" y="288"/>
                  </a:cubicBezTo>
                  <a:cubicBezTo>
                    <a:pt x="4272" y="0"/>
                    <a:pt x="4987" y="0"/>
                    <a:pt x="5491" y="288"/>
                  </a:cubicBezTo>
                  <a:cubicBezTo>
                    <a:pt x="5732" y="426"/>
                    <a:pt x="5769" y="492"/>
                    <a:pt x="5870" y="974"/>
                  </a:cubicBezTo>
                  <a:cubicBezTo>
                    <a:pt x="5884" y="1039"/>
                    <a:pt x="5920" y="1188"/>
                    <a:pt x="5951" y="1304"/>
                  </a:cubicBezTo>
                  <a:cubicBezTo>
                    <a:pt x="5981" y="1420"/>
                    <a:pt x="6028" y="1614"/>
                    <a:pt x="6054" y="1733"/>
                  </a:cubicBezTo>
                  <a:cubicBezTo>
                    <a:pt x="6101" y="1945"/>
                    <a:pt x="6160" y="2045"/>
                    <a:pt x="6207" y="1993"/>
                  </a:cubicBezTo>
                  <a:cubicBezTo>
                    <a:pt x="6220" y="1979"/>
                    <a:pt x="6310" y="1639"/>
                    <a:pt x="6409" y="1238"/>
                  </a:cubicBezTo>
                  <a:cubicBezTo>
                    <a:pt x="6510" y="824"/>
                    <a:pt x="6609" y="481"/>
                    <a:pt x="6637" y="445"/>
                  </a:cubicBezTo>
                  <a:cubicBezTo>
                    <a:pt x="6733" y="324"/>
                    <a:pt x="7132" y="149"/>
                    <a:pt x="7430" y="98"/>
                  </a:cubicBezTo>
                  <a:cubicBezTo>
                    <a:pt x="7684" y="54"/>
                    <a:pt x="7724" y="54"/>
                    <a:pt x="7992" y="97"/>
                  </a:cubicBezTo>
                  <a:cubicBezTo>
                    <a:pt x="8199" y="130"/>
                    <a:pt x="8338" y="172"/>
                    <a:pt x="8482" y="243"/>
                  </a:cubicBezTo>
                  <a:cubicBezTo>
                    <a:pt x="8848" y="424"/>
                    <a:pt x="8828" y="393"/>
                    <a:pt x="8975" y="1022"/>
                  </a:cubicBezTo>
                  <a:cubicBezTo>
                    <a:pt x="9154" y="1788"/>
                    <a:pt x="9315" y="2450"/>
                    <a:pt x="9350" y="2559"/>
                  </a:cubicBezTo>
                  <a:cubicBezTo>
                    <a:pt x="9381" y="2657"/>
                    <a:pt x="9434" y="2705"/>
                    <a:pt x="9794" y="2963"/>
                  </a:cubicBezTo>
                  <a:cubicBezTo>
                    <a:pt x="10249" y="3288"/>
                    <a:pt x="10180" y="3268"/>
                    <a:pt x="10599" y="3188"/>
                  </a:cubicBezTo>
                  <a:cubicBezTo>
                    <a:pt x="10851" y="3139"/>
                    <a:pt x="11044" y="3167"/>
                    <a:pt x="11304" y="3291"/>
                  </a:cubicBezTo>
                  <a:cubicBezTo>
                    <a:pt x="11540" y="3403"/>
                    <a:pt x="11744" y="3577"/>
                    <a:pt x="11812" y="3723"/>
                  </a:cubicBezTo>
                  <a:cubicBezTo>
                    <a:pt x="12021" y="4176"/>
                    <a:pt x="12306" y="4886"/>
                    <a:pt x="12306" y="4955"/>
                  </a:cubicBezTo>
                  <a:cubicBezTo>
                    <a:pt x="12306" y="4993"/>
                    <a:pt x="12298" y="5045"/>
                    <a:pt x="12289" y="5070"/>
                  </a:cubicBezTo>
                  <a:cubicBezTo>
                    <a:pt x="12269" y="5121"/>
                    <a:pt x="12136" y="5199"/>
                    <a:pt x="12069" y="5199"/>
                  </a:cubicBezTo>
                  <a:cubicBezTo>
                    <a:pt x="11972" y="5199"/>
                    <a:pt x="11870" y="5058"/>
                    <a:pt x="11730" y="4731"/>
                  </a:cubicBezTo>
                  <a:cubicBezTo>
                    <a:pt x="11634" y="4506"/>
                    <a:pt x="11570" y="4392"/>
                    <a:pt x="11537" y="4386"/>
                  </a:cubicBezTo>
                  <a:cubicBezTo>
                    <a:pt x="11494" y="4377"/>
                    <a:pt x="11488" y="4401"/>
                    <a:pt x="11488" y="4573"/>
                  </a:cubicBezTo>
                  <a:cubicBezTo>
                    <a:pt x="11488" y="4728"/>
                    <a:pt x="11509" y="4828"/>
                    <a:pt x="11589" y="5048"/>
                  </a:cubicBezTo>
                  <a:cubicBezTo>
                    <a:pt x="11736" y="5451"/>
                    <a:pt x="11736" y="5453"/>
                    <a:pt x="11639" y="5453"/>
                  </a:cubicBezTo>
                  <a:cubicBezTo>
                    <a:pt x="11475" y="5454"/>
                    <a:pt x="11475" y="5453"/>
                    <a:pt x="11459" y="6122"/>
                  </a:cubicBezTo>
                  <a:lnTo>
                    <a:pt x="11445" y="6737"/>
                  </a:lnTo>
                  <a:lnTo>
                    <a:pt x="11220" y="6737"/>
                  </a:lnTo>
                  <a:lnTo>
                    <a:pt x="10994" y="6737"/>
                  </a:lnTo>
                  <a:lnTo>
                    <a:pt x="10980" y="6122"/>
                  </a:lnTo>
                  <a:cubicBezTo>
                    <a:pt x="10965" y="5463"/>
                    <a:pt x="10962" y="5454"/>
                    <a:pt x="10815" y="5453"/>
                  </a:cubicBezTo>
                  <a:cubicBezTo>
                    <a:pt x="10780" y="5453"/>
                    <a:pt x="10726" y="5466"/>
                    <a:pt x="10696" y="5482"/>
                  </a:cubicBezTo>
                  <a:cubicBezTo>
                    <a:pt x="10644" y="5509"/>
                    <a:pt x="10641" y="5547"/>
                    <a:pt x="10641" y="6099"/>
                  </a:cubicBezTo>
                  <a:cubicBezTo>
                    <a:pt x="10641" y="6571"/>
                    <a:pt x="10633" y="6694"/>
                    <a:pt x="10601" y="6721"/>
                  </a:cubicBezTo>
                  <a:cubicBezTo>
                    <a:pt x="10577" y="6741"/>
                    <a:pt x="10483" y="6750"/>
                    <a:pt x="10354" y="6745"/>
                  </a:cubicBezTo>
                  <a:lnTo>
                    <a:pt x="10147" y="6737"/>
                  </a:lnTo>
                  <a:lnTo>
                    <a:pt x="10133" y="6122"/>
                  </a:lnTo>
                  <a:cubicBezTo>
                    <a:pt x="10118" y="5455"/>
                    <a:pt x="10117" y="5454"/>
                    <a:pt x="9957" y="5453"/>
                  </a:cubicBezTo>
                  <a:cubicBezTo>
                    <a:pt x="9914" y="5453"/>
                    <a:pt x="9879" y="5449"/>
                    <a:pt x="9879" y="5444"/>
                  </a:cubicBezTo>
                  <a:cubicBezTo>
                    <a:pt x="9879" y="5439"/>
                    <a:pt x="9911" y="5353"/>
                    <a:pt x="9951" y="5253"/>
                  </a:cubicBezTo>
                  <a:cubicBezTo>
                    <a:pt x="10153" y="4743"/>
                    <a:pt x="10161" y="4707"/>
                    <a:pt x="10161" y="4283"/>
                  </a:cubicBezTo>
                  <a:cubicBezTo>
                    <a:pt x="10161" y="3982"/>
                    <a:pt x="10151" y="3871"/>
                    <a:pt x="10120" y="3827"/>
                  </a:cubicBezTo>
                  <a:cubicBezTo>
                    <a:pt x="10098" y="3795"/>
                    <a:pt x="9836" y="3600"/>
                    <a:pt x="9539" y="3393"/>
                  </a:cubicBezTo>
                  <a:cubicBezTo>
                    <a:pt x="9016" y="3030"/>
                    <a:pt x="8892" y="2914"/>
                    <a:pt x="8891" y="2789"/>
                  </a:cubicBezTo>
                  <a:cubicBezTo>
                    <a:pt x="8891" y="2761"/>
                    <a:pt x="8872" y="2678"/>
                    <a:pt x="8849" y="2606"/>
                  </a:cubicBezTo>
                  <a:cubicBezTo>
                    <a:pt x="8826" y="2534"/>
                    <a:pt x="8769" y="2310"/>
                    <a:pt x="8722" y="2108"/>
                  </a:cubicBezTo>
                  <a:cubicBezTo>
                    <a:pt x="8632" y="1726"/>
                    <a:pt x="8618" y="1671"/>
                    <a:pt x="8533" y="1349"/>
                  </a:cubicBezTo>
                  <a:cubicBezTo>
                    <a:pt x="8479" y="1144"/>
                    <a:pt x="8430" y="1088"/>
                    <a:pt x="8401" y="1197"/>
                  </a:cubicBezTo>
                  <a:cubicBezTo>
                    <a:pt x="8392" y="1233"/>
                    <a:pt x="8384" y="1477"/>
                    <a:pt x="8384" y="1741"/>
                  </a:cubicBezTo>
                  <a:cubicBezTo>
                    <a:pt x="8383" y="2195"/>
                    <a:pt x="8389" y="2242"/>
                    <a:pt x="8483" y="2630"/>
                  </a:cubicBezTo>
                  <a:cubicBezTo>
                    <a:pt x="8538" y="2855"/>
                    <a:pt x="8601" y="3116"/>
                    <a:pt x="8623" y="3209"/>
                  </a:cubicBezTo>
                  <a:cubicBezTo>
                    <a:pt x="8645" y="3302"/>
                    <a:pt x="8701" y="3537"/>
                    <a:pt x="8749" y="3731"/>
                  </a:cubicBezTo>
                  <a:cubicBezTo>
                    <a:pt x="8796" y="3925"/>
                    <a:pt x="8841" y="4112"/>
                    <a:pt x="8849" y="4147"/>
                  </a:cubicBezTo>
                  <a:cubicBezTo>
                    <a:pt x="8863" y="4208"/>
                    <a:pt x="8857" y="4211"/>
                    <a:pt x="8673" y="4211"/>
                  </a:cubicBezTo>
                  <a:cubicBezTo>
                    <a:pt x="8568" y="4212"/>
                    <a:pt x="8463" y="4224"/>
                    <a:pt x="8440" y="4239"/>
                  </a:cubicBezTo>
                  <a:cubicBezTo>
                    <a:pt x="8403" y="4261"/>
                    <a:pt x="8395" y="4444"/>
                    <a:pt x="8383" y="5501"/>
                  </a:cubicBezTo>
                  <a:lnTo>
                    <a:pt x="8369" y="6737"/>
                  </a:lnTo>
                  <a:lnTo>
                    <a:pt x="8143" y="6737"/>
                  </a:lnTo>
                  <a:lnTo>
                    <a:pt x="7918" y="6737"/>
                  </a:lnTo>
                  <a:lnTo>
                    <a:pt x="7903" y="5501"/>
                  </a:lnTo>
                  <a:cubicBezTo>
                    <a:pt x="7888" y="4147"/>
                    <a:pt x="7897" y="4212"/>
                    <a:pt x="7718" y="4211"/>
                  </a:cubicBezTo>
                  <a:cubicBezTo>
                    <a:pt x="7529" y="4210"/>
                    <a:pt x="7537" y="4151"/>
                    <a:pt x="7530" y="5509"/>
                  </a:cubicBezTo>
                  <a:lnTo>
                    <a:pt x="7522" y="6737"/>
                  </a:lnTo>
                  <a:lnTo>
                    <a:pt x="7290" y="6745"/>
                  </a:lnTo>
                  <a:lnTo>
                    <a:pt x="7058" y="6753"/>
                  </a:lnTo>
                  <a:lnTo>
                    <a:pt x="7051" y="5513"/>
                  </a:lnTo>
                  <a:cubicBezTo>
                    <a:pt x="7046" y="4830"/>
                    <a:pt x="7032" y="4262"/>
                    <a:pt x="7020" y="4249"/>
                  </a:cubicBezTo>
                  <a:cubicBezTo>
                    <a:pt x="7007" y="4236"/>
                    <a:pt x="6902" y="4221"/>
                    <a:pt x="6787" y="4215"/>
                  </a:cubicBezTo>
                  <a:cubicBezTo>
                    <a:pt x="6662" y="4209"/>
                    <a:pt x="6577" y="4192"/>
                    <a:pt x="6577" y="4174"/>
                  </a:cubicBezTo>
                  <a:cubicBezTo>
                    <a:pt x="6577" y="4141"/>
                    <a:pt x="6640" y="3863"/>
                    <a:pt x="6704" y="3618"/>
                  </a:cubicBezTo>
                  <a:cubicBezTo>
                    <a:pt x="6726" y="3533"/>
                    <a:pt x="6770" y="3349"/>
                    <a:pt x="6803" y="3209"/>
                  </a:cubicBezTo>
                  <a:cubicBezTo>
                    <a:pt x="6835" y="3069"/>
                    <a:pt x="6873" y="2911"/>
                    <a:pt x="6887" y="2856"/>
                  </a:cubicBezTo>
                  <a:cubicBezTo>
                    <a:pt x="6901" y="2802"/>
                    <a:pt x="6919" y="2726"/>
                    <a:pt x="6927" y="2687"/>
                  </a:cubicBezTo>
                  <a:cubicBezTo>
                    <a:pt x="6935" y="2648"/>
                    <a:pt x="6967" y="2508"/>
                    <a:pt x="6998" y="2376"/>
                  </a:cubicBezTo>
                  <a:cubicBezTo>
                    <a:pt x="7044" y="2185"/>
                    <a:pt x="7055" y="2045"/>
                    <a:pt x="7053" y="1685"/>
                  </a:cubicBezTo>
                  <a:cubicBezTo>
                    <a:pt x="7051" y="1231"/>
                    <a:pt x="7035" y="1091"/>
                    <a:pt x="6985" y="1094"/>
                  </a:cubicBezTo>
                  <a:cubicBezTo>
                    <a:pt x="6970" y="1095"/>
                    <a:pt x="6949" y="1127"/>
                    <a:pt x="6939" y="1165"/>
                  </a:cubicBezTo>
                  <a:cubicBezTo>
                    <a:pt x="6894" y="1324"/>
                    <a:pt x="6854" y="1483"/>
                    <a:pt x="6759" y="1883"/>
                  </a:cubicBezTo>
                  <a:cubicBezTo>
                    <a:pt x="6703" y="2115"/>
                    <a:pt x="6646" y="2344"/>
                    <a:pt x="6632" y="2391"/>
                  </a:cubicBezTo>
                  <a:cubicBezTo>
                    <a:pt x="6608" y="2468"/>
                    <a:pt x="6464" y="3069"/>
                    <a:pt x="6422" y="3262"/>
                  </a:cubicBezTo>
                  <a:cubicBezTo>
                    <a:pt x="6399" y="3372"/>
                    <a:pt x="6260" y="3505"/>
                    <a:pt x="6170" y="3505"/>
                  </a:cubicBezTo>
                  <a:cubicBezTo>
                    <a:pt x="6130" y="3505"/>
                    <a:pt x="6062" y="3471"/>
                    <a:pt x="6017" y="3428"/>
                  </a:cubicBezTo>
                  <a:cubicBezTo>
                    <a:pt x="5949" y="3362"/>
                    <a:pt x="5922" y="3289"/>
                    <a:pt x="5844" y="2955"/>
                  </a:cubicBezTo>
                  <a:cubicBezTo>
                    <a:pt x="5793" y="2738"/>
                    <a:pt x="5742" y="2528"/>
                    <a:pt x="5729" y="2489"/>
                  </a:cubicBezTo>
                  <a:cubicBezTo>
                    <a:pt x="5717" y="2451"/>
                    <a:pt x="5647" y="2171"/>
                    <a:pt x="5574" y="1868"/>
                  </a:cubicBezTo>
                  <a:cubicBezTo>
                    <a:pt x="5432" y="1279"/>
                    <a:pt x="5372" y="1099"/>
                    <a:pt x="5323" y="1115"/>
                  </a:cubicBezTo>
                  <a:cubicBezTo>
                    <a:pt x="5302" y="1122"/>
                    <a:pt x="5289" y="1950"/>
                    <a:pt x="5279" y="3931"/>
                  </a:cubicBezTo>
                  <a:lnTo>
                    <a:pt x="5265" y="6737"/>
                  </a:lnTo>
                  <a:lnTo>
                    <a:pt x="5041" y="6745"/>
                  </a:lnTo>
                  <a:cubicBezTo>
                    <a:pt x="4882" y="6751"/>
                    <a:pt x="4811" y="6743"/>
                    <a:pt x="4795" y="6717"/>
                  </a:cubicBezTo>
                  <a:cubicBezTo>
                    <a:pt x="4782" y="6697"/>
                    <a:pt x="4771" y="5977"/>
                    <a:pt x="4772" y="5116"/>
                  </a:cubicBezTo>
                  <a:cubicBezTo>
                    <a:pt x="4772" y="4231"/>
                    <a:pt x="4762" y="3541"/>
                    <a:pt x="4747" y="3527"/>
                  </a:cubicBezTo>
                  <a:cubicBezTo>
                    <a:pt x="4733" y="3513"/>
                    <a:pt x="4666" y="3506"/>
                    <a:pt x="4598" y="3511"/>
                  </a:cubicBezTo>
                  <a:lnTo>
                    <a:pt x="4474" y="3519"/>
                  </a:lnTo>
                  <a:lnTo>
                    <a:pt x="4460" y="5128"/>
                  </a:lnTo>
                  <a:lnTo>
                    <a:pt x="4446" y="6737"/>
                  </a:lnTo>
                  <a:lnTo>
                    <a:pt x="4206" y="6737"/>
                  </a:lnTo>
                  <a:lnTo>
                    <a:pt x="3966" y="6737"/>
                  </a:lnTo>
                  <a:lnTo>
                    <a:pt x="3959" y="3922"/>
                  </a:lnTo>
                  <a:cubicBezTo>
                    <a:pt x="3955" y="2147"/>
                    <a:pt x="3942" y="1106"/>
                    <a:pt x="3925" y="1106"/>
                  </a:cubicBezTo>
                  <a:cubicBezTo>
                    <a:pt x="3870" y="1106"/>
                    <a:pt x="3794" y="1317"/>
                    <a:pt x="3728" y="1657"/>
                  </a:cubicBezTo>
                  <a:cubicBezTo>
                    <a:pt x="3716" y="1719"/>
                    <a:pt x="3673" y="1903"/>
                    <a:pt x="3633" y="2066"/>
                  </a:cubicBezTo>
                  <a:cubicBezTo>
                    <a:pt x="3593" y="2229"/>
                    <a:pt x="3531" y="2483"/>
                    <a:pt x="3496" y="2630"/>
                  </a:cubicBezTo>
                  <a:cubicBezTo>
                    <a:pt x="3452" y="2814"/>
                    <a:pt x="3410" y="2922"/>
                    <a:pt x="3361" y="2977"/>
                  </a:cubicBezTo>
                  <a:cubicBezTo>
                    <a:pt x="3321" y="3020"/>
                    <a:pt x="3048" y="3224"/>
                    <a:pt x="2753" y="3430"/>
                  </a:cubicBezTo>
                  <a:lnTo>
                    <a:pt x="2217" y="3803"/>
                  </a:lnTo>
                  <a:lnTo>
                    <a:pt x="2203" y="5270"/>
                  </a:lnTo>
                  <a:lnTo>
                    <a:pt x="2188" y="6737"/>
                  </a:lnTo>
                  <a:lnTo>
                    <a:pt x="1956" y="6745"/>
                  </a:lnTo>
                  <a:cubicBezTo>
                    <a:pt x="1780" y="6751"/>
                    <a:pt x="1722" y="6744"/>
                    <a:pt x="1721" y="6717"/>
                  </a:cubicBezTo>
                  <a:cubicBezTo>
                    <a:pt x="1721" y="6697"/>
                    <a:pt x="1721" y="6349"/>
                    <a:pt x="1723" y="5945"/>
                  </a:cubicBezTo>
                  <a:cubicBezTo>
                    <a:pt x="1724" y="5498"/>
                    <a:pt x="1714" y="5178"/>
                    <a:pt x="1696" y="5132"/>
                  </a:cubicBezTo>
                  <a:cubicBezTo>
                    <a:pt x="1668" y="5060"/>
                    <a:pt x="1657" y="5055"/>
                    <a:pt x="1518" y="5063"/>
                  </a:cubicBezTo>
                  <a:lnTo>
                    <a:pt x="1370" y="5072"/>
                  </a:lnTo>
                  <a:lnTo>
                    <a:pt x="1356" y="5904"/>
                  </a:lnTo>
                  <a:lnTo>
                    <a:pt x="1342" y="6737"/>
                  </a:lnTo>
                  <a:lnTo>
                    <a:pt x="1108" y="6745"/>
                  </a:lnTo>
                  <a:cubicBezTo>
                    <a:pt x="938" y="6751"/>
                    <a:pt x="872" y="6743"/>
                    <a:pt x="862" y="6717"/>
                  </a:cubicBezTo>
                  <a:close/>
                </a:path>
              </a:pathLst>
            </a:custGeom>
            <a:grpFill/>
            <a:ln w="19050">
              <a:solidFill>
                <a:srgbClr val="000000"/>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0" name="Freeform 34"/>
            <p:cNvSpPr>
              <a:spLocks/>
            </p:cNvSpPr>
            <p:nvPr/>
          </p:nvSpPr>
          <p:spPr bwMode="auto">
            <a:xfrm>
              <a:off x="27907844" y="14238075"/>
              <a:ext cx="285774" cy="314351"/>
            </a:xfrm>
            <a:custGeom>
              <a:avLst/>
              <a:gdLst>
                <a:gd name="T0" fmla="*/ 297 w 1057"/>
                <a:gd name="T1" fmla="*/ 1016 h 1166"/>
                <a:gd name="T2" fmla="*/ 0 w 1057"/>
                <a:gd name="T3" fmla="*/ 547 h 1166"/>
                <a:gd name="T4" fmla="*/ 294 w 1057"/>
                <a:gd name="T5" fmla="*/ 75 h 1166"/>
                <a:gd name="T6" fmla="*/ 803 w 1057"/>
                <a:gd name="T7" fmla="*/ 112 h 1166"/>
                <a:gd name="T8" fmla="*/ 1037 w 1057"/>
                <a:gd name="T9" fmla="*/ 590 h 1166"/>
                <a:gd name="T10" fmla="*/ 297 w 1057"/>
                <a:gd name="T11" fmla="*/ 1016 h 1166"/>
              </a:gdLst>
              <a:ahLst/>
              <a:cxnLst>
                <a:cxn ang="0">
                  <a:pos x="T0" y="T1"/>
                </a:cxn>
                <a:cxn ang="0">
                  <a:pos x="T2" y="T3"/>
                </a:cxn>
                <a:cxn ang="0">
                  <a:pos x="T4" y="T5"/>
                </a:cxn>
                <a:cxn ang="0">
                  <a:pos x="T6" y="T7"/>
                </a:cxn>
                <a:cxn ang="0">
                  <a:pos x="T8" y="T9"/>
                </a:cxn>
                <a:cxn ang="0">
                  <a:pos x="T10" y="T11"/>
                </a:cxn>
              </a:cxnLst>
              <a:rect l="0" t="0" r="r" b="b"/>
              <a:pathLst>
                <a:path w="1057" h="1166">
                  <a:moveTo>
                    <a:pt x="297" y="1016"/>
                  </a:moveTo>
                  <a:cubicBezTo>
                    <a:pt x="94" y="922"/>
                    <a:pt x="0" y="774"/>
                    <a:pt x="0" y="547"/>
                  </a:cubicBezTo>
                  <a:cubicBezTo>
                    <a:pt x="0" y="323"/>
                    <a:pt x="89" y="181"/>
                    <a:pt x="294" y="75"/>
                  </a:cubicBezTo>
                  <a:cubicBezTo>
                    <a:pt x="441" y="0"/>
                    <a:pt x="662" y="16"/>
                    <a:pt x="803" y="112"/>
                  </a:cubicBezTo>
                  <a:cubicBezTo>
                    <a:pt x="943" y="206"/>
                    <a:pt x="1057" y="439"/>
                    <a:pt x="1037" y="590"/>
                  </a:cubicBezTo>
                  <a:cubicBezTo>
                    <a:pt x="987" y="957"/>
                    <a:pt x="623" y="1166"/>
                    <a:pt x="297" y="1016"/>
                  </a:cubicBezTo>
                  <a:close/>
                </a:path>
              </a:pathLst>
            </a:custGeom>
            <a:grpFill/>
            <a:ln w="19050">
              <a:solidFill>
                <a:srgbClr val="000000"/>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1" name="Freeform 35"/>
            <p:cNvSpPr>
              <a:spLocks/>
            </p:cNvSpPr>
            <p:nvPr/>
          </p:nvSpPr>
          <p:spPr bwMode="auto">
            <a:xfrm>
              <a:off x="30411938" y="14228551"/>
              <a:ext cx="283393" cy="321496"/>
            </a:xfrm>
            <a:custGeom>
              <a:avLst/>
              <a:gdLst>
                <a:gd name="T0" fmla="*/ 305 w 1051"/>
                <a:gd name="T1" fmla="*/ 1059 h 1191"/>
                <a:gd name="T2" fmla="*/ 8 w 1051"/>
                <a:gd name="T3" fmla="*/ 681 h 1191"/>
                <a:gd name="T4" fmla="*/ 89 w 1051"/>
                <a:gd name="T5" fmla="*/ 280 h 1191"/>
                <a:gd name="T6" fmla="*/ 744 w 1051"/>
                <a:gd name="T7" fmla="*/ 113 h 1191"/>
                <a:gd name="T8" fmla="*/ 1021 w 1051"/>
                <a:gd name="T9" fmla="*/ 666 h 1191"/>
                <a:gd name="T10" fmla="*/ 305 w 1051"/>
                <a:gd name="T11" fmla="*/ 1059 h 1191"/>
              </a:gdLst>
              <a:ahLst/>
              <a:cxnLst>
                <a:cxn ang="0">
                  <a:pos x="T0" y="T1"/>
                </a:cxn>
                <a:cxn ang="0">
                  <a:pos x="T2" y="T3"/>
                </a:cxn>
                <a:cxn ang="0">
                  <a:pos x="T4" y="T5"/>
                </a:cxn>
                <a:cxn ang="0">
                  <a:pos x="T6" y="T7"/>
                </a:cxn>
                <a:cxn ang="0">
                  <a:pos x="T8" y="T9"/>
                </a:cxn>
                <a:cxn ang="0">
                  <a:pos x="T10" y="T11"/>
                </a:cxn>
              </a:cxnLst>
              <a:rect l="0" t="0" r="r" b="b"/>
              <a:pathLst>
                <a:path w="1051" h="1191">
                  <a:moveTo>
                    <a:pt x="305" y="1059"/>
                  </a:moveTo>
                  <a:cubicBezTo>
                    <a:pt x="169" y="999"/>
                    <a:pt x="13" y="801"/>
                    <a:pt x="8" y="681"/>
                  </a:cubicBezTo>
                  <a:cubicBezTo>
                    <a:pt x="0" y="480"/>
                    <a:pt x="19" y="385"/>
                    <a:pt x="89" y="280"/>
                  </a:cubicBezTo>
                  <a:cubicBezTo>
                    <a:pt x="223" y="76"/>
                    <a:pt x="522" y="0"/>
                    <a:pt x="744" y="113"/>
                  </a:cubicBezTo>
                  <a:cubicBezTo>
                    <a:pt x="960" y="223"/>
                    <a:pt x="1051" y="404"/>
                    <a:pt x="1021" y="666"/>
                  </a:cubicBezTo>
                  <a:cubicBezTo>
                    <a:pt x="985" y="984"/>
                    <a:pt x="607" y="1191"/>
                    <a:pt x="305" y="1059"/>
                  </a:cubicBezTo>
                  <a:close/>
                </a:path>
              </a:pathLst>
            </a:custGeom>
            <a:grpFill/>
            <a:ln w="19050">
              <a:solidFill>
                <a:srgbClr val="000000"/>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2" name="Freeform 38"/>
            <p:cNvSpPr>
              <a:spLocks/>
            </p:cNvSpPr>
            <p:nvPr/>
          </p:nvSpPr>
          <p:spPr bwMode="auto">
            <a:xfrm>
              <a:off x="28705627" y="13297404"/>
              <a:ext cx="353645" cy="358408"/>
            </a:xfrm>
            <a:custGeom>
              <a:avLst/>
              <a:gdLst>
                <a:gd name="T0" fmla="*/ 349 w 1309"/>
                <a:gd name="T1" fmla="*/ 1246 h 1329"/>
                <a:gd name="T2" fmla="*/ 0 w 1309"/>
                <a:gd name="T3" fmla="*/ 656 h 1329"/>
                <a:gd name="T4" fmla="*/ 645 w 1309"/>
                <a:gd name="T5" fmla="*/ 0 h 1329"/>
                <a:gd name="T6" fmla="*/ 1308 w 1309"/>
                <a:gd name="T7" fmla="*/ 650 h 1329"/>
                <a:gd name="T8" fmla="*/ 936 w 1309"/>
                <a:gd name="T9" fmla="*/ 1251 h 1329"/>
                <a:gd name="T10" fmla="*/ 349 w 1309"/>
                <a:gd name="T11" fmla="*/ 1246 h 1329"/>
              </a:gdLst>
              <a:ahLst/>
              <a:cxnLst>
                <a:cxn ang="0">
                  <a:pos x="T0" y="T1"/>
                </a:cxn>
                <a:cxn ang="0">
                  <a:pos x="T2" y="T3"/>
                </a:cxn>
                <a:cxn ang="0">
                  <a:pos x="T4" y="T5"/>
                </a:cxn>
                <a:cxn ang="0">
                  <a:pos x="T6" y="T7"/>
                </a:cxn>
                <a:cxn ang="0">
                  <a:pos x="T8" y="T9"/>
                </a:cxn>
                <a:cxn ang="0">
                  <a:pos x="T10" y="T11"/>
                </a:cxn>
              </a:cxnLst>
              <a:rect l="0" t="0" r="r" b="b"/>
              <a:pathLst>
                <a:path w="1309" h="1329">
                  <a:moveTo>
                    <a:pt x="349" y="1246"/>
                  </a:moveTo>
                  <a:cubicBezTo>
                    <a:pt x="100" y="1096"/>
                    <a:pt x="0" y="928"/>
                    <a:pt x="0" y="656"/>
                  </a:cubicBezTo>
                  <a:cubicBezTo>
                    <a:pt x="0" y="271"/>
                    <a:pt x="267" y="0"/>
                    <a:pt x="645" y="0"/>
                  </a:cubicBezTo>
                  <a:cubicBezTo>
                    <a:pt x="1022" y="0"/>
                    <a:pt x="1307" y="279"/>
                    <a:pt x="1308" y="650"/>
                  </a:cubicBezTo>
                  <a:cubicBezTo>
                    <a:pt x="1309" y="907"/>
                    <a:pt x="1171" y="1130"/>
                    <a:pt x="936" y="1251"/>
                  </a:cubicBezTo>
                  <a:cubicBezTo>
                    <a:pt x="786" y="1329"/>
                    <a:pt x="482" y="1326"/>
                    <a:pt x="349" y="1246"/>
                  </a:cubicBezTo>
                  <a:close/>
                </a:path>
              </a:pathLst>
            </a:custGeom>
            <a:grpFill/>
            <a:ln w="19050">
              <a:solidFill>
                <a:srgbClr val="000000"/>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3" name="Freeform 39"/>
            <p:cNvSpPr>
              <a:spLocks/>
            </p:cNvSpPr>
            <p:nvPr/>
          </p:nvSpPr>
          <p:spPr bwMode="auto">
            <a:xfrm>
              <a:off x="29502227" y="13292644"/>
              <a:ext cx="394130" cy="365553"/>
            </a:xfrm>
            <a:custGeom>
              <a:avLst/>
              <a:gdLst>
                <a:gd name="T0" fmla="*/ 474 w 1462"/>
                <a:gd name="T1" fmla="*/ 1249 h 1350"/>
                <a:gd name="T2" fmla="*/ 296 w 1462"/>
                <a:gd name="T3" fmla="*/ 1115 h 1350"/>
                <a:gd name="T4" fmla="*/ 555 w 1462"/>
                <a:gd name="T5" fmla="*/ 52 h 1350"/>
                <a:gd name="T6" fmla="*/ 1070 w 1462"/>
                <a:gd name="T7" fmla="*/ 66 h 1350"/>
                <a:gd name="T8" fmla="*/ 1462 w 1462"/>
                <a:gd name="T9" fmla="*/ 672 h 1350"/>
                <a:gd name="T10" fmla="*/ 1076 w 1462"/>
                <a:gd name="T11" fmla="*/ 1276 h 1350"/>
                <a:gd name="T12" fmla="*/ 474 w 1462"/>
                <a:gd name="T13" fmla="*/ 1249 h 1350"/>
              </a:gdLst>
              <a:ahLst/>
              <a:cxnLst>
                <a:cxn ang="0">
                  <a:pos x="T0" y="T1"/>
                </a:cxn>
                <a:cxn ang="0">
                  <a:pos x="T2" y="T3"/>
                </a:cxn>
                <a:cxn ang="0">
                  <a:pos x="T4" y="T5"/>
                </a:cxn>
                <a:cxn ang="0">
                  <a:pos x="T6" y="T7"/>
                </a:cxn>
                <a:cxn ang="0">
                  <a:pos x="T8" y="T9"/>
                </a:cxn>
                <a:cxn ang="0">
                  <a:pos x="T10" y="T11"/>
                </a:cxn>
                <a:cxn ang="0">
                  <a:pos x="T12" y="T13"/>
                </a:cxn>
              </a:cxnLst>
              <a:rect l="0" t="0" r="r" b="b"/>
              <a:pathLst>
                <a:path w="1462" h="1350">
                  <a:moveTo>
                    <a:pt x="474" y="1249"/>
                  </a:moveTo>
                  <a:cubicBezTo>
                    <a:pt x="405" y="1209"/>
                    <a:pt x="324" y="1149"/>
                    <a:pt x="296" y="1115"/>
                  </a:cubicBezTo>
                  <a:cubicBezTo>
                    <a:pt x="0" y="757"/>
                    <a:pt x="129" y="224"/>
                    <a:pt x="555" y="52"/>
                  </a:cubicBezTo>
                  <a:cubicBezTo>
                    <a:pt x="685" y="0"/>
                    <a:pt x="953" y="7"/>
                    <a:pt x="1070" y="66"/>
                  </a:cubicBezTo>
                  <a:cubicBezTo>
                    <a:pt x="1287" y="175"/>
                    <a:pt x="1462" y="446"/>
                    <a:pt x="1462" y="672"/>
                  </a:cubicBezTo>
                  <a:cubicBezTo>
                    <a:pt x="1462" y="896"/>
                    <a:pt x="1287" y="1169"/>
                    <a:pt x="1076" y="1276"/>
                  </a:cubicBezTo>
                  <a:cubicBezTo>
                    <a:pt x="928" y="1350"/>
                    <a:pt x="629" y="1336"/>
                    <a:pt x="474" y="1249"/>
                  </a:cubicBezTo>
                  <a:close/>
                </a:path>
              </a:pathLst>
            </a:custGeom>
            <a:grpFill/>
            <a:ln w="19050">
              <a:solidFill>
                <a:srgbClr val="000000"/>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文字方塊 46"/>
          <p:cNvSpPr txBox="1"/>
          <p:nvPr/>
        </p:nvSpPr>
        <p:spPr>
          <a:xfrm>
            <a:off x="1136267" y="175394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29" name="矩形 28"/>
          <p:cNvSpPr/>
          <p:nvPr/>
        </p:nvSpPr>
        <p:spPr>
          <a:xfrm>
            <a:off x="1136267" y="2156405"/>
            <a:ext cx="2535850" cy="584775"/>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a:t>The quick brown fox jumps over the lazy dog. </a:t>
            </a:r>
            <a:endParaRPr lang="zh-TW" altLang="en-US" sz="1600" dirty="0"/>
          </a:p>
        </p:txBody>
      </p:sp>
      <p:sp>
        <p:nvSpPr>
          <p:cNvPr id="30" name="文字方塊 48"/>
          <p:cNvSpPr txBox="1"/>
          <p:nvPr/>
        </p:nvSpPr>
        <p:spPr>
          <a:xfrm>
            <a:off x="1136267" y="284186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31" name="矩形 30"/>
          <p:cNvSpPr/>
          <p:nvPr/>
        </p:nvSpPr>
        <p:spPr>
          <a:xfrm>
            <a:off x="1136267" y="3244328"/>
            <a:ext cx="2535850" cy="584775"/>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a:t>The quick brown fox jumps over the lazy dog. </a:t>
            </a:r>
            <a:endParaRPr lang="zh-TW" altLang="en-US" sz="1600" dirty="0"/>
          </a:p>
        </p:txBody>
      </p:sp>
      <p:sp>
        <p:nvSpPr>
          <p:cNvPr id="32" name="文字方塊 50"/>
          <p:cNvSpPr txBox="1"/>
          <p:nvPr/>
        </p:nvSpPr>
        <p:spPr>
          <a:xfrm>
            <a:off x="1136267" y="392978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33" name="矩形 32"/>
          <p:cNvSpPr/>
          <p:nvPr/>
        </p:nvSpPr>
        <p:spPr>
          <a:xfrm>
            <a:off x="1136267" y="4332251"/>
            <a:ext cx="2535850" cy="584775"/>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a:t>The quick brown fox jumps over the lazy dog. </a:t>
            </a:r>
            <a:endParaRPr lang="zh-TW" altLang="en-US" sz="1600" dirty="0"/>
          </a:p>
        </p:txBody>
      </p:sp>
      <p:sp>
        <p:nvSpPr>
          <p:cNvPr id="34" name="文字方塊 52"/>
          <p:cNvSpPr txBox="1"/>
          <p:nvPr/>
        </p:nvSpPr>
        <p:spPr>
          <a:xfrm>
            <a:off x="1136267" y="5017710"/>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35" name="矩形 34"/>
          <p:cNvSpPr/>
          <p:nvPr/>
        </p:nvSpPr>
        <p:spPr>
          <a:xfrm>
            <a:off x="1136267" y="5420174"/>
            <a:ext cx="2535850" cy="584775"/>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a:t>The quick brown fox jumps over the lazy dog. </a:t>
            </a:r>
            <a:endParaRPr lang="zh-TW" altLang="en-US" sz="1600" dirty="0"/>
          </a:p>
        </p:txBody>
      </p:sp>
      <p:grpSp>
        <p:nvGrpSpPr>
          <p:cNvPr id="36" name="群組 35"/>
          <p:cNvGrpSpPr/>
          <p:nvPr/>
        </p:nvGrpSpPr>
        <p:grpSpPr>
          <a:xfrm>
            <a:off x="891072" y="2966409"/>
            <a:ext cx="261252" cy="215637"/>
            <a:chOff x="13079250" y="23448756"/>
            <a:chExt cx="2967819" cy="2449630"/>
          </a:xfrm>
          <a:solidFill>
            <a:schemeClr val="accent2"/>
          </a:solidFill>
        </p:grpSpPr>
        <p:sp>
          <p:nvSpPr>
            <p:cNvPr id="47" name="手繪多邊形 46"/>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8" name="手繪多邊形 47"/>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7" name="手繪多邊形 36"/>
          <p:cNvSpPr>
            <a:spLocks/>
          </p:cNvSpPr>
          <p:nvPr/>
        </p:nvSpPr>
        <p:spPr bwMode="auto">
          <a:xfrm flipV="1">
            <a:off x="939812" y="1835065"/>
            <a:ext cx="163772" cy="302479"/>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8" name="群組 37"/>
          <p:cNvGrpSpPr/>
          <p:nvPr/>
        </p:nvGrpSpPr>
        <p:grpSpPr>
          <a:xfrm>
            <a:off x="893607" y="4034591"/>
            <a:ext cx="256182" cy="255117"/>
            <a:chOff x="35309818" y="13261794"/>
            <a:chExt cx="2516828" cy="2506357"/>
          </a:xfrm>
          <a:solidFill>
            <a:schemeClr val="accent3"/>
          </a:solidFill>
        </p:grpSpPr>
        <p:sp>
          <p:nvSpPr>
            <p:cNvPr id="40" name="手繪多邊形 39"/>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6"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9" name="手繪多邊形 38"/>
          <p:cNvSpPr>
            <a:spLocks/>
          </p:cNvSpPr>
          <p:nvPr/>
        </p:nvSpPr>
        <p:spPr bwMode="auto">
          <a:xfrm>
            <a:off x="878760" y="5144585"/>
            <a:ext cx="285876" cy="210976"/>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4184712722"/>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124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3988262" y="243247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4885351" y="2951044"/>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3091173" y="2951044"/>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rot="10800000">
            <a:off x="3988262" y="4506755"/>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rot="10800000">
            <a:off x="3091173" y="3988185"/>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rot="10800000">
            <a:off x="4885351" y="3988185"/>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Freeform 15"/>
          <p:cNvSpPr>
            <a:spLocks/>
          </p:cNvSpPr>
          <p:nvPr/>
        </p:nvSpPr>
        <p:spPr bwMode="auto">
          <a:xfrm>
            <a:off x="3988262" y="139533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Freeform 15"/>
          <p:cNvSpPr>
            <a:spLocks/>
          </p:cNvSpPr>
          <p:nvPr/>
        </p:nvSpPr>
        <p:spPr bwMode="auto">
          <a:xfrm>
            <a:off x="3988262" y="554184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Freeform 15"/>
          <p:cNvSpPr>
            <a:spLocks/>
          </p:cNvSpPr>
          <p:nvPr/>
        </p:nvSpPr>
        <p:spPr bwMode="auto">
          <a:xfrm>
            <a:off x="4885351" y="192012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Freeform 15"/>
          <p:cNvSpPr>
            <a:spLocks/>
          </p:cNvSpPr>
          <p:nvPr/>
        </p:nvSpPr>
        <p:spPr bwMode="auto">
          <a:xfrm>
            <a:off x="4885351" y="502327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Freeform 15"/>
          <p:cNvSpPr>
            <a:spLocks/>
          </p:cNvSpPr>
          <p:nvPr/>
        </p:nvSpPr>
        <p:spPr bwMode="auto">
          <a:xfrm>
            <a:off x="5782440" y="243247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Freeform 15"/>
          <p:cNvSpPr>
            <a:spLocks/>
          </p:cNvSpPr>
          <p:nvPr/>
        </p:nvSpPr>
        <p:spPr bwMode="auto">
          <a:xfrm>
            <a:off x="3091173" y="192011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Freeform 15"/>
          <p:cNvSpPr>
            <a:spLocks/>
          </p:cNvSpPr>
          <p:nvPr/>
        </p:nvSpPr>
        <p:spPr bwMode="auto">
          <a:xfrm>
            <a:off x="5782440" y="345514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Freeform 15"/>
          <p:cNvSpPr>
            <a:spLocks/>
          </p:cNvSpPr>
          <p:nvPr/>
        </p:nvSpPr>
        <p:spPr bwMode="auto">
          <a:xfrm>
            <a:off x="2194083" y="345514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Freeform 15"/>
          <p:cNvSpPr>
            <a:spLocks/>
          </p:cNvSpPr>
          <p:nvPr/>
        </p:nvSpPr>
        <p:spPr bwMode="auto">
          <a:xfrm>
            <a:off x="2194083" y="243247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Freeform 15"/>
          <p:cNvSpPr>
            <a:spLocks/>
          </p:cNvSpPr>
          <p:nvPr/>
        </p:nvSpPr>
        <p:spPr bwMode="auto">
          <a:xfrm>
            <a:off x="5782440" y="449228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Freeform 15"/>
          <p:cNvSpPr>
            <a:spLocks/>
          </p:cNvSpPr>
          <p:nvPr/>
        </p:nvSpPr>
        <p:spPr bwMode="auto">
          <a:xfrm>
            <a:off x="2194083" y="449228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Freeform 15"/>
          <p:cNvSpPr>
            <a:spLocks/>
          </p:cNvSpPr>
          <p:nvPr/>
        </p:nvSpPr>
        <p:spPr bwMode="auto">
          <a:xfrm rot="10800000">
            <a:off x="3091173" y="5023273"/>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手繪多邊形 25"/>
          <p:cNvSpPr>
            <a:spLocks/>
          </p:cNvSpPr>
          <p:nvPr/>
        </p:nvSpPr>
        <p:spPr bwMode="auto">
          <a:xfrm>
            <a:off x="5273623" y="2189861"/>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7" name="群組 26"/>
          <p:cNvGrpSpPr/>
          <p:nvPr/>
        </p:nvGrpSpPr>
        <p:grpSpPr>
          <a:xfrm>
            <a:off x="6223842" y="3708547"/>
            <a:ext cx="273078" cy="505492"/>
            <a:chOff x="6471928" y="17619317"/>
            <a:chExt cx="1770796" cy="3277902"/>
          </a:xfrm>
          <a:solidFill>
            <a:schemeClr val="bg1"/>
          </a:solidFill>
        </p:grpSpPr>
        <p:sp>
          <p:nvSpPr>
            <p:cNvPr id="28" name="Freeform 5"/>
            <p:cNvSpPr>
              <a:spLocks/>
            </p:cNvSpPr>
            <p:nvPr/>
          </p:nvSpPr>
          <p:spPr bwMode="auto">
            <a:xfrm>
              <a:off x="6471928" y="19006886"/>
              <a:ext cx="1770796" cy="1890333"/>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22"/>
            <p:cNvSpPr>
              <a:spLocks/>
            </p:cNvSpPr>
            <p:nvPr/>
          </p:nvSpPr>
          <p:spPr bwMode="auto">
            <a:xfrm>
              <a:off x="6889141" y="17619317"/>
              <a:ext cx="973879" cy="2243086"/>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0" name="Freeform 66"/>
          <p:cNvSpPr>
            <a:spLocks/>
          </p:cNvSpPr>
          <p:nvPr/>
        </p:nvSpPr>
        <p:spPr bwMode="auto">
          <a:xfrm>
            <a:off x="3439249" y="2200638"/>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1" name="群組 30"/>
          <p:cNvGrpSpPr/>
          <p:nvPr/>
        </p:nvGrpSpPr>
        <p:grpSpPr>
          <a:xfrm flipH="1">
            <a:off x="2577599" y="3719653"/>
            <a:ext cx="395895" cy="323697"/>
            <a:chOff x="27939457" y="2831385"/>
            <a:chExt cx="2923084" cy="2390021"/>
          </a:xfrm>
          <a:solidFill>
            <a:schemeClr val="bg1"/>
          </a:solidFill>
        </p:grpSpPr>
        <p:sp>
          <p:nvSpPr>
            <p:cNvPr id="32"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手繪多邊形 32"/>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4" name="群組 33"/>
          <p:cNvGrpSpPr/>
          <p:nvPr/>
        </p:nvGrpSpPr>
        <p:grpSpPr>
          <a:xfrm>
            <a:off x="3394678" y="5269736"/>
            <a:ext cx="535478" cy="454547"/>
            <a:chOff x="27859538" y="12880453"/>
            <a:chExt cx="3007014" cy="2552546"/>
          </a:xfrm>
          <a:solidFill>
            <a:schemeClr val="bg1"/>
          </a:solidFill>
        </p:grpSpPr>
        <p:sp>
          <p:nvSpPr>
            <p:cNvPr id="35"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0" name="Freeform 201"/>
          <p:cNvSpPr>
            <a:spLocks/>
          </p:cNvSpPr>
          <p:nvPr/>
        </p:nvSpPr>
        <p:spPr bwMode="auto">
          <a:xfrm flipH="1">
            <a:off x="5319904" y="5207249"/>
            <a:ext cx="263144" cy="579522"/>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矩形 40"/>
          <p:cNvSpPr/>
          <p:nvPr/>
        </p:nvSpPr>
        <p:spPr>
          <a:xfrm>
            <a:off x="1467574" y="1516574"/>
            <a:ext cx="184129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2" name="矩形 41"/>
          <p:cNvSpPr/>
          <p:nvPr/>
        </p:nvSpPr>
        <p:spPr>
          <a:xfrm>
            <a:off x="6052825" y="1516574"/>
            <a:ext cx="184129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3" name="矩形 42"/>
          <p:cNvSpPr/>
          <p:nvPr/>
        </p:nvSpPr>
        <p:spPr>
          <a:xfrm>
            <a:off x="413201" y="3594015"/>
            <a:ext cx="184129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4" name="矩形 43"/>
          <p:cNvSpPr/>
          <p:nvPr/>
        </p:nvSpPr>
        <p:spPr>
          <a:xfrm>
            <a:off x="6973471" y="3594015"/>
            <a:ext cx="184129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5" name="矩形 44"/>
          <p:cNvSpPr/>
          <p:nvPr/>
        </p:nvSpPr>
        <p:spPr>
          <a:xfrm>
            <a:off x="1467574" y="5674916"/>
            <a:ext cx="184129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6" name="矩形 45"/>
          <p:cNvSpPr/>
          <p:nvPr/>
        </p:nvSpPr>
        <p:spPr>
          <a:xfrm>
            <a:off x="6052825" y="5674916"/>
            <a:ext cx="184129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575454720"/>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125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7" name="手繪多邊形 26"/>
          <p:cNvSpPr>
            <a:spLocks/>
          </p:cNvSpPr>
          <p:nvPr/>
        </p:nvSpPr>
        <p:spPr bwMode="auto">
          <a:xfrm>
            <a:off x="3402146" y="1498253"/>
            <a:ext cx="2010464" cy="1574976"/>
          </a:xfrm>
          <a:custGeom>
            <a:avLst/>
            <a:gdLst>
              <a:gd name="connsiteX0" fmla="*/ 1005232 w 2010464"/>
              <a:gd name="connsiteY0" fmla="*/ 0 h 1574976"/>
              <a:gd name="connsiteX1" fmla="*/ 1506928 w 2010464"/>
              <a:gd name="connsiteY1" fmla="*/ 50575 h 1574976"/>
              <a:gd name="connsiteX2" fmla="*/ 1655672 w 2010464"/>
              <a:gd name="connsiteY2" fmla="*/ 88821 h 1574976"/>
              <a:gd name="connsiteX3" fmla="*/ 2010464 w 2010464"/>
              <a:gd name="connsiteY3" fmla="*/ 703841 h 1574976"/>
              <a:gd name="connsiteX4" fmla="*/ 1507359 w 2010464"/>
              <a:gd name="connsiteY4" fmla="*/ 1574976 h 1574976"/>
              <a:gd name="connsiteX5" fmla="*/ 502127 w 2010464"/>
              <a:gd name="connsiteY5" fmla="*/ 1574976 h 1574976"/>
              <a:gd name="connsiteX6" fmla="*/ 0 w 2010464"/>
              <a:gd name="connsiteY6" fmla="*/ 703841 h 1574976"/>
              <a:gd name="connsiteX7" fmla="*/ 353983 w 2010464"/>
              <a:gd name="connsiteY7" fmla="*/ 89029 h 1574976"/>
              <a:gd name="connsiteX8" fmla="*/ 503536 w 2010464"/>
              <a:gd name="connsiteY8" fmla="*/ 50575 h 1574976"/>
              <a:gd name="connsiteX9" fmla="*/ 1005232 w 2010464"/>
              <a:gd name="connsiteY9" fmla="*/ 0 h 157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574976">
                <a:moveTo>
                  <a:pt x="1005232" y="0"/>
                </a:moveTo>
                <a:cubicBezTo>
                  <a:pt x="1177088" y="0"/>
                  <a:pt x="1344876" y="17415"/>
                  <a:pt x="1506928" y="50575"/>
                </a:cubicBezTo>
                <a:lnTo>
                  <a:pt x="1655672" y="88821"/>
                </a:lnTo>
                <a:lnTo>
                  <a:pt x="2010464" y="703841"/>
                </a:lnTo>
                <a:lnTo>
                  <a:pt x="1507359" y="1574976"/>
                </a:lnTo>
                <a:lnTo>
                  <a:pt x="502127" y="1574976"/>
                </a:lnTo>
                <a:lnTo>
                  <a:pt x="0" y="703841"/>
                </a:lnTo>
                <a:lnTo>
                  <a:pt x="353983" y="89029"/>
                </a:lnTo>
                <a:lnTo>
                  <a:pt x="503536" y="50575"/>
                </a:lnTo>
                <a:cubicBezTo>
                  <a:pt x="665589" y="17415"/>
                  <a:pt x="833377" y="0"/>
                  <a:pt x="1005232" y="0"/>
                </a:cubicBez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手繪多邊形 25"/>
          <p:cNvSpPr>
            <a:spLocks/>
          </p:cNvSpPr>
          <p:nvPr/>
        </p:nvSpPr>
        <p:spPr bwMode="auto">
          <a:xfrm>
            <a:off x="2003745" y="2222991"/>
            <a:ext cx="1864020" cy="1743250"/>
          </a:xfrm>
          <a:custGeom>
            <a:avLst/>
            <a:gdLst>
              <a:gd name="connsiteX0" fmla="*/ 648201 w 1864020"/>
              <a:gd name="connsiteY0" fmla="*/ 0 h 1743250"/>
              <a:gd name="connsiteX1" fmla="*/ 1360915 w 1864020"/>
              <a:gd name="connsiteY1" fmla="*/ 0 h 1743250"/>
              <a:gd name="connsiteX2" fmla="*/ 1864020 w 1864020"/>
              <a:gd name="connsiteY2" fmla="*/ 872115 h 1743250"/>
              <a:gd name="connsiteX3" fmla="*/ 1360915 w 1864020"/>
              <a:gd name="connsiteY3" fmla="*/ 1743250 h 1743250"/>
              <a:gd name="connsiteX4" fmla="*/ 355683 w 1864020"/>
              <a:gd name="connsiteY4" fmla="*/ 1743250 h 1743250"/>
              <a:gd name="connsiteX5" fmla="*/ 0 w 1864020"/>
              <a:gd name="connsiteY5" fmla="*/ 1126179 h 1743250"/>
              <a:gd name="connsiteX6" fmla="*/ 26177 w 1864020"/>
              <a:gd name="connsiteY6" fmla="*/ 1024372 h 1743250"/>
              <a:gd name="connsiteX7" fmla="*/ 643380 w 1864020"/>
              <a:gd name="connsiteY7" fmla="*/ 4382 h 1743250"/>
              <a:gd name="connsiteX8" fmla="*/ 648201 w 1864020"/>
              <a:gd name="connsiteY8"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020" h="1743250">
                <a:moveTo>
                  <a:pt x="648201" y="0"/>
                </a:moveTo>
                <a:lnTo>
                  <a:pt x="1360915" y="0"/>
                </a:lnTo>
                <a:lnTo>
                  <a:pt x="1864020" y="872115"/>
                </a:lnTo>
                <a:lnTo>
                  <a:pt x="1360915" y="1743250"/>
                </a:lnTo>
                <a:lnTo>
                  <a:pt x="355683" y="1743250"/>
                </a:lnTo>
                <a:lnTo>
                  <a:pt x="0" y="1126179"/>
                </a:lnTo>
                <a:lnTo>
                  <a:pt x="26177" y="1024372"/>
                </a:lnTo>
                <a:cubicBezTo>
                  <a:pt x="147401" y="634623"/>
                  <a:pt x="361825" y="285937"/>
                  <a:pt x="643380" y="4382"/>
                </a:cubicBezTo>
                <a:lnTo>
                  <a:pt x="648201"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手繪多邊形 24"/>
          <p:cNvSpPr>
            <a:spLocks/>
          </p:cNvSpPr>
          <p:nvPr/>
        </p:nvSpPr>
        <p:spPr bwMode="auto">
          <a:xfrm>
            <a:off x="4946992" y="2222991"/>
            <a:ext cx="1863933" cy="1743250"/>
          </a:xfrm>
          <a:custGeom>
            <a:avLst/>
            <a:gdLst>
              <a:gd name="connsiteX0" fmla="*/ 502127 w 1863933"/>
              <a:gd name="connsiteY0" fmla="*/ 0 h 1743250"/>
              <a:gd name="connsiteX1" fmla="*/ 1215819 w 1863933"/>
              <a:gd name="connsiteY1" fmla="*/ 0 h 1743250"/>
              <a:gd name="connsiteX2" fmla="*/ 1220640 w 1863933"/>
              <a:gd name="connsiteY2" fmla="*/ 4382 h 1743250"/>
              <a:gd name="connsiteX3" fmla="*/ 1837843 w 1863933"/>
              <a:gd name="connsiteY3" fmla="*/ 1024372 h 1743250"/>
              <a:gd name="connsiteX4" fmla="*/ 1863933 w 1863933"/>
              <a:gd name="connsiteY4" fmla="*/ 1125837 h 1743250"/>
              <a:gd name="connsiteX5" fmla="*/ 1507359 w 1863933"/>
              <a:gd name="connsiteY5" fmla="*/ 1743250 h 1743250"/>
              <a:gd name="connsiteX6" fmla="*/ 502127 w 1863933"/>
              <a:gd name="connsiteY6" fmla="*/ 1743250 h 1743250"/>
              <a:gd name="connsiteX7" fmla="*/ 0 w 1863933"/>
              <a:gd name="connsiteY7" fmla="*/ 872115 h 1743250"/>
              <a:gd name="connsiteX8" fmla="*/ 502127 w 1863933"/>
              <a:gd name="connsiteY8"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933" h="1743250">
                <a:moveTo>
                  <a:pt x="502127" y="0"/>
                </a:moveTo>
                <a:lnTo>
                  <a:pt x="1215819" y="0"/>
                </a:lnTo>
                <a:lnTo>
                  <a:pt x="1220640" y="4382"/>
                </a:lnTo>
                <a:cubicBezTo>
                  <a:pt x="1502195" y="285937"/>
                  <a:pt x="1716619" y="634623"/>
                  <a:pt x="1837843" y="1024372"/>
                </a:cubicBezTo>
                <a:lnTo>
                  <a:pt x="1863933" y="1125837"/>
                </a:lnTo>
                <a:lnTo>
                  <a:pt x="1507359" y="1743250"/>
                </a:lnTo>
                <a:lnTo>
                  <a:pt x="502127" y="1743250"/>
                </a:lnTo>
                <a:lnTo>
                  <a:pt x="0" y="872115"/>
                </a:lnTo>
                <a:lnTo>
                  <a:pt x="502127"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手繪多邊形 23"/>
          <p:cNvSpPr>
            <a:spLocks/>
          </p:cNvSpPr>
          <p:nvPr/>
        </p:nvSpPr>
        <p:spPr bwMode="auto">
          <a:xfrm>
            <a:off x="2003833" y="4009014"/>
            <a:ext cx="1863932" cy="1743248"/>
          </a:xfrm>
          <a:custGeom>
            <a:avLst/>
            <a:gdLst>
              <a:gd name="connsiteX0" fmla="*/ 356574 w 1863932"/>
              <a:gd name="connsiteY0" fmla="*/ 0 h 1743248"/>
              <a:gd name="connsiteX1" fmla="*/ 1361806 w 1863932"/>
              <a:gd name="connsiteY1" fmla="*/ 0 h 1743248"/>
              <a:gd name="connsiteX2" fmla="*/ 1863932 w 1863932"/>
              <a:gd name="connsiteY2" fmla="*/ 871135 h 1743248"/>
              <a:gd name="connsiteX3" fmla="*/ 1361806 w 1863932"/>
              <a:gd name="connsiteY3" fmla="*/ 1743248 h 1743248"/>
              <a:gd name="connsiteX4" fmla="*/ 648114 w 1863932"/>
              <a:gd name="connsiteY4" fmla="*/ 1743248 h 1743248"/>
              <a:gd name="connsiteX5" fmla="*/ 643292 w 1863932"/>
              <a:gd name="connsiteY5" fmla="*/ 1738865 h 1743248"/>
              <a:gd name="connsiteX6" fmla="*/ 26089 w 1863932"/>
              <a:gd name="connsiteY6" fmla="*/ 718875 h 1743248"/>
              <a:gd name="connsiteX7" fmla="*/ 0 w 1863932"/>
              <a:gd name="connsiteY7" fmla="*/ 617413 h 1743248"/>
              <a:gd name="connsiteX8" fmla="*/ 356574 w 1863932"/>
              <a:gd name="connsiteY8" fmla="*/ 0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932" h="1743248">
                <a:moveTo>
                  <a:pt x="356574" y="0"/>
                </a:moveTo>
                <a:lnTo>
                  <a:pt x="1361806" y="0"/>
                </a:lnTo>
                <a:lnTo>
                  <a:pt x="1863932" y="871135"/>
                </a:lnTo>
                <a:lnTo>
                  <a:pt x="1361806" y="1743248"/>
                </a:lnTo>
                <a:lnTo>
                  <a:pt x="648114" y="1743248"/>
                </a:lnTo>
                <a:lnTo>
                  <a:pt x="643292" y="1738865"/>
                </a:lnTo>
                <a:cubicBezTo>
                  <a:pt x="361737" y="1457310"/>
                  <a:pt x="147313" y="1108624"/>
                  <a:pt x="26089" y="718875"/>
                </a:cubicBezTo>
                <a:lnTo>
                  <a:pt x="0" y="617413"/>
                </a:lnTo>
                <a:lnTo>
                  <a:pt x="356574"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手繪多邊形 22"/>
          <p:cNvSpPr>
            <a:spLocks/>
          </p:cNvSpPr>
          <p:nvPr/>
        </p:nvSpPr>
        <p:spPr bwMode="auto">
          <a:xfrm>
            <a:off x="4946991" y="4009014"/>
            <a:ext cx="1864020" cy="1743248"/>
          </a:xfrm>
          <a:custGeom>
            <a:avLst/>
            <a:gdLst>
              <a:gd name="connsiteX0" fmla="*/ 503106 w 1864020"/>
              <a:gd name="connsiteY0" fmla="*/ 0 h 1743248"/>
              <a:gd name="connsiteX1" fmla="*/ 1508338 w 1864020"/>
              <a:gd name="connsiteY1" fmla="*/ 0 h 1743248"/>
              <a:gd name="connsiteX2" fmla="*/ 1864020 w 1864020"/>
              <a:gd name="connsiteY2" fmla="*/ 617070 h 1743248"/>
              <a:gd name="connsiteX3" fmla="*/ 1837843 w 1864020"/>
              <a:gd name="connsiteY3" fmla="*/ 718875 h 1743248"/>
              <a:gd name="connsiteX4" fmla="*/ 1220640 w 1864020"/>
              <a:gd name="connsiteY4" fmla="*/ 1738865 h 1743248"/>
              <a:gd name="connsiteX5" fmla="*/ 1215818 w 1864020"/>
              <a:gd name="connsiteY5" fmla="*/ 1743248 h 1743248"/>
              <a:gd name="connsiteX6" fmla="*/ 503106 w 1864020"/>
              <a:gd name="connsiteY6" fmla="*/ 1743248 h 1743248"/>
              <a:gd name="connsiteX7" fmla="*/ 0 w 1864020"/>
              <a:gd name="connsiteY7" fmla="*/ 871135 h 1743248"/>
              <a:gd name="connsiteX8" fmla="*/ 503106 w 1864020"/>
              <a:gd name="connsiteY8" fmla="*/ 0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020" h="1743248">
                <a:moveTo>
                  <a:pt x="503106" y="0"/>
                </a:moveTo>
                <a:lnTo>
                  <a:pt x="1508338" y="0"/>
                </a:lnTo>
                <a:lnTo>
                  <a:pt x="1864020" y="617070"/>
                </a:lnTo>
                <a:lnTo>
                  <a:pt x="1837843" y="718875"/>
                </a:lnTo>
                <a:cubicBezTo>
                  <a:pt x="1716619" y="1108624"/>
                  <a:pt x="1502195" y="1457310"/>
                  <a:pt x="1220640" y="1738865"/>
                </a:cubicBezTo>
                <a:lnTo>
                  <a:pt x="1215818" y="1743248"/>
                </a:lnTo>
                <a:lnTo>
                  <a:pt x="503106" y="1743248"/>
                </a:lnTo>
                <a:lnTo>
                  <a:pt x="0" y="871135"/>
                </a:lnTo>
                <a:lnTo>
                  <a:pt x="503106"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手繪多邊形 21"/>
          <p:cNvSpPr>
            <a:spLocks/>
          </p:cNvSpPr>
          <p:nvPr/>
        </p:nvSpPr>
        <p:spPr bwMode="auto">
          <a:xfrm>
            <a:off x="3402146" y="4902027"/>
            <a:ext cx="2010464" cy="1574973"/>
          </a:xfrm>
          <a:custGeom>
            <a:avLst/>
            <a:gdLst>
              <a:gd name="connsiteX0" fmla="*/ 503106 w 2010464"/>
              <a:gd name="connsiteY0" fmla="*/ 0 h 1574973"/>
              <a:gd name="connsiteX1" fmla="*/ 1508338 w 2010464"/>
              <a:gd name="connsiteY1" fmla="*/ 0 h 1574973"/>
              <a:gd name="connsiteX2" fmla="*/ 2010464 w 2010464"/>
              <a:gd name="connsiteY2" fmla="*/ 871135 h 1574973"/>
              <a:gd name="connsiteX3" fmla="*/ 1656483 w 2010464"/>
              <a:gd name="connsiteY3" fmla="*/ 1485944 h 1574973"/>
              <a:gd name="connsiteX4" fmla="*/ 1506928 w 2010464"/>
              <a:gd name="connsiteY4" fmla="*/ 1524398 h 1574973"/>
              <a:gd name="connsiteX5" fmla="*/ 1005232 w 2010464"/>
              <a:gd name="connsiteY5" fmla="*/ 1574973 h 1574973"/>
              <a:gd name="connsiteX6" fmla="*/ 503536 w 2010464"/>
              <a:gd name="connsiteY6" fmla="*/ 1524398 h 1574973"/>
              <a:gd name="connsiteX7" fmla="*/ 354792 w 2010464"/>
              <a:gd name="connsiteY7" fmla="*/ 1486152 h 1574973"/>
              <a:gd name="connsiteX8" fmla="*/ 0 w 2010464"/>
              <a:gd name="connsiteY8" fmla="*/ 871135 h 1574973"/>
              <a:gd name="connsiteX9" fmla="*/ 503106 w 2010464"/>
              <a:gd name="connsiteY9" fmla="*/ 0 h 157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574973">
                <a:moveTo>
                  <a:pt x="503106" y="0"/>
                </a:moveTo>
                <a:lnTo>
                  <a:pt x="1508338" y="0"/>
                </a:lnTo>
                <a:lnTo>
                  <a:pt x="2010464" y="871135"/>
                </a:lnTo>
                <a:lnTo>
                  <a:pt x="1656483" y="1485944"/>
                </a:lnTo>
                <a:lnTo>
                  <a:pt x="1506928" y="1524398"/>
                </a:lnTo>
                <a:cubicBezTo>
                  <a:pt x="1344876" y="1557559"/>
                  <a:pt x="1177088" y="1574973"/>
                  <a:pt x="1005232" y="1574973"/>
                </a:cubicBezTo>
                <a:cubicBezTo>
                  <a:pt x="833377" y="1574973"/>
                  <a:pt x="665589" y="1557559"/>
                  <a:pt x="503536" y="1524398"/>
                </a:cubicBezTo>
                <a:lnTo>
                  <a:pt x="354792" y="1486152"/>
                </a:lnTo>
                <a:lnTo>
                  <a:pt x="0" y="871135"/>
                </a:lnTo>
                <a:lnTo>
                  <a:pt x="503106"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3756130" y="1329980"/>
            <a:ext cx="1301689" cy="257303"/>
          </a:xfrm>
          <a:custGeom>
            <a:avLst/>
            <a:gdLst>
              <a:gd name="connsiteX0" fmla="*/ 148144 w 1301689"/>
              <a:gd name="connsiteY0" fmla="*/ 0 h 257303"/>
              <a:gd name="connsiteX1" fmla="*/ 1153376 w 1301689"/>
              <a:gd name="connsiteY1" fmla="*/ 0 h 257303"/>
              <a:gd name="connsiteX2" fmla="*/ 1301689 w 1301689"/>
              <a:gd name="connsiteY2" fmla="*/ 257095 h 257303"/>
              <a:gd name="connsiteX3" fmla="*/ 1152945 w 1301689"/>
              <a:gd name="connsiteY3" fmla="*/ 218849 h 257303"/>
              <a:gd name="connsiteX4" fmla="*/ 651249 w 1301689"/>
              <a:gd name="connsiteY4" fmla="*/ 168274 h 257303"/>
              <a:gd name="connsiteX5" fmla="*/ 149553 w 1301689"/>
              <a:gd name="connsiteY5" fmla="*/ 218849 h 257303"/>
              <a:gd name="connsiteX6" fmla="*/ 0 w 1301689"/>
              <a:gd name="connsiteY6" fmla="*/ 257303 h 257303"/>
              <a:gd name="connsiteX7" fmla="*/ 148144 w 1301689"/>
              <a:gd name="connsiteY7" fmla="*/ 0 h 25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1689" h="257303">
                <a:moveTo>
                  <a:pt x="148144" y="0"/>
                </a:moveTo>
                <a:lnTo>
                  <a:pt x="1153376" y="0"/>
                </a:lnTo>
                <a:lnTo>
                  <a:pt x="1301689" y="257095"/>
                </a:lnTo>
                <a:lnTo>
                  <a:pt x="1152945" y="218849"/>
                </a:lnTo>
                <a:cubicBezTo>
                  <a:pt x="990893" y="185689"/>
                  <a:pt x="823105" y="168274"/>
                  <a:pt x="651249" y="168274"/>
                </a:cubicBezTo>
                <a:cubicBezTo>
                  <a:pt x="479394" y="168274"/>
                  <a:pt x="311606" y="185689"/>
                  <a:pt x="149553" y="218849"/>
                </a:cubicBezTo>
                <a:lnTo>
                  <a:pt x="0" y="257303"/>
                </a:lnTo>
                <a:lnTo>
                  <a:pt x="148144"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手繪多邊形 18"/>
          <p:cNvSpPr>
            <a:spLocks/>
          </p:cNvSpPr>
          <p:nvPr/>
        </p:nvSpPr>
        <p:spPr bwMode="auto">
          <a:xfrm>
            <a:off x="1857302" y="2222992"/>
            <a:ext cx="794645" cy="1126179"/>
          </a:xfrm>
          <a:custGeom>
            <a:avLst/>
            <a:gdLst>
              <a:gd name="connsiteX0" fmla="*/ 502127 w 794645"/>
              <a:gd name="connsiteY0" fmla="*/ 0 h 1126179"/>
              <a:gd name="connsiteX1" fmla="*/ 794645 w 794645"/>
              <a:gd name="connsiteY1" fmla="*/ 0 h 1126179"/>
              <a:gd name="connsiteX2" fmla="*/ 789824 w 794645"/>
              <a:gd name="connsiteY2" fmla="*/ 4382 h 1126179"/>
              <a:gd name="connsiteX3" fmla="*/ 172621 w 794645"/>
              <a:gd name="connsiteY3" fmla="*/ 1024372 h 1126179"/>
              <a:gd name="connsiteX4" fmla="*/ 146444 w 794645"/>
              <a:gd name="connsiteY4" fmla="*/ 1126179 h 1126179"/>
              <a:gd name="connsiteX5" fmla="*/ 0 w 794645"/>
              <a:gd name="connsiteY5" fmla="*/ 872115 h 1126179"/>
              <a:gd name="connsiteX6" fmla="*/ 502127 w 794645"/>
              <a:gd name="connsiteY6" fmla="*/ 0 h 112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645" h="1126179">
                <a:moveTo>
                  <a:pt x="502127" y="0"/>
                </a:moveTo>
                <a:lnTo>
                  <a:pt x="794645" y="0"/>
                </a:lnTo>
                <a:lnTo>
                  <a:pt x="789824" y="4382"/>
                </a:lnTo>
                <a:cubicBezTo>
                  <a:pt x="508269" y="285937"/>
                  <a:pt x="293845" y="634623"/>
                  <a:pt x="172621" y="1024372"/>
                </a:cubicBezTo>
                <a:lnTo>
                  <a:pt x="146444" y="1126179"/>
                </a:lnTo>
                <a:lnTo>
                  <a:pt x="0" y="872115"/>
                </a:lnTo>
                <a:lnTo>
                  <a:pt x="502127"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手繪多邊形 17"/>
          <p:cNvSpPr>
            <a:spLocks/>
          </p:cNvSpPr>
          <p:nvPr/>
        </p:nvSpPr>
        <p:spPr bwMode="auto">
          <a:xfrm>
            <a:off x="6162811" y="2222992"/>
            <a:ext cx="794645" cy="1125837"/>
          </a:xfrm>
          <a:custGeom>
            <a:avLst/>
            <a:gdLst>
              <a:gd name="connsiteX0" fmla="*/ 0 w 794645"/>
              <a:gd name="connsiteY0" fmla="*/ 0 h 1125837"/>
              <a:gd name="connsiteX1" fmla="*/ 291540 w 794645"/>
              <a:gd name="connsiteY1" fmla="*/ 0 h 1125837"/>
              <a:gd name="connsiteX2" fmla="*/ 794645 w 794645"/>
              <a:gd name="connsiteY2" fmla="*/ 872115 h 1125837"/>
              <a:gd name="connsiteX3" fmla="*/ 648114 w 794645"/>
              <a:gd name="connsiteY3" fmla="*/ 1125837 h 1125837"/>
              <a:gd name="connsiteX4" fmla="*/ 622024 w 794645"/>
              <a:gd name="connsiteY4" fmla="*/ 1024372 h 1125837"/>
              <a:gd name="connsiteX5" fmla="*/ 4821 w 794645"/>
              <a:gd name="connsiteY5" fmla="*/ 4382 h 1125837"/>
              <a:gd name="connsiteX6" fmla="*/ 0 w 794645"/>
              <a:gd name="connsiteY6" fmla="*/ 0 h 112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645" h="1125837">
                <a:moveTo>
                  <a:pt x="0" y="0"/>
                </a:moveTo>
                <a:lnTo>
                  <a:pt x="291540" y="0"/>
                </a:lnTo>
                <a:lnTo>
                  <a:pt x="794645" y="872115"/>
                </a:lnTo>
                <a:lnTo>
                  <a:pt x="648114" y="1125837"/>
                </a:lnTo>
                <a:lnTo>
                  <a:pt x="622024" y="1024372"/>
                </a:lnTo>
                <a:cubicBezTo>
                  <a:pt x="500800" y="634623"/>
                  <a:pt x="286376" y="285937"/>
                  <a:pt x="4821" y="4382"/>
                </a:cubicBezTo>
                <a:lnTo>
                  <a:pt x="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手繪多邊形 16"/>
          <p:cNvSpPr>
            <a:spLocks/>
          </p:cNvSpPr>
          <p:nvPr/>
        </p:nvSpPr>
        <p:spPr bwMode="auto">
          <a:xfrm>
            <a:off x="6162809" y="4626084"/>
            <a:ext cx="794646" cy="1126178"/>
          </a:xfrm>
          <a:custGeom>
            <a:avLst/>
            <a:gdLst>
              <a:gd name="connsiteX0" fmla="*/ 648202 w 794646"/>
              <a:gd name="connsiteY0" fmla="*/ 0 h 1126178"/>
              <a:gd name="connsiteX1" fmla="*/ 794646 w 794646"/>
              <a:gd name="connsiteY1" fmla="*/ 254065 h 1126178"/>
              <a:gd name="connsiteX2" fmla="*/ 292520 w 794646"/>
              <a:gd name="connsiteY2" fmla="*/ 1126178 h 1126178"/>
              <a:gd name="connsiteX3" fmla="*/ 0 w 794646"/>
              <a:gd name="connsiteY3" fmla="*/ 1126178 h 1126178"/>
              <a:gd name="connsiteX4" fmla="*/ 4822 w 794646"/>
              <a:gd name="connsiteY4" fmla="*/ 1121795 h 1126178"/>
              <a:gd name="connsiteX5" fmla="*/ 622025 w 794646"/>
              <a:gd name="connsiteY5" fmla="*/ 101805 h 1126178"/>
              <a:gd name="connsiteX6" fmla="*/ 648202 w 794646"/>
              <a:gd name="connsiteY6" fmla="*/ 0 h 112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646" h="1126178">
                <a:moveTo>
                  <a:pt x="648202" y="0"/>
                </a:moveTo>
                <a:lnTo>
                  <a:pt x="794646" y="254065"/>
                </a:lnTo>
                <a:lnTo>
                  <a:pt x="292520" y="1126178"/>
                </a:lnTo>
                <a:lnTo>
                  <a:pt x="0" y="1126178"/>
                </a:lnTo>
                <a:lnTo>
                  <a:pt x="4822" y="1121795"/>
                </a:lnTo>
                <a:cubicBezTo>
                  <a:pt x="286377" y="840240"/>
                  <a:pt x="500801" y="491554"/>
                  <a:pt x="622025" y="101805"/>
                </a:cubicBezTo>
                <a:lnTo>
                  <a:pt x="648202"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手繪多邊形 15"/>
          <p:cNvSpPr>
            <a:spLocks/>
          </p:cNvSpPr>
          <p:nvPr/>
        </p:nvSpPr>
        <p:spPr bwMode="auto">
          <a:xfrm>
            <a:off x="1857301" y="4626428"/>
            <a:ext cx="794646" cy="1125835"/>
          </a:xfrm>
          <a:custGeom>
            <a:avLst/>
            <a:gdLst>
              <a:gd name="connsiteX0" fmla="*/ 146532 w 794646"/>
              <a:gd name="connsiteY0" fmla="*/ 0 h 1125835"/>
              <a:gd name="connsiteX1" fmla="*/ 172621 w 794646"/>
              <a:gd name="connsiteY1" fmla="*/ 101462 h 1125835"/>
              <a:gd name="connsiteX2" fmla="*/ 789824 w 794646"/>
              <a:gd name="connsiteY2" fmla="*/ 1121452 h 1125835"/>
              <a:gd name="connsiteX3" fmla="*/ 794646 w 794646"/>
              <a:gd name="connsiteY3" fmla="*/ 1125835 h 1125835"/>
              <a:gd name="connsiteX4" fmla="*/ 503106 w 794646"/>
              <a:gd name="connsiteY4" fmla="*/ 1125835 h 1125835"/>
              <a:gd name="connsiteX5" fmla="*/ 0 w 794646"/>
              <a:gd name="connsiteY5" fmla="*/ 253722 h 1125835"/>
              <a:gd name="connsiteX6" fmla="*/ 146532 w 794646"/>
              <a:gd name="connsiteY6" fmla="*/ 0 h 112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646" h="1125835">
                <a:moveTo>
                  <a:pt x="146532" y="0"/>
                </a:moveTo>
                <a:lnTo>
                  <a:pt x="172621" y="101462"/>
                </a:lnTo>
                <a:cubicBezTo>
                  <a:pt x="293845" y="491211"/>
                  <a:pt x="508269" y="839897"/>
                  <a:pt x="789824" y="1121452"/>
                </a:cubicBezTo>
                <a:lnTo>
                  <a:pt x="794646" y="1125835"/>
                </a:lnTo>
                <a:lnTo>
                  <a:pt x="503106" y="1125835"/>
                </a:lnTo>
                <a:lnTo>
                  <a:pt x="0" y="253722"/>
                </a:lnTo>
                <a:lnTo>
                  <a:pt x="146532"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手繪多邊形 14"/>
          <p:cNvSpPr>
            <a:spLocks/>
          </p:cNvSpPr>
          <p:nvPr/>
        </p:nvSpPr>
        <p:spPr bwMode="auto">
          <a:xfrm>
            <a:off x="3756939" y="6387970"/>
            <a:ext cx="1301691" cy="257304"/>
          </a:xfrm>
          <a:custGeom>
            <a:avLst/>
            <a:gdLst>
              <a:gd name="connsiteX0" fmla="*/ 1301691 w 1301691"/>
              <a:gd name="connsiteY0" fmla="*/ 0 h 257304"/>
              <a:gd name="connsiteX1" fmla="*/ 1153546 w 1301691"/>
              <a:gd name="connsiteY1" fmla="*/ 257304 h 257304"/>
              <a:gd name="connsiteX2" fmla="*/ 148314 w 1301691"/>
              <a:gd name="connsiteY2" fmla="*/ 257304 h 257304"/>
              <a:gd name="connsiteX3" fmla="*/ 0 w 1301691"/>
              <a:gd name="connsiteY3" fmla="*/ 208 h 257304"/>
              <a:gd name="connsiteX4" fmla="*/ 148744 w 1301691"/>
              <a:gd name="connsiteY4" fmla="*/ 38454 h 257304"/>
              <a:gd name="connsiteX5" fmla="*/ 650440 w 1301691"/>
              <a:gd name="connsiteY5" fmla="*/ 89029 h 257304"/>
              <a:gd name="connsiteX6" fmla="*/ 1152136 w 1301691"/>
              <a:gd name="connsiteY6" fmla="*/ 38454 h 257304"/>
              <a:gd name="connsiteX7" fmla="*/ 1301691 w 1301691"/>
              <a:gd name="connsiteY7" fmla="*/ 0 h 25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1691" h="257304">
                <a:moveTo>
                  <a:pt x="1301691" y="0"/>
                </a:moveTo>
                <a:lnTo>
                  <a:pt x="1153546" y="257304"/>
                </a:lnTo>
                <a:lnTo>
                  <a:pt x="148314" y="257304"/>
                </a:lnTo>
                <a:lnTo>
                  <a:pt x="0" y="208"/>
                </a:lnTo>
                <a:lnTo>
                  <a:pt x="148744" y="38454"/>
                </a:lnTo>
                <a:cubicBezTo>
                  <a:pt x="310797" y="71615"/>
                  <a:pt x="478585" y="89029"/>
                  <a:pt x="650440" y="89029"/>
                </a:cubicBezTo>
                <a:cubicBezTo>
                  <a:pt x="822296" y="89029"/>
                  <a:pt x="990084" y="71615"/>
                  <a:pt x="1152136" y="38454"/>
                </a:cubicBezTo>
                <a:lnTo>
                  <a:pt x="1301691"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矩形 19"/>
          <p:cNvSpPr/>
          <p:nvPr/>
        </p:nvSpPr>
        <p:spPr>
          <a:xfrm>
            <a:off x="3699321" y="1751781"/>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28" name="矩形 27"/>
          <p:cNvSpPr/>
          <p:nvPr/>
        </p:nvSpPr>
        <p:spPr>
          <a:xfrm>
            <a:off x="3699321" y="5091784"/>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29" name="矩形 28"/>
          <p:cNvSpPr/>
          <p:nvPr/>
        </p:nvSpPr>
        <p:spPr>
          <a:xfrm>
            <a:off x="2216125" y="2522823"/>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30" name="矩形 29"/>
          <p:cNvSpPr/>
          <p:nvPr/>
        </p:nvSpPr>
        <p:spPr>
          <a:xfrm>
            <a:off x="5193724" y="2522823"/>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32" name="矩形 31"/>
          <p:cNvSpPr/>
          <p:nvPr/>
        </p:nvSpPr>
        <p:spPr>
          <a:xfrm>
            <a:off x="2216125" y="4266072"/>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33" name="矩形 32"/>
          <p:cNvSpPr/>
          <p:nvPr/>
        </p:nvSpPr>
        <p:spPr>
          <a:xfrm>
            <a:off x="5193724" y="4266072"/>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pic>
        <p:nvPicPr>
          <p:cNvPr id="31" name="圖片版面配置區 8"/>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402146" y="3111089"/>
            <a:ext cx="1989038" cy="1748165"/>
          </a:xfrm>
          <a:prstGeom prst="hexagon">
            <a:avLst>
              <a:gd name="adj" fmla="val 27906"/>
              <a:gd name="vf" fmla="val 115470"/>
            </a:avLst>
          </a:prstGeom>
        </p:spPr>
      </p:pic>
    </p:spTree>
    <p:extLst>
      <p:ext uri="{BB962C8B-B14F-4D97-AF65-F5344CB8AC3E}">
        <p14:creationId xmlns:p14="http://schemas.microsoft.com/office/powerpoint/2010/main" val="135359715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手繪多邊形 7"/>
          <p:cNvSpPr/>
          <p:nvPr/>
        </p:nvSpPr>
        <p:spPr>
          <a:xfrm>
            <a:off x="-1" y="0"/>
            <a:ext cx="6553199" cy="6858000"/>
          </a:xfrm>
          <a:custGeom>
            <a:avLst/>
            <a:gdLst>
              <a:gd name="connsiteX0" fmla="*/ 0 w 6552463"/>
              <a:gd name="connsiteY0" fmla="*/ 0 h 6858000"/>
              <a:gd name="connsiteX1" fmla="*/ 6552463 w 6552463"/>
              <a:gd name="connsiteY1" fmla="*/ 0 h 6858000"/>
              <a:gd name="connsiteX2" fmla="*/ 2592994 w 6552463"/>
              <a:gd name="connsiteY2" fmla="*/ 6858000 h 6858000"/>
              <a:gd name="connsiteX3" fmla="*/ 0 w 6552463"/>
              <a:gd name="connsiteY3" fmla="*/ 6858000 h 6858000"/>
              <a:gd name="connsiteX4" fmla="*/ 0 w 6552463"/>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463" h="6858000">
                <a:moveTo>
                  <a:pt x="0" y="0"/>
                </a:moveTo>
                <a:lnTo>
                  <a:pt x="6552463" y="0"/>
                </a:lnTo>
                <a:lnTo>
                  <a:pt x="2592994" y="6858000"/>
                </a:lnTo>
                <a:lnTo>
                  <a:pt x="0" y="6858000"/>
                </a:lnTo>
                <a:lnTo>
                  <a:pt x="0" y="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pic>
        <p:nvPicPr>
          <p:cNvPr id="9" name="圖片 8" descr="\\LIVEAURA\Matter Lab\商攝\形象照\2016-商攝(20160324)原檔\matterlab修\修\Brief\IMG_0165.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597151" y="0"/>
            <a:ext cx="6546851" cy="6858000"/>
          </a:xfrm>
          <a:custGeom>
            <a:avLst/>
            <a:gdLst>
              <a:gd name="connsiteX0" fmla="*/ 3959469 w 6546851"/>
              <a:gd name="connsiteY0" fmla="*/ 0 h 6858000"/>
              <a:gd name="connsiteX1" fmla="*/ 6546851 w 6546851"/>
              <a:gd name="connsiteY1" fmla="*/ 0 h 6858000"/>
              <a:gd name="connsiteX2" fmla="*/ 6546851 w 6546851"/>
              <a:gd name="connsiteY2" fmla="*/ 6858000 h 6858000"/>
              <a:gd name="connsiteX3" fmla="*/ 0 w 654685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546851" h="6858000">
                <a:moveTo>
                  <a:pt x="3959469" y="0"/>
                </a:moveTo>
                <a:lnTo>
                  <a:pt x="6546851" y="0"/>
                </a:lnTo>
                <a:lnTo>
                  <a:pt x="6546851" y="6858000"/>
                </a:lnTo>
                <a:lnTo>
                  <a:pt x="0" y="6858000"/>
                </a:lnTo>
                <a:close/>
              </a:path>
            </a:pathLst>
          </a:custGeom>
          <a:noFill/>
        </p:spPr>
      </p:pic>
      <p:sp>
        <p:nvSpPr>
          <p:cNvPr id="11" name="矩形 10"/>
          <p:cNvSpPr/>
          <p:nvPr/>
        </p:nvSpPr>
        <p:spPr>
          <a:xfrm>
            <a:off x="974506" y="1839993"/>
            <a:ext cx="293561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3" name="矩形 12"/>
          <p:cNvSpPr/>
          <p:nvPr/>
        </p:nvSpPr>
        <p:spPr>
          <a:xfrm>
            <a:off x="974506" y="2970293"/>
            <a:ext cx="293561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5" name="矩形 14"/>
          <p:cNvSpPr/>
          <p:nvPr/>
        </p:nvSpPr>
        <p:spPr>
          <a:xfrm>
            <a:off x="974506" y="4100593"/>
            <a:ext cx="293561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127</a:t>
            </a:fld>
            <a:endParaRPr lang="zh-TW" altLang="en-US"/>
          </a:p>
        </p:txBody>
      </p:sp>
      <p:sp>
        <p:nvSpPr>
          <p:cNvPr id="6" name="矩形 5"/>
          <p:cNvSpPr/>
          <p:nvPr/>
        </p:nvSpPr>
        <p:spPr>
          <a:xfrm>
            <a:off x="13177"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126</a:t>
            </a:r>
            <a:endParaRPr lang="zh-TW" altLang="en-US" sz="3200" b="1" spc="-150" dirty="0">
              <a:solidFill>
                <a:schemeClr val="bg1">
                  <a:lumMod val="50000"/>
                </a:schemeClr>
              </a:solidFill>
            </a:endParaRPr>
          </a:p>
        </p:txBody>
      </p:sp>
      <p:sp>
        <p:nvSpPr>
          <p:cNvPr id="7" name="矩形 6"/>
          <p:cNvSpPr/>
          <p:nvPr/>
        </p:nvSpPr>
        <p:spPr>
          <a:xfrm>
            <a:off x="1315638"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5" name="群組 24"/>
          <p:cNvGrpSpPr/>
          <p:nvPr/>
        </p:nvGrpSpPr>
        <p:grpSpPr>
          <a:xfrm>
            <a:off x="394752" y="1927978"/>
            <a:ext cx="503642" cy="562694"/>
            <a:chOff x="6155801" y="980357"/>
            <a:chExt cx="503642" cy="562694"/>
          </a:xfrm>
        </p:grpSpPr>
        <p:sp>
          <p:nvSpPr>
            <p:cNvPr id="26" name="Freeform 24"/>
            <p:cNvSpPr>
              <a:spLocks/>
            </p:cNvSpPr>
            <p:nvPr/>
          </p:nvSpPr>
          <p:spPr bwMode="auto">
            <a:xfrm>
              <a:off x="6261284" y="1157305"/>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手繪多邊形 26"/>
            <p:cNvSpPr/>
            <p:nvPr/>
          </p:nvSpPr>
          <p:spPr>
            <a:xfrm flipH="1">
              <a:off x="6155801" y="980357"/>
              <a:ext cx="503642" cy="562694"/>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群組 27"/>
          <p:cNvGrpSpPr/>
          <p:nvPr/>
        </p:nvGrpSpPr>
        <p:grpSpPr>
          <a:xfrm>
            <a:off x="394752" y="3058278"/>
            <a:ext cx="503642" cy="562694"/>
            <a:chOff x="6155801" y="980357"/>
            <a:chExt cx="503642" cy="562694"/>
          </a:xfrm>
        </p:grpSpPr>
        <p:sp>
          <p:nvSpPr>
            <p:cNvPr id="29" name="Freeform 24"/>
            <p:cNvSpPr>
              <a:spLocks/>
            </p:cNvSpPr>
            <p:nvPr/>
          </p:nvSpPr>
          <p:spPr bwMode="auto">
            <a:xfrm>
              <a:off x="6261284" y="1157305"/>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手繪多邊形 29"/>
            <p:cNvSpPr/>
            <p:nvPr/>
          </p:nvSpPr>
          <p:spPr>
            <a:xfrm flipH="1">
              <a:off x="6155801" y="980357"/>
              <a:ext cx="503642" cy="562694"/>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1" name="群組 30"/>
          <p:cNvGrpSpPr/>
          <p:nvPr/>
        </p:nvGrpSpPr>
        <p:grpSpPr>
          <a:xfrm>
            <a:off x="394752" y="4185242"/>
            <a:ext cx="503642" cy="562694"/>
            <a:chOff x="6155801" y="980357"/>
            <a:chExt cx="503642" cy="562694"/>
          </a:xfrm>
        </p:grpSpPr>
        <p:sp>
          <p:nvSpPr>
            <p:cNvPr id="32" name="Freeform 24"/>
            <p:cNvSpPr>
              <a:spLocks/>
            </p:cNvSpPr>
            <p:nvPr/>
          </p:nvSpPr>
          <p:spPr bwMode="auto">
            <a:xfrm>
              <a:off x="6261284" y="1157305"/>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手繪多邊形 32"/>
            <p:cNvSpPr/>
            <p:nvPr/>
          </p:nvSpPr>
          <p:spPr>
            <a:xfrm flipH="1">
              <a:off x="6155801" y="980357"/>
              <a:ext cx="503642" cy="562694"/>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9070048"/>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127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225892" y="1698497"/>
            <a:ext cx="2704520" cy="1073939"/>
          </a:xfrm>
          <a:custGeom>
            <a:avLst/>
            <a:gdLst>
              <a:gd name="connsiteX0" fmla="*/ 0 w 2704520"/>
              <a:gd name="connsiteY0" fmla="*/ 0 h 1073939"/>
              <a:gd name="connsiteX1" fmla="*/ 2704520 w 2704520"/>
              <a:gd name="connsiteY1" fmla="*/ 0 h 1073939"/>
              <a:gd name="connsiteX2" fmla="*/ 1996373 w 2704520"/>
              <a:gd name="connsiteY2" fmla="*/ 1073939 h 1073939"/>
              <a:gd name="connsiteX3" fmla="*/ 701810 w 2704520"/>
              <a:gd name="connsiteY3" fmla="*/ 1073939 h 1073939"/>
              <a:gd name="connsiteX4" fmla="*/ 0 w 2704520"/>
              <a:gd name="connsiteY4" fmla="*/ 0 h 1073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4520" h="1073939">
                <a:moveTo>
                  <a:pt x="0" y="0"/>
                </a:moveTo>
                <a:lnTo>
                  <a:pt x="2704520" y="0"/>
                </a:lnTo>
                <a:lnTo>
                  <a:pt x="1996373" y="1073939"/>
                </a:lnTo>
                <a:lnTo>
                  <a:pt x="701810" y="1073939"/>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a:off x="2096627" y="1762481"/>
            <a:ext cx="1729078" cy="2046614"/>
          </a:xfrm>
          <a:custGeom>
            <a:avLst/>
            <a:gdLst>
              <a:gd name="connsiteX0" fmla="*/ 1023308 w 1729078"/>
              <a:gd name="connsiteY0" fmla="*/ 0 h 2046614"/>
              <a:gd name="connsiteX1" fmla="*/ 1729078 w 1729078"/>
              <a:gd name="connsiteY1" fmla="*/ 1079999 h 2046614"/>
              <a:gd name="connsiteX2" fmla="*/ 1245769 w 1729078"/>
              <a:gd name="connsiteY2" fmla="*/ 2046614 h 2046614"/>
              <a:gd name="connsiteX3" fmla="*/ 0 w 1729078"/>
              <a:gd name="connsiteY3" fmla="*/ 2046614 h 2046614"/>
              <a:gd name="connsiteX4" fmla="*/ 1023308 w 1729078"/>
              <a:gd name="connsiteY4" fmla="*/ 0 h 2046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078" h="2046614">
                <a:moveTo>
                  <a:pt x="1023308" y="0"/>
                </a:moveTo>
                <a:lnTo>
                  <a:pt x="1729078" y="1079999"/>
                </a:lnTo>
                <a:lnTo>
                  <a:pt x="1245769" y="2046614"/>
                </a:lnTo>
                <a:lnTo>
                  <a:pt x="0" y="2046614"/>
                </a:lnTo>
                <a:lnTo>
                  <a:pt x="1023308" y="0"/>
                </a:lnTo>
                <a:close/>
              </a:path>
            </a:pathLst>
          </a:cu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zh-TW" altLang="en-US"/>
          </a:p>
        </p:txBody>
      </p:sp>
      <p:sp>
        <p:nvSpPr>
          <p:cNvPr id="10" name="手繪多邊形 9"/>
          <p:cNvSpPr/>
          <p:nvPr/>
        </p:nvSpPr>
        <p:spPr>
          <a:xfrm>
            <a:off x="5320863" y="1773113"/>
            <a:ext cx="1726510" cy="2035982"/>
          </a:xfrm>
          <a:custGeom>
            <a:avLst/>
            <a:gdLst>
              <a:gd name="connsiteX0" fmla="*/ 708519 w 1726510"/>
              <a:gd name="connsiteY0" fmla="*/ 0 h 2035982"/>
              <a:gd name="connsiteX1" fmla="*/ 1726510 w 1726510"/>
              <a:gd name="connsiteY1" fmla="*/ 2035982 h 2035982"/>
              <a:gd name="connsiteX2" fmla="*/ 480741 w 1726510"/>
              <a:gd name="connsiteY2" fmla="*/ 2035982 h 2035982"/>
              <a:gd name="connsiteX3" fmla="*/ 0 w 1726510"/>
              <a:gd name="connsiteY3" fmla="*/ 1074502 h 2035982"/>
              <a:gd name="connsiteX4" fmla="*/ 708519 w 1726510"/>
              <a:gd name="connsiteY4" fmla="*/ 0 h 2035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6510" h="2035982">
                <a:moveTo>
                  <a:pt x="708519" y="0"/>
                </a:moveTo>
                <a:lnTo>
                  <a:pt x="1726510" y="2035982"/>
                </a:lnTo>
                <a:lnTo>
                  <a:pt x="480741" y="2035982"/>
                </a:lnTo>
                <a:lnTo>
                  <a:pt x="0" y="1074502"/>
                </a:lnTo>
                <a:lnTo>
                  <a:pt x="708519" y="0"/>
                </a:ln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zh-TW" altLang="en-US"/>
          </a:p>
        </p:txBody>
      </p:sp>
      <p:sp>
        <p:nvSpPr>
          <p:cNvPr id="11" name="手繪多邊形 10"/>
          <p:cNvSpPr/>
          <p:nvPr/>
        </p:nvSpPr>
        <p:spPr>
          <a:xfrm>
            <a:off x="4002719" y="2887229"/>
            <a:ext cx="1143852" cy="871252"/>
          </a:xfrm>
          <a:custGeom>
            <a:avLst/>
            <a:gdLst>
              <a:gd name="connsiteX0" fmla="*/ 0 w 1143852"/>
              <a:gd name="connsiteY0" fmla="*/ 0 h 871252"/>
              <a:gd name="connsiteX1" fmla="*/ 1143852 w 1143852"/>
              <a:gd name="connsiteY1" fmla="*/ 0 h 871252"/>
              <a:gd name="connsiteX2" fmla="*/ 569355 w 1143852"/>
              <a:gd name="connsiteY2" fmla="*/ 871252 h 871252"/>
              <a:gd name="connsiteX3" fmla="*/ 0 w 1143852"/>
              <a:gd name="connsiteY3" fmla="*/ 0 h 871252"/>
            </a:gdLst>
            <a:ahLst/>
            <a:cxnLst>
              <a:cxn ang="0">
                <a:pos x="connsiteX0" y="connsiteY0"/>
              </a:cxn>
              <a:cxn ang="0">
                <a:pos x="connsiteX1" y="connsiteY1"/>
              </a:cxn>
              <a:cxn ang="0">
                <a:pos x="connsiteX2" y="connsiteY2"/>
              </a:cxn>
              <a:cxn ang="0">
                <a:pos x="connsiteX3" y="connsiteY3"/>
              </a:cxn>
            </a:cxnLst>
            <a:rect l="l" t="t" r="r" b="b"/>
            <a:pathLst>
              <a:path w="1143852" h="871252">
                <a:moveTo>
                  <a:pt x="0" y="0"/>
                </a:moveTo>
                <a:lnTo>
                  <a:pt x="1143852" y="0"/>
                </a:lnTo>
                <a:lnTo>
                  <a:pt x="569355" y="871252"/>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3475559" y="2957923"/>
            <a:ext cx="981820" cy="851172"/>
          </a:xfrm>
          <a:custGeom>
            <a:avLst/>
            <a:gdLst>
              <a:gd name="connsiteX0" fmla="*/ 425586 w 981820"/>
              <a:gd name="connsiteY0" fmla="*/ 0 h 851172"/>
              <a:gd name="connsiteX1" fmla="*/ 981820 w 981820"/>
              <a:gd name="connsiteY1" fmla="*/ 851172 h 851172"/>
              <a:gd name="connsiteX2" fmla="*/ 0 w 981820"/>
              <a:gd name="connsiteY2" fmla="*/ 851172 h 851172"/>
              <a:gd name="connsiteX3" fmla="*/ 425586 w 981820"/>
              <a:gd name="connsiteY3" fmla="*/ 0 h 851172"/>
            </a:gdLst>
            <a:ahLst/>
            <a:cxnLst>
              <a:cxn ang="0">
                <a:pos x="connsiteX0" y="connsiteY0"/>
              </a:cxn>
              <a:cxn ang="0">
                <a:pos x="connsiteX1" y="connsiteY1"/>
              </a:cxn>
              <a:cxn ang="0">
                <a:pos x="connsiteX2" y="connsiteY2"/>
              </a:cxn>
              <a:cxn ang="0">
                <a:pos x="connsiteX3" y="connsiteY3"/>
              </a:cxn>
            </a:cxnLst>
            <a:rect l="l" t="t" r="r" b="b"/>
            <a:pathLst>
              <a:path w="981820" h="851172">
                <a:moveTo>
                  <a:pt x="425586" y="0"/>
                </a:moveTo>
                <a:lnTo>
                  <a:pt x="981820" y="851172"/>
                </a:lnTo>
                <a:lnTo>
                  <a:pt x="0" y="851172"/>
                </a:lnTo>
                <a:lnTo>
                  <a:pt x="425586" y="0"/>
                </a:lnTo>
                <a:close/>
              </a:path>
            </a:pathLst>
          </a:cu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zh-TW" altLang="en-US"/>
          </a:p>
        </p:txBody>
      </p:sp>
      <p:sp>
        <p:nvSpPr>
          <p:cNvPr id="13" name="手繪多邊形 12"/>
          <p:cNvSpPr/>
          <p:nvPr/>
        </p:nvSpPr>
        <p:spPr>
          <a:xfrm>
            <a:off x="4686872" y="2962469"/>
            <a:ext cx="981571" cy="846626"/>
          </a:xfrm>
          <a:custGeom>
            <a:avLst/>
            <a:gdLst>
              <a:gd name="connsiteX0" fmla="*/ 558258 w 981571"/>
              <a:gd name="connsiteY0" fmla="*/ 0 h 846626"/>
              <a:gd name="connsiteX1" fmla="*/ 981571 w 981571"/>
              <a:gd name="connsiteY1" fmla="*/ 846626 h 846626"/>
              <a:gd name="connsiteX2" fmla="*/ 0 w 981571"/>
              <a:gd name="connsiteY2" fmla="*/ 846626 h 846626"/>
              <a:gd name="connsiteX3" fmla="*/ 558258 w 981571"/>
              <a:gd name="connsiteY3" fmla="*/ 0 h 846626"/>
            </a:gdLst>
            <a:ahLst/>
            <a:cxnLst>
              <a:cxn ang="0">
                <a:pos x="connsiteX0" y="connsiteY0"/>
              </a:cxn>
              <a:cxn ang="0">
                <a:pos x="connsiteX1" y="connsiteY1"/>
              </a:cxn>
              <a:cxn ang="0">
                <a:pos x="connsiteX2" y="connsiteY2"/>
              </a:cxn>
              <a:cxn ang="0">
                <a:pos x="connsiteX3" y="connsiteY3"/>
              </a:cxn>
            </a:cxnLst>
            <a:rect l="l" t="t" r="r" b="b"/>
            <a:pathLst>
              <a:path w="981571" h="846626">
                <a:moveTo>
                  <a:pt x="558258" y="0"/>
                </a:moveTo>
                <a:lnTo>
                  <a:pt x="981571" y="846626"/>
                </a:lnTo>
                <a:lnTo>
                  <a:pt x="0" y="846626"/>
                </a:lnTo>
                <a:lnTo>
                  <a:pt x="558258" y="0"/>
                </a:ln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zh-TW" altLang="en-US"/>
          </a:p>
        </p:txBody>
      </p:sp>
      <p:sp>
        <p:nvSpPr>
          <p:cNvPr id="14" name="手繪多邊形 13"/>
          <p:cNvSpPr/>
          <p:nvPr/>
        </p:nvSpPr>
        <p:spPr>
          <a:xfrm>
            <a:off x="2117452" y="3932795"/>
            <a:ext cx="1717530" cy="2018022"/>
          </a:xfrm>
          <a:custGeom>
            <a:avLst/>
            <a:gdLst>
              <a:gd name="connsiteX0" fmla="*/ 0 w 1717530"/>
              <a:gd name="connsiteY0" fmla="*/ 0 h 2018022"/>
              <a:gd name="connsiteX1" fmla="*/ 1245769 w 1717530"/>
              <a:gd name="connsiteY1" fmla="*/ 0 h 2018022"/>
              <a:gd name="connsiteX2" fmla="*/ 1717530 w 1717530"/>
              <a:gd name="connsiteY2" fmla="*/ 943521 h 2018022"/>
              <a:gd name="connsiteX3" fmla="*/ 1009012 w 1717530"/>
              <a:gd name="connsiteY3" fmla="*/ 2018022 h 2018022"/>
              <a:gd name="connsiteX4" fmla="*/ 0 w 1717530"/>
              <a:gd name="connsiteY4" fmla="*/ 0 h 201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530" h="2018022">
                <a:moveTo>
                  <a:pt x="0" y="0"/>
                </a:moveTo>
                <a:lnTo>
                  <a:pt x="1245769" y="0"/>
                </a:lnTo>
                <a:lnTo>
                  <a:pt x="1717530" y="943521"/>
                </a:lnTo>
                <a:lnTo>
                  <a:pt x="1009012" y="2018022"/>
                </a:lnTo>
                <a:lnTo>
                  <a:pt x="0" y="0"/>
                </a:lnTo>
                <a:close/>
              </a:path>
            </a:pathLst>
          </a:cu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zh-TW" altLang="en-US"/>
          </a:p>
        </p:txBody>
      </p:sp>
      <p:sp>
        <p:nvSpPr>
          <p:cNvPr id="15" name="手繪多邊形 14"/>
          <p:cNvSpPr/>
          <p:nvPr/>
        </p:nvSpPr>
        <p:spPr>
          <a:xfrm>
            <a:off x="3496384" y="3932795"/>
            <a:ext cx="960748" cy="828666"/>
          </a:xfrm>
          <a:custGeom>
            <a:avLst/>
            <a:gdLst>
              <a:gd name="connsiteX0" fmla="*/ 0 w 960748"/>
              <a:gd name="connsiteY0" fmla="*/ 0 h 828666"/>
              <a:gd name="connsiteX1" fmla="*/ 960748 w 960748"/>
              <a:gd name="connsiteY1" fmla="*/ 0 h 828666"/>
              <a:gd name="connsiteX2" fmla="*/ 414333 w 960748"/>
              <a:gd name="connsiteY2" fmla="*/ 828666 h 828666"/>
              <a:gd name="connsiteX3" fmla="*/ 0 w 960748"/>
              <a:gd name="connsiteY3" fmla="*/ 0 h 828666"/>
            </a:gdLst>
            <a:ahLst/>
            <a:cxnLst>
              <a:cxn ang="0">
                <a:pos x="connsiteX0" y="connsiteY0"/>
              </a:cxn>
              <a:cxn ang="0">
                <a:pos x="connsiteX1" y="connsiteY1"/>
              </a:cxn>
              <a:cxn ang="0">
                <a:pos x="connsiteX2" y="connsiteY2"/>
              </a:cxn>
              <a:cxn ang="0">
                <a:pos x="connsiteX3" y="connsiteY3"/>
              </a:cxn>
            </a:cxnLst>
            <a:rect l="l" t="t" r="r" b="b"/>
            <a:pathLst>
              <a:path w="960748" h="828666">
                <a:moveTo>
                  <a:pt x="0" y="0"/>
                </a:moveTo>
                <a:lnTo>
                  <a:pt x="960748" y="0"/>
                </a:lnTo>
                <a:lnTo>
                  <a:pt x="414333" y="828666"/>
                </a:lnTo>
                <a:lnTo>
                  <a:pt x="0" y="0"/>
                </a:lnTo>
                <a:close/>
              </a:path>
            </a:pathLst>
          </a:cu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zh-TW" altLang="en-US"/>
          </a:p>
        </p:txBody>
      </p:sp>
      <p:sp>
        <p:nvSpPr>
          <p:cNvPr id="16" name="手繪多邊形 15"/>
          <p:cNvSpPr/>
          <p:nvPr/>
        </p:nvSpPr>
        <p:spPr>
          <a:xfrm>
            <a:off x="4685987" y="3932795"/>
            <a:ext cx="961630" cy="833670"/>
          </a:xfrm>
          <a:custGeom>
            <a:avLst/>
            <a:gdLst>
              <a:gd name="connsiteX0" fmla="*/ 0 w 961630"/>
              <a:gd name="connsiteY0" fmla="*/ 0 h 833670"/>
              <a:gd name="connsiteX1" fmla="*/ 961630 w 961630"/>
              <a:gd name="connsiteY1" fmla="*/ 0 h 833670"/>
              <a:gd name="connsiteX2" fmla="*/ 544795 w 961630"/>
              <a:gd name="connsiteY2" fmla="*/ 833670 h 833670"/>
              <a:gd name="connsiteX3" fmla="*/ 0 w 961630"/>
              <a:gd name="connsiteY3" fmla="*/ 0 h 833670"/>
            </a:gdLst>
            <a:ahLst/>
            <a:cxnLst>
              <a:cxn ang="0">
                <a:pos x="connsiteX0" y="connsiteY0"/>
              </a:cxn>
              <a:cxn ang="0">
                <a:pos x="connsiteX1" y="connsiteY1"/>
              </a:cxn>
              <a:cxn ang="0">
                <a:pos x="connsiteX2" y="connsiteY2"/>
              </a:cxn>
              <a:cxn ang="0">
                <a:pos x="connsiteX3" y="connsiteY3"/>
              </a:cxn>
            </a:cxnLst>
            <a:rect l="l" t="t" r="r" b="b"/>
            <a:pathLst>
              <a:path w="961630" h="833670">
                <a:moveTo>
                  <a:pt x="0" y="0"/>
                </a:moveTo>
                <a:lnTo>
                  <a:pt x="961630" y="0"/>
                </a:lnTo>
                <a:lnTo>
                  <a:pt x="544795" y="833670"/>
                </a:lnTo>
                <a:lnTo>
                  <a:pt x="0" y="0"/>
                </a:lnTo>
                <a:close/>
              </a:path>
            </a:pathLst>
          </a:cu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TW" altLang="en-US"/>
          </a:p>
        </p:txBody>
      </p:sp>
      <p:sp>
        <p:nvSpPr>
          <p:cNvPr id="17" name="手繪多邊形 16"/>
          <p:cNvSpPr/>
          <p:nvPr/>
        </p:nvSpPr>
        <p:spPr>
          <a:xfrm>
            <a:off x="5306222" y="3932795"/>
            <a:ext cx="1720326" cy="2029111"/>
          </a:xfrm>
          <a:custGeom>
            <a:avLst/>
            <a:gdLst>
              <a:gd name="connsiteX0" fmla="*/ 474557 w 1720326"/>
              <a:gd name="connsiteY0" fmla="*/ 0 h 2029111"/>
              <a:gd name="connsiteX1" fmla="*/ 1720326 w 1720326"/>
              <a:gd name="connsiteY1" fmla="*/ 0 h 2029111"/>
              <a:gd name="connsiteX2" fmla="*/ 705770 w 1720326"/>
              <a:gd name="connsiteY2" fmla="*/ 2029111 h 2029111"/>
              <a:gd name="connsiteX3" fmla="*/ 0 w 1720326"/>
              <a:gd name="connsiteY3" fmla="*/ 949112 h 2029111"/>
              <a:gd name="connsiteX4" fmla="*/ 474557 w 1720326"/>
              <a:gd name="connsiteY4" fmla="*/ 0 h 2029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0326" h="2029111">
                <a:moveTo>
                  <a:pt x="474557" y="0"/>
                </a:moveTo>
                <a:lnTo>
                  <a:pt x="1720326" y="0"/>
                </a:lnTo>
                <a:lnTo>
                  <a:pt x="705770" y="2029111"/>
                </a:lnTo>
                <a:lnTo>
                  <a:pt x="0" y="949112"/>
                </a:lnTo>
                <a:lnTo>
                  <a:pt x="474557" y="0"/>
                </a:lnTo>
                <a:close/>
              </a:path>
            </a:pathLst>
          </a:cu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TW" altLang="en-US"/>
          </a:p>
        </p:txBody>
      </p:sp>
      <p:sp>
        <p:nvSpPr>
          <p:cNvPr id="18" name="手繪多邊形 17"/>
          <p:cNvSpPr/>
          <p:nvPr/>
        </p:nvSpPr>
        <p:spPr>
          <a:xfrm>
            <a:off x="4024897" y="3983895"/>
            <a:ext cx="1088533" cy="829116"/>
          </a:xfrm>
          <a:custGeom>
            <a:avLst/>
            <a:gdLst>
              <a:gd name="connsiteX0" fmla="*/ 546713 w 1088533"/>
              <a:gd name="connsiteY0" fmla="*/ 0 h 829116"/>
              <a:gd name="connsiteX1" fmla="*/ 1088533 w 1088533"/>
              <a:gd name="connsiteY1" fmla="*/ 829116 h 829116"/>
              <a:gd name="connsiteX2" fmla="*/ 0 w 1088533"/>
              <a:gd name="connsiteY2" fmla="*/ 829116 h 829116"/>
              <a:gd name="connsiteX3" fmla="*/ 546713 w 1088533"/>
              <a:gd name="connsiteY3" fmla="*/ 0 h 829116"/>
            </a:gdLst>
            <a:ahLst/>
            <a:cxnLst>
              <a:cxn ang="0">
                <a:pos x="connsiteX0" y="connsiteY0"/>
              </a:cxn>
              <a:cxn ang="0">
                <a:pos x="connsiteX1" y="connsiteY1"/>
              </a:cxn>
              <a:cxn ang="0">
                <a:pos x="connsiteX2" y="connsiteY2"/>
              </a:cxn>
              <a:cxn ang="0">
                <a:pos x="connsiteX3" y="connsiteY3"/>
              </a:cxn>
            </a:cxnLst>
            <a:rect l="l" t="t" r="r" b="b"/>
            <a:pathLst>
              <a:path w="1088533" h="829116">
                <a:moveTo>
                  <a:pt x="546713" y="0"/>
                </a:moveTo>
                <a:lnTo>
                  <a:pt x="1088533" y="829116"/>
                </a:lnTo>
                <a:lnTo>
                  <a:pt x="0" y="829116"/>
                </a:lnTo>
                <a:lnTo>
                  <a:pt x="546713" y="0"/>
                </a:lnTo>
                <a:close/>
              </a:path>
            </a:pathLst>
          </a:cu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9" name="手繪多邊形 18"/>
          <p:cNvSpPr/>
          <p:nvPr/>
        </p:nvSpPr>
        <p:spPr>
          <a:xfrm>
            <a:off x="3241054" y="4927806"/>
            <a:ext cx="2649201" cy="1073939"/>
          </a:xfrm>
          <a:custGeom>
            <a:avLst/>
            <a:gdLst>
              <a:gd name="connsiteX0" fmla="*/ 708148 w 2649201"/>
              <a:gd name="connsiteY0" fmla="*/ 0 h 1073939"/>
              <a:gd name="connsiteX1" fmla="*/ 1947392 w 2649201"/>
              <a:gd name="connsiteY1" fmla="*/ 0 h 1073939"/>
              <a:gd name="connsiteX2" fmla="*/ 2649201 w 2649201"/>
              <a:gd name="connsiteY2" fmla="*/ 1073939 h 1073939"/>
              <a:gd name="connsiteX3" fmla="*/ 0 w 2649201"/>
              <a:gd name="connsiteY3" fmla="*/ 1073939 h 1073939"/>
              <a:gd name="connsiteX4" fmla="*/ 708148 w 2649201"/>
              <a:gd name="connsiteY4" fmla="*/ 0 h 1073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9201" h="1073939">
                <a:moveTo>
                  <a:pt x="708148" y="0"/>
                </a:moveTo>
                <a:lnTo>
                  <a:pt x="1947392" y="0"/>
                </a:lnTo>
                <a:lnTo>
                  <a:pt x="2649201" y="1073939"/>
                </a:lnTo>
                <a:lnTo>
                  <a:pt x="0" y="1073939"/>
                </a:lnTo>
                <a:lnTo>
                  <a:pt x="708148" y="0"/>
                </a:lnTo>
                <a:close/>
              </a:path>
            </a:pathLst>
          </a:cu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20" name="手繪多邊形 19"/>
          <p:cNvSpPr>
            <a:spLocks/>
          </p:cNvSpPr>
          <p:nvPr/>
        </p:nvSpPr>
        <p:spPr bwMode="auto">
          <a:xfrm>
            <a:off x="4396717" y="2946750"/>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1" name="群組 20"/>
          <p:cNvGrpSpPr/>
          <p:nvPr/>
        </p:nvGrpSpPr>
        <p:grpSpPr>
          <a:xfrm>
            <a:off x="5047785" y="3208371"/>
            <a:ext cx="273078" cy="505492"/>
            <a:chOff x="6471928" y="17619317"/>
            <a:chExt cx="1770796" cy="3277902"/>
          </a:xfrm>
          <a:solidFill>
            <a:schemeClr val="bg1"/>
          </a:solidFill>
        </p:grpSpPr>
        <p:sp>
          <p:nvSpPr>
            <p:cNvPr id="22" name="Freeform 5"/>
            <p:cNvSpPr>
              <a:spLocks/>
            </p:cNvSpPr>
            <p:nvPr/>
          </p:nvSpPr>
          <p:spPr bwMode="auto">
            <a:xfrm>
              <a:off x="6471928" y="19006886"/>
              <a:ext cx="1770796" cy="1890333"/>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22"/>
            <p:cNvSpPr>
              <a:spLocks/>
            </p:cNvSpPr>
            <p:nvPr/>
          </p:nvSpPr>
          <p:spPr bwMode="auto">
            <a:xfrm>
              <a:off x="6889141" y="17619317"/>
              <a:ext cx="973879" cy="2243086"/>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Freeform 66"/>
          <p:cNvSpPr>
            <a:spLocks/>
          </p:cNvSpPr>
          <p:nvPr/>
        </p:nvSpPr>
        <p:spPr bwMode="auto">
          <a:xfrm>
            <a:off x="3701109" y="3272211"/>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5" name="群組 24"/>
          <p:cNvGrpSpPr/>
          <p:nvPr/>
        </p:nvGrpSpPr>
        <p:grpSpPr>
          <a:xfrm flipH="1">
            <a:off x="4948650" y="3986265"/>
            <a:ext cx="395895" cy="323697"/>
            <a:chOff x="27939457" y="2831385"/>
            <a:chExt cx="2923084" cy="2390021"/>
          </a:xfrm>
          <a:solidFill>
            <a:schemeClr val="bg1"/>
          </a:solidFill>
        </p:grpSpPr>
        <p:sp>
          <p:nvSpPr>
            <p:cNvPr id="26"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手繪多邊形 26"/>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4310257" y="4223934"/>
            <a:ext cx="535478" cy="454547"/>
            <a:chOff x="27859538" y="12880453"/>
            <a:chExt cx="3007014" cy="2552546"/>
          </a:xfrm>
          <a:solidFill>
            <a:schemeClr val="bg1"/>
          </a:solidFill>
        </p:grpSpPr>
        <p:sp>
          <p:nvSpPr>
            <p:cNvPr id="29"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4" name="Freeform 201"/>
          <p:cNvSpPr>
            <a:spLocks/>
          </p:cNvSpPr>
          <p:nvPr/>
        </p:nvSpPr>
        <p:spPr bwMode="auto">
          <a:xfrm flipH="1">
            <a:off x="3803794" y="4004645"/>
            <a:ext cx="213134" cy="469384"/>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8" name="矩形 57"/>
          <p:cNvSpPr/>
          <p:nvPr/>
        </p:nvSpPr>
        <p:spPr>
          <a:xfrm>
            <a:off x="3711827" y="1827982"/>
            <a:ext cx="1732650"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59" name="矩形 58"/>
          <p:cNvSpPr/>
          <p:nvPr/>
        </p:nvSpPr>
        <p:spPr>
          <a:xfrm>
            <a:off x="3711827" y="5092446"/>
            <a:ext cx="1732650"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60" name="矩形 59"/>
          <p:cNvSpPr/>
          <p:nvPr/>
        </p:nvSpPr>
        <p:spPr>
          <a:xfrm>
            <a:off x="2471424" y="2469696"/>
            <a:ext cx="1233796"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61" name="矩形 60"/>
          <p:cNvSpPr/>
          <p:nvPr/>
        </p:nvSpPr>
        <p:spPr>
          <a:xfrm>
            <a:off x="5411604" y="2469696"/>
            <a:ext cx="1233796"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62" name="矩形 61"/>
          <p:cNvSpPr/>
          <p:nvPr/>
        </p:nvSpPr>
        <p:spPr>
          <a:xfrm>
            <a:off x="2471424" y="4132808"/>
            <a:ext cx="1233796"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63" name="矩形 62"/>
          <p:cNvSpPr/>
          <p:nvPr/>
        </p:nvSpPr>
        <p:spPr>
          <a:xfrm>
            <a:off x="5411604" y="4132808"/>
            <a:ext cx="1233796"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261490704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a:t>
            </a:fld>
            <a:endParaRPr lang="zh-TW" altLang="en-US"/>
          </a:p>
        </p:txBody>
      </p:sp>
      <p:sp>
        <p:nvSpPr>
          <p:cNvPr id="6" name="矩形 5"/>
          <p:cNvSpPr/>
          <p:nvPr/>
        </p:nvSpPr>
        <p:spPr>
          <a:xfrm>
            <a:off x="1852863" y="5551348"/>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011</a:t>
            </a:r>
            <a:endParaRPr lang="zh-TW" altLang="en-US" sz="3200" b="1" spc="-150" dirty="0">
              <a:solidFill>
                <a:schemeClr val="bg1">
                  <a:lumMod val="50000"/>
                </a:schemeClr>
              </a:solidFill>
            </a:endParaRPr>
          </a:p>
        </p:txBody>
      </p:sp>
      <p:sp>
        <p:nvSpPr>
          <p:cNvPr id="7" name="矩形 6"/>
          <p:cNvSpPr/>
          <p:nvPr/>
        </p:nvSpPr>
        <p:spPr>
          <a:xfrm>
            <a:off x="3155324" y="6152418"/>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2" name="圖片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0"/>
            <a:ext cx="9144000" cy="3721100"/>
          </a:xfrm>
          <a:prstGeom prst="rect">
            <a:avLst/>
          </a:prstGeom>
        </p:spPr>
      </p:pic>
      <p:grpSp>
        <p:nvGrpSpPr>
          <p:cNvPr id="3" name="群組 2"/>
          <p:cNvGrpSpPr/>
          <p:nvPr/>
        </p:nvGrpSpPr>
        <p:grpSpPr>
          <a:xfrm>
            <a:off x="1028194" y="3131326"/>
            <a:ext cx="1000758" cy="1155930"/>
            <a:chOff x="1028194" y="3131326"/>
            <a:chExt cx="1000758" cy="1155930"/>
          </a:xfrm>
        </p:grpSpPr>
        <p:sp>
          <p:nvSpPr>
            <p:cNvPr id="8" name="手繪多邊形 7"/>
            <p:cNvSpPr/>
            <p:nvPr/>
          </p:nvSpPr>
          <p:spPr>
            <a:xfrm>
              <a:off x="1028194" y="31313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a:spLocks/>
            </p:cNvSpPr>
            <p:nvPr/>
          </p:nvSpPr>
          <p:spPr bwMode="auto">
            <a:xfrm flipH="1">
              <a:off x="1397871" y="3467891"/>
              <a:ext cx="261404" cy="482800"/>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9" name="群組 28"/>
          <p:cNvGrpSpPr/>
          <p:nvPr/>
        </p:nvGrpSpPr>
        <p:grpSpPr>
          <a:xfrm>
            <a:off x="3057146" y="3131326"/>
            <a:ext cx="1000758" cy="1155930"/>
            <a:chOff x="3057146" y="3131326"/>
            <a:chExt cx="1000758" cy="1155930"/>
          </a:xfrm>
        </p:grpSpPr>
        <p:sp>
          <p:nvSpPr>
            <p:cNvPr id="9" name="手繪多邊形 8"/>
            <p:cNvSpPr/>
            <p:nvPr/>
          </p:nvSpPr>
          <p:spPr>
            <a:xfrm>
              <a:off x="3057146" y="31313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群組 12"/>
            <p:cNvGrpSpPr/>
            <p:nvPr/>
          </p:nvGrpSpPr>
          <p:grpSpPr>
            <a:xfrm>
              <a:off x="3335327" y="3503590"/>
              <a:ext cx="444396" cy="411402"/>
              <a:chOff x="3465568" y="3017598"/>
              <a:chExt cx="444396" cy="411402"/>
            </a:xfrm>
          </p:grpSpPr>
          <p:sp>
            <p:nvSpPr>
              <p:cNvPr id="14" name="手繪多邊形 13"/>
              <p:cNvSpPr>
                <a:spLocks/>
              </p:cNvSpPr>
              <p:nvPr/>
            </p:nvSpPr>
            <p:spPr bwMode="auto">
              <a:xfrm>
                <a:off x="3465568" y="3017598"/>
                <a:ext cx="444396" cy="411402"/>
              </a:xfrm>
              <a:custGeom>
                <a:avLst/>
                <a:gdLst>
                  <a:gd name="connsiteX0" fmla="*/ 3279604 w 4024562"/>
                  <a:gd name="connsiteY0" fmla="*/ 782553 h 3725753"/>
                  <a:gd name="connsiteX1" fmla="*/ 2726828 w 4024562"/>
                  <a:gd name="connsiteY1" fmla="*/ 1290975 h 3725753"/>
                  <a:gd name="connsiteX2" fmla="*/ 2165310 w 4024562"/>
                  <a:gd name="connsiteY2" fmla="*/ 1834013 h 3725753"/>
                  <a:gd name="connsiteX3" fmla="*/ 1420580 w 4024562"/>
                  <a:gd name="connsiteY3" fmla="*/ 2564667 h 3725753"/>
                  <a:gd name="connsiteX4" fmla="*/ 1489690 w 4024562"/>
                  <a:gd name="connsiteY4" fmla="*/ 2809899 h 3725753"/>
                  <a:gd name="connsiteX5" fmla="*/ 1602712 w 4024562"/>
                  <a:gd name="connsiteY5" fmla="*/ 3140116 h 3725753"/>
                  <a:gd name="connsiteX6" fmla="*/ 1642306 w 4024562"/>
                  <a:gd name="connsiteY6" fmla="*/ 3259310 h 3725753"/>
                  <a:gd name="connsiteX7" fmla="*/ 1681182 w 4024562"/>
                  <a:gd name="connsiteY7" fmla="*/ 3254269 h 3725753"/>
                  <a:gd name="connsiteX8" fmla="*/ 1758930 w 4024562"/>
                  <a:gd name="connsiteY8" fmla="*/ 2901366 h 3725753"/>
                  <a:gd name="connsiteX9" fmla="*/ 1833440 w 4024562"/>
                  <a:gd name="connsiteY9" fmla="*/ 2691064 h 3725753"/>
                  <a:gd name="connsiteX10" fmla="*/ 2073884 w 4024562"/>
                  <a:gd name="connsiteY10" fmla="*/ 2377772 h 3725753"/>
                  <a:gd name="connsiteX11" fmla="*/ 2893484 w 4024562"/>
                  <a:gd name="connsiteY11" fmla="*/ 1310780 h 3725753"/>
                  <a:gd name="connsiteX12" fmla="*/ 3119532 w 4024562"/>
                  <a:gd name="connsiteY12" fmla="*/ 1015854 h 3725753"/>
                  <a:gd name="connsiteX13" fmla="*/ 3282948 w 4024562"/>
                  <a:gd name="connsiteY13" fmla="*/ 791148 h 3725753"/>
                  <a:gd name="connsiteX14" fmla="*/ 3279604 w 4024562"/>
                  <a:gd name="connsiteY14" fmla="*/ 782553 h 3725753"/>
                  <a:gd name="connsiteX15" fmla="*/ 3262868 w 4024562"/>
                  <a:gd name="connsiteY15" fmla="*/ 546013 h 3725753"/>
                  <a:gd name="connsiteX16" fmla="*/ 3194708 w 4024562"/>
                  <a:gd name="connsiteY16" fmla="*/ 575324 h 3725753"/>
                  <a:gd name="connsiteX17" fmla="*/ 2891446 w 4024562"/>
                  <a:gd name="connsiteY17" fmla="*/ 736691 h 3725753"/>
                  <a:gd name="connsiteX18" fmla="*/ 2586384 w 4024562"/>
                  <a:gd name="connsiteY18" fmla="*/ 899138 h 3725753"/>
                  <a:gd name="connsiteX19" fmla="*/ 2271596 w 4024562"/>
                  <a:gd name="connsiteY19" fmla="*/ 1066989 h 3725753"/>
                  <a:gd name="connsiteX20" fmla="*/ 1803738 w 4024562"/>
                  <a:gd name="connsiteY20" fmla="*/ 1316603 h 3725753"/>
                  <a:gd name="connsiteX21" fmla="*/ 1509122 w 4024562"/>
                  <a:gd name="connsiteY21" fmla="*/ 1474008 h 3725753"/>
                  <a:gd name="connsiteX22" fmla="*/ 1193974 w 4024562"/>
                  <a:gd name="connsiteY22" fmla="*/ 1642219 h 3725753"/>
                  <a:gd name="connsiteX23" fmla="*/ 347220 w 4024562"/>
                  <a:gd name="connsiteY23" fmla="*/ 2107590 h 3725753"/>
                  <a:gd name="connsiteX24" fmla="*/ 553596 w 4024562"/>
                  <a:gd name="connsiteY24" fmla="*/ 2201240 h 3725753"/>
                  <a:gd name="connsiteX25" fmla="*/ 985438 w 4024562"/>
                  <a:gd name="connsiteY25" fmla="*/ 2348920 h 3725753"/>
                  <a:gd name="connsiteX26" fmla="*/ 1265288 w 4024562"/>
                  <a:gd name="connsiteY26" fmla="*/ 2438608 h 3725753"/>
                  <a:gd name="connsiteX27" fmla="*/ 1499758 w 4024562"/>
                  <a:gd name="connsiteY27" fmla="*/ 2238340 h 3725753"/>
                  <a:gd name="connsiteX28" fmla="*/ 2023080 w 4024562"/>
                  <a:gd name="connsiteY28" fmla="*/ 1748476 h 3725753"/>
                  <a:gd name="connsiteX29" fmla="*/ 2418906 w 4024562"/>
                  <a:gd name="connsiteY29" fmla="*/ 1376756 h 3725753"/>
                  <a:gd name="connsiteX30" fmla="*/ 2678226 w 4024562"/>
                  <a:gd name="connsiteY30" fmla="*/ 1132544 h 3725753"/>
                  <a:gd name="connsiteX31" fmla="*/ 3282948 w 4024562"/>
                  <a:gd name="connsiteY31" fmla="*/ 558034 h 3725753"/>
                  <a:gd name="connsiteX32" fmla="*/ 3262868 w 4024562"/>
                  <a:gd name="connsiteY32" fmla="*/ 546013 h 3725753"/>
                  <a:gd name="connsiteX33" fmla="*/ 3764628 w 4024562"/>
                  <a:gd name="connsiteY33" fmla="*/ 462317 h 3725753"/>
                  <a:gd name="connsiteX34" fmla="*/ 3408840 w 4024562"/>
                  <a:gd name="connsiteY34" fmla="*/ 900426 h 3725753"/>
                  <a:gd name="connsiteX35" fmla="*/ 2375372 w 4024562"/>
                  <a:gd name="connsiteY35" fmla="*/ 2269350 h 3725753"/>
                  <a:gd name="connsiteX36" fmla="*/ 2065548 w 4024562"/>
                  <a:gd name="connsiteY36" fmla="*/ 2700220 h 3725753"/>
                  <a:gd name="connsiteX37" fmla="*/ 2429348 w 4024562"/>
                  <a:gd name="connsiteY37" fmla="*/ 2840964 h 3725753"/>
                  <a:gd name="connsiteX38" fmla="*/ 3160548 w 4024562"/>
                  <a:gd name="connsiteY38" fmla="*/ 3093296 h 3725753"/>
                  <a:gd name="connsiteX39" fmla="*/ 3330392 w 4024562"/>
                  <a:gd name="connsiteY39" fmla="*/ 3149449 h 3725753"/>
                  <a:gd name="connsiteX40" fmla="*/ 3351984 w 4024562"/>
                  <a:gd name="connsiteY40" fmla="*/ 3132531 h 3725753"/>
                  <a:gd name="connsiteX41" fmla="*/ 3404880 w 4024562"/>
                  <a:gd name="connsiteY41" fmla="*/ 2830166 h 3725753"/>
                  <a:gd name="connsiteX42" fmla="*/ 3434388 w 4024562"/>
                  <a:gd name="connsiteY42" fmla="*/ 2642267 h 3725753"/>
                  <a:gd name="connsiteX43" fmla="*/ 3464976 w 4024562"/>
                  <a:gd name="connsiteY43" fmla="*/ 2449329 h 3725753"/>
                  <a:gd name="connsiteX44" fmla="*/ 3505996 w 4024562"/>
                  <a:gd name="connsiteY44" fmla="*/ 2190159 h 3725753"/>
                  <a:gd name="connsiteX45" fmla="*/ 3567528 w 4024562"/>
                  <a:gd name="connsiteY45" fmla="*/ 1793844 h 3725753"/>
                  <a:gd name="connsiteX46" fmla="*/ 3592720 w 4024562"/>
                  <a:gd name="connsiteY46" fmla="*/ 1636542 h 3725753"/>
                  <a:gd name="connsiteX47" fmla="*/ 3627984 w 4024562"/>
                  <a:gd name="connsiteY47" fmla="*/ 1418047 h 3725753"/>
                  <a:gd name="connsiteX48" fmla="*/ 3654252 w 4024562"/>
                  <a:gd name="connsiteY48" fmla="*/ 1255705 h 3725753"/>
                  <a:gd name="connsiteX49" fmla="*/ 3668284 w 4024562"/>
                  <a:gd name="connsiteY49" fmla="*/ 1158876 h 3725753"/>
                  <a:gd name="connsiteX50" fmla="*/ 3697792 w 4024562"/>
                  <a:gd name="connsiteY50" fmla="*/ 965938 h 3725753"/>
                  <a:gd name="connsiteX51" fmla="*/ 3772280 w 4024562"/>
                  <a:gd name="connsiteY51" fmla="*/ 488993 h 3725753"/>
                  <a:gd name="connsiteX52" fmla="*/ 3764628 w 4024562"/>
                  <a:gd name="connsiteY52" fmla="*/ 462317 h 3725753"/>
                  <a:gd name="connsiteX53" fmla="*/ 3932356 w 4024562"/>
                  <a:gd name="connsiteY53" fmla="*/ 899 h 3725753"/>
                  <a:gd name="connsiteX54" fmla="*/ 3993360 w 4024562"/>
                  <a:gd name="connsiteY54" fmla="*/ 27902 h 3725753"/>
                  <a:gd name="connsiteX55" fmla="*/ 4014604 w 4024562"/>
                  <a:gd name="connsiteY55" fmla="*/ 174855 h 3725753"/>
                  <a:gd name="connsiteX56" fmla="*/ 3952668 w 4024562"/>
                  <a:gd name="connsiteY56" fmla="*/ 548360 h 3725753"/>
                  <a:gd name="connsiteX57" fmla="*/ 3922784 w 4024562"/>
                  <a:gd name="connsiteY57" fmla="*/ 736373 h 3725753"/>
                  <a:gd name="connsiteX58" fmla="*/ 3908380 w 4024562"/>
                  <a:gd name="connsiteY58" fmla="*/ 827859 h 3725753"/>
                  <a:gd name="connsiteX59" fmla="*/ 3883172 w 4024562"/>
                  <a:gd name="connsiteY59" fmla="*/ 995702 h 3725753"/>
                  <a:gd name="connsiteX60" fmla="*/ 3820880 w 4024562"/>
                  <a:gd name="connsiteY60" fmla="*/ 1381814 h 3725753"/>
                  <a:gd name="connsiteX61" fmla="*/ 3791352 w 4024562"/>
                  <a:gd name="connsiteY61" fmla="*/ 1569827 h 3725753"/>
                  <a:gd name="connsiteX62" fmla="*/ 3760384 w 4024562"/>
                  <a:gd name="connsiteY62" fmla="*/ 1768286 h 3725753"/>
                  <a:gd name="connsiteX63" fmla="*/ 3740580 w 4024562"/>
                  <a:gd name="connsiteY63" fmla="*/ 1895429 h 3725753"/>
                  <a:gd name="connsiteX64" fmla="*/ 3719332 w 4024562"/>
                  <a:gd name="connsiteY64" fmla="*/ 2022212 h 3725753"/>
                  <a:gd name="connsiteX65" fmla="*/ 3688728 w 4024562"/>
                  <a:gd name="connsiteY65" fmla="*/ 2215628 h 3725753"/>
                  <a:gd name="connsiteX66" fmla="*/ 3658120 w 4024562"/>
                  <a:gd name="connsiteY66" fmla="*/ 2408684 h 3725753"/>
                  <a:gd name="connsiteX67" fmla="*/ 3571336 w 4024562"/>
                  <a:gd name="connsiteY67" fmla="*/ 2957596 h 3725753"/>
                  <a:gd name="connsiteX68" fmla="*/ 3546492 w 4024562"/>
                  <a:gd name="connsiteY68" fmla="*/ 3114995 h 3725753"/>
                  <a:gd name="connsiteX69" fmla="*/ 3494640 w 4024562"/>
                  <a:gd name="connsiteY69" fmla="*/ 3337946 h 3725753"/>
                  <a:gd name="connsiteX70" fmla="*/ 3372212 w 4024562"/>
                  <a:gd name="connsiteY70" fmla="*/ 3360276 h 3725753"/>
                  <a:gd name="connsiteX71" fmla="*/ 3089184 w 4024562"/>
                  <a:gd name="connsiteY71" fmla="*/ 3262308 h 3725753"/>
                  <a:gd name="connsiteX72" fmla="*/ 2794632 w 4024562"/>
                  <a:gd name="connsiteY72" fmla="*/ 3160738 h 3725753"/>
                  <a:gd name="connsiteX73" fmla="*/ 2587940 w 4024562"/>
                  <a:gd name="connsiteY73" fmla="*/ 3089782 h 3725753"/>
                  <a:gd name="connsiteX74" fmla="*/ 2423380 w 4024562"/>
                  <a:gd name="connsiteY74" fmla="*/ 3040798 h 3725753"/>
                  <a:gd name="connsiteX75" fmla="*/ 2064016 w 4024562"/>
                  <a:gd name="connsiteY75" fmla="*/ 3381888 h 3725753"/>
                  <a:gd name="connsiteX76" fmla="*/ 1708608 w 4024562"/>
                  <a:gd name="connsiteY76" fmla="*/ 3719736 h 3725753"/>
                  <a:gd name="connsiteX77" fmla="*/ 1685204 w 4024562"/>
                  <a:gd name="connsiteY77" fmla="*/ 3725138 h 3725753"/>
                  <a:gd name="connsiteX78" fmla="*/ 1636592 w 4024562"/>
                  <a:gd name="connsiteY78" fmla="*/ 3712172 h 3725753"/>
                  <a:gd name="connsiteX79" fmla="*/ 1331600 w 4024562"/>
                  <a:gd name="connsiteY79" fmla="*/ 2881239 h 3725753"/>
                  <a:gd name="connsiteX80" fmla="*/ 1253100 w 4024562"/>
                  <a:gd name="connsiteY80" fmla="*/ 2656127 h 3725753"/>
                  <a:gd name="connsiteX81" fmla="*/ 1077020 w 4024562"/>
                  <a:gd name="connsiteY81" fmla="*/ 2562840 h 3725753"/>
                  <a:gd name="connsiteX82" fmla="*/ 787508 w 4024562"/>
                  <a:gd name="connsiteY82" fmla="*/ 2464512 h 3725753"/>
                  <a:gd name="connsiteX83" fmla="*/ 84980 w 4024562"/>
                  <a:gd name="connsiteY83" fmla="*/ 2224632 h 3725753"/>
                  <a:gd name="connsiteX84" fmla="*/ 0 w 4024562"/>
                  <a:gd name="connsiteY84" fmla="*/ 2135308 h 3725753"/>
                  <a:gd name="connsiteX85" fmla="*/ 177880 w 4024562"/>
                  <a:gd name="connsiteY85" fmla="*/ 1981872 h 3725753"/>
                  <a:gd name="connsiteX86" fmla="*/ 360804 w 4024562"/>
                  <a:gd name="connsiteY86" fmla="*/ 1884984 h 3725753"/>
                  <a:gd name="connsiteX87" fmla="*/ 996000 w 4024562"/>
                  <a:gd name="connsiteY87" fmla="*/ 1547136 h 3725753"/>
                  <a:gd name="connsiteX88" fmla="*/ 2565976 w 4024562"/>
                  <a:gd name="connsiteY88" fmla="*/ 711161 h 3725753"/>
                  <a:gd name="connsiteX89" fmla="*/ 3048852 w 4024562"/>
                  <a:gd name="connsiteY89" fmla="*/ 453993 h 3725753"/>
                  <a:gd name="connsiteX90" fmla="*/ 3521284 w 4024562"/>
                  <a:gd name="connsiteY90" fmla="*/ 202588 h 3725753"/>
                  <a:gd name="connsiteX91" fmla="*/ 3932356 w 4024562"/>
                  <a:gd name="connsiteY91" fmla="*/ 899 h 372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024562" h="3725753">
                    <a:moveTo>
                      <a:pt x="3279604" y="782553"/>
                    </a:moveTo>
                    <a:cubicBezTo>
                      <a:pt x="3262212" y="774932"/>
                      <a:pt x="3165244" y="865600"/>
                      <a:pt x="2726828" y="1290975"/>
                    </a:cubicBezTo>
                    <a:cubicBezTo>
                      <a:pt x="2504742" y="1506318"/>
                      <a:pt x="2252058" y="1750829"/>
                      <a:pt x="2165310" y="1834013"/>
                    </a:cubicBezTo>
                    <a:cubicBezTo>
                      <a:pt x="1591554" y="2385695"/>
                      <a:pt x="1427778" y="2545942"/>
                      <a:pt x="1420580" y="2564667"/>
                    </a:cubicBezTo>
                    <a:cubicBezTo>
                      <a:pt x="1414460" y="2580512"/>
                      <a:pt x="1433178" y="2646411"/>
                      <a:pt x="1489690" y="2809899"/>
                    </a:cubicBezTo>
                    <a:cubicBezTo>
                      <a:pt x="1532522" y="2932695"/>
                      <a:pt x="1583276" y="3081418"/>
                      <a:pt x="1602712" y="3140116"/>
                    </a:cubicBezTo>
                    <a:cubicBezTo>
                      <a:pt x="1622150" y="3198813"/>
                      <a:pt x="1640148" y="3252468"/>
                      <a:pt x="1642306" y="3259310"/>
                    </a:cubicBezTo>
                    <a:cubicBezTo>
                      <a:pt x="1648786" y="3278396"/>
                      <a:pt x="1675782" y="3274795"/>
                      <a:pt x="1681182" y="3254269"/>
                    </a:cubicBezTo>
                    <a:cubicBezTo>
                      <a:pt x="1693780" y="3205655"/>
                      <a:pt x="1735174" y="3018760"/>
                      <a:pt x="1758930" y="2901366"/>
                    </a:cubicBezTo>
                    <a:cubicBezTo>
                      <a:pt x="1783406" y="2782531"/>
                      <a:pt x="1800324" y="2734277"/>
                      <a:pt x="1833440" y="2691064"/>
                    </a:cubicBezTo>
                    <a:cubicBezTo>
                      <a:pt x="1851796" y="2666937"/>
                      <a:pt x="1960140" y="2525776"/>
                      <a:pt x="2073884" y="2377772"/>
                    </a:cubicBezTo>
                    <a:cubicBezTo>
                      <a:pt x="2332686" y="2041074"/>
                      <a:pt x="2654840" y="1621551"/>
                      <a:pt x="2893484" y="1310780"/>
                    </a:cubicBezTo>
                    <a:cubicBezTo>
                      <a:pt x="2994270" y="1179342"/>
                      <a:pt x="3095776" y="1046823"/>
                      <a:pt x="3119532" y="1015854"/>
                    </a:cubicBezTo>
                    <a:cubicBezTo>
                      <a:pt x="3230756" y="871092"/>
                      <a:pt x="3282948" y="799431"/>
                      <a:pt x="3282948" y="791148"/>
                    </a:cubicBezTo>
                    <a:cubicBezTo>
                      <a:pt x="3282948" y="786737"/>
                      <a:pt x="3282088" y="783642"/>
                      <a:pt x="3279604" y="782553"/>
                    </a:cubicBezTo>
                    <a:close/>
                    <a:moveTo>
                      <a:pt x="3262868" y="546013"/>
                    </a:moveTo>
                    <a:cubicBezTo>
                      <a:pt x="3248822" y="548760"/>
                      <a:pt x="3226762" y="558395"/>
                      <a:pt x="3194708" y="575324"/>
                    </a:cubicBezTo>
                    <a:cubicBezTo>
                      <a:pt x="3105386" y="622509"/>
                      <a:pt x="2969242" y="695268"/>
                      <a:pt x="2891446" y="736691"/>
                    </a:cubicBezTo>
                    <a:cubicBezTo>
                      <a:pt x="2857950" y="754700"/>
                      <a:pt x="2720726" y="827820"/>
                      <a:pt x="2586384" y="899138"/>
                    </a:cubicBezTo>
                    <a:cubicBezTo>
                      <a:pt x="2452400" y="970457"/>
                      <a:pt x="2310494" y="1046098"/>
                      <a:pt x="2271596" y="1066989"/>
                    </a:cubicBezTo>
                    <a:cubicBezTo>
                      <a:pt x="2205326" y="1102288"/>
                      <a:pt x="1995348" y="1214308"/>
                      <a:pt x="1803738" y="1316603"/>
                    </a:cubicBezTo>
                    <a:cubicBezTo>
                      <a:pt x="1759078" y="1340376"/>
                      <a:pt x="1626536" y="1411334"/>
                      <a:pt x="1509122" y="1474008"/>
                    </a:cubicBezTo>
                    <a:cubicBezTo>
                      <a:pt x="1391706" y="1536682"/>
                      <a:pt x="1249800" y="1612683"/>
                      <a:pt x="1193974" y="1642219"/>
                    </a:cubicBezTo>
                    <a:cubicBezTo>
                      <a:pt x="518660" y="2002053"/>
                      <a:pt x="349742" y="2094623"/>
                      <a:pt x="347220" y="2107590"/>
                    </a:cubicBezTo>
                    <a:cubicBezTo>
                      <a:pt x="342898" y="2128121"/>
                      <a:pt x="353704" y="2133163"/>
                      <a:pt x="553596" y="2201240"/>
                    </a:cubicBezTo>
                    <a:cubicBezTo>
                      <a:pt x="648680" y="2233658"/>
                      <a:pt x="843172" y="2300294"/>
                      <a:pt x="985438" y="2348920"/>
                    </a:cubicBezTo>
                    <a:cubicBezTo>
                      <a:pt x="1128064" y="2397906"/>
                      <a:pt x="1254122" y="2438248"/>
                      <a:pt x="1265288" y="2438608"/>
                    </a:cubicBezTo>
                    <a:cubicBezTo>
                      <a:pt x="1277894" y="2438608"/>
                      <a:pt x="1365774" y="2363688"/>
                      <a:pt x="1499758" y="2238340"/>
                    </a:cubicBezTo>
                    <a:cubicBezTo>
                      <a:pt x="1617532" y="2128121"/>
                      <a:pt x="1853082" y="1907682"/>
                      <a:pt x="2023080" y="1748476"/>
                    </a:cubicBezTo>
                    <a:cubicBezTo>
                      <a:pt x="2193080" y="1589270"/>
                      <a:pt x="2371364" y="1421780"/>
                      <a:pt x="2418906" y="1376756"/>
                    </a:cubicBezTo>
                    <a:cubicBezTo>
                      <a:pt x="2466448" y="1331371"/>
                      <a:pt x="2583142" y="1221512"/>
                      <a:pt x="2678226" y="1132544"/>
                    </a:cubicBezTo>
                    <a:cubicBezTo>
                      <a:pt x="3190744" y="653486"/>
                      <a:pt x="3282948" y="565599"/>
                      <a:pt x="3282948" y="558034"/>
                    </a:cubicBezTo>
                    <a:cubicBezTo>
                      <a:pt x="3282948" y="547409"/>
                      <a:pt x="3276914" y="543267"/>
                      <a:pt x="3262868" y="546013"/>
                    </a:cubicBezTo>
                    <a:close/>
                    <a:moveTo>
                      <a:pt x="3764628" y="462317"/>
                    </a:moveTo>
                    <a:cubicBezTo>
                      <a:pt x="3740052" y="466518"/>
                      <a:pt x="3653892" y="575653"/>
                      <a:pt x="3408840" y="900426"/>
                    </a:cubicBezTo>
                    <a:cubicBezTo>
                      <a:pt x="3076704" y="1340296"/>
                      <a:pt x="2977388" y="1472041"/>
                      <a:pt x="2375372" y="2269350"/>
                    </a:cubicBezTo>
                    <a:cubicBezTo>
                      <a:pt x="2199048" y="2502603"/>
                      <a:pt x="2063748" y="2690862"/>
                      <a:pt x="2065548" y="2700220"/>
                    </a:cubicBezTo>
                    <a:cubicBezTo>
                      <a:pt x="2069148" y="2717858"/>
                      <a:pt x="2080300" y="2722178"/>
                      <a:pt x="2429348" y="2840964"/>
                    </a:cubicBezTo>
                    <a:cubicBezTo>
                      <a:pt x="2710024" y="2936354"/>
                      <a:pt x="2962636" y="3023464"/>
                      <a:pt x="3160548" y="3093296"/>
                    </a:cubicBezTo>
                    <a:cubicBezTo>
                      <a:pt x="3247272" y="3123892"/>
                      <a:pt x="3323556" y="3149449"/>
                      <a:pt x="3330392" y="3149449"/>
                    </a:cubicBezTo>
                    <a:cubicBezTo>
                      <a:pt x="3337232" y="3149809"/>
                      <a:pt x="3346948" y="3142250"/>
                      <a:pt x="3351984" y="3132531"/>
                    </a:cubicBezTo>
                    <a:cubicBezTo>
                      <a:pt x="3360980" y="3115973"/>
                      <a:pt x="3385448" y="2976309"/>
                      <a:pt x="3404880" y="2830166"/>
                    </a:cubicBezTo>
                    <a:cubicBezTo>
                      <a:pt x="3409560" y="2796689"/>
                      <a:pt x="3422512" y="2712099"/>
                      <a:pt x="3434388" y="2642267"/>
                    </a:cubicBezTo>
                    <a:cubicBezTo>
                      <a:pt x="3445904" y="2572435"/>
                      <a:pt x="3459576" y="2485685"/>
                      <a:pt x="3464976" y="2449329"/>
                    </a:cubicBezTo>
                    <a:cubicBezTo>
                      <a:pt x="3478648" y="2353940"/>
                      <a:pt x="3495200" y="2248832"/>
                      <a:pt x="3505996" y="2190159"/>
                    </a:cubicBezTo>
                    <a:cubicBezTo>
                      <a:pt x="3513912" y="2145164"/>
                      <a:pt x="3523628" y="2083971"/>
                      <a:pt x="3567528" y="1793844"/>
                    </a:cubicBezTo>
                    <a:cubicBezTo>
                      <a:pt x="3573288" y="1754968"/>
                      <a:pt x="3584804" y="1684056"/>
                      <a:pt x="3592720" y="1636542"/>
                    </a:cubicBezTo>
                    <a:cubicBezTo>
                      <a:pt x="3600996" y="1589027"/>
                      <a:pt x="3616828" y="1490758"/>
                      <a:pt x="3627984" y="1418047"/>
                    </a:cubicBezTo>
                    <a:cubicBezTo>
                      <a:pt x="3639140" y="1345335"/>
                      <a:pt x="3651012" y="1272263"/>
                      <a:pt x="3654252" y="1255705"/>
                    </a:cubicBezTo>
                    <a:cubicBezTo>
                      <a:pt x="3657492" y="1238787"/>
                      <a:pt x="3663968" y="1195232"/>
                      <a:pt x="3668284" y="1158876"/>
                    </a:cubicBezTo>
                    <a:cubicBezTo>
                      <a:pt x="3672964" y="1122880"/>
                      <a:pt x="3686276" y="1035770"/>
                      <a:pt x="3697792" y="965938"/>
                    </a:cubicBezTo>
                    <a:cubicBezTo>
                      <a:pt x="3743852" y="690930"/>
                      <a:pt x="3766524" y="543707"/>
                      <a:pt x="3772280" y="488993"/>
                    </a:cubicBezTo>
                    <a:cubicBezTo>
                      <a:pt x="3774172" y="471175"/>
                      <a:pt x="3772820" y="460916"/>
                      <a:pt x="3764628" y="462317"/>
                    </a:cubicBezTo>
                    <a:close/>
                    <a:moveTo>
                      <a:pt x="3932356" y="899"/>
                    </a:moveTo>
                    <a:cubicBezTo>
                      <a:pt x="3962032" y="-3484"/>
                      <a:pt x="3974048" y="8587"/>
                      <a:pt x="3993360" y="27902"/>
                    </a:cubicBezTo>
                    <a:cubicBezTo>
                      <a:pt x="4027208" y="61758"/>
                      <a:pt x="4032248" y="95975"/>
                      <a:pt x="4014604" y="174855"/>
                    </a:cubicBezTo>
                    <a:cubicBezTo>
                      <a:pt x="4002720" y="228881"/>
                      <a:pt x="3979316" y="369711"/>
                      <a:pt x="3952668" y="548360"/>
                    </a:cubicBezTo>
                    <a:cubicBezTo>
                      <a:pt x="3941508" y="623998"/>
                      <a:pt x="3928184" y="708640"/>
                      <a:pt x="3922784" y="736373"/>
                    </a:cubicBezTo>
                    <a:cubicBezTo>
                      <a:pt x="3917380" y="764467"/>
                      <a:pt x="3910900" y="805528"/>
                      <a:pt x="3908380" y="827859"/>
                    </a:cubicBezTo>
                    <a:cubicBezTo>
                      <a:pt x="3906220" y="850190"/>
                      <a:pt x="3894696" y="925828"/>
                      <a:pt x="3883172" y="995702"/>
                    </a:cubicBezTo>
                    <a:cubicBezTo>
                      <a:pt x="3848604" y="1201004"/>
                      <a:pt x="3829160" y="1322384"/>
                      <a:pt x="3820880" y="1381814"/>
                    </a:cubicBezTo>
                    <a:cubicBezTo>
                      <a:pt x="3816556" y="1412789"/>
                      <a:pt x="3803232" y="1497431"/>
                      <a:pt x="3791352" y="1569827"/>
                    </a:cubicBezTo>
                    <a:cubicBezTo>
                      <a:pt x="3779108" y="1642584"/>
                      <a:pt x="3765424" y="1731908"/>
                      <a:pt x="3760384" y="1768286"/>
                    </a:cubicBezTo>
                    <a:cubicBezTo>
                      <a:pt x="3755344" y="1804664"/>
                      <a:pt x="3746700" y="1861572"/>
                      <a:pt x="3740580" y="1895429"/>
                    </a:cubicBezTo>
                    <a:cubicBezTo>
                      <a:pt x="3734456" y="1928926"/>
                      <a:pt x="3725096" y="1985834"/>
                      <a:pt x="3719332" y="2022212"/>
                    </a:cubicBezTo>
                    <a:cubicBezTo>
                      <a:pt x="3713572" y="2058590"/>
                      <a:pt x="3699888" y="2145753"/>
                      <a:pt x="3688728" y="2215628"/>
                    </a:cubicBezTo>
                    <a:cubicBezTo>
                      <a:pt x="3677564" y="2285503"/>
                      <a:pt x="3663880" y="2372306"/>
                      <a:pt x="3658120" y="2408684"/>
                    </a:cubicBezTo>
                    <a:cubicBezTo>
                      <a:pt x="3647676" y="2477838"/>
                      <a:pt x="3597984" y="2792274"/>
                      <a:pt x="3571336" y="2957596"/>
                    </a:cubicBezTo>
                    <a:cubicBezTo>
                      <a:pt x="3563056" y="3010543"/>
                      <a:pt x="3551892" y="3081498"/>
                      <a:pt x="3546492" y="3114995"/>
                    </a:cubicBezTo>
                    <a:cubicBezTo>
                      <a:pt x="3518764" y="3289321"/>
                      <a:pt x="3512644" y="3315254"/>
                      <a:pt x="3494640" y="3337946"/>
                    </a:cubicBezTo>
                    <a:cubicBezTo>
                      <a:pt x="3468712" y="3371082"/>
                      <a:pt x="3425864" y="3379006"/>
                      <a:pt x="3372212" y="3360276"/>
                    </a:cubicBezTo>
                    <a:cubicBezTo>
                      <a:pt x="3348084" y="3351992"/>
                      <a:pt x="3220612" y="3308050"/>
                      <a:pt x="3089184" y="3262308"/>
                    </a:cubicBezTo>
                    <a:cubicBezTo>
                      <a:pt x="2958112" y="3216925"/>
                      <a:pt x="2825240" y="3171183"/>
                      <a:pt x="2794632" y="3160738"/>
                    </a:cubicBezTo>
                    <a:cubicBezTo>
                      <a:pt x="2764024" y="3150652"/>
                      <a:pt x="2670760" y="3118596"/>
                      <a:pt x="2587940" y="3089782"/>
                    </a:cubicBezTo>
                    <a:cubicBezTo>
                      <a:pt x="2505120" y="3061328"/>
                      <a:pt x="2430944" y="3038997"/>
                      <a:pt x="2423380" y="3040798"/>
                    </a:cubicBezTo>
                    <a:cubicBezTo>
                      <a:pt x="2415820" y="3042599"/>
                      <a:pt x="2254140" y="3196035"/>
                      <a:pt x="2064016" y="3381888"/>
                    </a:cubicBezTo>
                    <a:cubicBezTo>
                      <a:pt x="1873888" y="3567740"/>
                      <a:pt x="1714012" y="3719736"/>
                      <a:pt x="1708608" y="3719736"/>
                    </a:cubicBezTo>
                    <a:cubicBezTo>
                      <a:pt x="1703208" y="3719736"/>
                      <a:pt x="1692768" y="3722256"/>
                      <a:pt x="1685204" y="3725138"/>
                    </a:cubicBezTo>
                    <a:cubicBezTo>
                      <a:pt x="1677644" y="3727660"/>
                      <a:pt x="1656036" y="3722256"/>
                      <a:pt x="1636592" y="3712172"/>
                    </a:cubicBezTo>
                    <a:cubicBezTo>
                      <a:pt x="1598784" y="3693082"/>
                      <a:pt x="1599144" y="3693802"/>
                      <a:pt x="1331600" y="2881239"/>
                    </a:cubicBezTo>
                    <a:cubicBezTo>
                      <a:pt x="1296672" y="2774986"/>
                      <a:pt x="1261384" y="2673776"/>
                      <a:pt x="1253100" y="2656127"/>
                    </a:cubicBezTo>
                    <a:cubicBezTo>
                      <a:pt x="1237256" y="2621550"/>
                      <a:pt x="1197648" y="2600659"/>
                      <a:pt x="1077020" y="2562840"/>
                    </a:cubicBezTo>
                    <a:cubicBezTo>
                      <a:pt x="1041008" y="2551315"/>
                      <a:pt x="910660" y="2507013"/>
                      <a:pt x="787508" y="2464512"/>
                    </a:cubicBezTo>
                    <a:cubicBezTo>
                      <a:pt x="470992" y="2354657"/>
                      <a:pt x="122428" y="2235798"/>
                      <a:pt x="84980" y="2224632"/>
                    </a:cubicBezTo>
                    <a:cubicBezTo>
                      <a:pt x="28444" y="2207704"/>
                      <a:pt x="0" y="2177809"/>
                      <a:pt x="0" y="2135308"/>
                    </a:cubicBezTo>
                    <a:cubicBezTo>
                      <a:pt x="0" y="2084163"/>
                      <a:pt x="26644" y="2061111"/>
                      <a:pt x="177880" y="1981872"/>
                    </a:cubicBezTo>
                    <a:cubicBezTo>
                      <a:pt x="244856" y="1946574"/>
                      <a:pt x="327316" y="1902993"/>
                      <a:pt x="360804" y="1884984"/>
                    </a:cubicBezTo>
                    <a:cubicBezTo>
                      <a:pt x="433904" y="1845724"/>
                      <a:pt x="480356" y="1821232"/>
                      <a:pt x="996000" y="1547136"/>
                    </a:cubicBezTo>
                    <a:cubicBezTo>
                      <a:pt x="1734176" y="1154541"/>
                      <a:pt x="2493960" y="749700"/>
                      <a:pt x="2565976" y="711161"/>
                    </a:cubicBezTo>
                    <a:cubicBezTo>
                      <a:pt x="2644836" y="669020"/>
                      <a:pt x="2898696" y="533593"/>
                      <a:pt x="3048852" y="453993"/>
                    </a:cubicBezTo>
                    <a:cubicBezTo>
                      <a:pt x="3192528" y="377995"/>
                      <a:pt x="3440628" y="245810"/>
                      <a:pt x="3521284" y="202588"/>
                    </a:cubicBezTo>
                    <a:cubicBezTo>
                      <a:pt x="3784372" y="61218"/>
                      <a:pt x="3882892" y="8204"/>
                      <a:pt x="3932356" y="8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5" name="Freeform 94"/>
              <p:cNvSpPr>
                <a:spLocks/>
              </p:cNvSpPr>
              <p:nvPr/>
            </p:nvSpPr>
            <p:spPr bwMode="auto">
              <a:xfrm>
                <a:off x="3671713" y="3336304"/>
                <a:ext cx="37338" cy="44875"/>
              </a:xfrm>
              <a:custGeom>
                <a:avLst/>
                <a:gdLst>
                  <a:gd name="T0" fmla="*/ 509 w 940"/>
                  <a:gd name="T1" fmla="*/ 701 h 1131"/>
                  <a:gd name="T2" fmla="*/ 940 w 940"/>
                  <a:gd name="T3" fmla="*/ 240 h 1131"/>
                  <a:gd name="T4" fmla="*/ 563 w 940"/>
                  <a:gd name="T5" fmla="*/ 72 h 1131"/>
                  <a:gd name="T6" fmla="*/ 267 w 940"/>
                  <a:gd name="T7" fmla="*/ 21 h 1131"/>
                  <a:gd name="T8" fmla="*/ 92 w 940"/>
                  <a:gd name="T9" fmla="*/ 623 h 1131"/>
                  <a:gd name="T10" fmla="*/ 38 w 940"/>
                  <a:gd name="T11" fmla="*/ 863 h 1131"/>
                  <a:gd name="T12" fmla="*/ 44 w 940"/>
                  <a:gd name="T13" fmla="*/ 1131 h 1131"/>
                  <a:gd name="T14" fmla="*/ 509 w 940"/>
                  <a:gd name="T15" fmla="*/ 701 h 1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0" h="1131">
                    <a:moveTo>
                      <a:pt x="509" y="701"/>
                    </a:moveTo>
                    <a:cubicBezTo>
                      <a:pt x="746" y="465"/>
                      <a:pt x="940" y="257"/>
                      <a:pt x="940" y="240"/>
                    </a:cubicBezTo>
                    <a:cubicBezTo>
                      <a:pt x="940" y="201"/>
                      <a:pt x="879" y="174"/>
                      <a:pt x="563" y="72"/>
                    </a:cubicBezTo>
                    <a:cubicBezTo>
                      <a:pt x="378" y="13"/>
                      <a:pt x="301" y="0"/>
                      <a:pt x="267" y="21"/>
                    </a:cubicBezTo>
                    <a:cubicBezTo>
                      <a:pt x="225" y="48"/>
                      <a:pt x="172" y="229"/>
                      <a:pt x="92" y="623"/>
                    </a:cubicBezTo>
                    <a:cubicBezTo>
                      <a:pt x="78" y="693"/>
                      <a:pt x="54" y="801"/>
                      <a:pt x="38" y="863"/>
                    </a:cubicBezTo>
                    <a:cubicBezTo>
                      <a:pt x="0" y="1018"/>
                      <a:pt x="2" y="1131"/>
                      <a:pt x="44" y="1131"/>
                    </a:cubicBezTo>
                    <a:cubicBezTo>
                      <a:pt x="63" y="1131"/>
                      <a:pt x="272" y="938"/>
                      <a:pt x="509" y="70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8" name="群組 27"/>
          <p:cNvGrpSpPr/>
          <p:nvPr/>
        </p:nvGrpSpPr>
        <p:grpSpPr>
          <a:xfrm>
            <a:off x="5086098" y="3131326"/>
            <a:ext cx="1000758" cy="1155930"/>
            <a:chOff x="5086098" y="3131326"/>
            <a:chExt cx="1000758" cy="1155930"/>
          </a:xfrm>
        </p:grpSpPr>
        <p:sp>
          <p:nvSpPr>
            <p:cNvPr id="10" name="手繪多邊形 9"/>
            <p:cNvSpPr/>
            <p:nvPr/>
          </p:nvSpPr>
          <p:spPr>
            <a:xfrm>
              <a:off x="5086098" y="31313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群組 15"/>
            <p:cNvGrpSpPr/>
            <p:nvPr/>
          </p:nvGrpSpPr>
          <p:grpSpPr>
            <a:xfrm>
              <a:off x="5366999" y="3546853"/>
              <a:ext cx="438956" cy="324876"/>
              <a:chOff x="4120407" y="4174776"/>
              <a:chExt cx="438956" cy="324876"/>
            </a:xfrm>
          </p:grpSpPr>
          <p:sp>
            <p:nvSpPr>
              <p:cNvPr id="17"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8"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9"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Oval 21"/>
              <p:cNvSpPr>
                <a:spLocks noChangeArrowheads="1"/>
              </p:cNvSpPr>
              <p:nvPr/>
            </p:nvSpPr>
            <p:spPr bwMode="auto">
              <a:xfrm>
                <a:off x="4306049" y="4428350"/>
                <a:ext cx="71042" cy="71302"/>
              </a:xfrm>
              <a:prstGeom prst="ellipse">
                <a:avLst/>
              </a:pr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7115050" y="3131326"/>
            <a:ext cx="1000758" cy="1155930"/>
            <a:chOff x="7115050" y="3131326"/>
            <a:chExt cx="1000758" cy="1155930"/>
          </a:xfrm>
        </p:grpSpPr>
        <p:sp>
          <p:nvSpPr>
            <p:cNvPr id="11" name="手繪多邊形 10"/>
            <p:cNvSpPr/>
            <p:nvPr/>
          </p:nvSpPr>
          <p:spPr>
            <a:xfrm>
              <a:off x="7115050" y="31313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群組 20"/>
            <p:cNvGrpSpPr/>
            <p:nvPr/>
          </p:nvGrpSpPr>
          <p:grpSpPr>
            <a:xfrm>
              <a:off x="7377683" y="3426116"/>
              <a:ext cx="475492" cy="566351"/>
              <a:chOff x="4311490" y="5480067"/>
              <a:chExt cx="475492" cy="566351"/>
            </a:xfrm>
          </p:grpSpPr>
          <p:sp>
            <p:nvSpPr>
              <p:cNvPr id="22" name="手繪多邊形 21"/>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26" name="矩形 25"/>
          <p:cNvSpPr/>
          <p:nvPr/>
        </p:nvSpPr>
        <p:spPr>
          <a:xfrm>
            <a:off x="682855" y="4663456"/>
            <a:ext cx="159973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
        <p:nvSpPr>
          <p:cNvPr id="30" name="文字方塊 12"/>
          <p:cNvSpPr txBox="1"/>
          <p:nvPr/>
        </p:nvSpPr>
        <p:spPr>
          <a:xfrm>
            <a:off x="761482" y="425293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31" name="文字方塊 14"/>
          <p:cNvSpPr txBox="1"/>
          <p:nvPr/>
        </p:nvSpPr>
        <p:spPr>
          <a:xfrm>
            <a:off x="6968370" y="430010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32" name="文字方塊 16"/>
          <p:cNvSpPr txBox="1"/>
          <p:nvPr/>
        </p:nvSpPr>
        <p:spPr>
          <a:xfrm>
            <a:off x="2910465" y="430010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33" name="文字方塊 18"/>
          <p:cNvSpPr txBox="1"/>
          <p:nvPr/>
        </p:nvSpPr>
        <p:spPr>
          <a:xfrm>
            <a:off x="4743554" y="430010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Success</a:t>
            </a:r>
            <a:endParaRPr lang="zh-TW" altLang="en-US" sz="2400" dirty="0"/>
          </a:p>
        </p:txBody>
      </p:sp>
      <p:sp>
        <p:nvSpPr>
          <p:cNvPr id="34" name="矩形 33"/>
          <p:cNvSpPr/>
          <p:nvPr/>
        </p:nvSpPr>
        <p:spPr>
          <a:xfrm>
            <a:off x="2756727" y="4663456"/>
            <a:ext cx="159973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
        <p:nvSpPr>
          <p:cNvPr id="35" name="矩形 34"/>
          <p:cNvSpPr/>
          <p:nvPr/>
        </p:nvSpPr>
        <p:spPr>
          <a:xfrm>
            <a:off x="4786607" y="4663456"/>
            <a:ext cx="159973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
        <p:nvSpPr>
          <p:cNvPr id="36" name="矩形 35"/>
          <p:cNvSpPr/>
          <p:nvPr/>
        </p:nvSpPr>
        <p:spPr>
          <a:xfrm>
            <a:off x="6816487" y="4663456"/>
            <a:ext cx="159973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362331873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129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128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1184814" y="1772526"/>
            <a:ext cx="2702390" cy="950400"/>
          </a:xfrm>
          <a:custGeom>
            <a:avLst/>
            <a:gdLst>
              <a:gd name="connsiteX0" fmla="*/ 0 w 2702390"/>
              <a:gd name="connsiteY0" fmla="*/ 0 h 950400"/>
              <a:gd name="connsiteX1" fmla="*/ 2702390 w 2702390"/>
              <a:gd name="connsiteY1" fmla="*/ 0 h 950400"/>
              <a:gd name="connsiteX2" fmla="*/ 2428536 w 2702390"/>
              <a:gd name="connsiteY2" fmla="*/ 475641 h 950400"/>
              <a:gd name="connsiteX3" fmla="*/ 2702190 w 2702390"/>
              <a:gd name="connsiteY3" fmla="*/ 950400 h 950400"/>
              <a:gd name="connsiteX4" fmla="*/ 0 w 2702390"/>
              <a:gd name="connsiteY4" fmla="*/ 950400 h 95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390" h="950400">
                <a:moveTo>
                  <a:pt x="0" y="0"/>
                </a:moveTo>
                <a:lnTo>
                  <a:pt x="2702390" y="0"/>
                </a:lnTo>
                <a:lnTo>
                  <a:pt x="2428536" y="475641"/>
                </a:lnTo>
                <a:lnTo>
                  <a:pt x="2702190" y="950400"/>
                </a:lnTo>
                <a:lnTo>
                  <a:pt x="0" y="950400"/>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15"/>
          <p:cNvSpPr>
            <a:spLocks/>
          </p:cNvSpPr>
          <p:nvPr/>
        </p:nvSpPr>
        <p:spPr bwMode="auto">
          <a:xfrm>
            <a:off x="3613349" y="1772526"/>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a:off x="3690402" y="1838990"/>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矩形 11"/>
          <p:cNvSpPr/>
          <p:nvPr/>
        </p:nvSpPr>
        <p:spPr>
          <a:xfrm>
            <a:off x="1303875" y="1985942"/>
            <a:ext cx="23094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手繪多邊形 14"/>
          <p:cNvSpPr/>
          <p:nvPr/>
        </p:nvSpPr>
        <p:spPr>
          <a:xfrm>
            <a:off x="1184814" y="2734624"/>
            <a:ext cx="2702390" cy="950400"/>
          </a:xfrm>
          <a:custGeom>
            <a:avLst/>
            <a:gdLst>
              <a:gd name="connsiteX0" fmla="*/ 0 w 2702390"/>
              <a:gd name="connsiteY0" fmla="*/ 0 h 950400"/>
              <a:gd name="connsiteX1" fmla="*/ 2702390 w 2702390"/>
              <a:gd name="connsiteY1" fmla="*/ 0 h 950400"/>
              <a:gd name="connsiteX2" fmla="*/ 2428536 w 2702390"/>
              <a:gd name="connsiteY2" fmla="*/ 475641 h 950400"/>
              <a:gd name="connsiteX3" fmla="*/ 2702190 w 2702390"/>
              <a:gd name="connsiteY3" fmla="*/ 950400 h 950400"/>
              <a:gd name="connsiteX4" fmla="*/ 0 w 2702390"/>
              <a:gd name="connsiteY4" fmla="*/ 950400 h 95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390" h="950400">
                <a:moveTo>
                  <a:pt x="0" y="0"/>
                </a:moveTo>
                <a:lnTo>
                  <a:pt x="2702390" y="0"/>
                </a:lnTo>
                <a:lnTo>
                  <a:pt x="2428536" y="475641"/>
                </a:lnTo>
                <a:lnTo>
                  <a:pt x="2702190" y="950400"/>
                </a:lnTo>
                <a:lnTo>
                  <a:pt x="0" y="950400"/>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a:spLocks/>
          </p:cNvSpPr>
          <p:nvPr/>
        </p:nvSpPr>
        <p:spPr bwMode="auto">
          <a:xfrm>
            <a:off x="3613349" y="2734624"/>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Freeform 15"/>
          <p:cNvSpPr>
            <a:spLocks/>
          </p:cNvSpPr>
          <p:nvPr/>
        </p:nvSpPr>
        <p:spPr bwMode="auto">
          <a:xfrm>
            <a:off x="3690402" y="2801088"/>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02</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矩形 17"/>
          <p:cNvSpPr/>
          <p:nvPr/>
        </p:nvSpPr>
        <p:spPr>
          <a:xfrm>
            <a:off x="1303875" y="2948040"/>
            <a:ext cx="23094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手繪多邊形 19"/>
          <p:cNvSpPr/>
          <p:nvPr/>
        </p:nvSpPr>
        <p:spPr>
          <a:xfrm>
            <a:off x="1184814" y="3696722"/>
            <a:ext cx="2702390" cy="950400"/>
          </a:xfrm>
          <a:custGeom>
            <a:avLst/>
            <a:gdLst>
              <a:gd name="connsiteX0" fmla="*/ 0 w 2702390"/>
              <a:gd name="connsiteY0" fmla="*/ 0 h 950400"/>
              <a:gd name="connsiteX1" fmla="*/ 2702390 w 2702390"/>
              <a:gd name="connsiteY1" fmla="*/ 0 h 950400"/>
              <a:gd name="connsiteX2" fmla="*/ 2428536 w 2702390"/>
              <a:gd name="connsiteY2" fmla="*/ 475641 h 950400"/>
              <a:gd name="connsiteX3" fmla="*/ 2702190 w 2702390"/>
              <a:gd name="connsiteY3" fmla="*/ 950400 h 950400"/>
              <a:gd name="connsiteX4" fmla="*/ 0 w 2702390"/>
              <a:gd name="connsiteY4" fmla="*/ 950400 h 95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390" h="950400">
                <a:moveTo>
                  <a:pt x="0" y="0"/>
                </a:moveTo>
                <a:lnTo>
                  <a:pt x="2702390" y="0"/>
                </a:lnTo>
                <a:lnTo>
                  <a:pt x="2428536" y="475641"/>
                </a:lnTo>
                <a:lnTo>
                  <a:pt x="2702190" y="950400"/>
                </a:lnTo>
                <a:lnTo>
                  <a:pt x="0" y="950400"/>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15"/>
          <p:cNvSpPr>
            <a:spLocks/>
          </p:cNvSpPr>
          <p:nvPr/>
        </p:nvSpPr>
        <p:spPr bwMode="auto">
          <a:xfrm>
            <a:off x="3613349" y="3696722"/>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Freeform 15"/>
          <p:cNvSpPr>
            <a:spLocks/>
          </p:cNvSpPr>
          <p:nvPr/>
        </p:nvSpPr>
        <p:spPr bwMode="auto">
          <a:xfrm>
            <a:off x="3690402" y="3763186"/>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03</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矩形 22"/>
          <p:cNvSpPr/>
          <p:nvPr/>
        </p:nvSpPr>
        <p:spPr>
          <a:xfrm>
            <a:off x="1303875" y="3910138"/>
            <a:ext cx="23094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5" name="手繪多邊形 24"/>
          <p:cNvSpPr/>
          <p:nvPr/>
        </p:nvSpPr>
        <p:spPr>
          <a:xfrm flipH="1">
            <a:off x="5256797" y="3209302"/>
            <a:ext cx="2702390" cy="950400"/>
          </a:xfrm>
          <a:custGeom>
            <a:avLst/>
            <a:gdLst>
              <a:gd name="connsiteX0" fmla="*/ 0 w 2702390"/>
              <a:gd name="connsiteY0" fmla="*/ 0 h 950400"/>
              <a:gd name="connsiteX1" fmla="*/ 2702390 w 2702390"/>
              <a:gd name="connsiteY1" fmla="*/ 0 h 950400"/>
              <a:gd name="connsiteX2" fmla="*/ 2428536 w 2702390"/>
              <a:gd name="connsiteY2" fmla="*/ 475641 h 950400"/>
              <a:gd name="connsiteX3" fmla="*/ 2702190 w 2702390"/>
              <a:gd name="connsiteY3" fmla="*/ 950400 h 950400"/>
              <a:gd name="connsiteX4" fmla="*/ 0 w 2702390"/>
              <a:gd name="connsiteY4" fmla="*/ 950400 h 95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390" h="950400">
                <a:moveTo>
                  <a:pt x="0" y="0"/>
                </a:moveTo>
                <a:lnTo>
                  <a:pt x="2702390" y="0"/>
                </a:lnTo>
                <a:lnTo>
                  <a:pt x="2428536" y="475641"/>
                </a:lnTo>
                <a:lnTo>
                  <a:pt x="2702190" y="950400"/>
                </a:lnTo>
                <a:lnTo>
                  <a:pt x="0" y="950400"/>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15"/>
          <p:cNvSpPr>
            <a:spLocks/>
          </p:cNvSpPr>
          <p:nvPr/>
        </p:nvSpPr>
        <p:spPr bwMode="auto">
          <a:xfrm flipH="1">
            <a:off x="4434168" y="3209302"/>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7" name="Freeform 15"/>
          <p:cNvSpPr>
            <a:spLocks/>
          </p:cNvSpPr>
          <p:nvPr/>
        </p:nvSpPr>
        <p:spPr bwMode="auto">
          <a:xfrm flipH="1">
            <a:off x="4511221" y="3275766"/>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04</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矩形 27"/>
          <p:cNvSpPr/>
          <p:nvPr/>
        </p:nvSpPr>
        <p:spPr>
          <a:xfrm flipH="1">
            <a:off x="5530652" y="3422718"/>
            <a:ext cx="23094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0" name="手繪多邊形 29"/>
          <p:cNvSpPr/>
          <p:nvPr/>
        </p:nvSpPr>
        <p:spPr>
          <a:xfrm flipH="1">
            <a:off x="5256797" y="4171400"/>
            <a:ext cx="2702390" cy="950400"/>
          </a:xfrm>
          <a:custGeom>
            <a:avLst/>
            <a:gdLst>
              <a:gd name="connsiteX0" fmla="*/ 0 w 2702390"/>
              <a:gd name="connsiteY0" fmla="*/ 0 h 950400"/>
              <a:gd name="connsiteX1" fmla="*/ 2702390 w 2702390"/>
              <a:gd name="connsiteY1" fmla="*/ 0 h 950400"/>
              <a:gd name="connsiteX2" fmla="*/ 2428536 w 2702390"/>
              <a:gd name="connsiteY2" fmla="*/ 475641 h 950400"/>
              <a:gd name="connsiteX3" fmla="*/ 2702190 w 2702390"/>
              <a:gd name="connsiteY3" fmla="*/ 950400 h 950400"/>
              <a:gd name="connsiteX4" fmla="*/ 0 w 2702390"/>
              <a:gd name="connsiteY4" fmla="*/ 950400 h 95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390" h="950400">
                <a:moveTo>
                  <a:pt x="0" y="0"/>
                </a:moveTo>
                <a:lnTo>
                  <a:pt x="2702390" y="0"/>
                </a:lnTo>
                <a:lnTo>
                  <a:pt x="2428536" y="475641"/>
                </a:lnTo>
                <a:lnTo>
                  <a:pt x="2702190" y="950400"/>
                </a:lnTo>
                <a:lnTo>
                  <a:pt x="0" y="950400"/>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15"/>
          <p:cNvSpPr>
            <a:spLocks/>
          </p:cNvSpPr>
          <p:nvPr/>
        </p:nvSpPr>
        <p:spPr bwMode="auto">
          <a:xfrm flipH="1">
            <a:off x="4434168" y="4171400"/>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2" name="Freeform 15"/>
          <p:cNvSpPr>
            <a:spLocks/>
          </p:cNvSpPr>
          <p:nvPr/>
        </p:nvSpPr>
        <p:spPr bwMode="auto">
          <a:xfrm flipH="1">
            <a:off x="4511221" y="4237864"/>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05</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3" name="矩形 32"/>
          <p:cNvSpPr/>
          <p:nvPr/>
        </p:nvSpPr>
        <p:spPr>
          <a:xfrm flipH="1">
            <a:off x="5530652" y="4384816"/>
            <a:ext cx="23094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5" name="手繪多邊形 34"/>
          <p:cNvSpPr/>
          <p:nvPr/>
        </p:nvSpPr>
        <p:spPr>
          <a:xfrm flipH="1">
            <a:off x="5256797" y="5133498"/>
            <a:ext cx="2702390" cy="950400"/>
          </a:xfrm>
          <a:custGeom>
            <a:avLst/>
            <a:gdLst>
              <a:gd name="connsiteX0" fmla="*/ 0 w 2702390"/>
              <a:gd name="connsiteY0" fmla="*/ 0 h 950400"/>
              <a:gd name="connsiteX1" fmla="*/ 2702390 w 2702390"/>
              <a:gd name="connsiteY1" fmla="*/ 0 h 950400"/>
              <a:gd name="connsiteX2" fmla="*/ 2428536 w 2702390"/>
              <a:gd name="connsiteY2" fmla="*/ 475641 h 950400"/>
              <a:gd name="connsiteX3" fmla="*/ 2702190 w 2702390"/>
              <a:gd name="connsiteY3" fmla="*/ 950400 h 950400"/>
              <a:gd name="connsiteX4" fmla="*/ 0 w 2702390"/>
              <a:gd name="connsiteY4" fmla="*/ 950400 h 95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390" h="950400">
                <a:moveTo>
                  <a:pt x="0" y="0"/>
                </a:moveTo>
                <a:lnTo>
                  <a:pt x="2702390" y="0"/>
                </a:lnTo>
                <a:lnTo>
                  <a:pt x="2428536" y="475641"/>
                </a:lnTo>
                <a:lnTo>
                  <a:pt x="2702190" y="950400"/>
                </a:lnTo>
                <a:lnTo>
                  <a:pt x="0" y="950400"/>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15"/>
          <p:cNvSpPr>
            <a:spLocks/>
          </p:cNvSpPr>
          <p:nvPr/>
        </p:nvSpPr>
        <p:spPr bwMode="auto">
          <a:xfrm flipH="1">
            <a:off x="4434168" y="5133498"/>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7" name="Freeform 15"/>
          <p:cNvSpPr>
            <a:spLocks/>
          </p:cNvSpPr>
          <p:nvPr/>
        </p:nvSpPr>
        <p:spPr bwMode="auto">
          <a:xfrm flipH="1">
            <a:off x="4511221" y="5199962"/>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06</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8" name="矩形 37"/>
          <p:cNvSpPr/>
          <p:nvPr/>
        </p:nvSpPr>
        <p:spPr>
          <a:xfrm flipH="1">
            <a:off x="5530652" y="5346914"/>
            <a:ext cx="23094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4030368125"/>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129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5280842" y="186741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5280842" y="291897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280842" y="397053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280842" y="502209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794876" y="2026163"/>
            <a:ext cx="421170" cy="421170"/>
            <a:chOff x="5023476" y="1967700"/>
            <a:chExt cx="421170" cy="421170"/>
          </a:xfrm>
        </p:grpSpPr>
        <p:sp>
          <p:nvSpPr>
            <p:cNvPr id="13" name="橢圓 1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5" name="群組 14"/>
          <p:cNvGrpSpPr/>
          <p:nvPr/>
        </p:nvGrpSpPr>
        <p:grpSpPr>
          <a:xfrm>
            <a:off x="4794876" y="3077723"/>
            <a:ext cx="421170" cy="421170"/>
            <a:chOff x="5023476" y="3019260"/>
            <a:chExt cx="421170" cy="421170"/>
          </a:xfrm>
        </p:grpSpPr>
        <p:sp>
          <p:nvSpPr>
            <p:cNvPr id="16" name="橢圓 15"/>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4794876" y="4129283"/>
            <a:ext cx="421170" cy="421170"/>
            <a:chOff x="5023476" y="4070820"/>
            <a:chExt cx="421170" cy="421170"/>
          </a:xfrm>
        </p:grpSpPr>
        <p:sp>
          <p:nvSpPr>
            <p:cNvPr id="19" name="橢圓 18"/>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4794876" y="5180843"/>
            <a:ext cx="421170" cy="421170"/>
            <a:chOff x="5023476" y="5122380"/>
            <a:chExt cx="421170" cy="421170"/>
          </a:xfrm>
        </p:grpSpPr>
        <p:sp>
          <p:nvSpPr>
            <p:cNvPr id="22" name="橢圓 21"/>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pic>
        <p:nvPicPr>
          <p:cNvPr id="24" name="圖片 2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60708" y="1731205"/>
            <a:ext cx="3662064" cy="4201642"/>
          </a:xfrm>
          <a:prstGeom prst="rect">
            <a:avLst/>
          </a:prstGeom>
        </p:spPr>
      </p:pic>
    </p:spTree>
    <p:extLst>
      <p:ext uri="{BB962C8B-B14F-4D97-AF65-F5344CB8AC3E}">
        <p14:creationId xmlns:p14="http://schemas.microsoft.com/office/powerpoint/2010/main" val="4063381788"/>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131</a:t>
            </a:fld>
            <a:endParaRPr lang="zh-TW" altLang="en-US"/>
          </a:p>
        </p:txBody>
      </p:sp>
      <p:sp>
        <p:nvSpPr>
          <p:cNvPr id="6" name="矩形 5"/>
          <p:cNvSpPr/>
          <p:nvPr/>
        </p:nvSpPr>
        <p:spPr>
          <a:xfrm>
            <a:off x="4943378"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130</a:t>
            </a:r>
            <a:endParaRPr lang="zh-TW" altLang="en-US" sz="3200" b="1" spc="-150" dirty="0">
              <a:solidFill>
                <a:schemeClr val="bg1">
                  <a:lumMod val="50000"/>
                </a:schemeClr>
              </a:solidFill>
            </a:endParaRPr>
          </a:p>
        </p:txBody>
      </p:sp>
      <p:sp>
        <p:nvSpPr>
          <p:cNvPr id="7" name="矩形 6"/>
          <p:cNvSpPr/>
          <p:nvPr/>
        </p:nvSpPr>
        <p:spPr>
          <a:xfrm>
            <a:off x="5550181"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2013863" y="2304962"/>
            <a:ext cx="1480454" cy="1654038"/>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2830290" y="976904"/>
            <a:ext cx="1480454" cy="1654038"/>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手繪多邊形 14"/>
          <p:cNvSpPr/>
          <p:nvPr/>
        </p:nvSpPr>
        <p:spPr>
          <a:xfrm>
            <a:off x="1240975" y="3633020"/>
            <a:ext cx="1480454" cy="1654038"/>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p:nvPr/>
        </p:nvSpPr>
        <p:spPr>
          <a:xfrm>
            <a:off x="2013863" y="4961078"/>
            <a:ext cx="1480454" cy="1654038"/>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矩形 16"/>
          <p:cNvSpPr/>
          <p:nvPr/>
        </p:nvSpPr>
        <p:spPr>
          <a:xfrm>
            <a:off x="4238120" y="2728405"/>
            <a:ext cx="73737" cy="7019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文字方塊 36"/>
          <p:cNvSpPr txBox="1"/>
          <p:nvPr/>
        </p:nvSpPr>
        <p:spPr>
          <a:xfrm>
            <a:off x="4195163" y="2725440"/>
            <a:ext cx="3428356" cy="70788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4000" b="1" dirty="0" smtClean="0"/>
              <a:t>What We Do</a:t>
            </a:r>
            <a:endParaRPr lang="zh-TW" altLang="en-US" sz="4000" b="1" dirty="0"/>
          </a:p>
        </p:txBody>
      </p:sp>
      <p:sp>
        <p:nvSpPr>
          <p:cNvPr id="19" name="文字方塊 51"/>
          <p:cNvSpPr txBox="1"/>
          <p:nvPr/>
        </p:nvSpPr>
        <p:spPr>
          <a:xfrm>
            <a:off x="4356536" y="3506828"/>
            <a:ext cx="3798623"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3" name="矩形 12"/>
          <p:cNvSpPr/>
          <p:nvPr/>
        </p:nvSpPr>
        <p:spPr>
          <a:xfrm>
            <a:off x="2859683" y="1285142"/>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14" name="矩形 13"/>
          <p:cNvSpPr/>
          <p:nvPr/>
        </p:nvSpPr>
        <p:spPr>
          <a:xfrm>
            <a:off x="2046437" y="2575241"/>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20" name="矩形 19"/>
          <p:cNvSpPr/>
          <p:nvPr/>
        </p:nvSpPr>
        <p:spPr>
          <a:xfrm>
            <a:off x="1273549" y="3914456"/>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21" name="矩形 20"/>
          <p:cNvSpPr/>
          <p:nvPr/>
        </p:nvSpPr>
        <p:spPr>
          <a:xfrm>
            <a:off x="2063727" y="5198584"/>
            <a:ext cx="1415305" cy="1169551"/>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Tree>
    <p:extLst>
      <p:ext uri="{BB962C8B-B14F-4D97-AF65-F5344CB8AC3E}">
        <p14:creationId xmlns:p14="http://schemas.microsoft.com/office/powerpoint/2010/main" val="408028428"/>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1314450" y="1348741"/>
            <a:ext cx="1394460" cy="534353"/>
          </a:xfrm>
          <a:custGeom>
            <a:avLst/>
            <a:gdLst>
              <a:gd name="connsiteX0" fmla="*/ 0 w 1394460"/>
              <a:gd name="connsiteY0" fmla="*/ 0 h 534353"/>
              <a:gd name="connsiteX1" fmla="*/ 1394460 w 1394460"/>
              <a:gd name="connsiteY1" fmla="*/ 0 h 534353"/>
              <a:gd name="connsiteX2" fmla="*/ 1394460 w 1394460"/>
              <a:gd name="connsiteY2" fmla="*/ 114298 h 534353"/>
              <a:gd name="connsiteX3" fmla="*/ 974405 w 1394460"/>
              <a:gd name="connsiteY3" fmla="*/ 534353 h 534353"/>
              <a:gd name="connsiteX4" fmla="*/ 420055 w 1394460"/>
              <a:gd name="connsiteY4" fmla="*/ 534353 h 534353"/>
              <a:gd name="connsiteX5" fmla="*/ 0 w 1394460"/>
              <a:gd name="connsiteY5" fmla="*/ 114298 h 534353"/>
              <a:gd name="connsiteX6" fmla="*/ 0 w 1394460"/>
              <a:gd name="connsiteY6" fmla="*/ 0 h 53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460" h="534353">
                <a:moveTo>
                  <a:pt x="0" y="0"/>
                </a:moveTo>
                <a:lnTo>
                  <a:pt x="1394460" y="0"/>
                </a:lnTo>
                <a:lnTo>
                  <a:pt x="1394460" y="114298"/>
                </a:lnTo>
                <a:cubicBezTo>
                  <a:pt x="1394460" y="346288"/>
                  <a:pt x="1206395" y="534353"/>
                  <a:pt x="974405" y="534353"/>
                </a:cubicBezTo>
                <a:lnTo>
                  <a:pt x="420055" y="534353"/>
                </a:lnTo>
                <a:cubicBezTo>
                  <a:pt x="188065" y="534353"/>
                  <a:pt x="0" y="346288"/>
                  <a:pt x="0" y="114298"/>
                </a:cubicBez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01</a:t>
            </a:r>
            <a:endParaRPr lang="en-US" sz="2400" dirty="0"/>
          </a:p>
        </p:txBody>
      </p:sp>
      <p:sp>
        <p:nvSpPr>
          <p:cNvPr id="8" name="手繪多邊形 7"/>
          <p:cNvSpPr/>
          <p:nvPr/>
        </p:nvSpPr>
        <p:spPr>
          <a:xfrm>
            <a:off x="925830" y="1348740"/>
            <a:ext cx="4457700" cy="777240"/>
          </a:xfrm>
          <a:custGeom>
            <a:avLst/>
            <a:gdLst>
              <a:gd name="connsiteX0" fmla="*/ 194310 w 4457700"/>
              <a:gd name="connsiteY0" fmla="*/ 0 h 777240"/>
              <a:gd name="connsiteX1" fmla="*/ 388620 w 4457700"/>
              <a:gd name="connsiteY1" fmla="*/ 0 h 777240"/>
              <a:gd name="connsiteX2" fmla="*/ 388620 w 4457700"/>
              <a:gd name="connsiteY2" fmla="*/ 114298 h 777240"/>
              <a:gd name="connsiteX3" fmla="*/ 808675 w 4457700"/>
              <a:gd name="connsiteY3" fmla="*/ 534353 h 777240"/>
              <a:gd name="connsiteX4" fmla="*/ 1363025 w 4457700"/>
              <a:gd name="connsiteY4" fmla="*/ 534353 h 777240"/>
              <a:gd name="connsiteX5" fmla="*/ 1783080 w 4457700"/>
              <a:gd name="connsiteY5" fmla="*/ 114298 h 777240"/>
              <a:gd name="connsiteX6" fmla="*/ 1783080 w 4457700"/>
              <a:gd name="connsiteY6" fmla="*/ 0 h 777240"/>
              <a:gd name="connsiteX7" fmla="*/ 4263390 w 4457700"/>
              <a:gd name="connsiteY7" fmla="*/ 0 h 777240"/>
              <a:gd name="connsiteX8" fmla="*/ 4457700 w 4457700"/>
              <a:gd name="connsiteY8" fmla="*/ 388620 h 777240"/>
              <a:gd name="connsiteX9" fmla="*/ 4263390 w 4457700"/>
              <a:gd name="connsiteY9" fmla="*/ 777240 h 777240"/>
              <a:gd name="connsiteX10" fmla="*/ 194310 w 4457700"/>
              <a:gd name="connsiteY10" fmla="*/ 777240 h 777240"/>
              <a:gd name="connsiteX11" fmla="*/ 0 w 4457700"/>
              <a:gd name="connsiteY11" fmla="*/ 388620 h 777240"/>
              <a:gd name="connsiteX12" fmla="*/ 194310 w 4457700"/>
              <a:gd name="connsiteY12" fmla="*/ 0 h 77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7700" h="777240">
                <a:moveTo>
                  <a:pt x="194310" y="0"/>
                </a:moveTo>
                <a:lnTo>
                  <a:pt x="388620" y="0"/>
                </a:lnTo>
                <a:lnTo>
                  <a:pt x="388620" y="114298"/>
                </a:lnTo>
                <a:cubicBezTo>
                  <a:pt x="388620" y="346288"/>
                  <a:pt x="576685" y="534353"/>
                  <a:pt x="808675" y="534353"/>
                </a:cubicBezTo>
                <a:lnTo>
                  <a:pt x="1363025" y="534353"/>
                </a:lnTo>
                <a:cubicBezTo>
                  <a:pt x="1595015" y="534353"/>
                  <a:pt x="1783080" y="346288"/>
                  <a:pt x="1783080" y="114298"/>
                </a:cubicBezTo>
                <a:lnTo>
                  <a:pt x="1783080" y="0"/>
                </a:lnTo>
                <a:lnTo>
                  <a:pt x="4263390" y="0"/>
                </a:lnTo>
                <a:lnTo>
                  <a:pt x="4457700" y="388620"/>
                </a:lnTo>
                <a:lnTo>
                  <a:pt x="4263390" y="777240"/>
                </a:lnTo>
                <a:lnTo>
                  <a:pt x="194310" y="777240"/>
                </a:lnTo>
                <a:lnTo>
                  <a:pt x="0" y="388620"/>
                </a:lnTo>
                <a:lnTo>
                  <a:pt x="19431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flipH="1">
            <a:off x="5989320" y="2388871"/>
            <a:ext cx="1394460" cy="534353"/>
          </a:xfrm>
          <a:custGeom>
            <a:avLst/>
            <a:gdLst>
              <a:gd name="connsiteX0" fmla="*/ 0 w 1394460"/>
              <a:gd name="connsiteY0" fmla="*/ 0 h 534353"/>
              <a:gd name="connsiteX1" fmla="*/ 1394460 w 1394460"/>
              <a:gd name="connsiteY1" fmla="*/ 0 h 534353"/>
              <a:gd name="connsiteX2" fmla="*/ 1394460 w 1394460"/>
              <a:gd name="connsiteY2" fmla="*/ 114298 h 534353"/>
              <a:gd name="connsiteX3" fmla="*/ 974405 w 1394460"/>
              <a:gd name="connsiteY3" fmla="*/ 534353 h 534353"/>
              <a:gd name="connsiteX4" fmla="*/ 420055 w 1394460"/>
              <a:gd name="connsiteY4" fmla="*/ 534353 h 534353"/>
              <a:gd name="connsiteX5" fmla="*/ 0 w 1394460"/>
              <a:gd name="connsiteY5" fmla="*/ 114298 h 534353"/>
              <a:gd name="connsiteX6" fmla="*/ 0 w 1394460"/>
              <a:gd name="connsiteY6" fmla="*/ 0 h 53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460" h="534353">
                <a:moveTo>
                  <a:pt x="0" y="0"/>
                </a:moveTo>
                <a:lnTo>
                  <a:pt x="1394460" y="0"/>
                </a:lnTo>
                <a:lnTo>
                  <a:pt x="1394460" y="114298"/>
                </a:lnTo>
                <a:cubicBezTo>
                  <a:pt x="1394460" y="346288"/>
                  <a:pt x="1206395" y="534353"/>
                  <a:pt x="974405" y="534353"/>
                </a:cubicBezTo>
                <a:lnTo>
                  <a:pt x="420055" y="534353"/>
                </a:lnTo>
                <a:cubicBezTo>
                  <a:pt x="188065" y="534353"/>
                  <a:pt x="0" y="346288"/>
                  <a:pt x="0" y="114298"/>
                </a:cubicBez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02</a:t>
            </a:r>
            <a:endParaRPr lang="en-US" sz="2400" dirty="0"/>
          </a:p>
        </p:txBody>
      </p:sp>
      <p:sp>
        <p:nvSpPr>
          <p:cNvPr id="12" name="手繪多邊形 11"/>
          <p:cNvSpPr/>
          <p:nvPr/>
        </p:nvSpPr>
        <p:spPr>
          <a:xfrm flipH="1">
            <a:off x="3314700" y="2388870"/>
            <a:ext cx="4457700" cy="777240"/>
          </a:xfrm>
          <a:custGeom>
            <a:avLst/>
            <a:gdLst>
              <a:gd name="connsiteX0" fmla="*/ 194310 w 4457700"/>
              <a:gd name="connsiteY0" fmla="*/ 0 h 777240"/>
              <a:gd name="connsiteX1" fmla="*/ 388620 w 4457700"/>
              <a:gd name="connsiteY1" fmla="*/ 0 h 777240"/>
              <a:gd name="connsiteX2" fmla="*/ 388620 w 4457700"/>
              <a:gd name="connsiteY2" fmla="*/ 114298 h 777240"/>
              <a:gd name="connsiteX3" fmla="*/ 808675 w 4457700"/>
              <a:gd name="connsiteY3" fmla="*/ 534353 h 777240"/>
              <a:gd name="connsiteX4" fmla="*/ 1363025 w 4457700"/>
              <a:gd name="connsiteY4" fmla="*/ 534353 h 777240"/>
              <a:gd name="connsiteX5" fmla="*/ 1783080 w 4457700"/>
              <a:gd name="connsiteY5" fmla="*/ 114298 h 777240"/>
              <a:gd name="connsiteX6" fmla="*/ 1783080 w 4457700"/>
              <a:gd name="connsiteY6" fmla="*/ 0 h 777240"/>
              <a:gd name="connsiteX7" fmla="*/ 4263390 w 4457700"/>
              <a:gd name="connsiteY7" fmla="*/ 0 h 777240"/>
              <a:gd name="connsiteX8" fmla="*/ 4457700 w 4457700"/>
              <a:gd name="connsiteY8" fmla="*/ 388620 h 777240"/>
              <a:gd name="connsiteX9" fmla="*/ 4263390 w 4457700"/>
              <a:gd name="connsiteY9" fmla="*/ 777240 h 777240"/>
              <a:gd name="connsiteX10" fmla="*/ 194310 w 4457700"/>
              <a:gd name="connsiteY10" fmla="*/ 777240 h 777240"/>
              <a:gd name="connsiteX11" fmla="*/ 0 w 4457700"/>
              <a:gd name="connsiteY11" fmla="*/ 388620 h 777240"/>
              <a:gd name="connsiteX12" fmla="*/ 194310 w 4457700"/>
              <a:gd name="connsiteY12" fmla="*/ 0 h 77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7700" h="777240">
                <a:moveTo>
                  <a:pt x="194310" y="0"/>
                </a:moveTo>
                <a:lnTo>
                  <a:pt x="388620" y="0"/>
                </a:lnTo>
                <a:lnTo>
                  <a:pt x="388620" y="114298"/>
                </a:lnTo>
                <a:cubicBezTo>
                  <a:pt x="388620" y="346288"/>
                  <a:pt x="576685" y="534353"/>
                  <a:pt x="808675" y="534353"/>
                </a:cubicBezTo>
                <a:lnTo>
                  <a:pt x="1363025" y="534353"/>
                </a:lnTo>
                <a:cubicBezTo>
                  <a:pt x="1595015" y="534353"/>
                  <a:pt x="1783080" y="346288"/>
                  <a:pt x="1783080" y="114298"/>
                </a:cubicBezTo>
                <a:lnTo>
                  <a:pt x="1783080" y="0"/>
                </a:lnTo>
                <a:lnTo>
                  <a:pt x="4263390" y="0"/>
                </a:lnTo>
                <a:lnTo>
                  <a:pt x="4457700" y="388620"/>
                </a:lnTo>
                <a:lnTo>
                  <a:pt x="4263390" y="777240"/>
                </a:lnTo>
                <a:lnTo>
                  <a:pt x="194310" y="777240"/>
                </a:lnTo>
                <a:lnTo>
                  <a:pt x="0" y="388620"/>
                </a:lnTo>
                <a:lnTo>
                  <a:pt x="19431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1314450" y="3429001"/>
            <a:ext cx="1394460" cy="534353"/>
          </a:xfrm>
          <a:custGeom>
            <a:avLst/>
            <a:gdLst>
              <a:gd name="connsiteX0" fmla="*/ 0 w 1394460"/>
              <a:gd name="connsiteY0" fmla="*/ 0 h 534353"/>
              <a:gd name="connsiteX1" fmla="*/ 1394460 w 1394460"/>
              <a:gd name="connsiteY1" fmla="*/ 0 h 534353"/>
              <a:gd name="connsiteX2" fmla="*/ 1394460 w 1394460"/>
              <a:gd name="connsiteY2" fmla="*/ 114298 h 534353"/>
              <a:gd name="connsiteX3" fmla="*/ 974405 w 1394460"/>
              <a:gd name="connsiteY3" fmla="*/ 534353 h 534353"/>
              <a:gd name="connsiteX4" fmla="*/ 420055 w 1394460"/>
              <a:gd name="connsiteY4" fmla="*/ 534353 h 534353"/>
              <a:gd name="connsiteX5" fmla="*/ 0 w 1394460"/>
              <a:gd name="connsiteY5" fmla="*/ 114298 h 534353"/>
              <a:gd name="connsiteX6" fmla="*/ 0 w 1394460"/>
              <a:gd name="connsiteY6" fmla="*/ 0 h 53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460" h="534353">
                <a:moveTo>
                  <a:pt x="0" y="0"/>
                </a:moveTo>
                <a:lnTo>
                  <a:pt x="1394460" y="0"/>
                </a:lnTo>
                <a:lnTo>
                  <a:pt x="1394460" y="114298"/>
                </a:lnTo>
                <a:cubicBezTo>
                  <a:pt x="1394460" y="346288"/>
                  <a:pt x="1206395" y="534353"/>
                  <a:pt x="974405" y="534353"/>
                </a:cubicBezTo>
                <a:lnTo>
                  <a:pt x="420055" y="534353"/>
                </a:lnTo>
                <a:cubicBezTo>
                  <a:pt x="188065" y="534353"/>
                  <a:pt x="0" y="346288"/>
                  <a:pt x="0" y="114298"/>
                </a:cubicBez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03</a:t>
            </a:r>
            <a:endParaRPr lang="en-US" sz="2400" dirty="0"/>
          </a:p>
        </p:txBody>
      </p:sp>
      <p:sp>
        <p:nvSpPr>
          <p:cNvPr id="14" name="手繪多邊形 13"/>
          <p:cNvSpPr/>
          <p:nvPr/>
        </p:nvSpPr>
        <p:spPr>
          <a:xfrm>
            <a:off x="925830" y="3429000"/>
            <a:ext cx="4457700" cy="777240"/>
          </a:xfrm>
          <a:custGeom>
            <a:avLst/>
            <a:gdLst>
              <a:gd name="connsiteX0" fmla="*/ 194310 w 4457700"/>
              <a:gd name="connsiteY0" fmla="*/ 0 h 777240"/>
              <a:gd name="connsiteX1" fmla="*/ 388620 w 4457700"/>
              <a:gd name="connsiteY1" fmla="*/ 0 h 777240"/>
              <a:gd name="connsiteX2" fmla="*/ 388620 w 4457700"/>
              <a:gd name="connsiteY2" fmla="*/ 114298 h 777240"/>
              <a:gd name="connsiteX3" fmla="*/ 808675 w 4457700"/>
              <a:gd name="connsiteY3" fmla="*/ 534353 h 777240"/>
              <a:gd name="connsiteX4" fmla="*/ 1363025 w 4457700"/>
              <a:gd name="connsiteY4" fmla="*/ 534353 h 777240"/>
              <a:gd name="connsiteX5" fmla="*/ 1783080 w 4457700"/>
              <a:gd name="connsiteY5" fmla="*/ 114298 h 777240"/>
              <a:gd name="connsiteX6" fmla="*/ 1783080 w 4457700"/>
              <a:gd name="connsiteY6" fmla="*/ 0 h 777240"/>
              <a:gd name="connsiteX7" fmla="*/ 4263390 w 4457700"/>
              <a:gd name="connsiteY7" fmla="*/ 0 h 777240"/>
              <a:gd name="connsiteX8" fmla="*/ 4457700 w 4457700"/>
              <a:gd name="connsiteY8" fmla="*/ 388620 h 777240"/>
              <a:gd name="connsiteX9" fmla="*/ 4263390 w 4457700"/>
              <a:gd name="connsiteY9" fmla="*/ 777240 h 777240"/>
              <a:gd name="connsiteX10" fmla="*/ 194310 w 4457700"/>
              <a:gd name="connsiteY10" fmla="*/ 777240 h 777240"/>
              <a:gd name="connsiteX11" fmla="*/ 0 w 4457700"/>
              <a:gd name="connsiteY11" fmla="*/ 388620 h 777240"/>
              <a:gd name="connsiteX12" fmla="*/ 194310 w 4457700"/>
              <a:gd name="connsiteY12" fmla="*/ 0 h 77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7700" h="777240">
                <a:moveTo>
                  <a:pt x="194310" y="0"/>
                </a:moveTo>
                <a:lnTo>
                  <a:pt x="388620" y="0"/>
                </a:lnTo>
                <a:lnTo>
                  <a:pt x="388620" y="114298"/>
                </a:lnTo>
                <a:cubicBezTo>
                  <a:pt x="388620" y="346288"/>
                  <a:pt x="576685" y="534353"/>
                  <a:pt x="808675" y="534353"/>
                </a:cubicBezTo>
                <a:lnTo>
                  <a:pt x="1363025" y="534353"/>
                </a:lnTo>
                <a:cubicBezTo>
                  <a:pt x="1595015" y="534353"/>
                  <a:pt x="1783080" y="346288"/>
                  <a:pt x="1783080" y="114298"/>
                </a:cubicBezTo>
                <a:lnTo>
                  <a:pt x="1783080" y="0"/>
                </a:lnTo>
                <a:lnTo>
                  <a:pt x="4263390" y="0"/>
                </a:lnTo>
                <a:lnTo>
                  <a:pt x="4457700" y="388620"/>
                </a:lnTo>
                <a:lnTo>
                  <a:pt x="4263390" y="777240"/>
                </a:lnTo>
                <a:lnTo>
                  <a:pt x="194310" y="777240"/>
                </a:lnTo>
                <a:lnTo>
                  <a:pt x="0" y="388620"/>
                </a:lnTo>
                <a:lnTo>
                  <a:pt x="19431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手繪多邊形 14"/>
          <p:cNvSpPr/>
          <p:nvPr/>
        </p:nvSpPr>
        <p:spPr>
          <a:xfrm flipH="1">
            <a:off x="5989320" y="4469131"/>
            <a:ext cx="1394460" cy="534353"/>
          </a:xfrm>
          <a:custGeom>
            <a:avLst/>
            <a:gdLst>
              <a:gd name="connsiteX0" fmla="*/ 0 w 1394460"/>
              <a:gd name="connsiteY0" fmla="*/ 0 h 534353"/>
              <a:gd name="connsiteX1" fmla="*/ 1394460 w 1394460"/>
              <a:gd name="connsiteY1" fmla="*/ 0 h 534353"/>
              <a:gd name="connsiteX2" fmla="*/ 1394460 w 1394460"/>
              <a:gd name="connsiteY2" fmla="*/ 114298 h 534353"/>
              <a:gd name="connsiteX3" fmla="*/ 974405 w 1394460"/>
              <a:gd name="connsiteY3" fmla="*/ 534353 h 534353"/>
              <a:gd name="connsiteX4" fmla="*/ 420055 w 1394460"/>
              <a:gd name="connsiteY4" fmla="*/ 534353 h 534353"/>
              <a:gd name="connsiteX5" fmla="*/ 0 w 1394460"/>
              <a:gd name="connsiteY5" fmla="*/ 114298 h 534353"/>
              <a:gd name="connsiteX6" fmla="*/ 0 w 1394460"/>
              <a:gd name="connsiteY6" fmla="*/ 0 h 53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460" h="534353">
                <a:moveTo>
                  <a:pt x="0" y="0"/>
                </a:moveTo>
                <a:lnTo>
                  <a:pt x="1394460" y="0"/>
                </a:lnTo>
                <a:lnTo>
                  <a:pt x="1394460" y="114298"/>
                </a:lnTo>
                <a:cubicBezTo>
                  <a:pt x="1394460" y="346288"/>
                  <a:pt x="1206395" y="534353"/>
                  <a:pt x="974405" y="534353"/>
                </a:cubicBezTo>
                <a:lnTo>
                  <a:pt x="420055" y="534353"/>
                </a:lnTo>
                <a:cubicBezTo>
                  <a:pt x="188065" y="534353"/>
                  <a:pt x="0" y="346288"/>
                  <a:pt x="0" y="114298"/>
                </a:cubicBez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04</a:t>
            </a:r>
            <a:endParaRPr lang="en-US" sz="2400" dirty="0"/>
          </a:p>
        </p:txBody>
      </p:sp>
      <p:sp>
        <p:nvSpPr>
          <p:cNvPr id="16" name="手繪多邊形 15"/>
          <p:cNvSpPr/>
          <p:nvPr/>
        </p:nvSpPr>
        <p:spPr>
          <a:xfrm flipH="1">
            <a:off x="3314700" y="4469130"/>
            <a:ext cx="4457700" cy="777240"/>
          </a:xfrm>
          <a:custGeom>
            <a:avLst/>
            <a:gdLst>
              <a:gd name="connsiteX0" fmla="*/ 194310 w 4457700"/>
              <a:gd name="connsiteY0" fmla="*/ 0 h 777240"/>
              <a:gd name="connsiteX1" fmla="*/ 388620 w 4457700"/>
              <a:gd name="connsiteY1" fmla="*/ 0 h 777240"/>
              <a:gd name="connsiteX2" fmla="*/ 388620 w 4457700"/>
              <a:gd name="connsiteY2" fmla="*/ 114298 h 777240"/>
              <a:gd name="connsiteX3" fmla="*/ 808675 w 4457700"/>
              <a:gd name="connsiteY3" fmla="*/ 534353 h 777240"/>
              <a:gd name="connsiteX4" fmla="*/ 1363025 w 4457700"/>
              <a:gd name="connsiteY4" fmla="*/ 534353 h 777240"/>
              <a:gd name="connsiteX5" fmla="*/ 1783080 w 4457700"/>
              <a:gd name="connsiteY5" fmla="*/ 114298 h 777240"/>
              <a:gd name="connsiteX6" fmla="*/ 1783080 w 4457700"/>
              <a:gd name="connsiteY6" fmla="*/ 0 h 777240"/>
              <a:gd name="connsiteX7" fmla="*/ 4263390 w 4457700"/>
              <a:gd name="connsiteY7" fmla="*/ 0 h 777240"/>
              <a:gd name="connsiteX8" fmla="*/ 4457700 w 4457700"/>
              <a:gd name="connsiteY8" fmla="*/ 388620 h 777240"/>
              <a:gd name="connsiteX9" fmla="*/ 4263390 w 4457700"/>
              <a:gd name="connsiteY9" fmla="*/ 777240 h 777240"/>
              <a:gd name="connsiteX10" fmla="*/ 194310 w 4457700"/>
              <a:gd name="connsiteY10" fmla="*/ 777240 h 777240"/>
              <a:gd name="connsiteX11" fmla="*/ 0 w 4457700"/>
              <a:gd name="connsiteY11" fmla="*/ 388620 h 777240"/>
              <a:gd name="connsiteX12" fmla="*/ 194310 w 4457700"/>
              <a:gd name="connsiteY12" fmla="*/ 0 h 77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7700" h="777240">
                <a:moveTo>
                  <a:pt x="194310" y="0"/>
                </a:moveTo>
                <a:lnTo>
                  <a:pt x="388620" y="0"/>
                </a:lnTo>
                <a:lnTo>
                  <a:pt x="388620" y="114298"/>
                </a:lnTo>
                <a:cubicBezTo>
                  <a:pt x="388620" y="346288"/>
                  <a:pt x="576685" y="534353"/>
                  <a:pt x="808675" y="534353"/>
                </a:cubicBezTo>
                <a:lnTo>
                  <a:pt x="1363025" y="534353"/>
                </a:lnTo>
                <a:cubicBezTo>
                  <a:pt x="1595015" y="534353"/>
                  <a:pt x="1783080" y="346288"/>
                  <a:pt x="1783080" y="114298"/>
                </a:cubicBezTo>
                <a:lnTo>
                  <a:pt x="1783080" y="0"/>
                </a:lnTo>
                <a:lnTo>
                  <a:pt x="4263390" y="0"/>
                </a:lnTo>
                <a:lnTo>
                  <a:pt x="4457700" y="388620"/>
                </a:lnTo>
                <a:lnTo>
                  <a:pt x="4263390" y="777240"/>
                </a:lnTo>
                <a:lnTo>
                  <a:pt x="194310" y="777240"/>
                </a:lnTo>
                <a:lnTo>
                  <a:pt x="0" y="388620"/>
                </a:lnTo>
                <a:lnTo>
                  <a:pt x="1943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1314450" y="5509261"/>
            <a:ext cx="1394460" cy="534353"/>
          </a:xfrm>
          <a:custGeom>
            <a:avLst/>
            <a:gdLst>
              <a:gd name="connsiteX0" fmla="*/ 0 w 1394460"/>
              <a:gd name="connsiteY0" fmla="*/ 0 h 534353"/>
              <a:gd name="connsiteX1" fmla="*/ 1394460 w 1394460"/>
              <a:gd name="connsiteY1" fmla="*/ 0 h 534353"/>
              <a:gd name="connsiteX2" fmla="*/ 1394460 w 1394460"/>
              <a:gd name="connsiteY2" fmla="*/ 114298 h 534353"/>
              <a:gd name="connsiteX3" fmla="*/ 974405 w 1394460"/>
              <a:gd name="connsiteY3" fmla="*/ 534353 h 534353"/>
              <a:gd name="connsiteX4" fmla="*/ 420055 w 1394460"/>
              <a:gd name="connsiteY4" fmla="*/ 534353 h 534353"/>
              <a:gd name="connsiteX5" fmla="*/ 0 w 1394460"/>
              <a:gd name="connsiteY5" fmla="*/ 114298 h 534353"/>
              <a:gd name="connsiteX6" fmla="*/ 0 w 1394460"/>
              <a:gd name="connsiteY6" fmla="*/ 0 h 53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460" h="534353">
                <a:moveTo>
                  <a:pt x="0" y="0"/>
                </a:moveTo>
                <a:lnTo>
                  <a:pt x="1394460" y="0"/>
                </a:lnTo>
                <a:lnTo>
                  <a:pt x="1394460" y="114298"/>
                </a:lnTo>
                <a:cubicBezTo>
                  <a:pt x="1394460" y="346288"/>
                  <a:pt x="1206395" y="534353"/>
                  <a:pt x="974405" y="534353"/>
                </a:cubicBezTo>
                <a:lnTo>
                  <a:pt x="420055" y="534353"/>
                </a:lnTo>
                <a:cubicBezTo>
                  <a:pt x="188065" y="534353"/>
                  <a:pt x="0" y="346288"/>
                  <a:pt x="0" y="114298"/>
                </a:cubicBez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05</a:t>
            </a:r>
            <a:endParaRPr lang="en-US" sz="2400" dirty="0"/>
          </a:p>
        </p:txBody>
      </p:sp>
      <p:sp>
        <p:nvSpPr>
          <p:cNvPr id="18" name="手繪多邊形 17"/>
          <p:cNvSpPr/>
          <p:nvPr/>
        </p:nvSpPr>
        <p:spPr>
          <a:xfrm>
            <a:off x="925830" y="5509260"/>
            <a:ext cx="4457700" cy="777240"/>
          </a:xfrm>
          <a:custGeom>
            <a:avLst/>
            <a:gdLst>
              <a:gd name="connsiteX0" fmla="*/ 194310 w 4457700"/>
              <a:gd name="connsiteY0" fmla="*/ 0 h 777240"/>
              <a:gd name="connsiteX1" fmla="*/ 388620 w 4457700"/>
              <a:gd name="connsiteY1" fmla="*/ 0 h 777240"/>
              <a:gd name="connsiteX2" fmla="*/ 388620 w 4457700"/>
              <a:gd name="connsiteY2" fmla="*/ 114298 h 777240"/>
              <a:gd name="connsiteX3" fmla="*/ 808675 w 4457700"/>
              <a:gd name="connsiteY3" fmla="*/ 534353 h 777240"/>
              <a:gd name="connsiteX4" fmla="*/ 1363025 w 4457700"/>
              <a:gd name="connsiteY4" fmla="*/ 534353 h 777240"/>
              <a:gd name="connsiteX5" fmla="*/ 1783080 w 4457700"/>
              <a:gd name="connsiteY5" fmla="*/ 114298 h 777240"/>
              <a:gd name="connsiteX6" fmla="*/ 1783080 w 4457700"/>
              <a:gd name="connsiteY6" fmla="*/ 0 h 777240"/>
              <a:gd name="connsiteX7" fmla="*/ 4263390 w 4457700"/>
              <a:gd name="connsiteY7" fmla="*/ 0 h 777240"/>
              <a:gd name="connsiteX8" fmla="*/ 4457700 w 4457700"/>
              <a:gd name="connsiteY8" fmla="*/ 388620 h 777240"/>
              <a:gd name="connsiteX9" fmla="*/ 4263390 w 4457700"/>
              <a:gd name="connsiteY9" fmla="*/ 777240 h 777240"/>
              <a:gd name="connsiteX10" fmla="*/ 194310 w 4457700"/>
              <a:gd name="connsiteY10" fmla="*/ 777240 h 777240"/>
              <a:gd name="connsiteX11" fmla="*/ 0 w 4457700"/>
              <a:gd name="connsiteY11" fmla="*/ 388620 h 777240"/>
              <a:gd name="connsiteX12" fmla="*/ 194310 w 4457700"/>
              <a:gd name="connsiteY12" fmla="*/ 0 h 77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7700" h="777240">
                <a:moveTo>
                  <a:pt x="194310" y="0"/>
                </a:moveTo>
                <a:lnTo>
                  <a:pt x="388620" y="0"/>
                </a:lnTo>
                <a:lnTo>
                  <a:pt x="388620" y="114298"/>
                </a:lnTo>
                <a:cubicBezTo>
                  <a:pt x="388620" y="346288"/>
                  <a:pt x="576685" y="534353"/>
                  <a:pt x="808675" y="534353"/>
                </a:cubicBezTo>
                <a:lnTo>
                  <a:pt x="1363025" y="534353"/>
                </a:lnTo>
                <a:cubicBezTo>
                  <a:pt x="1595015" y="534353"/>
                  <a:pt x="1783080" y="346288"/>
                  <a:pt x="1783080" y="114298"/>
                </a:cubicBezTo>
                <a:lnTo>
                  <a:pt x="1783080" y="0"/>
                </a:lnTo>
                <a:lnTo>
                  <a:pt x="4263390" y="0"/>
                </a:lnTo>
                <a:lnTo>
                  <a:pt x="4457700" y="388620"/>
                </a:lnTo>
                <a:lnTo>
                  <a:pt x="4263390" y="777240"/>
                </a:lnTo>
                <a:lnTo>
                  <a:pt x="194310" y="777240"/>
                </a:lnTo>
                <a:lnTo>
                  <a:pt x="0" y="388620"/>
                </a:lnTo>
                <a:lnTo>
                  <a:pt x="19431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矩形 18"/>
          <p:cNvSpPr/>
          <p:nvPr/>
        </p:nvSpPr>
        <p:spPr>
          <a:xfrm>
            <a:off x="2764028" y="1470450"/>
            <a:ext cx="236314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20" name="矩形 19"/>
          <p:cNvSpPr/>
          <p:nvPr/>
        </p:nvSpPr>
        <p:spPr>
          <a:xfrm>
            <a:off x="2764028" y="3556010"/>
            <a:ext cx="236314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21" name="矩形 20"/>
          <p:cNvSpPr/>
          <p:nvPr/>
        </p:nvSpPr>
        <p:spPr>
          <a:xfrm>
            <a:off x="2764028" y="5636270"/>
            <a:ext cx="236314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22" name="矩形 21"/>
          <p:cNvSpPr/>
          <p:nvPr/>
        </p:nvSpPr>
        <p:spPr>
          <a:xfrm>
            <a:off x="3625533" y="2512510"/>
            <a:ext cx="236314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24" name="矩形 23"/>
          <p:cNvSpPr/>
          <p:nvPr/>
        </p:nvSpPr>
        <p:spPr>
          <a:xfrm>
            <a:off x="3625533" y="4580893"/>
            <a:ext cx="236314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Tree>
    <p:extLst>
      <p:ext uri="{BB962C8B-B14F-4D97-AF65-F5344CB8AC3E}">
        <p14:creationId xmlns:p14="http://schemas.microsoft.com/office/powerpoint/2010/main" val="2645399516"/>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738288" y="1662532"/>
            <a:ext cx="1538312" cy="1353792"/>
          </a:xfrm>
          <a:prstGeom prst="hexagon">
            <a:avLst>
              <a:gd name="adj" fmla="val 28752"/>
              <a:gd name="vf" fmla="val 115470"/>
            </a:avLst>
          </a:prstGeom>
        </p:spPr>
      </p:pic>
      <p:pic>
        <p:nvPicPr>
          <p:cNvPr id="9" name="圖片版面配置區 15"/>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738288" y="4595738"/>
            <a:ext cx="1538312" cy="1353792"/>
          </a:xfrm>
          <a:prstGeom prst="hexagon">
            <a:avLst>
              <a:gd name="adj" fmla="val 28752"/>
              <a:gd name="vf" fmla="val 115470"/>
            </a:avLst>
          </a:prstGeom>
        </p:spPr>
      </p:pic>
      <p:pic>
        <p:nvPicPr>
          <p:cNvPr id="10" name="圖片版面配置區 13"/>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91379" y="2386927"/>
            <a:ext cx="1538312" cy="1353792"/>
          </a:xfrm>
          <a:prstGeom prst="hexagon">
            <a:avLst>
              <a:gd name="adj" fmla="val 28752"/>
              <a:gd name="vf" fmla="val 115470"/>
            </a:avLst>
          </a:prstGeom>
        </p:spPr>
      </p:pic>
      <p:pic>
        <p:nvPicPr>
          <p:cNvPr id="11" name="圖片版面配置區 16"/>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2973322" y="2386927"/>
            <a:ext cx="1538312" cy="1353792"/>
          </a:xfrm>
          <a:prstGeom prst="hexagon">
            <a:avLst>
              <a:gd name="adj" fmla="val 28752"/>
              <a:gd name="vf" fmla="val 115470"/>
            </a:avLst>
          </a:prstGeom>
        </p:spPr>
      </p:pic>
      <p:pic>
        <p:nvPicPr>
          <p:cNvPr id="12" name="圖片版面配置區 17"/>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2973322" y="3853530"/>
            <a:ext cx="1538312" cy="1353792"/>
          </a:xfrm>
          <a:prstGeom prst="hexagon">
            <a:avLst>
              <a:gd name="adj" fmla="val 28752"/>
              <a:gd name="vf" fmla="val 115470"/>
            </a:avLst>
          </a:prstGeom>
        </p:spPr>
      </p:pic>
      <p:pic>
        <p:nvPicPr>
          <p:cNvPr id="13" name="圖片版面配置區 18"/>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491379" y="3853530"/>
            <a:ext cx="1538312" cy="1353792"/>
          </a:xfrm>
          <a:prstGeom prst="hexagon">
            <a:avLst>
              <a:gd name="adj" fmla="val 28752"/>
              <a:gd name="vf" fmla="val 115470"/>
            </a:avLst>
          </a:prstGeom>
        </p:spPr>
      </p:pic>
      <p:sp>
        <p:nvSpPr>
          <p:cNvPr id="14" name="矩形 13"/>
          <p:cNvSpPr/>
          <p:nvPr/>
        </p:nvSpPr>
        <p:spPr>
          <a:xfrm>
            <a:off x="5455265"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5" name="矩形 14"/>
          <p:cNvSpPr/>
          <p:nvPr/>
        </p:nvSpPr>
        <p:spPr>
          <a:xfrm>
            <a:off x="5455265"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6" name="矩形 15"/>
          <p:cNvSpPr/>
          <p:nvPr/>
        </p:nvSpPr>
        <p:spPr>
          <a:xfrm>
            <a:off x="5455265"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7" name="矩形 16"/>
          <p:cNvSpPr/>
          <p:nvPr/>
        </p:nvSpPr>
        <p:spPr>
          <a:xfrm>
            <a:off x="5455265"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18" name="群組 17"/>
          <p:cNvGrpSpPr/>
          <p:nvPr/>
        </p:nvGrpSpPr>
        <p:grpSpPr>
          <a:xfrm>
            <a:off x="4969299" y="3220797"/>
            <a:ext cx="421170" cy="421170"/>
            <a:chOff x="5023476" y="3019260"/>
            <a:chExt cx="421170" cy="421170"/>
          </a:xfrm>
        </p:grpSpPr>
        <p:sp>
          <p:nvSpPr>
            <p:cNvPr id="19" name="橢圓 18"/>
            <p:cNvSpPr/>
            <p:nvPr/>
          </p:nvSpPr>
          <p:spPr>
            <a:xfrm>
              <a:off x="5023476" y="3019260"/>
              <a:ext cx="421170" cy="421170"/>
            </a:xfrm>
            <a:prstGeom prst="ellipse">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0" name="加號 19"/>
            <p:cNvSpPr/>
            <p:nvPr/>
          </p:nvSpPr>
          <p:spPr>
            <a:xfrm>
              <a:off x="5086424" y="3082208"/>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grpSp>
        <p:nvGrpSpPr>
          <p:cNvPr id="21" name="群組 20"/>
          <p:cNvGrpSpPr/>
          <p:nvPr/>
        </p:nvGrpSpPr>
        <p:grpSpPr>
          <a:xfrm>
            <a:off x="4969299" y="2169237"/>
            <a:ext cx="421170" cy="421170"/>
            <a:chOff x="5023476" y="3019260"/>
            <a:chExt cx="421170" cy="421170"/>
          </a:xfrm>
        </p:grpSpPr>
        <p:sp>
          <p:nvSpPr>
            <p:cNvPr id="22" name="橢圓 21"/>
            <p:cNvSpPr/>
            <p:nvPr/>
          </p:nvSpPr>
          <p:spPr>
            <a:xfrm>
              <a:off x="5023476" y="301926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3" name="加號 22"/>
            <p:cNvSpPr/>
            <p:nvPr/>
          </p:nvSpPr>
          <p:spPr>
            <a:xfrm>
              <a:off x="5086424" y="3082208"/>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grpSp>
        <p:nvGrpSpPr>
          <p:cNvPr id="24" name="群組 23"/>
          <p:cNvGrpSpPr/>
          <p:nvPr/>
        </p:nvGrpSpPr>
        <p:grpSpPr>
          <a:xfrm>
            <a:off x="4969299" y="4272357"/>
            <a:ext cx="421170" cy="421170"/>
            <a:chOff x="5023476" y="3019260"/>
            <a:chExt cx="421170" cy="421170"/>
          </a:xfrm>
        </p:grpSpPr>
        <p:sp>
          <p:nvSpPr>
            <p:cNvPr id="25" name="橢圓 24"/>
            <p:cNvSpPr/>
            <p:nvPr/>
          </p:nvSpPr>
          <p:spPr>
            <a:xfrm>
              <a:off x="5023476" y="3019260"/>
              <a:ext cx="421170" cy="421170"/>
            </a:xfrm>
            <a:prstGeom prst="ellipse">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6" name="加號 25"/>
            <p:cNvSpPr/>
            <p:nvPr/>
          </p:nvSpPr>
          <p:spPr>
            <a:xfrm>
              <a:off x="5086424" y="3082208"/>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grpSp>
        <p:nvGrpSpPr>
          <p:cNvPr id="27" name="群組 26"/>
          <p:cNvGrpSpPr/>
          <p:nvPr/>
        </p:nvGrpSpPr>
        <p:grpSpPr>
          <a:xfrm>
            <a:off x="4969299" y="5323917"/>
            <a:ext cx="421170" cy="421170"/>
            <a:chOff x="5023476" y="3019260"/>
            <a:chExt cx="421170" cy="421170"/>
          </a:xfrm>
        </p:grpSpPr>
        <p:sp>
          <p:nvSpPr>
            <p:cNvPr id="28" name="橢圓 27"/>
            <p:cNvSpPr/>
            <p:nvPr/>
          </p:nvSpPr>
          <p:spPr>
            <a:xfrm>
              <a:off x="5023476" y="3019260"/>
              <a:ext cx="421170" cy="421170"/>
            </a:xfrm>
            <a:prstGeom prst="ellipse">
              <a:avLst/>
            </a:prstGeom>
            <a:solidFill>
              <a:srgbClr val="9ACA9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9" name="加號 28"/>
            <p:cNvSpPr/>
            <p:nvPr/>
          </p:nvSpPr>
          <p:spPr>
            <a:xfrm>
              <a:off x="5086424" y="3082208"/>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spTree>
    <p:extLst>
      <p:ext uri="{BB962C8B-B14F-4D97-AF65-F5344CB8AC3E}">
        <p14:creationId xmlns:p14="http://schemas.microsoft.com/office/powerpoint/2010/main" val="700865090"/>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LIVEAURA\Matter Lab\商攝\產品圖\Bleu\MBook Sleeve_ML5011.ML5012\Bleu-Sleeve-MLB-P5.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572000" y="0"/>
            <a:ext cx="4572000" cy="6853256"/>
          </a:xfrm>
          <a:prstGeom prst="rect">
            <a:avLst/>
          </a:prstGeom>
          <a:noFill/>
        </p:spPr>
      </p:pic>
      <p:sp>
        <p:nvSpPr>
          <p:cNvPr id="9" name="矩形 8"/>
          <p:cNvSpPr/>
          <p:nvPr/>
        </p:nvSpPr>
        <p:spPr>
          <a:xfrm>
            <a:off x="0" y="0"/>
            <a:ext cx="457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文字方塊 7"/>
          <p:cNvSpPr txBox="1"/>
          <p:nvPr/>
        </p:nvSpPr>
        <p:spPr>
          <a:xfrm>
            <a:off x="388620" y="4323420"/>
            <a:ext cx="4003751" cy="1323439"/>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a:solidFill>
                  <a:schemeClr val="bg1"/>
                </a:solidFill>
              </a:rPr>
              <a:t>The quick brown fox jumps over the lazy dog. The quick brown fox jumps over the lazy dog. The quick brown fox jumps over the lazy dog. The quick brown fox jumps over the lazy dog. </a:t>
            </a:r>
          </a:p>
        </p:txBody>
      </p:sp>
      <p:sp>
        <p:nvSpPr>
          <p:cNvPr id="11" name="六邊形 10"/>
          <p:cNvSpPr/>
          <p:nvPr/>
        </p:nvSpPr>
        <p:spPr>
          <a:xfrm rot="1824490">
            <a:off x="3400448" y="1828369"/>
            <a:ext cx="2320242" cy="2000210"/>
          </a:xfrm>
          <a:prstGeom prst="hexagon">
            <a:avLst>
              <a:gd name="adj" fmla="val 29474"/>
              <a:gd name="vf" fmla="val 11547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134</a:t>
            </a:fld>
            <a:endParaRPr lang="zh-TW" altLang="en-US"/>
          </a:p>
        </p:txBody>
      </p:sp>
      <p:sp>
        <p:nvSpPr>
          <p:cNvPr id="6" name="矩形 5"/>
          <p:cNvSpPr/>
          <p:nvPr/>
        </p:nvSpPr>
        <p:spPr>
          <a:xfrm>
            <a:off x="182511"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133</a:t>
            </a:r>
            <a:endParaRPr lang="zh-TW" altLang="en-US" sz="3200" b="1" spc="-150" dirty="0">
              <a:solidFill>
                <a:schemeClr val="bg1">
                  <a:lumMod val="50000"/>
                </a:schemeClr>
              </a:solidFill>
            </a:endParaRPr>
          </a:p>
        </p:txBody>
      </p:sp>
      <p:sp>
        <p:nvSpPr>
          <p:cNvPr id="7" name="矩形 6"/>
          <p:cNvSpPr/>
          <p:nvPr/>
        </p:nvSpPr>
        <p:spPr>
          <a:xfrm>
            <a:off x="78931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12" name="群組 11"/>
          <p:cNvGrpSpPr/>
          <p:nvPr/>
        </p:nvGrpSpPr>
        <p:grpSpPr>
          <a:xfrm>
            <a:off x="4185672" y="2233097"/>
            <a:ext cx="888890" cy="1058744"/>
            <a:chOff x="4311490" y="5480067"/>
            <a:chExt cx="475492" cy="566351"/>
          </a:xfrm>
          <a:solidFill>
            <a:schemeClr val="bg1"/>
          </a:solidFill>
        </p:grpSpPr>
        <p:sp>
          <p:nvSpPr>
            <p:cNvPr id="13" name="手繪多邊形 1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925719087"/>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833432" y="2587110"/>
            <a:ext cx="1096484" cy="950748"/>
            <a:chOff x="833432" y="2587110"/>
            <a:chExt cx="1096484" cy="950748"/>
          </a:xfrm>
        </p:grpSpPr>
        <p:sp>
          <p:nvSpPr>
            <p:cNvPr id="8" name="Freeform 15"/>
            <p:cNvSpPr>
              <a:spLocks/>
            </p:cNvSpPr>
            <p:nvPr/>
          </p:nvSpPr>
          <p:spPr bwMode="auto">
            <a:xfrm>
              <a:off x="833432" y="2587110"/>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910485" y="2653574"/>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3" name="群組 2"/>
          <p:cNvGrpSpPr/>
          <p:nvPr/>
        </p:nvGrpSpPr>
        <p:grpSpPr>
          <a:xfrm>
            <a:off x="1704289" y="3109624"/>
            <a:ext cx="1096484" cy="950748"/>
            <a:chOff x="1704289" y="3109624"/>
            <a:chExt cx="1096484" cy="950748"/>
          </a:xfrm>
        </p:grpSpPr>
        <p:sp>
          <p:nvSpPr>
            <p:cNvPr id="11" name="Freeform 15"/>
            <p:cNvSpPr>
              <a:spLocks/>
            </p:cNvSpPr>
            <p:nvPr/>
          </p:nvSpPr>
          <p:spPr bwMode="auto">
            <a:xfrm>
              <a:off x="1704289" y="3109624"/>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a:off x="1781342" y="3176088"/>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02</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0" name="群組 9"/>
          <p:cNvGrpSpPr/>
          <p:nvPr/>
        </p:nvGrpSpPr>
        <p:grpSpPr>
          <a:xfrm>
            <a:off x="2575146" y="3632138"/>
            <a:ext cx="1096484" cy="950748"/>
            <a:chOff x="2575146" y="3632138"/>
            <a:chExt cx="1096484" cy="950748"/>
          </a:xfrm>
        </p:grpSpPr>
        <p:sp>
          <p:nvSpPr>
            <p:cNvPr id="14" name="Freeform 15"/>
            <p:cNvSpPr>
              <a:spLocks/>
            </p:cNvSpPr>
            <p:nvPr/>
          </p:nvSpPr>
          <p:spPr bwMode="auto">
            <a:xfrm>
              <a:off x="2575146" y="3632138"/>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Freeform 15"/>
            <p:cNvSpPr>
              <a:spLocks/>
            </p:cNvSpPr>
            <p:nvPr/>
          </p:nvSpPr>
          <p:spPr bwMode="auto">
            <a:xfrm>
              <a:off x="2652199" y="3698602"/>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03</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3" name="群組 12"/>
          <p:cNvGrpSpPr/>
          <p:nvPr/>
        </p:nvGrpSpPr>
        <p:grpSpPr>
          <a:xfrm>
            <a:off x="3446003" y="4154652"/>
            <a:ext cx="1096484" cy="950748"/>
            <a:chOff x="3446003" y="4154652"/>
            <a:chExt cx="1096484" cy="950748"/>
          </a:xfrm>
        </p:grpSpPr>
        <p:sp>
          <p:nvSpPr>
            <p:cNvPr id="17" name="Freeform 15"/>
            <p:cNvSpPr>
              <a:spLocks/>
            </p:cNvSpPr>
            <p:nvPr/>
          </p:nvSpPr>
          <p:spPr bwMode="auto">
            <a:xfrm>
              <a:off x="3446003" y="4154652"/>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Freeform 15"/>
            <p:cNvSpPr>
              <a:spLocks/>
            </p:cNvSpPr>
            <p:nvPr/>
          </p:nvSpPr>
          <p:spPr bwMode="auto">
            <a:xfrm>
              <a:off x="3523056" y="4221116"/>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04</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6" name="群組 15"/>
          <p:cNvGrpSpPr/>
          <p:nvPr/>
        </p:nvGrpSpPr>
        <p:grpSpPr>
          <a:xfrm>
            <a:off x="4316860" y="4677166"/>
            <a:ext cx="1096484" cy="950748"/>
            <a:chOff x="4316860" y="4677166"/>
            <a:chExt cx="1096484" cy="950748"/>
          </a:xfrm>
        </p:grpSpPr>
        <p:sp>
          <p:nvSpPr>
            <p:cNvPr id="20" name="Freeform 15"/>
            <p:cNvSpPr>
              <a:spLocks/>
            </p:cNvSpPr>
            <p:nvPr/>
          </p:nvSpPr>
          <p:spPr bwMode="auto">
            <a:xfrm>
              <a:off x="4316860" y="4677166"/>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Freeform 15"/>
            <p:cNvSpPr>
              <a:spLocks/>
            </p:cNvSpPr>
            <p:nvPr/>
          </p:nvSpPr>
          <p:spPr bwMode="auto">
            <a:xfrm>
              <a:off x="4393913" y="4743630"/>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05</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9" name="群組 18"/>
          <p:cNvGrpSpPr/>
          <p:nvPr/>
        </p:nvGrpSpPr>
        <p:grpSpPr>
          <a:xfrm>
            <a:off x="5187717" y="5199680"/>
            <a:ext cx="1096484" cy="950748"/>
            <a:chOff x="5187717" y="5199680"/>
            <a:chExt cx="1096484" cy="950748"/>
          </a:xfrm>
        </p:grpSpPr>
        <p:sp>
          <p:nvSpPr>
            <p:cNvPr id="23" name="Freeform 15"/>
            <p:cNvSpPr>
              <a:spLocks/>
            </p:cNvSpPr>
            <p:nvPr/>
          </p:nvSpPr>
          <p:spPr bwMode="auto">
            <a:xfrm>
              <a:off x="5187717" y="5199680"/>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Freeform 15"/>
            <p:cNvSpPr>
              <a:spLocks/>
            </p:cNvSpPr>
            <p:nvPr/>
          </p:nvSpPr>
          <p:spPr bwMode="auto">
            <a:xfrm>
              <a:off x="5264770" y="5266144"/>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06</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cxnSp>
        <p:nvCxnSpPr>
          <p:cNvPr id="25" name="直線接點 24"/>
          <p:cNvCxnSpPr/>
          <p:nvPr/>
        </p:nvCxnSpPr>
        <p:spPr>
          <a:xfrm rot="20700000" flipV="1">
            <a:off x="1641007" y="1962385"/>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6" name="直線接點 25"/>
          <p:cNvCxnSpPr/>
          <p:nvPr/>
        </p:nvCxnSpPr>
        <p:spPr>
          <a:xfrm rot="20700000" flipV="1">
            <a:off x="2505863" y="2484898"/>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7" name="直線接點 26"/>
          <p:cNvCxnSpPr/>
          <p:nvPr/>
        </p:nvCxnSpPr>
        <p:spPr>
          <a:xfrm rot="20700000" flipV="1">
            <a:off x="3370719" y="3007411"/>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8" name="直線接點 27"/>
          <p:cNvCxnSpPr/>
          <p:nvPr/>
        </p:nvCxnSpPr>
        <p:spPr>
          <a:xfrm rot="20700000" flipV="1">
            <a:off x="4235575" y="3529924"/>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9" name="直線接點 28"/>
          <p:cNvCxnSpPr/>
          <p:nvPr/>
        </p:nvCxnSpPr>
        <p:spPr>
          <a:xfrm rot="20700000" flipV="1">
            <a:off x="5100431" y="4052437"/>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0" name="直線接點 29"/>
          <p:cNvCxnSpPr/>
          <p:nvPr/>
        </p:nvCxnSpPr>
        <p:spPr>
          <a:xfrm rot="20700000" flipV="1">
            <a:off x="5965287" y="4574950"/>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1" name="矩形 30"/>
          <p:cNvSpPr/>
          <p:nvPr/>
        </p:nvSpPr>
        <p:spPr>
          <a:xfrm>
            <a:off x="2114169" y="1747218"/>
            <a:ext cx="3706945"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2" name="矩形 31"/>
          <p:cNvSpPr/>
          <p:nvPr/>
        </p:nvSpPr>
        <p:spPr>
          <a:xfrm>
            <a:off x="2977517" y="2268463"/>
            <a:ext cx="3706945"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3" name="矩形 32"/>
          <p:cNvSpPr/>
          <p:nvPr/>
        </p:nvSpPr>
        <p:spPr>
          <a:xfrm>
            <a:off x="3840865" y="2789708"/>
            <a:ext cx="3706945"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4" name="矩形 33"/>
          <p:cNvSpPr/>
          <p:nvPr/>
        </p:nvSpPr>
        <p:spPr>
          <a:xfrm>
            <a:off x="4704213" y="3310953"/>
            <a:ext cx="3706945"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5" name="矩形 34"/>
          <p:cNvSpPr/>
          <p:nvPr/>
        </p:nvSpPr>
        <p:spPr>
          <a:xfrm>
            <a:off x="5567562" y="3755996"/>
            <a:ext cx="311924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6" name="矩形 35"/>
          <p:cNvSpPr/>
          <p:nvPr/>
        </p:nvSpPr>
        <p:spPr>
          <a:xfrm>
            <a:off x="6430911" y="4353443"/>
            <a:ext cx="225589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135</a:t>
            </a:fld>
            <a:endParaRPr lang="zh-TW" altLang="en-US"/>
          </a:p>
        </p:txBody>
      </p:sp>
    </p:spTree>
    <p:extLst>
      <p:ext uri="{BB962C8B-B14F-4D97-AF65-F5344CB8AC3E}">
        <p14:creationId xmlns:p14="http://schemas.microsoft.com/office/powerpoint/2010/main" val="68103359"/>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a:spLocks/>
          </p:cNvSpPr>
          <p:nvPr/>
        </p:nvSpPr>
        <p:spPr bwMode="auto">
          <a:xfrm>
            <a:off x="2950235" y="1865919"/>
            <a:ext cx="4304320"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矩形 8"/>
          <p:cNvSpPr/>
          <p:nvPr/>
        </p:nvSpPr>
        <p:spPr>
          <a:xfrm>
            <a:off x="7254555" y="1865918"/>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a:spLocks/>
          </p:cNvSpPr>
          <p:nvPr/>
        </p:nvSpPr>
        <p:spPr bwMode="auto">
          <a:xfrm>
            <a:off x="1635445" y="1635322"/>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手繪多邊形 10"/>
          <p:cNvSpPr>
            <a:spLocks/>
          </p:cNvSpPr>
          <p:nvPr/>
        </p:nvSpPr>
        <p:spPr bwMode="auto">
          <a:xfrm flipH="1">
            <a:off x="1889445" y="3415319"/>
            <a:ext cx="4304320"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矩形 11"/>
          <p:cNvSpPr/>
          <p:nvPr/>
        </p:nvSpPr>
        <p:spPr>
          <a:xfrm flipH="1">
            <a:off x="1635445" y="3415318"/>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a:spLocks/>
          </p:cNvSpPr>
          <p:nvPr/>
        </p:nvSpPr>
        <p:spPr bwMode="auto">
          <a:xfrm flipH="1">
            <a:off x="5932359" y="3184722"/>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手繪多邊形 13"/>
          <p:cNvSpPr>
            <a:spLocks/>
          </p:cNvSpPr>
          <p:nvPr/>
        </p:nvSpPr>
        <p:spPr bwMode="auto">
          <a:xfrm>
            <a:off x="2950235" y="4964719"/>
            <a:ext cx="4304320"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矩形 14"/>
          <p:cNvSpPr/>
          <p:nvPr/>
        </p:nvSpPr>
        <p:spPr>
          <a:xfrm>
            <a:off x="7254555" y="4964718"/>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a:spLocks/>
          </p:cNvSpPr>
          <p:nvPr/>
        </p:nvSpPr>
        <p:spPr bwMode="auto">
          <a:xfrm>
            <a:off x="1635445" y="4734122"/>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矩形 16"/>
          <p:cNvSpPr/>
          <p:nvPr/>
        </p:nvSpPr>
        <p:spPr>
          <a:xfrm>
            <a:off x="3301730" y="1949340"/>
            <a:ext cx="3601329" cy="738664"/>
          </a:xfrm>
          <a:prstGeom prst="rect">
            <a:avLst/>
          </a:prstGeom>
        </p:spPr>
        <p:txBody>
          <a:bodyPr wrap="square">
            <a:spAutoFit/>
          </a:bodyPr>
          <a:lstStyle/>
          <a:p>
            <a:pPr>
              <a:defRPr/>
            </a:pPr>
            <a:r>
              <a:rPr lang="en-US" altLang="zh-TW" sz="1400" dirty="0"/>
              <a:t>The quick brown fox jumps over the lazy dog. The quick brown fox jumps over the lazy dog. </a:t>
            </a:r>
            <a:endParaRPr lang="zh-TW" altLang="en-US" sz="1400" dirty="0"/>
          </a:p>
        </p:txBody>
      </p:sp>
      <p:sp>
        <p:nvSpPr>
          <p:cNvPr id="18" name="矩形 17"/>
          <p:cNvSpPr/>
          <p:nvPr/>
        </p:nvSpPr>
        <p:spPr>
          <a:xfrm>
            <a:off x="3301730" y="5037544"/>
            <a:ext cx="3601329" cy="738664"/>
          </a:xfrm>
          <a:prstGeom prst="rect">
            <a:avLst/>
          </a:prstGeom>
        </p:spPr>
        <p:txBody>
          <a:bodyPr wrap="square">
            <a:spAutoFit/>
          </a:bodyPr>
          <a:lstStyle/>
          <a:p>
            <a:pPr>
              <a:defRPr/>
            </a:pPr>
            <a:r>
              <a:rPr lang="en-US" altLang="zh-TW" sz="1400" dirty="0"/>
              <a:t>The quick brown fox jumps over the lazy dog. The quick brown fox jumps over the lazy dog. </a:t>
            </a:r>
            <a:endParaRPr lang="zh-TW" altLang="en-US" sz="1400" dirty="0"/>
          </a:p>
        </p:txBody>
      </p:sp>
      <p:sp>
        <p:nvSpPr>
          <p:cNvPr id="19" name="矩形 18"/>
          <p:cNvSpPr/>
          <p:nvPr/>
        </p:nvSpPr>
        <p:spPr>
          <a:xfrm>
            <a:off x="2240940" y="3484215"/>
            <a:ext cx="3601329" cy="738664"/>
          </a:xfrm>
          <a:prstGeom prst="rect">
            <a:avLst/>
          </a:prstGeom>
        </p:spPr>
        <p:txBody>
          <a:bodyPr wrap="square">
            <a:spAutoFit/>
          </a:bodyPr>
          <a:lstStyle/>
          <a:p>
            <a:pPr>
              <a:defRPr/>
            </a:pPr>
            <a:r>
              <a:rPr lang="en-US" altLang="zh-TW" sz="1400" dirty="0"/>
              <a:t>The quick brown fox jumps over the lazy dog. The quick brown fox jumps over the lazy dog. </a:t>
            </a:r>
            <a:endParaRPr lang="zh-TW" altLang="en-US" sz="1400" dirty="0"/>
          </a:p>
        </p:txBody>
      </p:sp>
      <p:sp>
        <p:nvSpPr>
          <p:cNvPr id="20" name="手繪多邊形 19"/>
          <p:cNvSpPr>
            <a:spLocks/>
          </p:cNvSpPr>
          <p:nvPr/>
        </p:nvSpPr>
        <p:spPr bwMode="auto">
          <a:xfrm>
            <a:off x="2164875" y="2012303"/>
            <a:ext cx="517336" cy="517358"/>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nvGrpSpPr>
          <p:cNvPr id="35" name="群組 34"/>
          <p:cNvGrpSpPr/>
          <p:nvPr/>
        </p:nvGrpSpPr>
        <p:grpSpPr>
          <a:xfrm>
            <a:off x="6440150" y="3610233"/>
            <a:ext cx="523912" cy="428368"/>
            <a:chOff x="6504158" y="3662568"/>
            <a:chExt cx="395895" cy="323697"/>
          </a:xfrm>
        </p:grpSpPr>
        <p:sp>
          <p:nvSpPr>
            <p:cNvPr id="26" name="Freeform 101"/>
            <p:cNvSpPr>
              <a:spLocks/>
            </p:cNvSpPr>
            <p:nvPr/>
          </p:nvSpPr>
          <p:spPr bwMode="auto">
            <a:xfrm flipH="1">
              <a:off x="6841960" y="3900237"/>
              <a:ext cx="58093" cy="86028"/>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手繪多邊形 26"/>
            <p:cNvSpPr>
              <a:spLocks/>
            </p:cNvSpPr>
            <p:nvPr/>
          </p:nvSpPr>
          <p:spPr bwMode="auto">
            <a:xfrm flipH="1">
              <a:off x="6504158" y="3662568"/>
              <a:ext cx="357484" cy="318706"/>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grpSp>
        <p:nvGrpSpPr>
          <p:cNvPr id="3" name="群組 2"/>
          <p:cNvGrpSpPr/>
          <p:nvPr/>
        </p:nvGrpSpPr>
        <p:grpSpPr>
          <a:xfrm>
            <a:off x="2155804" y="5179602"/>
            <a:ext cx="535478" cy="454547"/>
            <a:chOff x="2155804" y="5179602"/>
            <a:chExt cx="535478" cy="454547"/>
          </a:xfrm>
          <a:solidFill>
            <a:schemeClr val="tx1"/>
          </a:solidFill>
        </p:grpSpPr>
        <p:sp>
          <p:nvSpPr>
            <p:cNvPr id="29" name="Freeform 125"/>
            <p:cNvSpPr>
              <a:spLocks/>
            </p:cNvSpPr>
            <p:nvPr/>
          </p:nvSpPr>
          <p:spPr bwMode="auto">
            <a:xfrm>
              <a:off x="2557308" y="5540640"/>
              <a:ext cx="133974" cy="93509"/>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0" name="Freeform 146"/>
            <p:cNvSpPr>
              <a:spLocks/>
            </p:cNvSpPr>
            <p:nvPr/>
          </p:nvSpPr>
          <p:spPr bwMode="auto">
            <a:xfrm>
              <a:off x="2155804" y="5540010"/>
              <a:ext cx="134184" cy="92461"/>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1" name="Freeform 147"/>
            <p:cNvSpPr>
              <a:spLocks/>
            </p:cNvSpPr>
            <p:nvPr/>
          </p:nvSpPr>
          <p:spPr bwMode="auto">
            <a:xfrm>
              <a:off x="2356031" y="5540640"/>
              <a:ext cx="133345" cy="92042"/>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2" name="Freeform 151"/>
            <p:cNvSpPr>
              <a:spLocks/>
            </p:cNvSpPr>
            <p:nvPr/>
          </p:nvSpPr>
          <p:spPr bwMode="auto">
            <a:xfrm>
              <a:off x="2209268" y="5300367"/>
              <a:ext cx="427921" cy="213016"/>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3" name="Freeform 161"/>
            <p:cNvSpPr>
              <a:spLocks/>
            </p:cNvSpPr>
            <p:nvPr/>
          </p:nvSpPr>
          <p:spPr bwMode="auto">
            <a:xfrm>
              <a:off x="2356032" y="5179602"/>
              <a:ext cx="133974" cy="9434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spTree>
    <p:extLst>
      <p:ext uri="{BB962C8B-B14F-4D97-AF65-F5344CB8AC3E}">
        <p14:creationId xmlns:p14="http://schemas.microsoft.com/office/powerpoint/2010/main" val="606561373"/>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1410345" y="247777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9" name="橢圓 8"/>
          <p:cNvSpPr/>
          <p:nvPr/>
        </p:nvSpPr>
        <p:spPr>
          <a:xfrm>
            <a:off x="575955" y="1982506"/>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0" name="直線接點 9"/>
          <p:cNvCxnSpPr/>
          <p:nvPr/>
        </p:nvCxnSpPr>
        <p:spPr>
          <a:xfrm>
            <a:off x="998865" y="239970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1" name="文字方塊 88"/>
          <p:cNvSpPr txBox="1"/>
          <p:nvPr/>
        </p:nvSpPr>
        <p:spPr>
          <a:xfrm>
            <a:off x="1410345" y="193482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2" name="矩形 11"/>
          <p:cNvSpPr/>
          <p:nvPr/>
        </p:nvSpPr>
        <p:spPr>
          <a:xfrm>
            <a:off x="1410345" y="395224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575955" y="3456976"/>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998865" y="387417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410345" y="340929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6" name="矩形 15"/>
          <p:cNvSpPr/>
          <p:nvPr/>
        </p:nvSpPr>
        <p:spPr>
          <a:xfrm>
            <a:off x="1410345" y="542671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575955" y="4931446"/>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998865" y="534864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410345" y="488376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pic>
        <p:nvPicPr>
          <p:cNvPr id="20" name="圖片 1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83943" y="1460500"/>
            <a:ext cx="4184102" cy="4800600"/>
          </a:xfrm>
          <a:prstGeom prst="rect">
            <a:avLst/>
          </a:prstGeom>
        </p:spPr>
      </p:pic>
    </p:spTree>
    <p:extLst>
      <p:ext uri="{BB962C8B-B14F-4D97-AF65-F5344CB8AC3E}">
        <p14:creationId xmlns:p14="http://schemas.microsoft.com/office/powerpoint/2010/main" val="621521156"/>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888277" y="1561822"/>
            <a:ext cx="1192874" cy="605773"/>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1</a:t>
            </a:r>
            <a:endParaRPr lang="en-US" sz="3600" dirty="0"/>
          </a:p>
        </p:txBody>
      </p:sp>
      <p:sp>
        <p:nvSpPr>
          <p:cNvPr id="9" name="手繪多邊形 8"/>
          <p:cNvSpPr/>
          <p:nvPr/>
        </p:nvSpPr>
        <p:spPr>
          <a:xfrm>
            <a:off x="391328" y="1819156"/>
            <a:ext cx="2186772" cy="209675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 name="手繪多邊形 10"/>
          <p:cNvSpPr/>
          <p:nvPr/>
        </p:nvSpPr>
        <p:spPr>
          <a:xfrm>
            <a:off x="3352077" y="1561822"/>
            <a:ext cx="1192874" cy="605773"/>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2</a:t>
            </a:r>
            <a:endParaRPr lang="en-US" sz="3600" dirty="0"/>
          </a:p>
        </p:txBody>
      </p:sp>
      <p:sp>
        <p:nvSpPr>
          <p:cNvPr id="12" name="手繪多邊形 11"/>
          <p:cNvSpPr/>
          <p:nvPr/>
        </p:nvSpPr>
        <p:spPr>
          <a:xfrm>
            <a:off x="2855128" y="1819156"/>
            <a:ext cx="2186772" cy="209675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手繪多邊形 13"/>
          <p:cNvSpPr/>
          <p:nvPr/>
        </p:nvSpPr>
        <p:spPr>
          <a:xfrm>
            <a:off x="5815877" y="1561822"/>
            <a:ext cx="1192874" cy="605773"/>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3</a:t>
            </a:r>
            <a:endParaRPr lang="en-US" sz="3600" dirty="0"/>
          </a:p>
        </p:txBody>
      </p:sp>
      <p:sp>
        <p:nvSpPr>
          <p:cNvPr id="15" name="手繪多邊形 14"/>
          <p:cNvSpPr/>
          <p:nvPr/>
        </p:nvSpPr>
        <p:spPr>
          <a:xfrm>
            <a:off x="5318928" y="1819156"/>
            <a:ext cx="2186772" cy="209675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手繪多邊形 16"/>
          <p:cNvSpPr/>
          <p:nvPr/>
        </p:nvSpPr>
        <p:spPr>
          <a:xfrm>
            <a:off x="2132877" y="3619222"/>
            <a:ext cx="1192874" cy="605773"/>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4</a:t>
            </a:r>
            <a:endParaRPr lang="en-US" sz="3600" dirty="0"/>
          </a:p>
        </p:txBody>
      </p:sp>
      <p:sp>
        <p:nvSpPr>
          <p:cNvPr id="18" name="手繪多邊形 17"/>
          <p:cNvSpPr/>
          <p:nvPr/>
        </p:nvSpPr>
        <p:spPr>
          <a:xfrm>
            <a:off x="1635928" y="3876556"/>
            <a:ext cx="2186772" cy="209675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手繪多邊形 19"/>
          <p:cNvSpPr/>
          <p:nvPr/>
        </p:nvSpPr>
        <p:spPr>
          <a:xfrm>
            <a:off x="4596677" y="3619222"/>
            <a:ext cx="1192874" cy="605773"/>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5</a:t>
            </a:r>
            <a:endParaRPr lang="en-US" sz="3600" dirty="0"/>
          </a:p>
        </p:txBody>
      </p:sp>
      <p:sp>
        <p:nvSpPr>
          <p:cNvPr id="21" name="手繪多邊形 20"/>
          <p:cNvSpPr/>
          <p:nvPr/>
        </p:nvSpPr>
        <p:spPr>
          <a:xfrm>
            <a:off x="4099728" y="3876556"/>
            <a:ext cx="2186772" cy="209675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3" name="手繪多邊形 22"/>
          <p:cNvSpPr/>
          <p:nvPr/>
        </p:nvSpPr>
        <p:spPr>
          <a:xfrm>
            <a:off x="7060477" y="3619222"/>
            <a:ext cx="1192874" cy="605773"/>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6</a:t>
            </a:r>
            <a:endParaRPr lang="en-US" sz="3600" dirty="0"/>
          </a:p>
        </p:txBody>
      </p:sp>
      <p:sp>
        <p:nvSpPr>
          <p:cNvPr id="24" name="手繪多邊形 23"/>
          <p:cNvSpPr/>
          <p:nvPr/>
        </p:nvSpPr>
        <p:spPr>
          <a:xfrm>
            <a:off x="6563528" y="3876556"/>
            <a:ext cx="2186772" cy="209675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矩形 18"/>
          <p:cNvSpPr/>
          <p:nvPr/>
        </p:nvSpPr>
        <p:spPr>
          <a:xfrm>
            <a:off x="594913" y="2276118"/>
            <a:ext cx="1763265"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2" name="矩形 21"/>
          <p:cNvSpPr/>
          <p:nvPr/>
        </p:nvSpPr>
        <p:spPr>
          <a:xfrm>
            <a:off x="3066881" y="2276118"/>
            <a:ext cx="1763265"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5" name="矩形 24"/>
          <p:cNvSpPr/>
          <p:nvPr/>
        </p:nvSpPr>
        <p:spPr>
          <a:xfrm>
            <a:off x="5538849" y="2276118"/>
            <a:ext cx="1763265"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6" name="矩形 25"/>
          <p:cNvSpPr/>
          <p:nvPr/>
        </p:nvSpPr>
        <p:spPr>
          <a:xfrm>
            <a:off x="1841254" y="4298950"/>
            <a:ext cx="1763265"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7" name="矩形 26"/>
          <p:cNvSpPr/>
          <p:nvPr/>
        </p:nvSpPr>
        <p:spPr>
          <a:xfrm>
            <a:off x="4313222" y="4298950"/>
            <a:ext cx="1763265"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8" name="矩形 27"/>
          <p:cNvSpPr/>
          <p:nvPr/>
        </p:nvSpPr>
        <p:spPr>
          <a:xfrm>
            <a:off x="6785190" y="4298950"/>
            <a:ext cx="1763265"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31073921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2061953" y="1805487"/>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手繪多邊形 13"/>
          <p:cNvSpPr/>
          <p:nvPr/>
        </p:nvSpPr>
        <p:spPr>
          <a:xfrm>
            <a:off x="4913739" y="1805487"/>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手繪多邊形 20"/>
          <p:cNvSpPr/>
          <p:nvPr/>
        </p:nvSpPr>
        <p:spPr>
          <a:xfrm>
            <a:off x="2061953" y="4537801"/>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手繪多邊形 23"/>
          <p:cNvSpPr/>
          <p:nvPr/>
        </p:nvSpPr>
        <p:spPr>
          <a:xfrm>
            <a:off x="4913739" y="4537801"/>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群組 1"/>
          <p:cNvGrpSpPr/>
          <p:nvPr/>
        </p:nvGrpSpPr>
        <p:grpSpPr>
          <a:xfrm>
            <a:off x="2345041" y="1384974"/>
            <a:ext cx="1602392" cy="843148"/>
            <a:chOff x="2345041" y="1384974"/>
            <a:chExt cx="1602392" cy="843148"/>
          </a:xfrm>
        </p:grpSpPr>
        <p:sp>
          <p:nvSpPr>
            <p:cNvPr id="12" name="手繪多邊形 11"/>
            <p:cNvSpPr/>
            <p:nvPr/>
          </p:nvSpPr>
          <p:spPr>
            <a:xfrm>
              <a:off x="2345041" y="1384974"/>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手繪多邊形 26"/>
            <p:cNvSpPr>
              <a:spLocks/>
            </p:cNvSpPr>
            <p:nvPr/>
          </p:nvSpPr>
          <p:spPr bwMode="auto">
            <a:xfrm flipH="1">
              <a:off x="3000758" y="1567564"/>
              <a:ext cx="261404" cy="482800"/>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 name="群組 2"/>
          <p:cNvGrpSpPr/>
          <p:nvPr/>
        </p:nvGrpSpPr>
        <p:grpSpPr>
          <a:xfrm>
            <a:off x="5196827" y="1384974"/>
            <a:ext cx="1602392" cy="843148"/>
            <a:chOff x="5196827" y="1384974"/>
            <a:chExt cx="1602392" cy="843148"/>
          </a:xfrm>
        </p:grpSpPr>
        <p:sp>
          <p:nvSpPr>
            <p:cNvPr id="13" name="手繪多邊形 12"/>
            <p:cNvSpPr/>
            <p:nvPr/>
          </p:nvSpPr>
          <p:spPr>
            <a:xfrm>
              <a:off x="5196827" y="1384974"/>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群組 27"/>
            <p:cNvGrpSpPr/>
            <p:nvPr/>
          </p:nvGrpSpPr>
          <p:grpSpPr>
            <a:xfrm>
              <a:off x="5766478" y="1567564"/>
              <a:ext cx="444396" cy="411402"/>
              <a:chOff x="3465568" y="3017598"/>
              <a:chExt cx="444396" cy="411402"/>
            </a:xfrm>
          </p:grpSpPr>
          <p:sp>
            <p:nvSpPr>
              <p:cNvPr id="39" name="手繪多邊形 38"/>
              <p:cNvSpPr>
                <a:spLocks/>
              </p:cNvSpPr>
              <p:nvPr/>
            </p:nvSpPr>
            <p:spPr bwMode="auto">
              <a:xfrm>
                <a:off x="3465568" y="3017598"/>
                <a:ext cx="444396" cy="411402"/>
              </a:xfrm>
              <a:custGeom>
                <a:avLst/>
                <a:gdLst>
                  <a:gd name="connsiteX0" fmla="*/ 3279604 w 4024562"/>
                  <a:gd name="connsiteY0" fmla="*/ 782553 h 3725753"/>
                  <a:gd name="connsiteX1" fmla="*/ 2726828 w 4024562"/>
                  <a:gd name="connsiteY1" fmla="*/ 1290975 h 3725753"/>
                  <a:gd name="connsiteX2" fmla="*/ 2165310 w 4024562"/>
                  <a:gd name="connsiteY2" fmla="*/ 1834013 h 3725753"/>
                  <a:gd name="connsiteX3" fmla="*/ 1420580 w 4024562"/>
                  <a:gd name="connsiteY3" fmla="*/ 2564667 h 3725753"/>
                  <a:gd name="connsiteX4" fmla="*/ 1489690 w 4024562"/>
                  <a:gd name="connsiteY4" fmla="*/ 2809899 h 3725753"/>
                  <a:gd name="connsiteX5" fmla="*/ 1602712 w 4024562"/>
                  <a:gd name="connsiteY5" fmla="*/ 3140116 h 3725753"/>
                  <a:gd name="connsiteX6" fmla="*/ 1642306 w 4024562"/>
                  <a:gd name="connsiteY6" fmla="*/ 3259310 h 3725753"/>
                  <a:gd name="connsiteX7" fmla="*/ 1681182 w 4024562"/>
                  <a:gd name="connsiteY7" fmla="*/ 3254269 h 3725753"/>
                  <a:gd name="connsiteX8" fmla="*/ 1758930 w 4024562"/>
                  <a:gd name="connsiteY8" fmla="*/ 2901366 h 3725753"/>
                  <a:gd name="connsiteX9" fmla="*/ 1833440 w 4024562"/>
                  <a:gd name="connsiteY9" fmla="*/ 2691064 h 3725753"/>
                  <a:gd name="connsiteX10" fmla="*/ 2073884 w 4024562"/>
                  <a:gd name="connsiteY10" fmla="*/ 2377772 h 3725753"/>
                  <a:gd name="connsiteX11" fmla="*/ 2893484 w 4024562"/>
                  <a:gd name="connsiteY11" fmla="*/ 1310780 h 3725753"/>
                  <a:gd name="connsiteX12" fmla="*/ 3119532 w 4024562"/>
                  <a:gd name="connsiteY12" fmla="*/ 1015854 h 3725753"/>
                  <a:gd name="connsiteX13" fmla="*/ 3282948 w 4024562"/>
                  <a:gd name="connsiteY13" fmla="*/ 791148 h 3725753"/>
                  <a:gd name="connsiteX14" fmla="*/ 3279604 w 4024562"/>
                  <a:gd name="connsiteY14" fmla="*/ 782553 h 3725753"/>
                  <a:gd name="connsiteX15" fmla="*/ 3262868 w 4024562"/>
                  <a:gd name="connsiteY15" fmla="*/ 546013 h 3725753"/>
                  <a:gd name="connsiteX16" fmla="*/ 3194708 w 4024562"/>
                  <a:gd name="connsiteY16" fmla="*/ 575324 h 3725753"/>
                  <a:gd name="connsiteX17" fmla="*/ 2891446 w 4024562"/>
                  <a:gd name="connsiteY17" fmla="*/ 736691 h 3725753"/>
                  <a:gd name="connsiteX18" fmla="*/ 2586384 w 4024562"/>
                  <a:gd name="connsiteY18" fmla="*/ 899138 h 3725753"/>
                  <a:gd name="connsiteX19" fmla="*/ 2271596 w 4024562"/>
                  <a:gd name="connsiteY19" fmla="*/ 1066989 h 3725753"/>
                  <a:gd name="connsiteX20" fmla="*/ 1803738 w 4024562"/>
                  <a:gd name="connsiteY20" fmla="*/ 1316603 h 3725753"/>
                  <a:gd name="connsiteX21" fmla="*/ 1509122 w 4024562"/>
                  <a:gd name="connsiteY21" fmla="*/ 1474008 h 3725753"/>
                  <a:gd name="connsiteX22" fmla="*/ 1193974 w 4024562"/>
                  <a:gd name="connsiteY22" fmla="*/ 1642219 h 3725753"/>
                  <a:gd name="connsiteX23" fmla="*/ 347220 w 4024562"/>
                  <a:gd name="connsiteY23" fmla="*/ 2107590 h 3725753"/>
                  <a:gd name="connsiteX24" fmla="*/ 553596 w 4024562"/>
                  <a:gd name="connsiteY24" fmla="*/ 2201240 h 3725753"/>
                  <a:gd name="connsiteX25" fmla="*/ 985438 w 4024562"/>
                  <a:gd name="connsiteY25" fmla="*/ 2348920 h 3725753"/>
                  <a:gd name="connsiteX26" fmla="*/ 1265288 w 4024562"/>
                  <a:gd name="connsiteY26" fmla="*/ 2438608 h 3725753"/>
                  <a:gd name="connsiteX27" fmla="*/ 1499758 w 4024562"/>
                  <a:gd name="connsiteY27" fmla="*/ 2238340 h 3725753"/>
                  <a:gd name="connsiteX28" fmla="*/ 2023080 w 4024562"/>
                  <a:gd name="connsiteY28" fmla="*/ 1748476 h 3725753"/>
                  <a:gd name="connsiteX29" fmla="*/ 2418906 w 4024562"/>
                  <a:gd name="connsiteY29" fmla="*/ 1376756 h 3725753"/>
                  <a:gd name="connsiteX30" fmla="*/ 2678226 w 4024562"/>
                  <a:gd name="connsiteY30" fmla="*/ 1132544 h 3725753"/>
                  <a:gd name="connsiteX31" fmla="*/ 3282948 w 4024562"/>
                  <a:gd name="connsiteY31" fmla="*/ 558034 h 3725753"/>
                  <a:gd name="connsiteX32" fmla="*/ 3262868 w 4024562"/>
                  <a:gd name="connsiteY32" fmla="*/ 546013 h 3725753"/>
                  <a:gd name="connsiteX33" fmla="*/ 3764628 w 4024562"/>
                  <a:gd name="connsiteY33" fmla="*/ 462317 h 3725753"/>
                  <a:gd name="connsiteX34" fmla="*/ 3408840 w 4024562"/>
                  <a:gd name="connsiteY34" fmla="*/ 900426 h 3725753"/>
                  <a:gd name="connsiteX35" fmla="*/ 2375372 w 4024562"/>
                  <a:gd name="connsiteY35" fmla="*/ 2269350 h 3725753"/>
                  <a:gd name="connsiteX36" fmla="*/ 2065548 w 4024562"/>
                  <a:gd name="connsiteY36" fmla="*/ 2700220 h 3725753"/>
                  <a:gd name="connsiteX37" fmla="*/ 2429348 w 4024562"/>
                  <a:gd name="connsiteY37" fmla="*/ 2840964 h 3725753"/>
                  <a:gd name="connsiteX38" fmla="*/ 3160548 w 4024562"/>
                  <a:gd name="connsiteY38" fmla="*/ 3093296 h 3725753"/>
                  <a:gd name="connsiteX39" fmla="*/ 3330392 w 4024562"/>
                  <a:gd name="connsiteY39" fmla="*/ 3149449 h 3725753"/>
                  <a:gd name="connsiteX40" fmla="*/ 3351984 w 4024562"/>
                  <a:gd name="connsiteY40" fmla="*/ 3132531 h 3725753"/>
                  <a:gd name="connsiteX41" fmla="*/ 3404880 w 4024562"/>
                  <a:gd name="connsiteY41" fmla="*/ 2830166 h 3725753"/>
                  <a:gd name="connsiteX42" fmla="*/ 3434388 w 4024562"/>
                  <a:gd name="connsiteY42" fmla="*/ 2642267 h 3725753"/>
                  <a:gd name="connsiteX43" fmla="*/ 3464976 w 4024562"/>
                  <a:gd name="connsiteY43" fmla="*/ 2449329 h 3725753"/>
                  <a:gd name="connsiteX44" fmla="*/ 3505996 w 4024562"/>
                  <a:gd name="connsiteY44" fmla="*/ 2190159 h 3725753"/>
                  <a:gd name="connsiteX45" fmla="*/ 3567528 w 4024562"/>
                  <a:gd name="connsiteY45" fmla="*/ 1793844 h 3725753"/>
                  <a:gd name="connsiteX46" fmla="*/ 3592720 w 4024562"/>
                  <a:gd name="connsiteY46" fmla="*/ 1636542 h 3725753"/>
                  <a:gd name="connsiteX47" fmla="*/ 3627984 w 4024562"/>
                  <a:gd name="connsiteY47" fmla="*/ 1418047 h 3725753"/>
                  <a:gd name="connsiteX48" fmla="*/ 3654252 w 4024562"/>
                  <a:gd name="connsiteY48" fmla="*/ 1255705 h 3725753"/>
                  <a:gd name="connsiteX49" fmla="*/ 3668284 w 4024562"/>
                  <a:gd name="connsiteY49" fmla="*/ 1158876 h 3725753"/>
                  <a:gd name="connsiteX50" fmla="*/ 3697792 w 4024562"/>
                  <a:gd name="connsiteY50" fmla="*/ 965938 h 3725753"/>
                  <a:gd name="connsiteX51" fmla="*/ 3772280 w 4024562"/>
                  <a:gd name="connsiteY51" fmla="*/ 488993 h 3725753"/>
                  <a:gd name="connsiteX52" fmla="*/ 3764628 w 4024562"/>
                  <a:gd name="connsiteY52" fmla="*/ 462317 h 3725753"/>
                  <a:gd name="connsiteX53" fmla="*/ 3932356 w 4024562"/>
                  <a:gd name="connsiteY53" fmla="*/ 899 h 3725753"/>
                  <a:gd name="connsiteX54" fmla="*/ 3993360 w 4024562"/>
                  <a:gd name="connsiteY54" fmla="*/ 27902 h 3725753"/>
                  <a:gd name="connsiteX55" fmla="*/ 4014604 w 4024562"/>
                  <a:gd name="connsiteY55" fmla="*/ 174855 h 3725753"/>
                  <a:gd name="connsiteX56" fmla="*/ 3952668 w 4024562"/>
                  <a:gd name="connsiteY56" fmla="*/ 548360 h 3725753"/>
                  <a:gd name="connsiteX57" fmla="*/ 3922784 w 4024562"/>
                  <a:gd name="connsiteY57" fmla="*/ 736373 h 3725753"/>
                  <a:gd name="connsiteX58" fmla="*/ 3908380 w 4024562"/>
                  <a:gd name="connsiteY58" fmla="*/ 827859 h 3725753"/>
                  <a:gd name="connsiteX59" fmla="*/ 3883172 w 4024562"/>
                  <a:gd name="connsiteY59" fmla="*/ 995702 h 3725753"/>
                  <a:gd name="connsiteX60" fmla="*/ 3820880 w 4024562"/>
                  <a:gd name="connsiteY60" fmla="*/ 1381814 h 3725753"/>
                  <a:gd name="connsiteX61" fmla="*/ 3791352 w 4024562"/>
                  <a:gd name="connsiteY61" fmla="*/ 1569827 h 3725753"/>
                  <a:gd name="connsiteX62" fmla="*/ 3760384 w 4024562"/>
                  <a:gd name="connsiteY62" fmla="*/ 1768286 h 3725753"/>
                  <a:gd name="connsiteX63" fmla="*/ 3740580 w 4024562"/>
                  <a:gd name="connsiteY63" fmla="*/ 1895429 h 3725753"/>
                  <a:gd name="connsiteX64" fmla="*/ 3719332 w 4024562"/>
                  <a:gd name="connsiteY64" fmla="*/ 2022212 h 3725753"/>
                  <a:gd name="connsiteX65" fmla="*/ 3688728 w 4024562"/>
                  <a:gd name="connsiteY65" fmla="*/ 2215628 h 3725753"/>
                  <a:gd name="connsiteX66" fmla="*/ 3658120 w 4024562"/>
                  <a:gd name="connsiteY66" fmla="*/ 2408684 h 3725753"/>
                  <a:gd name="connsiteX67" fmla="*/ 3571336 w 4024562"/>
                  <a:gd name="connsiteY67" fmla="*/ 2957596 h 3725753"/>
                  <a:gd name="connsiteX68" fmla="*/ 3546492 w 4024562"/>
                  <a:gd name="connsiteY68" fmla="*/ 3114995 h 3725753"/>
                  <a:gd name="connsiteX69" fmla="*/ 3494640 w 4024562"/>
                  <a:gd name="connsiteY69" fmla="*/ 3337946 h 3725753"/>
                  <a:gd name="connsiteX70" fmla="*/ 3372212 w 4024562"/>
                  <a:gd name="connsiteY70" fmla="*/ 3360276 h 3725753"/>
                  <a:gd name="connsiteX71" fmla="*/ 3089184 w 4024562"/>
                  <a:gd name="connsiteY71" fmla="*/ 3262308 h 3725753"/>
                  <a:gd name="connsiteX72" fmla="*/ 2794632 w 4024562"/>
                  <a:gd name="connsiteY72" fmla="*/ 3160738 h 3725753"/>
                  <a:gd name="connsiteX73" fmla="*/ 2587940 w 4024562"/>
                  <a:gd name="connsiteY73" fmla="*/ 3089782 h 3725753"/>
                  <a:gd name="connsiteX74" fmla="*/ 2423380 w 4024562"/>
                  <a:gd name="connsiteY74" fmla="*/ 3040798 h 3725753"/>
                  <a:gd name="connsiteX75" fmla="*/ 2064016 w 4024562"/>
                  <a:gd name="connsiteY75" fmla="*/ 3381888 h 3725753"/>
                  <a:gd name="connsiteX76" fmla="*/ 1708608 w 4024562"/>
                  <a:gd name="connsiteY76" fmla="*/ 3719736 h 3725753"/>
                  <a:gd name="connsiteX77" fmla="*/ 1685204 w 4024562"/>
                  <a:gd name="connsiteY77" fmla="*/ 3725138 h 3725753"/>
                  <a:gd name="connsiteX78" fmla="*/ 1636592 w 4024562"/>
                  <a:gd name="connsiteY78" fmla="*/ 3712172 h 3725753"/>
                  <a:gd name="connsiteX79" fmla="*/ 1331600 w 4024562"/>
                  <a:gd name="connsiteY79" fmla="*/ 2881239 h 3725753"/>
                  <a:gd name="connsiteX80" fmla="*/ 1253100 w 4024562"/>
                  <a:gd name="connsiteY80" fmla="*/ 2656127 h 3725753"/>
                  <a:gd name="connsiteX81" fmla="*/ 1077020 w 4024562"/>
                  <a:gd name="connsiteY81" fmla="*/ 2562840 h 3725753"/>
                  <a:gd name="connsiteX82" fmla="*/ 787508 w 4024562"/>
                  <a:gd name="connsiteY82" fmla="*/ 2464512 h 3725753"/>
                  <a:gd name="connsiteX83" fmla="*/ 84980 w 4024562"/>
                  <a:gd name="connsiteY83" fmla="*/ 2224632 h 3725753"/>
                  <a:gd name="connsiteX84" fmla="*/ 0 w 4024562"/>
                  <a:gd name="connsiteY84" fmla="*/ 2135308 h 3725753"/>
                  <a:gd name="connsiteX85" fmla="*/ 177880 w 4024562"/>
                  <a:gd name="connsiteY85" fmla="*/ 1981872 h 3725753"/>
                  <a:gd name="connsiteX86" fmla="*/ 360804 w 4024562"/>
                  <a:gd name="connsiteY86" fmla="*/ 1884984 h 3725753"/>
                  <a:gd name="connsiteX87" fmla="*/ 996000 w 4024562"/>
                  <a:gd name="connsiteY87" fmla="*/ 1547136 h 3725753"/>
                  <a:gd name="connsiteX88" fmla="*/ 2565976 w 4024562"/>
                  <a:gd name="connsiteY88" fmla="*/ 711161 h 3725753"/>
                  <a:gd name="connsiteX89" fmla="*/ 3048852 w 4024562"/>
                  <a:gd name="connsiteY89" fmla="*/ 453993 h 3725753"/>
                  <a:gd name="connsiteX90" fmla="*/ 3521284 w 4024562"/>
                  <a:gd name="connsiteY90" fmla="*/ 202588 h 3725753"/>
                  <a:gd name="connsiteX91" fmla="*/ 3932356 w 4024562"/>
                  <a:gd name="connsiteY91" fmla="*/ 899 h 372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024562" h="3725753">
                    <a:moveTo>
                      <a:pt x="3279604" y="782553"/>
                    </a:moveTo>
                    <a:cubicBezTo>
                      <a:pt x="3262212" y="774932"/>
                      <a:pt x="3165244" y="865600"/>
                      <a:pt x="2726828" y="1290975"/>
                    </a:cubicBezTo>
                    <a:cubicBezTo>
                      <a:pt x="2504742" y="1506318"/>
                      <a:pt x="2252058" y="1750829"/>
                      <a:pt x="2165310" y="1834013"/>
                    </a:cubicBezTo>
                    <a:cubicBezTo>
                      <a:pt x="1591554" y="2385695"/>
                      <a:pt x="1427778" y="2545942"/>
                      <a:pt x="1420580" y="2564667"/>
                    </a:cubicBezTo>
                    <a:cubicBezTo>
                      <a:pt x="1414460" y="2580512"/>
                      <a:pt x="1433178" y="2646411"/>
                      <a:pt x="1489690" y="2809899"/>
                    </a:cubicBezTo>
                    <a:cubicBezTo>
                      <a:pt x="1532522" y="2932695"/>
                      <a:pt x="1583276" y="3081418"/>
                      <a:pt x="1602712" y="3140116"/>
                    </a:cubicBezTo>
                    <a:cubicBezTo>
                      <a:pt x="1622150" y="3198813"/>
                      <a:pt x="1640148" y="3252468"/>
                      <a:pt x="1642306" y="3259310"/>
                    </a:cubicBezTo>
                    <a:cubicBezTo>
                      <a:pt x="1648786" y="3278396"/>
                      <a:pt x="1675782" y="3274795"/>
                      <a:pt x="1681182" y="3254269"/>
                    </a:cubicBezTo>
                    <a:cubicBezTo>
                      <a:pt x="1693780" y="3205655"/>
                      <a:pt x="1735174" y="3018760"/>
                      <a:pt x="1758930" y="2901366"/>
                    </a:cubicBezTo>
                    <a:cubicBezTo>
                      <a:pt x="1783406" y="2782531"/>
                      <a:pt x="1800324" y="2734277"/>
                      <a:pt x="1833440" y="2691064"/>
                    </a:cubicBezTo>
                    <a:cubicBezTo>
                      <a:pt x="1851796" y="2666937"/>
                      <a:pt x="1960140" y="2525776"/>
                      <a:pt x="2073884" y="2377772"/>
                    </a:cubicBezTo>
                    <a:cubicBezTo>
                      <a:pt x="2332686" y="2041074"/>
                      <a:pt x="2654840" y="1621551"/>
                      <a:pt x="2893484" y="1310780"/>
                    </a:cubicBezTo>
                    <a:cubicBezTo>
                      <a:pt x="2994270" y="1179342"/>
                      <a:pt x="3095776" y="1046823"/>
                      <a:pt x="3119532" y="1015854"/>
                    </a:cubicBezTo>
                    <a:cubicBezTo>
                      <a:pt x="3230756" y="871092"/>
                      <a:pt x="3282948" y="799431"/>
                      <a:pt x="3282948" y="791148"/>
                    </a:cubicBezTo>
                    <a:cubicBezTo>
                      <a:pt x="3282948" y="786737"/>
                      <a:pt x="3282088" y="783642"/>
                      <a:pt x="3279604" y="782553"/>
                    </a:cubicBezTo>
                    <a:close/>
                    <a:moveTo>
                      <a:pt x="3262868" y="546013"/>
                    </a:moveTo>
                    <a:cubicBezTo>
                      <a:pt x="3248822" y="548760"/>
                      <a:pt x="3226762" y="558395"/>
                      <a:pt x="3194708" y="575324"/>
                    </a:cubicBezTo>
                    <a:cubicBezTo>
                      <a:pt x="3105386" y="622509"/>
                      <a:pt x="2969242" y="695268"/>
                      <a:pt x="2891446" y="736691"/>
                    </a:cubicBezTo>
                    <a:cubicBezTo>
                      <a:pt x="2857950" y="754700"/>
                      <a:pt x="2720726" y="827820"/>
                      <a:pt x="2586384" y="899138"/>
                    </a:cubicBezTo>
                    <a:cubicBezTo>
                      <a:pt x="2452400" y="970457"/>
                      <a:pt x="2310494" y="1046098"/>
                      <a:pt x="2271596" y="1066989"/>
                    </a:cubicBezTo>
                    <a:cubicBezTo>
                      <a:pt x="2205326" y="1102288"/>
                      <a:pt x="1995348" y="1214308"/>
                      <a:pt x="1803738" y="1316603"/>
                    </a:cubicBezTo>
                    <a:cubicBezTo>
                      <a:pt x="1759078" y="1340376"/>
                      <a:pt x="1626536" y="1411334"/>
                      <a:pt x="1509122" y="1474008"/>
                    </a:cubicBezTo>
                    <a:cubicBezTo>
                      <a:pt x="1391706" y="1536682"/>
                      <a:pt x="1249800" y="1612683"/>
                      <a:pt x="1193974" y="1642219"/>
                    </a:cubicBezTo>
                    <a:cubicBezTo>
                      <a:pt x="518660" y="2002053"/>
                      <a:pt x="349742" y="2094623"/>
                      <a:pt x="347220" y="2107590"/>
                    </a:cubicBezTo>
                    <a:cubicBezTo>
                      <a:pt x="342898" y="2128121"/>
                      <a:pt x="353704" y="2133163"/>
                      <a:pt x="553596" y="2201240"/>
                    </a:cubicBezTo>
                    <a:cubicBezTo>
                      <a:pt x="648680" y="2233658"/>
                      <a:pt x="843172" y="2300294"/>
                      <a:pt x="985438" y="2348920"/>
                    </a:cubicBezTo>
                    <a:cubicBezTo>
                      <a:pt x="1128064" y="2397906"/>
                      <a:pt x="1254122" y="2438248"/>
                      <a:pt x="1265288" y="2438608"/>
                    </a:cubicBezTo>
                    <a:cubicBezTo>
                      <a:pt x="1277894" y="2438608"/>
                      <a:pt x="1365774" y="2363688"/>
                      <a:pt x="1499758" y="2238340"/>
                    </a:cubicBezTo>
                    <a:cubicBezTo>
                      <a:pt x="1617532" y="2128121"/>
                      <a:pt x="1853082" y="1907682"/>
                      <a:pt x="2023080" y="1748476"/>
                    </a:cubicBezTo>
                    <a:cubicBezTo>
                      <a:pt x="2193080" y="1589270"/>
                      <a:pt x="2371364" y="1421780"/>
                      <a:pt x="2418906" y="1376756"/>
                    </a:cubicBezTo>
                    <a:cubicBezTo>
                      <a:pt x="2466448" y="1331371"/>
                      <a:pt x="2583142" y="1221512"/>
                      <a:pt x="2678226" y="1132544"/>
                    </a:cubicBezTo>
                    <a:cubicBezTo>
                      <a:pt x="3190744" y="653486"/>
                      <a:pt x="3282948" y="565599"/>
                      <a:pt x="3282948" y="558034"/>
                    </a:cubicBezTo>
                    <a:cubicBezTo>
                      <a:pt x="3282948" y="547409"/>
                      <a:pt x="3276914" y="543267"/>
                      <a:pt x="3262868" y="546013"/>
                    </a:cubicBezTo>
                    <a:close/>
                    <a:moveTo>
                      <a:pt x="3764628" y="462317"/>
                    </a:moveTo>
                    <a:cubicBezTo>
                      <a:pt x="3740052" y="466518"/>
                      <a:pt x="3653892" y="575653"/>
                      <a:pt x="3408840" y="900426"/>
                    </a:cubicBezTo>
                    <a:cubicBezTo>
                      <a:pt x="3076704" y="1340296"/>
                      <a:pt x="2977388" y="1472041"/>
                      <a:pt x="2375372" y="2269350"/>
                    </a:cubicBezTo>
                    <a:cubicBezTo>
                      <a:pt x="2199048" y="2502603"/>
                      <a:pt x="2063748" y="2690862"/>
                      <a:pt x="2065548" y="2700220"/>
                    </a:cubicBezTo>
                    <a:cubicBezTo>
                      <a:pt x="2069148" y="2717858"/>
                      <a:pt x="2080300" y="2722178"/>
                      <a:pt x="2429348" y="2840964"/>
                    </a:cubicBezTo>
                    <a:cubicBezTo>
                      <a:pt x="2710024" y="2936354"/>
                      <a:pt x="2962636" y="3023464"/>
                      <a:pt x="3160548" y="3093296"/>
                    </a:cubicBezTo>
                    <a:cubicBezTo>
                      <a:pt x="3247272" y="3123892"/>
                      <a:pt x="3323556" y="3149449"/>
                      <a:pt x="3330392" y="3149449"/>
                    </a:cubicBezTo>
                    <a:cubicBezTo>
                      <a:pt x="3337232" y="3149809"/>
                      <a:pt x="3346948" y="3142250"/>
                      <a:pt x="3351984" y="3132531"/>
                    </a:cubicBezTo>
                    <a:cubicBezTo>
                      <a:pt x="3360980" y="3115973"/>
                      <a:pt x="3385448" y="2976309"/>
                      <a:pt x="3404880" y="2830166"/>
                    </a:cubicBezTo>
                    <a:cubicBezTo>
                      <a:pt x="3409560" y="2796689"/>
                      <a:pt x="3422512" y="2712099"/>
                      <a:pt x="3434388" y="2642267"/>
                    </a:cubicBezTo>
                    <a:cubicBezTo>
                      <a:pt x="3445904" y="2572435"/>
                      <a:pt x="3459576" y="2485685"/>
                      <a:pt x="3464976" y="2449329"/>
                    </a:cubicBezTo>
                    <a:cubicBezTo>
                      <a:pt x="3478648" y="2353940"/>
                      <a:pt x="3495200" y="2248832"/>
                      <a:pt x="3505996" y="2190159"/>
                    </a:cubicBezTo>
                    <a:cubicBezTo>
                      <a:pt x="3513912" y="2145164"/>
                      <a:pt x="3523628" y="2083971"/>
                      <a:pt x="3567528" y="1793844"/>
                    </a:cubicBezTo>
                    <a:cubicBezTo>
                      <a:pt x="3573288" y="1754968"/>
                      <a:pt x="3584804" y="1684056"/>
                      <a:pt x="3592720" y="1636542"/>
                    </a:cubicBezTo>
                    <a:cubicBezTo>
                      <a:pt x="3600996" y="1589027"/>
                      <a:pt x="3616828" y="1490758"/>
                      <a:pt x="3627984" y="1418047"/>
                    </a:cubicBezTo>
                    <a:cubicBezTo>
                      <a:pt x="3639140" y="1345335"/>
                      <a:pt x="3651012" y="1272263"/>
                      <a:pt x="3654252" y="1255705"/>
                    </a:cubicBezTo>
                    <a:cubicBezTo>
                      <a:pt x="3657492" y="1238787"/>
                      <a:pt x="3663968" y="1195232"/>
                      <a:pt x="3668284" y="1158876"/>
                    </a:cubicBezTo>
                    <a:cubicBezTo>
                      <a:pt x="3672964" y="1122880"/>
                      <a:pt x="3686276" y="1035770"/>
                      <a:pt x="3697792" y="965938"/>
                    </a:cubicBezTo>
                    <a:cubicBezTo>
                      <a:pt x="3743852" y="690930"/>
                      <a:pt x="3766524" y="543707"/>
                      <a:pt x="3772280" y="488993"/>
                    </a:cubicBezTo>
                    <a:cubicBezTo>
                      <a:pt x="3774172" y="471175"/>
                      <a:pt x="3772820" y="460916"/>
                      <a:pt x="3764628" y="462317"/>
                    </a:cubicBezTo>
                    <a:close/>
                    <a:moveTo>
                      <a:pt x="3932356" y="899"/>
                    </a:moveTo>
                    <a:cubicBezTo>
                      <a:pt x="3962032" y="-3484"/>
                      <a:pt x="3974048" y="8587"/>
                      <a:pt x="3993360" y="27902"/>
                    </a:cubicBezTo>
                    <a:cubicBezTo>
                      <a:pt x="4027208" y="61758"/>
                      <a:pt x="4032248" y="95975"/>
                      <a:pt x="4014604" y="174855"/>
                    </a:cubicBezTo>
                    <a:cubicBezTo>
                      <a:pt x="4002720" y="228881"/>
                      <a:pt x="3979316" y="369711"/>
                      <a:pt x="3952668" y="548360"/>
                    </a:cubicBezTo>
                    <a:cubicBezTo>
                      <a:pt x="3941508" y="623998"/>
                      <a:pt x="3928184" y="708640"/>
                      <a:pt x="3922784" y="736373"/>
                    </a:cubicBezTo>
                    <a:cubicBezTo>
                      <a:pt x="3917380" y="764467"/>
                      <a:pt x="3910900" y="805528"/>
                      <a:pt x="3908380" y="827859"/>
                    </a:cubicBezTo>
                    <a:cubicBezTo>
                      <a:pt x="3906220" y="850190"/>
                      <a:pt x="3894696" y="925828"/>
                      <a:pt x="3883172" y="995702"/>
                    </a:cubicBezTo>
                    <a:cubicBezTo>
                      <a:pt x="3848604" y="1201004"/>
                      <a:pt x="3829160" y="1322384"/>
                      <a:pt x="3820880" y="1381814"/>
                    </a:cubicBezTo>
                    <a:cubicBezTo>
                      <a:pt x="3816556" y="1412789"/>
                      <a:pt x="3803232" y="1497431"/>
                      <a:pt x="3791352" y="1569827"/>
                    </a:cubicBezTo>
                    <a:cubicBezTo>
                      <a:pt x="3779108" y="1642584"/>
                      <a:pt x="3765424" y="1731908"/>
                      <a:pt x="3760384" y="1768286"/>
                    </a:cubicBezTo>
                    <a:cubicBezTo>
                      <a:pt x="3755344" y="1804664"/>
                      <a:pt x="3746700" y="1861572"/>
                      <a:pt x="3740580" y="1895429"/>
                    </a:cubicBezTo>
                    <a:cubicBezTo>
                      <a:pt x="3734456" y="1928926"/>
                      <a:pt x="3725096" y="1985834"/>
                      <a:pt x="3719332" y="2022212"/>
                    </a:cubicBezTo>
                    <a:cubicBezTo>
                      <a:pt x="3713572" y="2058590"/>
                      <a:pt x="3699888" y="2145753"/>
                      <a:pt x="3688728" y="2215628"/>
                    </a:cubicBezTo>
                    <a:cubicBezTo>
                      <a:pt x="3677564" y="2285503"/>
                      <a:pt x="3663880" y="2372306"/>
                      <a:pt x="3658120" y="2408684"/>
                    </a:cubicBezTo>
                    <a:cubicBezTo>
                      <a:pt x="3647676" y="2477838"/>
                      <a:pt x="3597984" y="2792274"/>
                      <a:pt x="3571336" y="2957596"/>
                    </a:cubicBezTo>
                    <a:cubicBezTo>
                      <a:pt x="3563056" y="3010543"/>
                      <a:pt x="3551892" y="3081498"/>
                      <a:pt x="3546492" y="3114995"/>
                    </a:cubicBezTo>
                    <a:cubicBezTo>
                      <a:pt x="3518764" y="3289321"/>
                      <a:pt x="3512644" y="3315254"/>
                      <a:pt x="3494640" y="3337946"/>
                    </a:cubicBezTo>
                    <a:cubicBezTo>
                      <a:pt x="3468712" y="3371082"/>
                      <a:pt x="3425864" y="3379006"/>
                      <a:pt x="3372212" y="3360276"/>
                    </a:cubicBezTo>
                    <a:cubicBezTo>
                      <a:pt x="3348084" y="3351992"/>
                      <a:pt x="3220612" y="3308050"/>
                      <a:pt x="3089184" y="3262308"/>
                    </a:cubicBezTo>
                    <a:cubicBezTo>
                      <a:pt x="2958112" y="3216925"/>
                      <a:pt x="2825240" y="3171183"/>
                      <a:pt x="2794632" y="3160738"/>
                    </a:cubicBezTo>
                    <a:cubicBezTo>
                      <a:pt x="2764024" y="3150652"/>
                      <a:pt x="2670760" y="3118596"/>
                      <a:pt x="2587940" y="3089782"/>
                    </a:cubicBezTo>
                    <a:cubicBezTo>
                      <a:pt x="2505120" y="3061328"/>
                      <a:pt x="2430944" y="3038997"/>
                      <a:pt x="2423380" y="3040798"/>
                    </a:cubicBezTo>
                    <a:cubicBezTo>
                      <a:pt x="2415820" y="3042599"/>
                      <a:pt x="2254140" y="3196035"/>
                      <a:pt x="2064016" y="3381888"/>
                    </a:cubicBezTo>
                    <a:cubicBezTo>
                      <a:pt x="1873888" y="3567740"/>
                      <a:pt x="1714012" y="3719736"/>
                      <a:pt x="1708608" y="3719736"/>
                    </a:cubicBezTo>
                    <a:cubicBezTo>
                      <a:pt x="1703208" y="3719736"/>
                      <a:pt x="1692768" y="3722256"/>
                      <a:pt x="1685204" y="3725138"/>
                    </a:cubicBezTo>
                    <a:cubicBezTo>
                      <a:pt x="1677644" y="3727660"/>
                      <a:pt x="1656036" y="3722256"/>
                      <a:pt x="1636592" y="3712172"/>
                    </a:cubicBezTo>
                    <a:cubicBezTo>
                      <a:pt x="1598784" y="3693082"/>
                      <a:pt x="1599144" y="3693802"/>
                      <a:pt x="1331600" y="2881239"/>
                    </a:cubicBezTo>
                    <a:cubicBezTo>
                      <a:pt x="1296672" y="2774986"/>
                      <a:pt x="1261384" y="2673776"/>
                      <a:pt x="1253100" y="2656127"/>
                    </a:cubicBezTo>
                    <a:cubicBezTo>
                      <a:pt x="1237256" y="2621550"/>
                      <a:pt x="1197648" y="2600659"/>
                      <a:pt x="1077020" y="2562840"/>
                    </a:cubicBezTo>
                    <a:cubicBezTo>
                      <a:pt x="1041008" y="2551315"/>
                      <a:pt x="910660" y="2507013"/>
                      <a:pt x="787508" y="2464512"/>
                    </a:cubicBezTo>
                    <a:cubicBezTo>
                      <a:pt x="470992" y="2354657"/>
                      <a:pt x="122428" y="2235798"/>
                      <a:pt x="84980" y="2224632"/>
                    </a:cubicBezTo>
                    <a:cubicBezTo>
                      <a:pt x="28444" y="2207704"/>
                      <a:pt x="0" y="2177809"/>
                      <a:pt x="0" y="2135308"/>
                    </a:cubicBezTo>
                    <a:cubicBezTo>
                      <a:pt x="0" y="2084163"/>
                      <a:pt x="26644" y="2061111"/>
                      <a:pt x="177880" y="1981872"/>
                    </a:cubicBezTo>
                    <a:cubicBezTo>
                      <a:pt x="244856" y="1946574"/>
                      <a:pt x="327316" y="1902993"/>
                      <a:pt x="360804" y="1884984"/>
                    </a:cubicBezTo>
                    <a:cubicBezTo>
                      <a:pt x="433904" y="1845724"/>
                      <a:pt x="480356" y="1821232"/>
                      <a:pt x="996000" y="1547136"/>
                    </a:cubicBezTo>
                    <a:cubicBezTo>
                      <a:pt x="1734176" y="1154541"/>
                      <a:pt x="2493960" y="749700"/>
                      <a:pt x="2565976" y="711161"/>
                    </a:cubicBezTo>
                    <a:cubicBezTo>
                      <a:pt x="2644836" y="669020"/>
                      <a:pt x="2898696" y="533593"/>
                      <a:pt x="3048852" y="453993"/>
                    </a:cubicBezTo>
                    <a:cubicBezTo>
                      <a:pt x="3192528" y="377995"/>
                      <a:pt x="3440628" y="245810"/>
                      <a:pt x="3521284" y="202588"/>
                    </a:cubicBezTo>
                    <a:cubicBezTo>
                      <a:pt x="3784372" y="61218"/>
                      <a:pt x="3882892" y="8204"/>
                      <a:pt x="3932356" y="8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94"/>
              <p:cNvSpPr>
                <a:spLocks/>
              </p:cNvSpPr>
              <p:nvPr/>
            </p:nvSpPr>
            <p:spPr bwMode="auto">
              <a:xfrm>
                <a:off x="3671713" y="3336304"/>
                <a:ext cx="37338" cy="44875"/>
              </a:xfrm>
              <a:custGeom>
                <a:avLst/>
                <a:gdLst>
                  <a:gd name="T0" fmla="*/ 509 w 940"/>
                  <a:gd name="T1" fmla="*/ 701 h 1131"/>
                  <a:gd name="T2" fmla="*/ 940 w 940"/>
                  <a:gd name="T3" fmla="*/ 240 h 1131"/>
                  <a:gd name="T4" fmla="*/ 563 w 940"/>
                  <a:gd name="T5" fmla="*/ 72 h 1131"/>
                  <a:gd name="T6" fmla="*/ 267 w 940"/>
                  <a:gd name="T7" fmla="*/ 21 h 1131"/>
                  <a:gd name="T8" fmla="*/ 92 w 940"/>
                  <a:gd name="T9" fmla="*/ 623 h 1131"/>
                  <a:gd name="T10" fmla="*/ 38 w 940"/>
                  <a:gd name="T11" fmla="*/ 863 h 1131"/>
                  <a:gd name="T12" fmla="*/ 44 w 940"/>
                  <a:gd name="T13" fmla="*/ 1131 h 1131"/>
                  <a:gd name="T14" fmla="*/ 509 w 940"/>
                  <a:gd name="T15" fmla="*/ 701 h 1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0" h="1131">
                    <a:moveTo>
                      <a:pt x="509" y="701"/>
                    </a:moveTo>
                    <a:cubicBezTo>
                      <a:pt x="746" y="465"/>
                      <a:pt x="940" y="257"/>
                      <a:pt x="940" y="240"/>
                    </a:cubicBezTo>
                    <a:cubicBezTo>
                      <a:pt x="940" y="201"/>
                      <a:pt x="879" y="174"/>
                      <a:pt x="563" y="72"/>
                    </a:cubicBezTo>
                    <a:cubicBezTo>
                      <a:pt x="378" y="13"/>
                      <a:pt x="301" y="0"/>
                      <a:pt x="267" y="21"/>
                    </a:cubicBezTo>
                    <a:cubicBezTo>
                      <a:pt x="225" y="48"/>
                      <a:pt x="172" y="229"/>
                      <a:pt x="92" y="623"/>
                    </a:cubicBezTo>
                    <a:cubicBezTo>
                      <a:pt x="78" y="693"/>
                      <a:pt x="54" y="801"/>
                      <a:pt x="38" y="863"/>
                    </a:cubicBezTo>
                    <a:cubicBezTo>
                      <a:pt x="0" y="1018"/>
                      <a:pt x="2" y="1131"/>
                      <a:pt x="44" y="1131"/>
                    </a:cubicBezTo>
                    <a:cubicBezTo>
                      <a:pt x="63" y="1131"/>
                      <a:pt x="272" y="938"/>
                      <a:pt x="509" y="70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9" name="群組 8"/>
          <p:cNvGrpSpPr/>
          <p:nvPr/>
        </p:nvGrpSpPr>
        <p:grpSpPr>
          <a:xfrm>
            <a:off x="2345041" y="4117288"/>
            <a:ext cx="1602392" cy="843148"/>
            <a:chOff x="2345041" y="4117288"/>
            <a:chExt cx="1602392" cy="843148"/>
          </a:xfrm>
        </p:grpSpPr>
        <p:sp>
          <p:nvSpPr>
            <p:cNvPr id="20" name="手繪多邊形 19"/>
            <p:cNvSpPr/>
            <p:nvPr/>
          </p:nvSpPr>
          <p:spPr>
            <a:xfrm>
              <a:off x="2345041" y="4117288"/>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群組 28"/>
            <p:cNvGrpSpPr/>
            <p:nvPr/>
          </p:nvGrpSpPr>
          <p:grpSpPr>
            <a:xfrm>
              <a:off x="2911982" y="4358991"/>
              <a:ext cx="438956" cy="324876"/>
              <a:chOff x="4120407" y="4174776"/>
              <a:chExt cx="438956" cy="324876"/>
            </a:xfrm>
          </p:grpSpPr>
          <p:sp>
            <p:nvSpPr>
              <p:cNvPr id="35"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Oval 21"/>
              <p:cNvSpPr>
                <a:spLocks noChangeArrowheads="1"/>
              </p:cNvSpPr>
              <p:nvPr/>
            </p:nvSpPr>
            <p:spPr bwMode="auto">
              <a:xfrm>
                <a:off x="4306049" y="4428350"/>
                <a:ext cx="71042" cy="71302"/>
              </a:xfrm>
              <a:prstGeom prst="ellipse">
                <a:avLst/>
              </a:pr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8" name="群組 7"/>
          <p:cNvGrpSpPr/>
          <p:nvPr/>
        </p:nvGrpSpPr>
        <p:grpSpPr>
          <a:xfrm>
            <a:off x="5196827" y="4117288"/>
            <a:ext cx="1602392" cy="843148"/>
            <a:chOff x="5196827" y="4117288"/>
            <a:chExt cx="1602392" cy="843148"/>
          </a:xfrm>
        </p:grpSpPr>
        <p:sp>
          <p:nvSpPr>
            <p:cNvPr id="23" name="手繪多邊形 22"/>
            <p:cNvSpPr/>
            <p:nvPr/>
          </p:nvSpPr>
          <p:spPr>
            <a:xfrm>
              <a:off x="5196827" y="4117288"/>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群組 29"/>
            <p:cNvGrpSpPr/>
            <p:nvPr/>
          </p:nvGrpSpPr>
          <p:grpSpPr>
            <a:xfrm>
              <a:off x="5773986" y="4201732"/>
              <a:ext cx="475492" cy="566351"/>
              <a:chOff x="4311490" y="5480067"/>
              <a:chExt cx="475492" cy="566351"/>
            </a:xfrm>
          </p:grpSpPr>
          <p:sp>
            <p:nvSpPr>
              <p:cNvPr id="31" name="手繪多邊形 30"/>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41" name="矩形 40"/>
          <p:cNvSpPr/>
          <p:nvPr/>
        </p:nvSpPr>
        <p:spPr>
          <a:xfrm>
            <a:off x="2140131" y="2314535"/>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
        <p:nvSpPr>
          <p:cNvPr id="42" name="矩形 41"/>
          <p:cNvSpPr/>
          <p:nvPr/>
        </p:nvSpPr>
        <p:spPr>
          <a:xfrm>
            <a:off x="4971102" y="2314535"/>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
        <p:nvSpPr>
          <p:cNvPr id="43" name="矩形 42"/>
          <p:cNvSpPr/>
          <p:nvPr/>
        </p:nvSpPr>
        <p:spPr>
          <a:xfrm>
            <a:off x="2140131" y="5137122"/>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
        <p:nvSpPr>
          <p:cNvPr id="44" name="矩形 43"/>
          <p:cNvSpPr/>
          <p:nvPr/>
        </p:nvSpPr>
        <p:spPr>
          <a:xfrm>
            <a:off x="4971102" y="5137122"/>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Tree>
    <p:extLst>
      <p:ext uri="{BB962C8B-B14F-4D97-AF65-F5344CB8AC3E}">
        <p14:creationId xmlns:p14="http://schemas.microsoft.com/office/powerpoint/2010/main" val="2870275267"/>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139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899886" y="1669142"/>
            <a:ext cx="1035221" cy="986972"/>
          </a:xfrm>
          <a:custGeom>
            <a:avLst/>
            <a:gdLst>
              <a:gd name="connsiteX0" fmla="*/ 246743 w 1035221"/>
              <a:gd name="connsiteY0" fmla="*/ 0 h 986972"/>
              <a:gd name="connsiteX1" fmla="*/ 553238 w 1035221"/>
              <a:gd name="connsiteY1" fmla="*/ 0 h 986972"/>
              <a:gd name="connsiteX2" fmla="*/ 644938 w 1035221"/>
              <a:gd name="connsiteY2" fmla="*/ 100895 h 986972"/>
              <a:gd name="connsiteX3" fmla="*/ 1019353 w 1035221"/>
              <a:gd name="connsiteY3" fmla="*/ 883000 h 986972"/>
              <a:gd name="connsiteX4" fmla="*/ 1035221 w 1035221"/>
              <a:gd name="connsiteY4" fmla="*/ 986972 h 986972"/>
              <a:gd name="connsiteX5" fmla="*/ 246743 w 1035221"/>
              <a:gd name="connsiteY5" fmla="*/ 986972 h 986972"/>
              <a:gd name="connsiteX6" fmla="*/ 0 w 1035221"/>
              <a:gd name="connsiteY6" fmla="*/ 493486 h 986972"/>
              <a:gd name="connsiteX7" fmla="*/ 246743 w 1035221"/>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221" h="986972">
                <a:moveTo>
                  <a:pt x="246743" y="0"/>
                </a:moveTo>
                <a:lnTo>
                  <a:pt x="553238" y="0"/>
                </a:lnTo>
                <a:lnTo>
                  <a:pt x="644938" y="100895"/>
                </a:lnTo>
                <a:cubicBezTo>
                  <a:pt x="828329" y="323114"/>
                  <a:pt x="959417" y="590098"/>
                  <a:pt x="1019353" y="883000"/>
                </a:cubicBezTo>
                <a:lnTo>
                  <a:pt x="1035221" y="986972"/>
                </a:lnTo>
                <a:lnTo>
                  <a:pt x="246743" y="986972"/>
                </a:lnTo>
                <a:lnTo>
                  <a:pt x="0" y="493486"/>
                </a:lnTo>
                <a:lnTo>
                  <a:pt x="24674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01</a:t>
            </a:r>
            <a:endParaRPr lang="en-US" sz="2800" dirty="0"/>
          </a:p>
        </p:txBody>
      </p:sp>
      <p:sp>
        <p:nvSpPr>
          <p:cNvPr id="8" name="手繪多邊形 7"/>
          <p:cNvSpPr/>
          <p:nvPr/>
        </p:nvSpPr>
        <p:spPr>
          <a:xfrm>
            <a:off x="1453123" y="1669142"/>
            <a:ext cx="2886648" cy="986972"/>
          </a:xfrm>
          <a:custGeom>
            <a:avLst/>
            <a:gdLst>
              <a:gd name="connsiteX0" fmla="*/ 0 w 2886648"/>
              <a:gd name="connsiteY0" fmla="*/ 0 h 986972"/>
              <a:gd name="connsiteX1" fmla="*/ 2639905 w 2886648"/>
              <a:gd name="connsiteY1" fmla="*/ 0 h 986972"/>
              <a:gd name="connsiteX2" fmla="*/ 2886648 w 2886648"/>
              <a:gd name="connsiteY2" fmla="*/ 493486 h 986972"/>
              <a:gd name="connsiteX3" fmla="*/ 2639905 w 2886648"/>
              <a:gd name="connsiteY3" fmla="*/ 986972 h 986972"/>
              <a:gd name="connsiteX4" fmla="*/ 481983 w 2886648"/>
              <a:gd name="connsiteY4" fmla="*/ 986972 h 986972"/>
              <a:gd name="connsiteX5" fmla="*/ 466115 w 2886648"/>
              <a:gd name="connsiteY5" fmla="*/ 883000 h 986972"/>
              <a:gd name="connsiteX6" fmla="*/ 91700 w 2886648"/>
              <a:gd name="connsiteY6" fmla="*/ 100895 h 986972"/>
              <a:gd name="connsiteX7" fmla="*/ 0 w 2886648"/>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648" h="986972">
                <a:moveTo>
                  <a:pt x="0" y="0"/>
                </a:moveTo>
                <a:lnTo>
                  <a:pt x="2639905" y="0"/>
                </a:lnTo>
                <a:lnTo>
                  <a:pt x="2886648" y="493486"/>
                </a:lnTo>
                <a:lnTo>
                  <a:pt x="2639905" y="986972"/>
                </a:lnTo>
                <a:lnTo>
                  <a:pt x="481983" y="986972"/>
                </a:lnTo>
                <a:lnTo>
                  <a:pt x="466115" y="883000"/>
                </a:lnTo>
                <a:cubicBezTo>
                  <a:pt x="406179" y="590098"/>
                  <a:pt x="275091" y="323114"/>
                  <a:pt x="91700" y="100895"/>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矩形 10"/>
          <p:cNvSpPr/>
          <p:nvPr/>
        </p:nvSpPr>
        <p:spPr>
          <a:xfrm>
            <a:off x="1816577" y="1801799"/>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
        <p:nvSpPr>
          <p:cNvPr id="12" name="手繪多邊形 11"/>
          <p:cNvSpPr/>
          <p:nvPr/>
        </p:nvSpPr>
        <p:spPr>
          <a:xfrm>
            <a:off x="899886" y="3352800"/>
            <a:ext cx="1035221" cy="986972"/>
          </a:xfrm>
          <a:custGeom>
            <a:avLst/>
            <a:gdLst>
              <a:gd name="connsiteX0" fmla="*/ 246743 w 1035221"/>
              <a:gd name="connsiteY0" fmla="*/ 0 h 986972"/>
              <a:gd name="connsiteX1" fmla="*/ 553238 w 1035221"/>
              <a:gd name="connsiteY1" fmla="*/ 0 h 986972"/>
              <a:gd name="connsiteX2" fmla="*/ 644938 w 1035221"/>
              <a:gd name="connsiteY2" fmla="*/ 100895 h 986972"/>
              <a:gd name="connsiteX3" fmla="*/ 1019353 w 1035221"/>
              <a:gd name="connsiteY3" fmla="*/ 883000 h 986972"/>
              <a:gd name="connsiteX4" fmla="*/ 1035221 w 1035221"/>
              <a:gd name="connsiteY4" fmla="*/ 986972 h 986972"/>
              <a:gd name="connsiteX5" fmla="*/ 246743 w 1035221"/>
              <a:gd name="connsiteY5" fmla="*/ 986972 h 986972"/>
              <a:gd name="connsiteX6" fmla="*/ 0 w 1035221"/>
              <a:gd name="connsiteY6" fmla="*/ 493486 h 986972"/>
              <a:gd name="connsiteX7" fmla="*/ 246743 w 1035221"/>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221" h="986972">
                <a:moveTo>
                  <a:pt x="246743" y="0"/>
                </a:moveTo>
                <a:lnTo>
                  <a:pt x="553238" y="0"/>
                </a:lnTo>
                <a:lnTo>
                  <a:pt x="644938" y="100895"/>
                </a:lnTo>
                <a:cubicBezTo>
                  <a:pt x="828329" y="323114"/>
                  <a:pt x="959417" y="590098"/>
                  <a:pt x="1019353" y="883000"/>
                </a:cubicBezTo>
                <a:lnTo>
                  <a:pt x="1035221" y="986972"/>
                </a:lnTo>
                <a:lnTo>
                  <a:pt x="246743" y="986972"/>
                </a:lnTo>
                <a:lnTo>
                  <a:pt x="0" y="493486"/>
                </a:lnTo>
                <a:lnTo>
                  <a:pt x="24674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02</a:t>
            </a:r>
            <a:endParaRPr lang="en-US" sz="2800" dirty="0"/>
          </a:p>
        </p:txBody>
      </p:sp>
      <p:sp>
        <p:nvSpPr>
          <p:cNvPr id="13" name="手繪多邊形 12"/>
          <p:cNvSpPr/>
          <p:nvPr/>
        </p:nvSpPr>
        <p:spPr>
          <a:xfrm>
            <a:off x="1453123" y="3352800"/>
            <a:ext cx="2886648" cy="986972"/>
          </a:xfrm>
          <a:custGeom>
            <a:avLst/>
            <a:gdLst>
              <a:gd name="connsiteX0" fmla="*/ 0 w 2886648"/>
              <a:gd name="connsiteY0" fmla="*/ 0 h 986972"/>
              <a:gd name="connsiteX1" fmla="*/ 2639905 w 2886648"/>
              <a:gd name="connsiteY1" fmla="*/ 0 h 986972"/>
              <a:gd name="connsiteX2" fmla="*/ 2886648 w 2886648"/>
              <a:gd name="connsiteY2" fmla="*/ 493486 h 986972"/>
              <a:gd name="connsiteX3" fmla="*/ 2639905 w 2886648"/>
              <a:gd name="connsiteY3" fmla="*/ 986972 h 986972"/>
              <a:gd name="connsiteX4" fmla="*/ 481983 w 2886648"/>
              <a:gd name="connsiteY4" fmla="*/ 986972 h 986972"/>
              <a:gd name="connsiteX5" fmla="*/ 466115 w 2886648"/>
              <a:gd name="connsiteY5" fmla="*/ 883000 h 986972"/>
              <a:gd name="connsiteX6" fmla="*/ 91700 w 2886648"/>
              <a:gd name="connsiteY6" fmla="*/ 100895 h 986972"/>
              <a:gd name="connsiteX7" fmla="*/ 0 w 2886648"/>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648" h="986972">
                <a:moveTo>
                  <a:pt x="0" y="0"/>
                </a:moveTo>
                <a:lnTo>
                  <a:pt x="2639905" y="0"/>
                </a:lnTo>
                <a:lnTo>
                  <a:pt x="2886648" y="493486"/>
                </a:lnTo>
                <a:lnTo>
                  <a:pt x="2639905" y="986972"/>
                </a:lnTo>
                <a:lnTo>
                  <a:pt x="481983" y="986972"/>
                </a:lnTo>
                <a:lnTo>
                  <a:pt x="466115" y="883000"/>
                </a:lnTo>
                <a:cubicBezTo>
                  <a:pt x="406179" y="590098"/>
                  <a:pt x="275091" y="323114"/>
                  <a:pt x="91700" y="100895"/>
                </a:cubicBez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矩形 13"/>
          <p:cNvSpPr/>
          <p:nvPr/>
        </p:nvSpPr>
        <p:spPr>
          <a:xfrm>
            <a:off x="1816577" y="3485457"/>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
        <p:nvSpPr>
          <p:cNvPr id="15" name="手繪多邊形 14"/>
          <p:cNvSpPr/>
          <p:nvPr/>
        </p:nvSpPr>
        <p:spPr>
          <a:xfrm>
            <a:off x="899886" y="5036458"/>
            <a:ext cx="1035221" cy="986972"/>
          </a:xfrm>
          <a:custGeom>
            <a:avLst/>
            <a:gdLst>
              <a:gd name="connsiteX0" fmla="*/ 246743 w 1035221"/>
              <a:gd name="connsiteY0" fmla="*/ 0 h 986972"/>
              <a:gd name="connsiteX1" fmla="*/ 553238 w 1035221"/>
              <a:gd name="connsiteY1" fmla="*/ 0 h 986972"/>
              <a:gd name="connsiteX2" fmla="*/ 644938 w 1035221"/>
              <a:gd name="connsiteY2" fmla="*/ 100895 h 986972"/>
              <a:gd name="connsiteX3" fmla="*/ 1019353 w 1035221"/>
              <a:gd name="connsiteY3" fmla="*/ 883000 h 986972"/>
              <a:gd name="connsiteX4" fmla="*/ 1035221 w 1035221"/>
              <a:gd name="connsiteY4" fmla="*/ 986972 h 986972"/>
              <a:gd name="connsiteX5" fmla="*/ 246743 w 1035221"/>
              <a:gd name="connsiteY5" fmla="*/ 986972 h 986972"/>
              <a:gd name="connsiteX6" fmla="*/ 0 w 1035221"/>
              <a:gd name="connsiteY6" fmla="*/ 493486 h 986972"/>
              <a:gd name="connsiteX7" fmla="*/ 246743 w 1035221"/>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221" h="986972">
                <a:moveTo>
                  <a:pt x="246743" y="0"/>
                </a:moveTo>
                <a:lnTo>
                  <a:pt x="553238" y="0"/>
                </a:lnTo>
                <a:lnTo>
                  <a:pt x="644938" y="100895"/>
                </a:lnTo>
                <a:cubicBezTo>
                  <a:pt x="828329" y="323114"/>
                  <a:pt x="959417" y="590098"/>
                  <a:pt x="1019353" y="883000"/>
                </a:cubicBezTo>
                <a:lnTo>
                  <a:pt x="1035221" y="986972"/>
                </a:lnTo>
                <a:lnTo>
                  <a:pt x="246743" y="986972"/>
                </a:lnTo>
                <a:lnTo>
                  <a:pt x="0" y="493486"/>
                </a:lnTo>
                <a:lnTo>
                  <a:pt x="24674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03</a:t>
            </a:r>
            <a:endParaRPr lang="en-US" sz="2800" dirty="0"/>
          </a:p>
        </p:txBody>
      </p:sp>
      <p:sp>
        <p:nvSpPr>
          <p:cNvPr id="16" name="手繪多邊形 15"/>
          <p:cNvSpPr/>
          <p:nvPr/>
        </p:nvSpPr>
        <p:spPr>
          <a:xfrm>
            <a:off x="1453123" y="5036458"/>
            <a:ext cx="2886648" cy="986972"/>
          </a:xfrm>
          <a:custGeom>
            <a:avLst/>
            <a:gdLst>
              <a:gd name="connsiteX0" fmla="*/ 0 w 2886648"/>
              <a:gd name="connsiteY0" fmla="*/ 0 h 986972"/>
              <a:gd name="connsiteX1" fmla="*/ 2639905 w 2886648"/>
              <a:gd name="connsiteY1" fmla="*/ 0 h 986972"/>
              <a:gd name="connsiteX2" fmla="*/ 2886648 w 2886648"/>
              <a:gd name="connsiteY2" fmla="*/ 493486 h 986972"/>
              <a:gd name="connsiteX3" fmla="*/ 2639905 w 2886648"/>
              <a:gd name="connsiteY3" fmla="*/ 986972 h 986972"/>
              <a:gd name="connsiteX4" fmla="*/ 481983 w 2886648"/>
              <a:gd name="connsiteY4" fmla="*/ 986972 h 986972"/>
              <a:gd name="connsiteX5" fmla="*/ 466115 w 2886648"/>
              <a:gd name="connsiteY5" fmla="*/ 883000 h 986972"/>
              <a:gd name="connsiteX6" fmla="*/ 91700 w 2886648"/>
              <a:gd name="connsiteY6" fmla="*/ 100895 h 986972"/>
              <a:gd name="connsiteX7" fmla="*/ 0 w 2886648"/>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648" h="986972">
                <a:moveTo>
                  <a:pt x="0" y="0"/>
                </a:moveTo>
                <a:lnTo>
                  <a:pt x="2639905" y="0"/>
                </a:lnTo>
                <a:lnTo>
                  <a:pt x="2886648" y="493486"/>
                </a:lnTo>
                <a:lnTo>
                  <a:pt x="2639905" y="986972"/>
                </a:lnTo>
                <a:lnTo>
                  <a:pt x="481983" y="986972"/>
                </a:lnTo>
                <a:lnTo>
                  <a:pt x="466115" y="883000"/>
                </a:lnTo>
                <a:cubicBezTo>
                  <a:pt x="406179" y="590098"/>
                  <a:pt x="275091" y="323114"/>
                  <a:pt x="91700" y="100895"/>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矩形 16"/>
          <p:cNvSpPr/>
          <p:nvPr/>
        </p:nvSpPr>
        <p:spPr>
          <a:xfrm>
            <a:off x="1816577" y="516911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
        <p:nvSpPr>
          <p:cNvPr id="18" name="手繪多邊形 17"/>
          <p:cNvSpPr/>
          <p:nvPr/>
        </p:nvSpPr>
        <p:spPr>
          <a:xfrm>
            <a:off x="4804229" y="1669142"/>
            <a:ext cx="1035221" cy="986972"/>
          </a:xfrm>
          <a:custGeom>
            <a:avLst/>
            <a:gdLst>
              <a:gd name="connsiteX0" fmla="*/ 246743 w 1035221"/>
              <a:gd name="connsiteY0" fmla="*/ 0 h 986972"/>
              <a:gd name="connsiteX1" fmla="*/ 553238 w 1035221"/>
              <a:gd name="connsiteY1" fmla="*/ 0 h 986972"/>
              <a:gd name="connsiteX2" fmla="*/ 644938 w 1035221"/>
              <a:gd name="connsiteY2" fmla="*/ 100895 h 986972"/>
              <a:gd name="connsiteX3" fmla="*/ 1019353 w 1035221"/>
              <a:gd name="connsiteY3" fmla="*/ 883000 h 986972"/>
              <a:gd name="connsiteX4" fmla="*/ 1035221 w 1035221"/>
              <a:gd name="connsiteY4" fmla="*/ 986972 h 986972"/>
              <a:gd name="connsiteX5" fmla="*/ 246743 w 1035221"/>
              <a:gd name="connsiteY5" fmla="*/ 986972 h 986972"/>
              <a:gd name="connsiteX6" fmla="*/ 0 w 1035221"/>
              <a:gd name="connsiteY6" fmla="*/ 493486 h 986972"/>
              <a:gd name="connsiteX7" fmla="*/ 246743 w 1035221"/>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221" h="986972">
                <a:moveTo>
                  <a:pt x="246743" y="0"/>
                </a:moveTo>
                <a:lnTo>
                  <a:pt x="553238" y="0"/>
                </a:lnTo>
                <a:lnTo>
                  <a:pt x="644938" y="100895"/>
                </a:lnTo>
                <a:cubicBezTo>
                  <a:pt x="828329" y="323114"/>
                  <a:pt x="959417" y="590098"/>
                  <a:pt x="1019353" y="883000"/>
                </a:cubicBezTo>
                <a:lnTo>
                  <a:pt x="1035221" y="986972"/>
                </a:lnTo>
                <a:lnTo>
                  <a:pt x="246743" y="986972"/>
                </a:lnTo>
                <a:lnTo>
                  <a:pt x="0" y="493486"/>
                </a:lnTo>
                <a:lnTo>
                  <a:pt x="24674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04</a:t>
            </a:r>
            <a:endParaRPr lang="en-US" sz="2800" dirty="0"/>
          </a:p>
        </p:txBody>
      </p:sp>
      <p:sp>
        <p:nvSpPr>
          <p:cNvPr id="19" name="手繪多邊形 18"/>
          <p:cNvSpPr/>
          <p:nvPr/>
        </p:nvSpPr>
        <p:spPr>
          <a:xfrm>
            <a:off x="5357466" y="1669142"/>
            <a:ext cx="2886648" cy="986972"/>
          </a:xfrm>
          <a:custGeom>
            <a:avLst/>
            <a:gdLst>
              <a:gd name="connsiteX0" fmla="*/ 0 w 2886648"/>
              <a:gd name="connsiteY0" fmla="*/ 0 h 986972"/>
              <a:gd name="connsiteX1" fmla="*/ 2639905 w 2886648"/>
              <a:gd name="connsiteY1" fmla="*/ 0 h 986972"/>
              <a:gd name="connsiteX2" fmla="*/ 2886648 w 2886648"/>
              <a:gd name="connsiteY2" fmla="*/ 493486 h 986972"/>
              <a:gd name="connsiteX3" fmla="*/ 2639905 w 2886648"/>
              <a:gd name="connsiteY3" fmla="*/ 986972 h 986972"/>
              <a:gd name="connsiteX4" fmla="*/ 481983 w 2886648"/>
              <a:gd name="connsiteY4" fmla="*/ 986972 h 986972"/>
              <a:gd name="connsiteX5" fmla="*/ 466115 w 2886648"/>
              <a:gd name="connsiteY5" fmla="*/ 883000 h 986972"/>
              <a:gd name="connsiteX6" fmla="*/ 91700 w 2886648"/>
              <a:gd name="connsiteY6" fmla="*/ 100895 h 986972"/>
              <a:gd name="connsiteX7" fmla="*/ 0 w 2886648"/>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648" h="986972">
                <a:moveTo>
                  <a:pt x="0" y="0"/>
                </a:moveTo>
                <a:lnTo>
                  <a:pt x="2639905" y="0"/>
                </a:lnTo>
                <a:lnTo>
                  <a:pt x="2886648" y="493486"/>
                </a:lnTo>
                <a:lnTo>
                  <a:pt x="2639905" y="986972"/>
                </a:lnTo>
                <a:lnTo>
                  <a:pt x="481983" y="986972"/>
                </a:lnTo>
                <a:lnTo>
                  <a:pt x="466115" y="883000"/>
                </a:lnTo>
                <a:cubicBezTo>
                  <a:pt x="406179" y="590098"/>
                  <a:pt x="275091" y="323114"/>
                  <a:pt x="91700" y="100895"/>
                </a:cubicBez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矩形 19"/>
          <p:cNvSpPr/>
          <p:nvPr/>
        </p:nvSpPr>
        <p:spPr>
          <a:xfrm>
            <a:off x="5720920" y="1801799"/>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
        <p:nvSpPr>
          <p:cNvPr id="21" name="手繪多邊形 20"/>
          <p:cNvSpPr/>
          <p:nvPr/>
        </p:nvSpPr>
        <p:spPr>
          <a:xfrm>
            <a:off x="4804229" y="3352800"/>
            <a:ext cx="1035221" cy="986972"/>
          </a:xfrm>
          <a:custGeom>
            <a:avLst/>
            <a:gdLst>
              <a:gd name="connsiteX0" fmla="*/ 246743 w 1035221"/>
              <a:gd name="connsiteY0" fmla="*/ 0 h 986972"/>
              <a:gd name="connsiteX1" fmla="*/ 553238 w 1035221"/>
              <a:gd name="connsiteY1" fmla="*/ 0 h 986972"/>
              <a:gd name="connsiteX2" fmla="*/ 644938 w 1035221"/>
              <a:gd name="connsiteY2" fmla="*/ 100895 h 986972"/>
              <a:gd name="connsiteX3" fmla="*/ 1019353 w 1035221"/>
              <a:gd name="connsiteY3" fmla="*/ 883000 h 986972"/>
              <a:gd name="connsiteX4" fmla="*/ 1035221 w 1035221"/>
              <a:gd name="connsiteY4" fmla="*/ 986972 h 986972"/>
              <a:gd name="connsiteX5" fmla="*/ 246743 w 1035221"/>
              <a:gd name="connsiteY5" fmla="*/ 986972 h 986972"/>
              <a:gd name="connsiteX6" fmla="*/ 0 w 1035221"/>
              <a:gd name="connsiteY6" fmla="*/ 493486 h 986972"/>
              <a:gd name="connsiteX7" fmla="*/ 246743 w 1035221"/>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221" h="986972">
                <a:moveTo>
                  <a:pt x="246743" y="0"/>
                </a:moveTo>
                <a:lnTo>
                  <a:pt x="553238" y="0"/>
                </a:lnTo>
                <a:lnTo>
                  <a:pt x="644938" y="100895"/>
                </a:lnTo>
                <a:cubicBezTo>
                  <a:pt x="828329" y="323114"/>
                  <a:pt x="959417" y="590098"/>
                  <a:pt x="1019353" y="883000"/>
                </a:cubicBezTo>
                <a:lnTo>
                  <a:pt x="1035221" y="986972"/>
                </a:lnTo>
                <a:lnTo>
                  <a:pt x="246743" y="986972"/>
                </a:lnTo>
                <a:lnTo>
                  <a:pt x="0" y="493486"/>
                </a:lnTo>
                <a:lnTo>
                  <a:pt x="24674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05</a:t>
            </a:r>
            <a:endParaRPr lang="en-US" sz="2800" dirty="0"/>
          </a:p>
        </p:txBody>
      </p:sp>
      <p:sp>
        <p:nvSpPr>
          <p:cNvPr id="22" name="手繪多邊形 21"/>
          <p:cNvSpPr/>
          <p:nvPr/>
        </p:nvSpPr>
        <p:spPr>
          <a:xfrm>
            <a:off x="5357466" y="3352800"/>
            <a:ext cx="2886648" cy="986972"/>
          </a:xfrm>
          <a:custGeom>
            <a:avLst/>
            <a:gdLst>
              <a:gd name="connsiteX0" fmla="*/ 0 w 2886648"/>
              <a:gd name="connsiteY0" fmla="*/ 0 h 986972"/>
              <a:gd name="connsiteX1" fmla="*/ 2639905 w 2886648"/>
              <a:gd name="connsiteY1" fmla="*/ 0 h 986972"/>
              <a:gd name="connsiteX2" fmla="*/ 2886648 w 2886648"/>
              <a:gd name="connsiteY2" fmla="*/ 493486 h 986972"/>
              <a:gd name="connsiteX3" fmla="*/ 2639905 w 2886648"/>
              <a:gd name="connsiteY3" fmla="*/ 986972 h 986972"/>
              <a:gd name="connsiteX4" fmla="*/ 481983 w 2886648"/>
              <a:gd name="connsiteY4" fmla="*/ 986972 h 986972"/>
              <a:gd name="connsiteX5" fmla="*/ 466115 w 2886648"/>
              <a:gd name="connsiteY5" fmla="*/ 883000 h 986972"/>
              <a:gd name="connsiteX6" fmla="*/ 91700 w 2886648"/>
              <a:gd name="connsiteY6" fmla="*/ 100895 h 986972"/>
              <a:gd name="connsiteX7" fmla="*/ 0 w 2886648"/>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648" h="986972">
                <a:moveTo>
                  <a:pt x="0" y="0"/>
                </a:moveTo>
                <a:lnTo>
                  <a:pt x="2639905" y="0"/>
                </a:lnTo>
                <a:lnTo>
                  <a:pt x="2886648" y="493486"/>
                </a:lnTo>
                <a:lnTo>
                  <a:pt x="2639905" y="986972"/>
                </a:lnTo>
                <a:lnTo>
                  <a:pt x="481983" y="986972"/>
                </a:lnTo>
                <a:lnTo>
                  <a:pt x="466115" y="883000"/>
                </a:lnTo>
                <a:cubicBezTo>
                  <a:pt x="406179" y="590098"/>
                  <a:pt x="275091" y="323114"/>
                  <a:pt x="91700" y="100895"/>
                </a:cubicBez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矩形 22"/>
          <p:cNvSpPr/>
          <p:nvPr/>
        </p:nvSpPr>
        <p:spPr>
          <a:xfrm>
            <a:off x="5720920" y="3485457"/>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
        <p:nvSpPr>
          <p:cNvPr id="24" name="手繪多邊形 23"/>
          <p:cNvSpPr/>
          <p:nvPr/>
        </p:nvSpPr>
        <p:spPr>
          <a:xfrm>
            <a:off x="4804229" y="5036458"/>
            <a:ext cx="1035221" cy="986972"/>
          </a:xfrm>
          <a:custGeom>
            <a:avLst/>
            <a:gdLst>
              <a:gd name="connsiteX0" fmla="*/ 246743 w 1035221"/>
              <a:gd name="connsiteY0" fmla="*/ 0 h 986972"/>
              <a:gd name="connsiteX1" fmla="*/ 553238 w 1035221"/>
              <a:gd name="connsiteY1" fmla="*/ 0 h 986972"/>
              <a:gd name="connsiteX2" fmla="*/ 644938 w 1035221"/>
              <a:gd name="connsiteY2" fmla="*/ 100895 h 986972"/>
              <a:gd name="connsiteX3" fmla="*/ 1019353 w 1035221"/>
              <a:gd name="connsiteY3" fmla="*/ 883000 h 986972"/>
              <a:gd name="connsiteX4" fmla="*/ 1035221 w 1035221"/>
              <a:gd name="connsiteY4" fmla="*/ 986972 h 986972"/>
              <a:gd name="connsiteX5" fmla="*/ 246743 w 1035221"/>
              <a:gd name="connsiteY5" fmla="*/ 986972 h 986972"/>
              <a:gd name="connsiteX6" fmla="*/ 0 w 1035221"/>
              <a:gd name="connsiteY6" fmla="*/ 493486 h 986972"/>
              <a:gd name="connsiteX7" fmla="*/ 246743 w 1035221"/>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221" h="986972">
                <a:moveTo>
                  <a:pt x="246743" y="0"/>
                </a:moveTo>
                <a:lnTo>
                  <a:pt x="553238" y="0"/>
                </a:lnTo>
                <a:lnTo>
                  <a:pt x="644938" y="100895"/>
                </a:lnTo>
                <a:cubicBezTo>
                  <a:pt x="828329" y="323114"/>
                  <a:pt x="959417" y="590098"/>
                  <a:pt x="1019353" y="883000"/>
                </a:cubicBezTo>
                <a:lnTo>
                  <a:pt x="1035221" y="986972"/>
                </a:lnTo>
                <a:lnTo>
                  <a:pt x="246743" y="986972"/>
                </a:lnTo>
                <a:lnTo>
                  <a:pt x="0" y="493486"/>
                </a:lnTo>
                <a:lnTo>
                  <a:pt x="24674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06</a:t>
            </a:r>
            <a:endParaRPr lang="en-US" sz="2800" dirty="0"/>
          </a:p>
        </p:txBody>
      </p:sp>
      <p:sp>
        <p:nvSpPr>
          <p:cNvPr id="25" name="手繪多邊形 24"/>
          <p:cNvSpPr/>
          <p:nvPr/>
        </p:nvSpPr>
        <p:spPr>
          <a:xfrm>
            <a:off x="5357466" y="5036458"/>
            <a:ext cx="2886648" cy="986972"/>
          </a:xfrm>
          <a:custGeom>
            <a:avLst/>
            <a:gdLst>
              <a:gd name="connsiteX0" fmla="*/ 0 w 2886648"/>
              <a:gd name="connsiteY0" fmla="*/ 0 h 986972"/>
              <a:gd name="connsiteX1" fmla="*/ 2639905 w 2886648"/>
              <a:gd name="connsiteY1" fmla="*/ 0 h 986972"/>
              <a:gd name="connsiteX2" fmla="*/ 2886648 w 2886648"/>
              <a:gd name="connsiteY2" fmla="*/ 493486 h 986972"/>
              <a:gd name="connsiteX3" fmla="*/ 2639905 w 2886648"/>
              <a:gd name="connsiteY3" fmla="*/ 986972 h 986972"/>
              <a:gd name="connsiteX4" fmla="*/ 481983 w 2886648"/>
              <a:gd name="connsiteY4" fmla="*/ 986972 h 986972"/>
              <a:gd name="connsiteX5" fmla="*/ 466115 w 2886648"/>
              <a:gd name="connsiteY5" fmla="*/ 883000 h 986972"/>
              <a:gd name="connsiteX6" fmla="*/ 91700 w 2886648"/>
              <a:gd name="connsiteY6" fmla="*/ 100895 h 986972"/>
              <a:gd name="connsiteX7" fmla="*/ 0 w 2886648"/>
              <a:gd name="connsiteY7" fmla="*/ 0 h 98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648" h="986972">
                <a:moveTo>
                  <a:pt x="0" y="0"/>
                </a:moveTo>
                <a:lnTo>
                  <a:pt x="2639905" y="0"/>
                </a:lnTo>
                <a:lnTo>
                  <a:pt x="2886648" y="493486"/>
                </a:lnTo>
                <a:lnTo>
                  <a:pt x="2639905" y="986972"/>
                </a:lnTo>
                <a:lnTo>
                  <a:pt x="481983" y="986972"/>
                </a:lnTo>
                <a:lnTo>
                  <a:pt x="466115" y="883000"/>
                </a:lnTo>
                <a:cubicBezTo>
                  <a:pt x="406179" y="590098"/>
                  <a:pt x="275091" y="323114"/>
                  <a:pt x="91700" y="100895"/>
                </a:cubicBezTo>
                <a:lnTo>
                  <a:pt x="0"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矩形 25"/>
          <p:cNvSpPr/>
          <p:nvPr/>
        </p:nvSpPr>
        <p:spPr>
          <a:xfrm>
            <a:off x="5720920" y="516911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Tree>
    <p:extLst>
      <p:ext uri="{BB962C8B-B14F-4D97-AF65-F5344CB8AC3E}">
        <p14:creationId xmlns:p14="http://schemas.microsoft.com/office/powerpoint/2010/main" val="1459143503"/>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139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7"/>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9987" y="1726551"/>
            <a:ext cx="4020255" cy="4286998"/>
          </a:xfrm>
          <a:custGeom>
            <a:avLst/>
            <a:gdLst>
              <a:gd name="connsiteX0" fmla="*/ 1636151 w 4020255"/>
              <a:gd name="connsiteY0" fmla="*/ 2933206 h 4286998"/>
              <a:gd name="connsiteX1" fmla="*/ 2395979 w 4020255"/>
              <a:gd name="connsiteY1" fmla="*/ 2933206 h 4286998"/>
              <a:gd name="connsiteX2" fmla="*/ 2785221 w 4020255"/>
              <a:gd name="connsiteY2" fmla="*/ 3610102 h 4286998"/>
              <a:gd name="connsiteX3" fmla="*/ 2395979 w 4020255"/>
              <a:gd name="connsiteY3" fmla="*/ 4286998 h 4286998"/>
              <a:gd name="connsiteX4" fmla="*/ 1636151 w 4020255"/>
              <a:gd name="connsiteY4" fmla="*/ 4286998 h 4286998"/>
              <a:gd name="connsiteX5" fmla="*/ 1246909 w 4020255"/>
              <a:gd name="connsiteY5" fmla="*/ 3610102 h 4286998"/>
              <a:gd name="connsiteX6" fmla="*/ 2871185 w 4020255"/>
              <a:gd name="connsiteY6" fmla="*/ 2190998 h 4286998"/>
              <a:gd name="connsiteX7" fmla="*/ 3631013 w 4020255"/>
              <a:gd name="connsiteY7" fmla="*/ 2190998 h 4286998"/>
              <a:gd name="connsiteX8" fmla="*/ 4020255 w 4020255"/>
              <a:gd name="connsiteY8" fmla="*/ 2867894 h 4286998"/>
              <a:gd name="connsiteX9" fmla="*/ 3631013 w 4020255"/>
              <a:gd name="connsiteY9" fmla="*/ 3544790 h 4286998"/>
              <a:gd name="connsiteX10" fmla="*/ 2871185 w 4020255"/>
              <a:gd name="connsiteY10" fmla="*/ 3544790 h 4286998"/>
              <a:gd name="connsiteX11" fmla="*/ 2481943 w 4020255"/>
              <a:gd name="connsiteY11" fmla="*/ 2867894 h 4286998"/>
              <a:gd name="connsiteX12" fmla="*/ 389242 w 4020255"/>
              <a:gd name="connsiteY12" fmla="*/ 2190998 h 4286998"/>
              <a:gd name="connsiteX13" fmla="*/ 1149070 w 4020255"/>
              <a:gd name="connsiteY13" fmla="*/ 2190998 h 4286998"/>
              <a:gd name="connsiteX14" fmla="*/ 1538312 w 4020255"/>
              <a:gd name="connsiteY14" fmla="*/ 2867894 h 4286998"/>
              <a:gd name="connsiteX15" fmla="*/ 1149070 w 4020255"/>
              <a:gd name="connsiteY15" fmla="*/ 3544790 h 4286998"/>
              <a:gd name="connsiteX16" fmla="*/ 389242 w 4020255"/>
              <a:gd name="connsiteY16" fmla="*/ 3544790 h 4286998"/>
              <a:gd name="connsiteX17" fmla="*/ 0 w 4020255"/>
              <a:gd name="connsiteY17" fmla="*/ 2867894 h 4286998"/>
              <a:gd name="connsiteX18" fmla="*/ 1636151 w 4020255"/>
              <a:gd name="connsiteY18" fmla="*/ 1448790 h 4286998"/>
              <a:gd name="connsiteX19" fmla="*/ 2395979 w 4020255"/>
              <a:gd name="connsiteY19" fmla="*/ 1448790 h 4286998"/>
              <a:gd name="connsiteX20" fmla="*/ 2785221 w 4020255"/>
              <a:gd name="connsiteY20" fmla="*/ 2125686 h 4286998"/>
              <a:gd name="connsiteX21" fmla="*/ 2395979 w 4020255"/>
              <a:gd name="connsiteY21" fmla="*/ 2802582 h 4286998"/>
              <a:gd name="connsiteX22" fmla="*/ 1636151 w 4020255"/>
              <a:gd name="connsiteY22" fmla="*/ 2802582 h 4286998"/>
              <a:gd name="connsiteX23" fmla="*/ 1246909 w 4020255"/>
              <a:gd name="connsiteY23" fmla="*/ 2125686 h 4286998"/>
              <a:gd name="connsiteX24" fmla="*/ 2871185 w 4020255"/>
              <a:gd name="connsiteY24" fmla="*/ 724395 h 4286998"/>
              <a:gd name="connsiteX25" fmla="*/ 3631013 w 4020255"/>
              <a:gd name="connsiteY25" fmla="*/ 724395 h 4286998"/>
              <a:gd name="connsiteX26" fmla="*/ 4020255 w 4020255"/>
              <a:gd name="connsiteY26" fmla="*/ 1401291 h 4286998"/>
              <a:gd name="connsiteX27" fmla="*/ 3631013 w 4020255"/>
              <a:gd name="connsiteY27" fmla="*/ 2078187 h 4286998"/>
              <a:gd name="connsiteX28" fmla="*/ 2871185 w 4020255"/>
              <a:gd name="connsiteY28" fmla="*/ 2078187 h 4286998"/>
              <a:gd name="connsiteX29" fmla="*/ 2481943 w 4020255"/>
              <a:gd name="connsiteY29" fmla="*/ 1401291 h 4286998"/>
              <a:gd name="connsiteX30" fmla="*/ 389242 w 4020255"/>
              <a:gd name="connsiteY30" fmla="*/ 724395 h 4286998"/>
              <a:gd name="connsiteX31" fmla="*/ 1149070 w 4020255"/>
              <a:gd name="connsiteY31" fmla="*/ 724395 h 4286998"/>
              <a:gd name="connsiteX32" fmla="*/ 1538312 w 4020255"/>
              <a:gd name="connsiteY32" fmla="*/ 1401291 h 4286998"/>
              <a:gd name="connsiteX33" fmla="*/ 1149070 w 4020255"/>
              <a:gd name="connsiteY33" fmla="*/ 2078187 h 4286998"/>
              <a:gd name="connsiteX34" fmla="*/ 389242 w 4020255"/>
              <a:gd name="connsiteY34" fmla="*/ 2078187 h 4286998"/>
              <a:gd name="connsiteX35" fmla="*/ 0 w 4020255"/>
              <a:gd name="connsiteY35" fmla="*/ 1401291 h 4286998"/>
              <a:gd name="connsiteX36" fmla="*/ 1636151 w 4020255"/>
              <a:gd name="connsiteY36" fmla="*/ 0 h 4286998"/>
              <a:gd name="connsiteX37" fmla="*/ 2395979 w 4020255"/>
              <a:gd name="connsiteY37" fmla="*/ 0 h 4286998"/>
              <a:gd name="connsiteX38" fmla="*/ 2785221 w 4020255"/>
              <a:gd name="connsiteY38" fmla="*/ 676896 h 4286998"/>
              <a:gd name="connsiteX39" fmla="*/ 2395979 w 4020255"/>
              <a:gd name="connsiteY39" fmla="*/ 1353792 h 4286998"/>
              <a:gd name="connsiteX40" fmla="*/ 1636151 w 4020255"/>
              <a:gd name="connsiteY40" fmla="*/ 1353792 h 4286998"/>
              <a:gd name="connsiteX41" fmla="*/ 1246909 w 4020255"/>
              <a:gd name="connsiteY41" fmla="*/ 676896 h 428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20255" h="4286998">
                <a:moveTo>
                  <a:pt x="1636151" y="2933206"/>
                </a:moveTo>
                <a:lnTo>
                  <a:pt x="2395979" y="2933206"/>
                </a:lnTo>
                <a:lnTo>
                  <a:pt x="2785221" y="3610102"/>
                </a:lnTo>
                <a:lnTo>
                  <a:pt x="2395979" y="4286998"/>
                </a:lnTo>
                <a:lnTo>
                  <a:pt x="1636151" y="4286998"/>
                </a:lnTo>
                <a:lnTo>
                  <a:pt x="1246909" y="3610102"/>
                </a:lnTo>
                <a:close/>
                <a:moveTo>
                  <a:pt x="2871185" y="2190998"/>
                </a:moveTo>
                <a:lnTo>
                  <a:pt x="3631013" y="2190998"/>
                </a:lnTo>
                <a:lnTo>
                  <a:pt x="4020255" y="2867894"/>
                </a:lnTo>
                <a:lnTo>
                  <a:pt x="3631013" y="3544790"/>
                </a:lnTo>
                <a:lnTo>
                  <a:pt x="2871185" y="3544790"/>
                </a:lnTo>
                <a:lnTo>
                  <a:pt x="2481943" y="2867894"/>
                </a:lnTo>
                <a:close/>
                <a:moveTo>
                  <a:pt x="389242" y="2190998"/>
                </a:moveTo>
                <a:lnTo>
                  <a:pt x="1149070" y="2190998"/>
                </a:lnTo>
                <a:lnTo>
                  <a:pt x="1538312" y="2867894"/>
                </a:lnTo>
                <a:lnTo>
                  <a:pt x="1149070" y="3544790"/>
                </a:lnTo>
                <a:lnTo>
                  <a:pt x="389242" y="3544790"/>
                </a:lnTo>
                <a:lnTo>
                  <a:pt x="0" y="2867894"/>
                </a:lnTo>
                <a:close/>
                <a:moveTo>
                  <a:pt x="1636151" y="1448790"/>
                </a:moveTo>
                <a:lnTo>
                  <a:pt x="2395979" y="1448790"/>
                </a:lnTo>
                <a:lnTo>
                  <a:pt x="2785221" y="2125686"/>
                </a:lnTo>
                <a:lnTo>
                  <a:pt x="2395979" y="2802582"/>
                </a:lnTo>
                <a:lnTo>
                  <a:pt x="1636151" y="2802582"/>
                </a:lnTo>
                <a:lnTo>
                  <a:pt x="1246909" y="2125686"/>
                </a:lnTo>
                <a:close/>
                <a:moveTo>
                  <a:pt x="2871185" y="724395"/>
                </a:moveTo>
                <a:lnTo>
                  <a:pt x="3631013" y="724395"/>
                </a:lnTo>
                <a:lnTo>
                  <a:pt x="4020255" y="1401291"/>
                </a:lnTo>
                <a:lnTo>
                  <a:pt x="3631013" y="2078187"/>
                </a:lnTo>
                <a:lnTo>
                  <a:pt x="2871185" y="2078187"/>
                </a:lnTo>
                <a:lnTo>
                  <a:pt x="2481943" y="1401291"/>
                </a:lnTo>
                <a:close/>
                <a:moveTo>
                  <a:pt x="389242" y="724395"/>
                </a:moveTo>
                <a:lnTo>
                  <a:pt x="1149070" y="724395"/>
                </a:lnTo>
                <a:lnTo>
                  <a:pt x="1538312" y="1401291"/>
                </a:lnTo>
                <a:lnTo>
                  <a:pt x="1149070" y="2078187"/>
                </a:lnTo>
                <a:lnTo>
                  <a:pt x="389242" y="2078187"/>
                </a:lnTo>
                <a:lnTo>
                  <a:pt x="0" y="1401291"/>
                </a:lnTo>
                <a:close/>
                <a:moveTo>
                  <a:pt x="1636151" y="0"/>
                </a:moveTo>
                <a:lnTo>
                  <a:pt x="2395979" y="0"/>
                </a:lnTo>
                <a:lnTo>
                  <a:pt x="2785221" y="676896"/>
                </a:lnTo>
                <a:lnTo>
                  <a:pt x="2395979" y="1353792"/>
                </a:lnTo>
                <a:lnTo>
                  <a:pt x="1636151" y="1353792"/>
                </a:lnTo>
                <a:lnTo>
                  <a:pt x="1246909" y="676896"/>
                </a:lnTo>
                <a:close/>
              </a:path>
            </a:pathLst>
          </a:custGeom>
        </p:spPr>
      </p:pic>
      <p:sp>
        <p:nvSpPr>
          <p:cNvPr id="9" name="矩形 8"/>
          <p:cNvSpPr/>
          <p:nvPr/>
        </p:nvSpPr>
        <p:spPr>
          <a:xfrm>
            <a:off x="5958120" y="2424257"/>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0" name="橢圓 9"/>
          <p:cNvSpPr/>
          <p:nvPr/>
        </p:nvSpPr>
        <p:spPr>
          <a:xfrm>
            <a:off x="5123730" y="1928993"/>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1" name="直線接點 10"/>
          <p:cNvCxnSpPr/>
          <p:nvPr/>
        </p:nvCxnSpPr>
        <p:spPr>
          <a:xfrm>
            <a:off x="5546640" y="2346188"/>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2" name="文字方塊 88"/>
          <p:cNvSpPr txBox="1"/>
          <p:nvPr/>
        </p:nvSpPr>
        <p:spPr>
          <a:xfrm>
            <a:off x="5958120" y="1881316"/>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3" name="矩形 12"/>
          <p:cNvSpPr/>
          <p:nvPr/>
        </p:nvSpPr>
        <p:spPr>
          <a:xfrm>
            <a:off x="5958120" y="3898727"/>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4" name="橢圓 13"/>
          <p:cNvSpPr/>
          <p:nvPr/>
        </p:nvSpPr>
        <p:spPr>
          <a:xfrm>
            <a:off x="5123730" y="3403463"/>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5" name="直線接點 14"/>
          <p:cNvCxnSpPr/>
          <p:nvPr/>
        </p:nvCxnSpPr>
        <p:spPr>
          <a:xfrm>
            <a:off x="5546640" y="3820658"/>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6" name="文字方塊 88"/>
          <p:cNvSpPr txBox="1"/>
          <p:nvPr/>
        </p:nvSpPr>
        <p:spPr>
          <a:xfrm>
            <a:off x="5958120" y="3355786"/>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7" name="矩形 16"/>
          <p:cNvSpPr/>
          <p:nvPr/>
        </p:nvSpPr>
        <p:spPr>
          <a:xfrm>
            <a:off x="5958120" y="5373197"/>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8" name="橢圓 17"/>
          <p:cNvSpPr/>
          <p:nvPr/>
        </p:nvSpPr>
        <p:spPr>
          <a:xfrm>
            <a:off x="5123730" y="4877933"/>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9" name="直線接點 18"/>
          <p:cNvCxnSpPr/>
          <p:nvPr/>
        </p:nvCxnSpPr>
        <p:spPr>
          <a:xfrm>
            <a:off x="5546640" y="5295128"/>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0" name="文字方塊 88"/>
          <p:cNvSpPr txBox="1"/>
          <p:nvPr/>
        </p:nvSpPr>
        <p:spPr>
          <a:xfrm>
            <a:off x="5958120" y="4830256"/>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856606224"/>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1404987" y="1792411"/>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01</a:t>
            </a:r>
            <a:endParaRPr lang="en-US" sz="2800" dirty="0"/>
          </a:p>
        </p:txBody>
      </p:sp>
      <p:sp>
        <p:nvSpPr>
          <p:cNvPr id="9" name="手繪多邊形 8"/>
          <p:cNvSpPr/>
          <p:nvPr/>
        </p:nvSpPr>
        <p:spPr>
          <a:xfrm>
            <a:off x="800150" y="1970934"/>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3636558" y="1792411"/>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02</a:t>
            </a:r>
            <a:endParaRPr lang="en-US" sz="2800" dirty="0"/>
          </a:p>
        </p:txBody>
      </p:sp>
      <p:sp>
        <p:nvSpPr>
          <p:cNvPr id="13" name="手繪多邊形 12"/>
          <p:cNvSpPr/>
          <p:nvPr/>
        </p:nvSpPr>
        <p:spPr>
          <a:xfrm>
            <a:off x="3031721" y="1970934"/>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5868129" y="1792411"/>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03</a:t>
            </a:r>
            <a:endParaRPr lang="en-US" sz="2800" dirty="0"/>
          </a:p>
        </p:txBody>
      </p:sp>
      <p:sp>
        <p:nvSpPr>
          <p:cNvPr id="15" name="手繪多邊形 14"/>
          <p:cNvSpPr/>
          <p:nvPr/>
        </p:nvSpPr>
        <p:spPr>
          <a:xfrm>
            <a:off x="5263292" y="1970934"/>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p:nvPr/>
        </p:nvSpPr>
        <p:spPr>
          <a:xfrm>
            <a:off x="2526215" y="3726740"/>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04</a:t>
            </a:r>
            <a:endParaRPr lang="en-US" sz="2800" dirty="0"/>
          </a:p>
        </p:txBody>
      </p:sp>
      <p:sp>
        <p:nvSpPr>
          <p:cNvPr id="17" name="手繪多邊形 16"/>
          <p:cNvSpPr/>
          <p:nvPr/>
        </p:nvSpPr>
        <p:spPr>
          <a:xfrm>
            <a:off x="1921378" y="3905263"/>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4757786" y="3726740"/>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05</a:t>
            </a:r>
            <a:endParaRPr lang="en-US" sz="2800" dirty="0"/>
          </a:p>
        </p:txBody>
      </p:sp>
      <p:sp>
        <p:nvSpPr>
          <p:cNvPr id="19" name="手繪多邊形 18"/>
          <p:cNvSpPr/>
          <p:nvPr/>
        </p:nvSpPr>
        <p:spPr>
          <a:xfrm>
            <a:off x="4152949" y="3905263"/>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a:off x="6989357" y="3726740"/>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06</a:t>
            </a:r>
            <a:endParaRPr lang="en-US" sz="2800" dirty="0"/>
          </a:p>
        </p:txBody>
      </p:sp>
      <p:sp>
        <p:nvSpPr>
          <p:cNvPr id="21" name="手繪多邊形 20"/>
          <p:cNvSpPr/>
          <p:nvPr/>
        </p:nvSpPr>
        <p:spPr>
          <a:xfrm>
            <a:off x="6384520" y="3905263"/>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矩形 21"/>
          <p:cNvSpPr/>
          <p:nvPr/>
        </p:nvSpPr>
        <p:spPr>
          <a:xfrm>
            <a:off x="1010008" y="2564161"/>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3" name="矩形 22"/>
          <p:cNvSpPr/>
          <p:nvPr/>
        </p:nvSpPr>
        <p:spPr>
          <a:xfrm>
            <a:off x="3238679" y="2564161"/>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4" name="矩形 23"/>
          <p:cNvSpPr/>
          <p:nvPr/>
        </p:nvSpPr>
        <p:spPr>
          <a:xfrm>
            <a:off x="5467350" y="2564161"/>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5" name="矩形 24"/>
          <p:cNvSpPr/>
          <p:nvPr/>
        </p:nvSpPr>
        <p:spPr>
          <a:xfrm>
            <a:off x="2131236" y="4449811"/>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6" name="矩形 25"/>
          <p:cNvSpPr/>
          <p:nvPr/>
        </p:nvSpPr>
        <p:spPr>
          <a:xfrm>
            <a:off x="4359907" y="4449811"/>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7" name="矩形 26"/>
          <p:cNvSpPr/>
          <p:nvPr/>
        </p:nvSpPr>
        <p:spPr>
          <a:xfrm>
            <a:off x="6588578" y="4449811"/>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3946516122"/>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531461" y="1662532"/>
            <a:ext cx="1538312" cy="1353792"/>
          </a:xfrm>
          <a:prstGeom prst="hexagon">
            <a:avLst>
              <a:gd name="adj" fmla="val 28752"/>
              <a:gd name="vf" fmla="val 115470"/>
            </a:avLst>
          </a:prstGeom>
        </p:spPr>
      </p:pic>
      <p:pic>
        <p:nvPicPr>
          <p:cNvPr id="9" name="圖片版面配置區 15"/>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531461" y="4595738"/>
            <a:ext cx="1538312" cy="1353792"/>
          </a:xfrm>
          <a:prstGeom prst="hexagon">
            <a:avLst>
              <a:gd name="adj" fmla="val 28752"/>
              <a:gd name="vf" fmla="val 115470"/>
            </a:avLst>
          </a:prstGeom>
        </p:spPr>
      </p:pic>
      <p:pic>
        <p:nvPicPr>
          <p:cNvPr id="10" name="圖片版面配置區 13"/>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284552" y="2386927"/>
            <a:ext cx="1538312" cy="1353792"/>
          </a:xfrm>
          <a:prstGeom prst="hexagon">
            <a:avLst>
              <a:gd name="adj" fmla="val 28752"/>
              <a:gd name="vf" fmla="val 115470"/>
            </a:avLst>
          </a:prstGeom>
        </p:spPr>
      </p:pic>
      <p:pic>
        <p:nvPicPr>
          <p:cNvPr id="11" name="圖片版面配置區 16"/>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2766495" y="2386927"/>
            <a:ext cx="1538312" cy="1353792"/>
          </a:xfrm>
          <a:prstGeom prst="hexagon">
            <a:avLst>
              <a:gd name="adj" fmla="val 28752"/>
              <a:gd name="vf" fmla="val 115470"/>
            </a:avLst>
          </a:prstGeom>
        </p:spPr>
      </p:pic>
      <p:pic>
        <p:nvPicPr>
          <p:cNvPr id="12" name="圖片版面配置區 17"/>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2766495" y="3853530"/>
            <a:ext cx="1538312" cy="1353792"/>
          </a:xfrm>
          <a:prstGeom prst="hexagon">
            <a:avLst>
              <a:gd name="adj" fmla="val 28752"/>
              <a:gd name="vf" fmla="val 115470"/>
            </a:avLst>
          </a:prstGeom>
        </p:spPr>
      </p:pic>
      <p:pic>
        <p:nvPicPr>
          <p:cNvPr id="13" name="圖片版面配置區 18"/>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284552" y="3853530"/>
            <a:ext cx="1538312" cy="1353792"/>
          </a:xfrm>
          <a:prstGeom prst="hexagon">
            <a:avLst>
              <a:gd name="adj" fmla="val 28752"/>
              <a:gd name="vf" fmla="val 115470"/>
            </a:avLst>
          </a:prstGeom>
        </p:spPr>
      </p:pic>
      <p:sp>
        <p:nvSpPr>
          <p:cNvPr id="14" name="Freeform 15"/>
          <p:cNvSpPr>
            <a:spLocks/>
          </p:cNvSpPr>
          <p:nvPr/>
        </p:nvSpPr>
        <p:spPr bwMode="auto">
          <a:xfrm>
            <a:off x="1509068" y="3120221"/>
            <a:ext cx="1561326" cy="135380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文字方塊 12"/>
          <p:cNvSpPr txBox="1"/>
          <p:nvPr/>
        </p:nvSpPr>
        <p:spPr>
          <a:xfrm>
            <a:off x="4300472" y="476512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6" name="矩形 15"/>
          <p:cNvSpPr/>
          <p:nvPr/>
        </p:nvSpPr>
        <p:spPr>
          <a:xfrm>
            <a:off x="4311356" y="5167591"/>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7" name="文字方塊 14"/>
          <p:cNvSpPr txBox="1"/>
          <p:nvPr/>
        </p:nvSpPr>
        <p:spPr>
          <a:xfrm>
            <a:off x="6673348" y="476875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8" name="矩形 17"/>
          <p:cNvSpPr/>
          <p:nvPr/>
        </p:nvSpPr>
        <p:spPr>
          <a:xfrm>
            <a:off x="6684232" y="5171218"/>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9" name="手繪多邊形 18"/>
          <p:cNvSpPr/>
          <p:nvPr/>
        </p:nvSpPr>
        <p:spPr>
          <a:xfrm>
            <a:off x="4739517" y="4076927"/>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a:off x="6909825" y="4076927"/>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群組 20"/>
          <p:cNvGrpSpPr/>
          <p:nvPr/>
        </p:nvGrpSpPr>
        <p:grpSpPr>
          <a:xfrm>
            <a:off x="7059251" y="4299184"/>
            <a:ext cx="261252" cy="215637"/>
            <a:chOff x="13079250" y="23448756"/>
            <a:chExt cx="2967819" cy="2449630"/>
          </a:xfrm>
          <a:solidFill>
            <a:schemeClr val="bg1"/>
          </a:solidFill>
        </p:grpSpPr>
        <p:sp>
          <p:nvSpPr>
            <p:cNvPr id="22" name="手繪多邊形 2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手繪多邊形 2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手繪多邊形 23"/>
          <p:cNvSpPr>
            <a:spLocks/>
          </p:cNvSpPr>
          <p:nvPr/>
        </p:nvSpPr>
        <p:spPr bwMode="auto">
          <a:xfrm flipV="1">
            <a:off x="4942861" y="4261830"/>
            <a:ext cx="163772" cy="302479"/>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文字方塊 51"/>
          <p:cNvSpPr txBox="1"/>
          <p:nvPr/>
        </p:nvSpPr>
        <p:spPr>
          <a:xfrm>
            <a:off x="4495800" y="2800778"/>
            <a:ext cx="4376460"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a:t>
            </a:r>
            <a:r>
              <a:rPr lang="en-US" altLang="zh-TW" sz="1400" dirty="0"/>
              <a:t>The quick brown fox jumps over the lazy dog. The quick brown fox jumps over the lazy dog. The quick brown fox jumps over the lazy dog. </a:t>
            </a:r>
          </a:p>
        </p:txBody>
      </p:sp>
      <p:sp>
        <p:nvSpPr>
          <p:cNvPr id="26" name="文字方塊 12"/>
          <p:cNvSpPr txBox="1"/>
          <p:nvPr/>
        </p:nvSpPr>
        <p:spPr>
          <a:xfrm>
            <a:off x="4481516" y="2141821"/>
            <a:ext cx="1462083"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smtClean="0"/>
              <a:t>Platform</a:t>
            </a:r>
            <a:endParaRPr lang="zh-TW" altLang="en-US" sz="2400" dirty="0"/>
          </a:p>
        </p:txBody>
      </p:sp>
      <p:cxnSp>
        <p:nvCxnSpPr>
          <p:cNvPr id="27" name="直線接點 26"/>
          <p:cNvCxnSpPr/>
          <p:nvPr/>
        </p:nvCxnSpPr>
        <p:spPr>
          <a:xfrm>
            <a:off x="4577596" y="2702132"/>
            <a:ext cx="413097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8" name="矩形 27"/>
          <p:cNvSpPr/>
          <p:nvPr/>
        </p:nvSpPr>
        <p:spPr>
          <a:xfrm>
            <a:off x="1663115" y="3319250"/>
            <a:ext cx="123248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cxnSp>
        <p:nvCxnSpPr>
          <p:cNvPr id="29" name="直線接點 28"/>
          <p:cNvCxnSpPr/>
          <p:nvPr/>
        </p:nvCxnSpPr>
        <p:spPr>
          <a:xfrm>
            <a:off x="4577596" y="3853530"/>
            <a:ext cx="413097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9662842"/>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 name="矩形 1"/>
          <p:cNvSpPr/>
          <p:nvPr/>
        </p:nvSpPr>
        <p:spPr>
          <a:xfrm>
            <a:off x="381000" y="5283200"/>
            <a:ext cx="571500" cy="571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1</a:t>
            </a:r>
            <a:endParaRPr lang="en-US" dirty="0"/>
          </a:p>
        </p:txBody>
      </p:sp>
      <p:sp>
        <p:nvSpPr>
          <p:cNvPr id="38" name="矩形 37"/>
          <p:cNvSpPr/>
          <p:nvPr/>
        </p:nvSpPr>
        <p:spPr>
          <a:xfrm>
            <a:off x="952500" y="5283200"/>
            <a:ext cx="1524000" cy="571500"/>
          </a:xfrm>
          <a:prstGeom prst="rect">
            <a:avLst/>
          </a:prstGeom>
          <a:solidFill>
            <a:srgbClr val="90D8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solidFill>
              </a:rPr>
              <a:t>ITEM</a:t>
            </a:r>
            <a:endParaRPr lang="en-US" dirty="0">
              <a:solidFill>
                <a:schemeClr val="tx1"/>
              </a:solidFill>
            </a:endParaRPr>
          </a:p>
        </p:txBody>
      </p:sp>
      <p:sp>
        <p:nvSpPr>
          <p:cNvPr id="40" name="矩形 39"/>
          <p:cNvSpPr/>
          <p:nvPr/>
        </p:nvSpPr>
        <p:spPr>
          <a:xfrm>
            <a:off x="2476500" y="5283200"/>
            <a:ext cx="571500" cy="571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2</a:t>
            </a:r>
            <a:endParaRPr lang="en-US" dirty="0"/>
          </a:p>
        </p:txBody>
      </p:sp>
      <p:sp>
        <p:nvSpPr>
          <p:cNvPr id="41" name="矩形 40"/>
          <p:cNvSpPr/>
          <p:nvPr/>
        </p:nvSpPr>
        <p:spPr>
          <a:xfrm>
            <a:off x="3048000" y="5283200"/>
            <a:ext cx="1524000" cy="571500"/>
          </a:xfrm>
          <a:prstGeom prst="rect">
            <a:avLst/>
          </a:prstGeom>
          <a:solidFill>
            <a:srgbClr val="F8D8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solidFill>
              </a:rPr>
              <a:t>ITEM</a:t>
            </a:r>
            <a:endParaRPr lang="en-US" dirty="0">
              <a:solidFill>
                <a:schemeClr val="tx1"/>
              </a:solidFill>
            </a:endParaRPr>
          </a:p>
        </p:txBody>
      </p:sp>
      <p:sp>
        <p:nvSpPr>
          <p:cNvPr id="43" name="矩形 42"/>
          <p:cNvSpPr/>
          <p:nvPr/>
        </p:nvSpPr>
        <p:spPr>
          <a:xfrm>
            <a:off x="4572000" y="5283200"/>
            <a:ext cx="571500" cy="5715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3</a:t>
            </a:r>
            <a:endParaRPr lang="en-US" dirty="0"/>
          </a:p>
        </p:txBody>
      </p:sp>
      <p:sp>
        <p:nvSpPr>
          <p:cNvPr id="44" name="矩形 43"/>
          <p:cNvSpPr/>
          <p:nvPr/>
        </p:nvSpPr>
        <p:spPr>
          <a:xfrm>
            <a:off x="5143500" y="5283200"/>
            <a:ext cx="1524000" cy="571500"/>
          </a:xfrm>
          <a:prstGeom prst="rect">
            <a:avLst/>
          </a:prstGeom>
          <a:solidFill>
            <a:srgbClr val="FFA3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solidFill>
              </a:rPr>
              <a:t>ITEM</a:t>
            </a:r>
            <a:endParaRPr lang="en-US" dirty="0">
              <a:solidFill>
                <a:schemeClr val="tx1"/>
              </a:solidFill>
            </a:endParaRPr>
          </a:p>
        </p:txBody>
      </p:sp>
      <p:sp>
        <p:nvSpPr>
          <p:cNvPr id="46" name="矩形 45"/>
          <p:cNvSpPr/>
          <p:nvPr/>
        </p:nvSpPr>
        <p:spPr>
          <a:xfrm>
            <a:off x="6667500" y="5283200"/>
            <a:ext cx="571500" cy="5715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4</a:t>
            </a:r>
            <a:endParaRPr lang="en-US" dirty="0"/>
          </a:p>
        </p:txBody>
      </p:sp>
      <p:sp>
        <p:nvSpPr>
          <p:cNvPr id="47" name="矩形 46"/>
          <p:cNvSpPr/>
          <p:nvPr/>
        </p:nvSpPr>
        <p:spPr>
          <a:xfrm>
            <a:off x="7239000" y="5283200"/>
            <a:ext cx="1524000" cy="571500"/>
          </a:xfrm>
          <a:prstGeom prst="rect">
            <a:avLst/>
          </a:prstGeom>
          <a:solidFill>
            <a:srgbClr val="D0E6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1"/>
                </a:solidFill>
              </a:rPr>
              <a:t>ITEM</a:t>
            </a:r>
            <a:endParaRPr lang="en-US" dirty="0">
              <a:solidFill>
                <a:schemeClr val="tx1"/>
              </a:solidFill>
            </a:endParaRPr>
          </a:p>
        </p:txBody>
      </p:sp>
      <p:cxnSp>
        <p:nvCxnSpPr>
          <p:cNvPr id="50" name="直線接點 49"/>
          <p:cNvCxnSpPr/>
          <p:nvPr/>
        </p:nvCxnSpPr>
        <p:spPr>
          <a:xfrm flipV="1">
            <a:off x="952491" y="3238500"/>
            <a:ext cx="0" cy="20447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2" name="直線接點 51"/>
          <p:cNvCxnSpPr/>
          <p:nvPr/>
        </p:nvCxnSpPr>
        <p:spPr>
          <a:xfrm flipV="1">
            <a:off x="3047991" y="3238500"/>
            <a:ext cx="0" cy="20447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4" name="直線接點 53"/>
          <p:cNvCxnSpPr/>
          <p:nvPr/>
        </p:nvCxnSpPr>
        <p:spPr>
          <a:xfrm flipV="1">
            <a:off x="5143491" y="3238500"/>
            <a:ext cx="0" cy="20447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5" name="直線接點 54"/>
          <p:cNvCxnSpPr/>
          <p:nvPr/>
        </p:nvCxnSpPr>
        <p:spPr>
          <a:xfrm flipV="1">
            <a:off x="7238991" y="3238500"/>
            <a:ext cx="0" cy="20447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8" name="手繪多邊形 57"/>
          <p:cNvSpPr/>
          <p:nvPr/>
        </p:nvSpPr>
        <p:spPr>
          <a:xfrm>
            <a:off x="346872" y="1885245"/>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手繪多邊形 58"/>
          <p:cNvSpPr/>
          <p:nvPr/>
        </p:nvSpPr>
        <p:spPr>
          <a:xfrm>
            <a:off x="2442371" y="1885245"/>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手繪多邊形 59"/>
          <p:cNvSpPr/>
          <p:nvPr/>
        </p:nvSpPr>
        <p:spPr>
          <a:xfrm>
            <a:off x="4537870" y="1885245"/>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手繪多邊形 60"/>
          <p:cNvSpPr/>
          <p:nvPr/>
        </p:nvSpPr>
        <p:spPr>
          <a:xfrm>
            <a:off x="6633369" y="1885245"/>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a:spLocks/>
          </p:cNvSpPr>
          <p:nvPr/>
        </p:nvSpPr>
        <p:spPr bwMode="auto">
          <a:xfrm>
            <a:off x="2852527" y="2317529"/>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66"/>
          <p:cNvSpPr>
            <a:spLocks/>
          </p:cNvSpPr>
          <p:nvPr/>
        </p:nvSpPr>
        <p:spPr bwMode="auto">
          <a:xfrm>
            <a:off x="4907830" y="2302574"/>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7" name="群組 26"/>
          <p:cNvGrpSpPr/>
          <p:nvPr/>
        </p:nvGrpSpPr>
        <p:grpSpPr>
          <a:xfrm flipH="1">
            <a:off x="754542" y="2317529"/>
            <a:ext cx="395895" cy="323697"/>
            <a:chOff x="27939457" y="2831385"/>
            <a:chExt cx="2923084" cy="2390021"/>
          </a:xfrm>
          <a:solidFill>
            <a:schemeClr val="bg1"/>
          </a:solidFill>
        </p:grpSpPr>
        <p:sp>
          <p:nvSpPr>
            <p:cNvPr id="28"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手繪多邊形 28"/>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6971252" y="2270879"/>
            <a:ext cx="535478" cy="454547"/>
            <a:chOff x="27859538" y="12880453"/>
            <a:chExt cx="3007014" cy="2552546"/>
          </a:xfrm>
          <a:solidFill>
            <a:schemeClr val="bg1"/>
          </a:solidFill>
        </p:grpSpPr>
        <p:sp>
          <p:nvSpPr>
            <p:cNvPr id="31"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矩形 35"/>
          <p:cNvSpPr/>
          <p:nvPr/>
        </p:nvSpPr>
        <p:spPr>
          <a:xfrm>
            <a:off x="933284" y="3783796"/>
            <a:ext cx="1774531" cy="954107"/>
          </a:xfrm>
          <a:prstGeom prst="rect">
            <a:avLst/>
          </a:prstGeom>
        </p:spPr>
        <p:txBody>
          <a:bodyPr wrap="square">
            <a:spAutoFit/>
          </a:bodyPr>
          <a:lstStyle/>
          <a:p>
            <a:pPr>
              <a:defRPr/>
            </a:pPr>
            <a:r>
              <a:rPr lang="en-US" altLang="zh-TW" sz="1400" dirty="0"/>
              <a:t>The quick brown fox jumps over the lazy dog. </a:t>
            </a:r>
            <a:endParaRPr lang="zh-TW" altLang="en-US" sz="1400" dirty="0"/>
          </a:p>
          <a:p>
            <a:pPr>
              <a:defRPr/>
            </a:pPr>
            <a:endParaRPr lang="zh-TW" altLang="en-US" sz="1400" dirty="0"/>
          </a:p>
        </p:txBody>
      </p:sp>
      <p:sp>
        <p:nvSpPr>
          <p:cNvPr id="37" name="矩形 36"/>
          <p:cNvSpPr/>
          <p:nvPr/>
        </p:nvSpPr>
        <p:spPr>
          <a:xfrm>
            <a:off x="3028783" y="3783796"/>
            <a:ext cx="1774531" cy="954107"/>
          </a:xfrm>
          <a:prstGeom prst="rect">
            <a:avLst/>
          </a:prstGeom>
        </p:spPr>
        <p:txBody>
          <a:bodyPr wrap="square">
            <a:spAutoFit/>
          </a:bodyPr>
          <a:lstStyle/>
          <a:p>
            <a:pPr>
              <a:defRPr/>
            </a:pPr>
            <a:r>
              <a:rPr lang="en-US" altLang="zh-TW" sz="1400" dirty="0"/>
              <a:t>The quick brown fox jumps over the lazy dog. </a:t>
            </a:r>
            <a:endParaRPr lang="zh-TW" altLang="en-US" sz="1400" dirty="0"/>
          </a:p>
          <a:p>
            <a:pPr>
              <a:defRPr/>
            </a:pPr>
            <a:endParaRPr lang="zh-TW" altLang="en-US" sz="1400" dirty="0"/>
          </a:p>
        </p:txBody>
      </p:sp>
      <p:sp>
        <p:nvSpPr>
          <p:cNvPr id="39" name="矩形 38"/>
          <p:cNvSpPr/>
          <p:nvPr/>
        </p:nvSpPr>
        <p:spPr>
          <a:xfrm>
            <a:off x="5125539" y="3783796"/>
            <a:ext cx="1774531" cy="954107"/>
          </a:xfrm>
          <a:prstGeom prst="rect">
            <a:avLst/>
          </a:prstGeom>
        </p:spPr>
        <p:txBody>
          <a:bodyPr wrap="square">
            <a:spAutoFit/>
          </a:bodyPr>
          <a:lstStyle/>
          <a:p>
            <a:pPr>
              <a:defRPr/>
            </a:pPr>
            <a:r>
              <a:rPr lang="en-US" altLang="zh-TW" sz="1400" dirty="0"/>
              <a:t>The quick brown fox jumps over the lazy dog. </a:t>
            </a:r>
            <a:endParaRPr lang="zh-TW" altLang="en-US" sz="1400" dirty="0"/>
          </a:p>
          <a:p>
            <a:pPr>
              <a:defRPr/>
            </a:pPr>
            <a:endParaRPr lang="zh-TW" altLang="en-US" sz="1400" dirty="0"/>
          </a:p>
        </p:txBody>
      </p:sp>
      <p:sp>
        <p:nvSpPr>
          <p:cNvPr id="42" name="矩形 41"/>
          <p:cNvSpPr/>
          <p:nvPr/>
        </p:nvSpPr>
        <p:spPr>
          <a:xfrm>
            <a:off x="7222295" y="3783796"/>
            <a:ext cx="1774531" cy="954107"/>
          </a:xfrm>
          <a:prstGeom prst="rect">
            <a:avLst/>
          </a:prstGeom>
        </p:spPr>
        <p:txBody>
          <a:bodyPr wrap="square">
            <a:spAutoFit/>
          </a:bodyPr>
          <a:lstStyle/>
          <a:p>
            <a:pPr>
              <a:defRPr/>
            </a:pPr>
            <a:r>
              <a:rPr lang="en-US" altLang="zh-TW" sz="1400" dirty="0"/>
              <a:t>The quick brown fox jumps over the lazy dog. </a:t>
            </a:r>
            <a:endParaRPr lang="zh-TW" altLang="en-US" sz="1400" dirty="0"/>
          </a:p>
          <a:p>
            <a:pPr>
              <a:defRPr/>
            </a:pPr>
            <a:endParaRPr lang="zh-TW" altLang="en-US" sz="1400" dirty="0"/>
          </a:p>
        </p:txBody>
      </p:sp>
    </p:spTree>
    <p:extLst>
      <p:ext uri="{BB962C8B-B14F-4D97-AF65-F5344CB8AC3E}">
        <p14:creationId xmlns:p14="http://schemas.microsoft.com/office/powerpoint/2010/main" val="1270336022"/>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1682934" y="3686747"/>
            <a:ext cx="1026188" cy="1146510"/>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手繪多邊形 8"/>
          <p:cNvSpPr/>
          <p:nvPr/>
        </p:nvSpPr>
        <p:spPr>
          <a:xfrm>
            <a:off x="2553052" y="2351494"/>
            <a:ext cx="1708218" cy="1908508"/>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手繪多邊形 9"/>
          <p:cNvSpPr/>
          <p:nvPr/>
        </p:nvSpPr>
        <p:spPr>
          <a:xfrm>
            <a:off x="4407244" y="2068645"/>
            <a:ext cx="1448288" cy="1618102"/>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手繪多邊形 10"/>
          <p:cNvSpPr/>
          <p:nvPr/>
        </p:nvSpPr>
        <p:spPr>
          <a:xfrm>
            <a:off x="4066172" y="3785302"/>
            <a:ext cx="1272778" cy="1422012"/>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手繪多邊形 11"/>
          <p:cNvSpPr/>
          <p:nvPr/>
        </p:nvSpPr>
        <p:spPr>
          <a:xfrm>
            <a:off x="5521236" y="3440092"/>
            <a:ext cx="1783078" cy="1992146"/>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手繪多邊形 12"/>
          <p:cNvSpPr/>
          <p:nvPr/>
        </p:nvSpPr>
        <p:spPr>
          <a:xfrm>
            <a:off x="2832409" y="4436165"/>
            <a:ext cx="1110476" cy="1240680"/>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手繪多邊形 14"/>
          <p:cNvSpPr>
            <a:spLocks/>
          </p:cNvSpPr>
          <p:nvPr/>
        </p:nvSpPr>
        <p:spPr bwMode="auto">
          <a:xfrm>
            <a:off x="4834504" y="2545452"/>
            <a:ext cx="654922" cy="654948"/>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6" name="Freeform 66"/>
          <p:cNvSpPr>
            <a:spLocks/>
          </p:cNvSpPr>
          <p:nvPr/>
        </p:nvSpPr>
        <p:spPr bwMode="auto">
          <a:xfrm>
            <a:off x="2938567" y="2796039"/>
            <a:ext cx="933994" cy="894218"/>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17" name="群組 16"/>
          <p:cNvGrpSpPr/>
          <p:nvPr/>
        </p:nvGrpSpPr>
        <p:grpSpPr>
          <a:xfrm flipH="1">
            <a:off x="1974871" y="4080777"/>
            <a:ext cx="395895" cy="323697"/>
            <a:chOff x="27939457" y="2831385"/>
            <a:chExt cx="2923084" cy="2390021"/>
          </a:xfrm>
          <a:solidFill>
            <a:schemeClr val="bg1"/>
          </a:solidFill>
        </p:grpSpPr>
        <p:sp>
          <p:nvSpPr>
            <p:cNvPr id="18"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9" name="手繪多邊形 18"/>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0" name="群組 19"/>
          <p:cNvGrpSpPr/>
          <p:nvPr/>
        </p:nvGrpSpPr>
        <p:grpSpPr>
          <a:xfrm>
            <a:off x="3126939" y="4752767"/>
            <a:ext cx="535478" cy="454547"/>
            <a:chOff x="27859538" y="12880453"/>
            <a:chExt cx="3007014" cy="2552546"/>
          </a:xfrm>
          <a:solidFill>
            <a:schemeClr val="bg1"/>
          </a:solidFill>
        </p:grpSpPr>
        <p:sp>
          <p:nvSpPr>
            <p:cNvPr id="21"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Freeform 201"/>
          <p:cNvSpPr>
            <a:spLocks/>
          </p:cNvSpPr>
          <p:nvPr/>
        </p:nvSpPr>
        <p:spPr bwMode="auto">
          <a:xfrm flipH="1">
            <a:off x="4536966" y="4195380"/>
            <a:ext cx="263144" cy="579522"/>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7" name="群組 26"/>
          <p:cNvGrpSpPr/>
          <p:nvPr/>
        </p:nvGrpSpPr>
        <p:grpSpPr>
          <a:xfrm>
            <a:off x="6076980" y="3848968"/>
            <a:ext cx="817240" cy="973402"/>
            <a:chOff x="4311490" y="5480067"/>
            <a:chExt cx="475492" cy="566351"/>
          </a:xfrm>
          <a:solidFill>
            <a:schemeClr val="bg1"/>
          </a:solidFill>
        </p:grpSpPr>
        <p:sp>
          <p:nvSpPr>
            <p:cNvPr id="28" name="手繪多邊形 27"/>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 name="手繪多邊形 1"/>
          <p:cNvSpPr/>
          <p:nvPr/>
        </p:nvSpPr>
        <p:spPr>
          <a:xfrm>
            <a:off x="5116286" y="1447800"/>
            <a:ext cx="2830590" cy="489857"/>
          </a:xfrm>
          <a:custGeom>
            <a:avLst/>
            <a:gdLst>
              <a:gd name="connsiteX0" fmla="*/ 0 w 1469571"/>
              <a:gd name="connsiteY0" fmla="*/ 489857 h 489857"/>
              <a:gd name="connsiteX1" fmla="*/ 0 w 1469571"/>
              <a:gd name="connsiteY1" fmla="*/ 0 h 489857"/>
              <a:gd name="connsiteX2" fmla="*/ 1469571 w 1469571"/>
              <a:gd name="connsiteY2" fmla="*/ 0 h 489857"/>
            </a:gdLst>
            <a:ahLst/>
            <a:cxnLst>
              <a:cxn ang="0">
                <a:pos x="connsiteX0" y="connsiteY0"/>
              </a:cxn>
              <a:cxn ang="0">
                <a:pos x="connsiteX1" y="connsiteY1"/>
              </a:cxn>
              <a:cxn ang="0">
                <a:pos x="connsiteX2" y="connsiteY2"/>
              </a:cxn>
            </a:cxnLst>
            <a:rect l="l" t="t" r="r" b="b"/>
            <a:pathLst>
              <a:path w="1469571" h="489857">
                <a:moveTo>
                  <a:pt x="0" y="489857"/>
                </a:moveTo>
                <a:lnTo>
                  <a:pt x="0" y="0"/>
                </a:lnTo>
                <a:lnTo>
                  <a:pt x="1469571" y="0"/>
                </a:lnTo>
              </a:path>
            </a:pathLst>
          </a:custGeom>
          <a:noFill/>
          <a:ln>
            <a:solidFill>
              <a:schemeClr val="bg1">
                <a:lumMod val="6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手繪多邊形 2"/>
          <p:cNvSpPr/>
          <p:nvPr/>
        </p:nvSpPr>
        <p:spPr>
          <a:xfrm>
            <a:off x="851773" y="1404257"/>
            <a:ext cx="2522798" cy="827314"/>
          </a:xfrm>
          <a:custGeom>
            <a:avLst/>
            <a:gdLst>
              <a:gd name="connsiteX0" fmla="*/ 2177142 w 2177142"/>
              <a:gd name="connsiteY0" fmla="*/ 827314 h 827314"/>
              <a:gd name="connsiteX1" fmla="*/ 2177142 w 2177142"/>
              <a:gd name="connsiteY1" fmla="*/ 0 h 827314"/>
              <a:gd name="connsiteX2" fmla="*/ 0 w 2177142"/>
              <a:gd name="connsiteY2" fmla="*/ 0 h 827314"/>
            </a:gdLst>
            <a:ahLst/>
            <a:cxnLst>
              <a:cxn ang="0">
                <a:pos x="connsiteX0" y="connsiteY0"/>
              </a:cxn>
              <a:cxn ang="0">
                <a:pos x="connsiteX1" y="connsiteY1"/>
              </a:cxn>
              <a:cxn ang="0">
                <a:pos x="connsiteX2" y="connsiteY2"/>
              </a:cxn>
            </a:cxnLst>
            <a:rect l="l" t="t" r="r" b="b"/>
            <a:pathLst>
              <a:path w="2177142" h="827314">
                <a:moveTo>
                  <a:pt x="2177142" y="827314"/>
                </a:moveTo>
                <a:lnTo>
                  <a:pt x="2177142" y="0"/>
                </a:lnTo>
                <a:lnTo>
                  <a:pt x="0" y="0"/>
                </a:lnTo>
              </a:path>
            </a:pathLst>
          </a:custGeom>
          <a:noFill/>
          <a:ln>
            <a:solidFill>
              <a:schemeClr val="bg1">
                <a:lumMod val="6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手繪多邊形 31"/>
          <p:cNvSpPr/>
          <p:nvPr/>
        </p:nvSpPr>
        <p:spPr>
          <a:xfrm>
            <a:off x="381000" y="2775857"/>
            <a:ext cx="1774371" cy="827314"/>
          </a:xfrm>
          <a:custGeom>
            <a:avLst/>
            <a:gdLst>
              <a:gd name="connsiteX0" fmla="*/ 2177142 w 2177142"/>
              <a:gd name="connsiteY0" fmla="*/ 827314 h 827314"/>
              <a:gd name="connsiteX1" fmla="*/ 2177142 w 2177142"/>
              <a:gd name="connsiteY1" fmla="*/ 0 h 827314"/>
              <a:gd name="connsiteX2" fmla="*/ 0 w 2177142"/>
              <a:gd name="connsiteY2" fmla="*/ 0 h 827314"/>
            </a:gdLst>
            <a:ahLst/>
            <a:cxnLst>
              <a:cxn ang="0">
                <a:pos x="connsiteX0" y="connsiteY0"/>
              </a:cxn>
              <a:cxn ang="0">
                <a:pos x="connsiteX1" y="connsiteY1"/>
              </a:cxn>
              <a:cxn ang="0">
                <a:pos x="connsiteX2" y="connsiteY2"/>
              </a:cxn>
            </a:cxnLst>
            <a:rect l="l" t="t" r="r" b="b"/>
            <a:pathLst>
              <a:path w="2177142" h="827314">
                <a:moveTo>
                  <a:pt x="2177142" y="827314"/>
                </a:moveTo>
                <a:lnTo>
                  <a:pt x="2177142" y="0"/>
                </a:lnTo>
                <a:lnTo>
                  <a:pt x="0" y="0"/>
                </a:lnTo>
              </a:path>
            </a:pathLst>
          </a:custGeom>
          <a:noFill/>
          <a:ln>
            <a:solidFill>
              <a:schemeClr val="bg1">
                <a:lumMod val="6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手繪多邊形 32"/>
          <p:cNvSpPr/>
          <p:nvPr/>
        </p:nvSpPr>
        <p:spPr>
          <a:xfrm>
            <a:off x="6400800" y="2873828"/>
            <a:ext cx="2394857" cy="489857"/>
          </a:xfrm>
          <a:custGeom>
            <a:avLst/>
            <a:gdLst>
              <a:gd name="connsiteX0" fmla="*/ 0 w 1469571"/>
              <a:gd name="connsiteY0" fmla="*/ 489857 h 489857"/>
              <a:gd name="connsiteX1" fmla="*/ 0 w 1469571"/>
              <a:gd name="connsiteY1" fmla="*/ 0 h 489857"/>
              <a:gd name="connsiteX2" fmla="*/ 1469571 w 1469571"/>
              <a:gd name="connsiteY2" fmla="*/ 0 h 489857"/>
            </a:gdLst>
            <a:ahLst/>
            <a:cxnLst>
              <a:cxn ang="0">
                <a:pos x="connsiteX0" y="connsiteY0"/>
              </a:cxn>
              <a:cxn ang="0">
                <a:pos x="connsiteX1" y="connsiteY1"/>
              </a:cxn>
              <a:cxn ang="0">
                <a:pos x="connsiteX2" y="connsiteY2"/>
              </a:cxn>
            </a:cxnLst>
            <a:rect l="l" t="t" r="r" b="b"/>
            <a:pathLst>
              <a:path w="1469571" h="489857">
                <a:moveTo>
                  <a:pt x="0" y="489857"/>
                </a:moveTo>
                <a:lnTo>
                  <a:pt x="0" y="0"/>
                </a:lnTo>
                <a:lnTo>
                  <a:pt x="1469571" y="0"/>
                </a:lnTo>
              </a:path>
            </a:pathLst>
          </a:custGeom>
          <a:noFill/>
          <a:ln>
            <a:solidFill>
              <a:schemeClr val="bg1">
                <a:lumMod val="6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手繪多邊形 33"/>
          <p:cNvSpPr/>
          <p:nvPr/>
        </p:nvSpPr>
        <p:spPr>
          <a:xfrm>
            <a:off x="381000" y="5758543"/>
            <a:ext cx="3004457" cy="337457"/>
          </a:xfrm>
          <a:custGeom>
            <a:avLst/>
            <a:gdLst>
              <a:gd name="connsiteX0" fmla="*/ 1763486 w 1763486"/>
              <a:gd name="connsiteY0" fmla="*/ 0 h 337457"/>
              <a:gd name="connsiteX1" fmla="*/ 1763486 w 1763486"/>
              <a:gd name="connsiteY1" fmla="*/ 337457 h 337457"/>
              <a:gd name="connsiteX2" fmla="*/ 0 w 1763486"/>
              <a:gd name="connsiteY2" fmla="*/ 337457 h 337457"/>
            </a:gdLst>
            <a:ahLst/>
            <a:cxnLst>
              <a:cxn ang="0">
                <a:pos x="connsiteX0" y="connsiteY0"/>
              </a:cxn>
              <a:cxn ang="0">
                <a:pos x="connsiteX1" y="connsiteY1"/>
              </a:cxn>
              <a:cxn ang="0">
                <a:pos x="connsiteX2" y="connsiteY2"/>
              </a:cxn>
            </a:cxnLst>
            <a:rect l="l" t="t" r="r" b="b"/>
            <a:pathLst>
              <a:path w="1763486" h="337457">
                <a:moveTo>
                  <a:pt x="1763486" y="0"/>
                </a:moveTo>
                <a:lnTo>
                  <a:pt x="1763486" y="337457"/>
                </a:lnTo>
                <a:lnTo>
                  <a:pt x="0" y="337457"/>
                </a:lnTo>
              </a:path>
            </a:pathLst>
          </a:custGeom>
          <a:noFill/>
          <a:ln>
            <a:solidFill>
              <a:schemeClr val="bg1">
                <a:lumMod val="6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手繪多邊形 36"/>
          <p:cNvSpPr/>
          <p:nvPr/>
        </p:nvSpPr>
        <p:spPr>
          <a:xfrm>
            <a:off x="4702628" y="5312228"/>
            <a:ext cx="3244247" cy="936171"/>
          </a:xfrm>
          <a:custGeom>
            <a:avLst/>
            <a:gdLst>
              <a:gd name="connsiteX0" fmla="*/ 0 w 1121228"/>
              <a:gd name="connsiteY0" fmla="*/ 0 h 740228"/>
              <a:gd name="connsiteX1" fmla="*/ 0 w 1121228"/>
              <a:gd name="connsiteY1" fmla="*/ 740228 h 740228"/>
              <a:gd name="connsiteX2" fmla="*/ 1121228 w 1121228"/>
              <a:gd name="connsiteY2" fmla="*/ 740228 h 740228"/>
            </a:gdLst>
            <a:ahLst/>
            <a:cxnLst>
              <a:cxn ang="0">
                <a:pos x="connsiteX0" y="connsiteY0"/>
              </a:cxn>
              <a:cxn ang="0">
                <a:pos x="connsiteX1" y="connsiteY1"/>
              </a:cxn>
              <a:cxn ang="0">
                <a:pos x="connsiteX2" y="connsiteY2"/>
              </a:cxn>
            </a:cxnLst>
            <a:rect l="l" t="t" r="r" b="b"/>
            <a:pathLst>
              <a:path w="1121228" h="740228">
                <a:moveTo>
                  <a:pt x="0" y="0"/>
                </a:moveTo>
                <a:lnTo>
                  <a:pt x="0" y="740228"/>
                </a:lnTo>
                <a:lnTo>
                  <a:pt x="1121228" y="740228"/>
                </a:lnTo>
              </a:path>
            </a:pathLst>
          </a:custGeom>
          <a:noFill/>
          <a:ln>
            <a:solidFill>
              <a:schemeClr val="bg1">
                <a:lumMod val="65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矩形 37"/>
          <p:cNvSpPr/>
          <p:nvPr/>
        </p:nvSpPr>
        <p:spPr>
          <a:xfrm>
            <a:off x="851773" y="1445654"/>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39" name="矩形 38"/>
          <p:cNvSpPr/>
          <p:nvPr/>
        </p:nvSpPr>
        <p:spPr>
          <a:xfrm>
            <a:off x="5489426" y="1445654"/>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40" name="矩形 39"/>
          <p:cNvSpPr/>
          <p:nvPr/>
        </p:nvSpPr>
        <p:spPr>
          <a:xfrm>
            <a:off x="304799" y="2792074"/>
            <a:ext cx="1611291" cy="1015663"/>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41" name="矩形 40"/>
          <p:cNvSpPr/>
          <p:nvPr/>
        </p:nvSpPr>
        <p:spPr>
          <a:xfrm>
            <a:off x="357868" y="5422743"/>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42" name="矩形 41"/>
          <p:cNvSpPr/>
          <p:nvPr/>
        </p:nvSpPr>
        <p:spPr>
          <a:xfrm>
            <a:off x="6853323" y="2868275"/>
            <a:ext cx="2029341"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43" name="矩形 42"/>
          <p:cNvSpPr/>
          <p:nvPr/>
        </p:nvSpPr>
        <p:spPr>
          <a:xfrm>
            <a:off x="5489426" y="5537153"/>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Tree>
    <p:extLst>
      <p:ext uri="{BB962C8B-B14F-4D97-AF65-F5344CB8AC3E}">
        <p14:creationId xmlns:p14="http://schemas.microsoft.com/office/powerpoint/2010/main" val="2786387008"/>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284480" y="3263901"/>
            <a:ext cx="1930400" cy="2274241"/>
          </a:xfrm>
          <a:custGeom>
            <a:avLst/>
            <a:gdLst>
              <a:gd name="connsiteX0" fmla="*/ 0 w 1930400"/>
              <a:gd name="connsiteY0" fmla="*/ 0 h 2274241"/>
              <a:gd name="connsiteX1" fmla="*/ 1930400 w 1930400"/>
              <a:gd name="connsiteY1" fmla="*/ 0 h 2274241"/>
              <a:gd name="connsiteX2" fmla="*/ 1930400 w 1930400"/>
              <a:gd name="connsiteY2" fmla="*/ 1791641 h 2274241"/>
              <a:gd name="connsiteX3" fmla="*/ 965200 w 1930400"/>
              <a:gd name="connsiteY3" fmla="*/ 2274241 h 2274241"/>
              <a:gd name="connsiteX4" fmla="*/ 0 w 1930400"/>
              <a:gd name="connsiteY4" fmla="*/ 1791641 h 2274241"/>
              <a:gd name="connsiteX5" fmla="*/ 0 w 1930400"/>
              <a:gd name="connsiteY5" fmla="*/ 0 h 227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2274241">
                <a:moveTo>
                  <a:pt x="0" y="0"/>
                </a:moveTo>
                <a:lnTo>
                  <a:pt x="1930400" y="0"/>
                </a:lnTo>
                <a:lnTo>
                  <a:pt x="1930400" y="1791641"/>
                </a:lnTo>
                <a:lnTo>
                  <a:pt x="965200" y="2274241"/>
                </a:lnTo>
                <a:lnTo>
                  <a:pt x="0" y="1791641"/>
                </a:ln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284480" y="1934204"/>
            <a:ext cx="1930400" cy="1329697"/>
          </a:xfrm>
          <a:custGeom>
            <a:avLst/>
            <a:gdLst>
              <a:gd name="connsiteX0" fmla="*/ 965200 w 1930400"/>
              <a:gd name="connsiteY0" fmla="*/ 0 h 1329697"/>
              <a:gd name="connsiteX1" fmla="*/ 1930400 w 1930400"/>
              <a:gd name="connsiteY1" fmla="*/ 482600 h 1329697"/>
              <a:gd name="connsiteX2" fmla="*/ 1930400 w 1930400"/>
              <a:gd name="connsiteY2" fmla="*/ 1329697 h 1329697"/>
              <a:gd name="connsiteX3" fmla="*/ 0 w 1930400"/>
              <a:gd name="connsiteY3" fmla="*/ 1329697 h 1329697"/>
              <a:gd name="connsiteX4" fmla="*/ 0 w 1930400"/>
              <a:gd name="connsiteY4" fmla="*/ 482600 h 1329697"/>
              <a:gd name="connsiteX5" fmla="*/ 965200 w 1930400"/>
              <a:gd name="connsiteY5" fmla="*/ 0 h 132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1329697">
                <a:moveTo>
                  <a:pt x="965200" y="0"/>
                </a:moveTo>
                <a:lnTo>
                  <a:pt x="1930400" y="482600"/>
                </a:lnTo>
                <a:lnTo>
                  <a:pt x="1930400" y="1329697"/>
                </a:lnTo>
                <a:lnTo>
                  <a:pt x="0" y="1329697"/>
                </a:lnTo>
                <a:lnTo>
                  <a:pt x="0" y="482600"/>
                </a:lnTo>
                <a:lnTo>
                  <a:pt x="96520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01</a:t>
            </a:r>
            <a:endParaRPr lang="en-US" sz="6600" dirty="0"/>
          </a:p>
        </p:txBody>
      </p:sp>
      <p:sp>
        <p:nvSpPr>
          <p:cNvPr id="12" name="手繪多邊形 11"/>
          <p:cNvSpPr/>
          <p:nvPr/>
        </p:nvSpPr>
        <p:spPr>
          <a:xfrm>
            <a:off x="4714240" y="3263901"/>
            <a:ext cx="1930400" cy="2274241"/>
          </a:xfrm>
          <a:custGeom>
            <a:avLst/>
            <a:gdLst>
              <a:gd name="connsiteX0" fmla="*/ 0 w 1930400"/>
              <a:gd name="connsiteY0" fmla="*/ 0 h 2274241"/>
              <a:gd name="connsiteX1" fmla="*/ 1930400 w 1930400"/>
              <a:gd name="connsiteY1" fmla="*/ 0 h 2274241"/>
              <a:gd name="connsiteX2" fmla="*/ 1930400 w 1930400"/>
              <a:gd name="connsiteY2" fmla="*/ 1791641 h 2274241"/>
              <a:gd name="connsiteX3" fmla="*/ 965200 w 1930400"/>
              <a:gd name="connsiteY3" fmla="*/ 2274241 h 2274241"/>
              <a:gd name="connsiteX4" fmla="*/ 0 w 1930400"/>
              <a:gd name="connsiteY4" fmla="*/ 1791641 h 2274241"/>
              <a:gd name="connsiteX5" fmla="*/ 0 w 1930400"/>
              <a:gd name="connsiteY5" fmla="*/ 0 h 227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2274241">
                <a:moveTo>
                  <a:pt x="0" y="0"/>
                </a:moveTo>
                <a:lnTo>
                  <a:pt x="1930400" y="0"/>
                </a:lnTo>
                <a:lnTo>
                  <a:pt x="1930400" y="1791641"/>
                </a:lnTo>
                <a:lnTo>
                  <a:pt x="965200" y="2274241"/>
                </a:lnTo>
                <a:lnTo>
                  <a:pt x="0" y="1791641"/>
                </a:ln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4714240" y="1934204"/>
            <a:ext cx="1930400" cy="1329697"/>
          </a:xfrm>
          <a:custGeom>
            <a:avLst/>
            <a:gdLst>
              <a:gd name="connsiteX0" fmla="*/ 965200 w 1930400"/>
              <a:gd name="connsiteY0" fmla="*/ 0 h 1329697"/>
              <a:gd name="connsiteX1" fmla="*/ 1930400 w 1930400"/>
              <a:gd name="connsiteY1" fmla="*/ 482600 h 1329697"/>
              <a:gd name="connsiteX2" fmla="*/ 1930400 w 1930400"/>
              <a:gd name="connsiteY2" fmla="*/ 1329697 h 1329697"/>
              <a:gd name="connsiteX3" fmla="*/ 0 w 1930400"/>
              <a:gd name="connsiteY3" fmla="*/ 1329697 h 1329697"/>
              <a:gd name="connsiteX4" fmla="*/ 0 w 1930400"/>
              <a:gd name="connsiteY4" fmla="*/ 482600 h 1329697"/>
              <a:gd name="connsiteX5" fmla="*/ 965200 w 1930400"/>
              <a:gd name="connsiteY5" fmla="*/ 0 h 132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1329697">
                <a:moveTo>
                  <a:pt x="965200" y="0"/>
                </a:moveTo>
                <a:lnTo>
                  <a:pt x="1930400" y="482600"/>
                </a:lnTo>
                <a:lnTo>
                  <a:pt x="1930400" y="1329697"/>
                </a:lnTo>
                <a:lnTo>
                  <a:pt x="0" y="1329697"/>
                </a:lnTo>
                <a:lnTo>
                  <a:pt x="0" y="482600"/>
                </a:lnTo>
                <a:lnTo>
                  <a:pt x="96520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03</a:t>
            </a:r>
            <a:endParaRPr lang="en-US" sz="6600" dirty="0"/>
          </a:p>
        </p:txBody>
      </p:sp>
      <p:sp>
        <p:nvSpPr>
          <p:cNvPr id="18" name="手繪多邊形 17"/>
          <p:cNvSpPr/>
          <p:nvPr/>
        </p:nvSpPr>
        <p:spPr>
          <a:xfrm>
            <a:off x="6929120" y="4208445"/>
            <a:ext cx="1930400" cy="1329697"/>
          </a:xfrm>
          <a:custGeom>
            <a:avLst/>
            <a:gdLst>
              <a:gd name="connsiteX0" fmla="*/ 0 w 1930400"/>
              <a:gd name="connsiteY0" fmla="*/ 0 h 1329697"/>
              <a:gd name="connsiteX1" fmla="*/ 1930400 w 1930400"/>
              <a:gd name="connsiteY1" fmla="*/ 0 h 1329697"/>
              <a:gd name="connsiteX2" fmla="*/ 1930400 w 1930400"/>
              <a:gd name="connsiteY2" fmla="*/ 847097 h 1329697"/>
              <a:gd name="connsiteX3" fmla="*/ 965200 w 1930400"/>
              <a:gd name="connsiteY3" fmla="*/ 1329697 h 1329697"/>
              <a:gd name="connsiteX4" fmla="*/ 0 w 1930400"/>
              <a:gd name="connsiteY4" fmla="*/ 847097 h 1329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400" h="1329697">
                <a:moveTo>
                  <a:pt x="0" y="0"/>
                </a:moveTo>
                <a:lnTo>
                  <a:pt x="1930400" y="0"/>
                </a:lnTo>
                <a:lnTo>
                  <a:pt x="1930400" y="847097"/>
                </a:lnTo>
                <a:lnTo>
                  <a:pt x="965200" y="1329697"/>
                </a:lnTo>
                <a:lnTo>
                  <a:pt x="0" y="84709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04</a:t>
            </a:r>
            <a:endParaRPr lang="en-US" sz="6600" dirty="0"/>
          </a:p>
        </p:txBody>
      </p:sp>
      <p:sp>
        <p:nvSpPr>
          <p:cNvPr id="20" name="手繪多邊形 19"/>
          <p:cNvSpPr/>
          <p:nvPr/>
        </p:nvSpPr>
        <p:spPr>
          <a:xfrm>
            <a:off x="2499360" y="4208445"/>
            <a:ext cx="1930400" cy="1329697"/>
          </a:xfrm>
          <a:custGeom>
            <a:avLst/>
            <a:gdLst>
              <a:gd name="connsiteX0" fmla="*/ 0 w 1930400"/>
              <a:gd name="connsiteY0" fmla="*/ 0 h 1329697"/>
              <a:gd name="connsiteX1" fmla="*/ 1930400 w 1930400"/>
              <a:gd name="connsiteY1" fmla="*/ 0 h 1329697"/>
              <a:gd name="connsiteX2" fmla="*/ 1930400 w 1930400"/>
              <a:gd name="connsiteY2" fmla="*/ 847097 h 1329697"/>
              <a:gd name="connsiteX3" fmla="*/ 965200 w 1930400"/>
              <a:gd name="connsiteY3" fmla="*/ 1329697 h 1329697"/>
              <a:gd name="connsiteX4" fmla="*/ 0 w 1930400"/>
              <a:gd name="connsiteY4" fmla="*/ 847097 h 1329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400" h="1329697">
                <a:moveTo>
                  <a:pt x="0" y="0"/>
                </a:moveTo>
                <a:lnTo>
                  <a:pt x="1930400" y="0"/>
                </a:lnTo>
                <a:lnTo>
                  <a:pt x="1930400" y="847097"/>
                </a:lnTo>
                <a:lnTo>
                  <a:pt x="965200" y="1329697"/>
                </a:lnTo>
                <a:lnTo>
                  <a:pt x="0" y="84709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02</a:t>
            </a:r>
            <a:endParaRPr lang="en-US" sz="6600" dirty="0"/>
          </a:p>
        </p:txBody>
      </p:sp>
      <p:sp>
        <p:nvSpPr>
          <p:cNvPr id="23" name="手繪多邊形 22"/>
          <p:cNvSpPr/>
          <p:nvPr/>
        </p:nvSpPr>
        <p:spPr>
          <a:xfrm>
            <a:off x="2499360" y="1934204"/>
            <a:ext cx="1930400" cy="2274241"/>
          </a:xfrm>
          <a:custGeom>
            <a:avLst/>
            <a:gdLst>
              <a:gd name="connsiteX0" fmla="*/ 965200 w 1930400"/>
              <a:gd name="connsiteY0" fmla="*/ 0 h 2274241"/>
              <a:gd name="connsiteX1" fmla="*/ 1930400 w 1930400"/>
              <a:gd name="connsiteY1" fmla="*/ 482600 h 2274241"/>
              <a:gd name="connsiteX2" fmla="*/ 1930400 w 1930400"/>
              <a:gd name="connsiteY2" fmla="*/ 2274241 h 2274241"/>
              <a:gd name="connsiteX3" fmla="*/ 0 w 1930400"/>
              <a:gd name="connsiteY3" fmla="*/ 2274241 h 2274241"/>
              <a:gd name="connsiteX4" fmla="*/ 0 w 1930400"/>
              <a:gd name="connsiteY4" fmla="*/ 482600 h 2274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400" h="2274241">
                <a:moveTo>
                  <a:pt x="965200" y="0"/>
                </a:moveTo>
                <a:lnTo>
                  <a:pt x="1930400" y="482600"/>
                </a:lnTo>
                <a:lnTo>
                  <a:pt x="1930400" y="2274241"/>
                </a:lnTo>
                <a:lnTo>
                  <a:pt x="0" y="2274241"/>
                </a:lnTo>
                <a:lnTo>
                  <a:pt x="0" y="48260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手繪多邊形 23"/>
          <p:cNvSpPr/>
          <p:nvPr/>
        </p:nvSpPr>
        <p:spPr>
          <a:xfrm>
            <a:off x="6929120" y="1934204"/>
            <a:ext cx="1930400" cy="2274241"/>
          </a:xfrm>
          <a:custGeom>
            <a:avLst/>
            <a:gdLst>
              <a:gd name="connsiteX0" fmla="*/ 965200 w 1930400"/>
              <a:gd name="connsiteY0" fmla="*/ 0 h 2274241"/>
              <a:gd name="connsiteX1" fmla="*/ 1930400 w 1930400"/>
              <a:gd name="connsiteY1" fmla="*/ 482600 h 2274241"/>
              <a:gd name="connsiteX2" fmla="*/ 1930400 w 1930400"/>
              <a:gd name="connsiteY2" fmla="*/ 2274241 h 2274241"/>
              <a:gd name="connsiteX3" fmla="*/ 0 w 1930400"/>
              <a:gd name="connsiteY3" fmla="*/ 2274241 h 2274241"/>
              <a:gd name="connsiteX4" fmla="*/ 0 w 1930400"/>
              <a:gd name="connsiteY4" fmla="*/ 482600 h 2274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400" h="2274241">
                <a:moveTo>
                  <a:pt x="965200" y="0"/>
                </a:moveTo>
                <a:lnTo>
                  <a:pt x="1930400" y="482600"/>
                </a:lnTo>
                <a:lnTo>
                  <a:pt x="1930400" y="2274241"/>
                </a:lnTo>
                <a:lnTo>
                  <a:pt x="0" y="2274241"/>
                </a:lnTo>
                <a:lnTo>
                  <a:pt x="0" y="48260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矩形 13"/>
          <p:cNvSpPr/>
          <p:nvPr/>
        </p:nvSpPr>
        <p:spPr>
          <a:xfrm>
            <a:off x="473104" y="3537587"/>
            <a:ext cx="1553152" cy="160043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a:t>
            </a:r>
            <a:r>
              <a:rPr lang="en-US" altLang="zh-TW" sz="1400" dirty="0">
                <a:solidFill>
                  <a:schemeClr val="bg1"/>
                </a:solidFill>
              </a:rPr>
              <a:t>. The quick brown fox jumps over the lazy dog. </a:t>
            </a:r>
            <a:endParaRPr lang="zh-TW" altLang="en-US" sz="1400" dirty="0">
              <a:solidFill>
                <a:schemeClr val="bg1"/>
              </a:solidFill>
            </a:endParaRPr>
          </a:p>
          <a:p>
            <a:pPr algn="ctr">
              <a:defRPr/>
            </a:pP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 </a:t>
            </a:r>
            <a:endParaRPr lang="zh-TW" altLang="en-US" sz="1400" dirty="0">
              <a:solidFill>
                <a:schemeClr val="bg1"/>
              </a:solidFill>
            </a:endParaRPr>
          </a:p>
        </p:txBody>
      </p:sp>
      <p:sp>
        <p:nvSpPr>
          <p:cNvPr id="16" name="矩形 15"/>
          <p:cNvSpPr/>
          <p:nvPr/>
        </p:nvSpPr>
        <p:spPr>
          <a:xfrm>
            <a:off x="4902864" y="3537587"/>
            <a:ext cx="1553152" cy="160043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a:t>
            </a:r>
            <a:r>
              <a:rPr lang="en-US" altLang="zh-TW" sz="1400" dirty="0">
                <a:solidFill>
                  <a:schemeClr val="bg1"/>
                </a:solidFill>
              </a:rPr>
              <a:t>. The quick brown fox jumps over the lazy dog. </a:t>
            </a:r>
            <a:endParaRPr lang="zh-TW" altLang="en-US" sz="1400" dirty="0">
              <a:solidFill>
                <a:schemeClr val="bg1"/>
              </a:solidFill>
            </a:endParaRPr>
          </a:p>
          <a:p>
            <a:pPr algn="ctr">
              <a:defRPr/>
            </a:pP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 </a:t>
            </a:r>
            <a:endParaRPr lang="zh-TW" altLang="en-US" sz="1400" dirty="0">
              <a:solidFill>
                <a:schemeClr val="bg1"/>
              </a:solidFill>
            </a:endParaRPr>
          </a:p>
        </p:txBody>
      </p:sp>
      <p:sp>
        <p:nvSpPr>
          <p:cNvPr id="17" name="矩形 16"/>
          <p:cNvSpPr/>
          <p:nvPr/>
        </p:nvSpPr>
        <p:spPr>
          <a:xfrm>
            <a:off x="2687984" y="2409199"/>
            <a:ext cx="1553152" cy="160043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a:t>
            </a:r>
            <a:r>
              <a:rPr lang="en-US" altLang="zh-TW" sz="1400" dirty="0">
                <a:solidFill>
                  <a:schemeClr val="bg1"/>
                </a:solidFill>
              </a:rPr>
              <a:t>. The quick brown fox jumps over the lazy dog. </a:t>
            </a:r>
            <a:endParaRPr lang="zh-TW" altLang="en-US" sz="1400" dirty="0">
              <a:solidFill>
                <a:schemeClr val="bg1"/>
              </a:solidFill>
            </a:endParaRPr>
          </a:p>
          <a:p>
            <a:pPr algn="ctr">
              <a:defRPr/>
            </a:pP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 </a:t>
            </a:r>
            <a:endParaRPr lang="zh-TW" altLang="en-US" sz="1400" dirty="0">
              <a:solidFill>
                <a:schemeClr val="bg1"/>
              </a:solidFill>
            </a:endParaRPr>
          </a:p>
        </p:txBody>
      </p:sp>
      <p:sp>
        <p:nvSpPr>
          <p:cNvPr id="19" name="矩形 18"/>
          <p:cNvSpPr/>
          <p:nvPr/>
        </p:nvSpPr>
        <p:spPr>
          <a:xfrm>
            <a:off x="7117744" y="2409199"/>
            <a:ext cx="1553152" cy="160043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a:t>
            </a:r>
            <a:r>
              <a:rPr lang="en-US" altLang="zh-TW" sz="1400" dirty="0">
                <a:solidFill>
                  <a:schemeClr val="bg1"/>
                </a:solidFill>
              </a:rPr>
              <a:t>. The quick brown fox jumps over the lazy dog. </a:t>
            </a:r>
            <a:endParaRPr lang="zh-TW" altLang="en-US" sz="1400" dirty="0">
              <a:solidFill>
                <a:schemeClr val="bg1"/>
              </a:solidFill>
            </a:endParaRPr>
          </a:p>
          <a:p>
            <a:pPr algn="ctr">
              <a:defRPr/>
            </a:pP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 </a:t>
            </a:r>
            <a:endParaRPr lang="zh-TW" altLang="en-US" sz="1400" dirty="0">
              <a:solidFill>
                <a:schemeClr val="bg1"/>
              </a:solidFill>
            </a:endParaRPr>
          </a:p>
        </p:txBody>
      </p:sp>
    </p:spTree>
    <p:extLst>
      <p:ext uri="{BB962C8B-B14F-4D97-AF65-F5344CB8AC3E}">
        <p14:creationId xmlns:p14="http://schemas.microsoft.com/office/powerpoint/2010/main" val="2911579683"/>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1785256" y="1513226"/>
            <a:ext cx="3897086" cy="1099457"/>
          </a:xfrm>
          <a:custGeom>
            <a:avLst/>
            <a:gdLst>
              <a:gd name="connsiteX0" fmla="*/ 1024943 w 3897086"/>
              <a:gd name="connsiteY0" fmla="*/ 0 h 1099457"/>
              <a:gd name="connsiteX1" fmla="*/ 3622222 w 3897086"/>
              <a:gd name="connsiteY1" fmla="*/ 0 h 1099457"/>
              <a:gd name="connsiteX2" fmla="*/ 3897086 w 3897086"/>
              <a:gd name="connsiteY2" fmla="*/ 549729 h 1099457"/>
              <a:gd name="connsiteX3" fmla="*/ 3622222 w 3897086"/>
              <a:gd name="connsiteY3" fmla="*/ 1099457 h 1099457"/>
              <a:gd name="connsiteX4" fmla="*/ 274864 w 3897086"/>
              <a:gd name="connsiteY4" fmla="*/ 1099457 h 1099457"/>
              <a:gd name="connsiteX5" fmla="*/ 0 w 3897086"/>
              <a:gd name="connsiteY5" fmla="*/ 549729 h 1099457"/>
              <a:gd name="connsiteX6" fmla="*/ 96681 w 3897086"/>
              <a:gd name="connsiteY6" fmla="*/ 356368 h 1099457"/>
              <a:gd name="connsiteX7" fmla="*/ 250505 w 3897086"/>
              <a:gd name="connsiteY7" fmla="*/ 623236 h 1099457"/>
              <a:gd name="connsiteX8" fmla="*/ 817374 w 3897086"/>
              <a:gd name="connsiteY8" fmla="*/ 623236 h 1099457"/>
              <a:gd name="connsiteX9" fmla="*/ 1101084 w 3897086"/>
              <a:gd name="connsiteY9" fmla="*/ 131987 h 109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7086" h="1099457">
                <a:moveTo>
                  <a:pt x="1024943" y="0"/>
                </a:moveTo>
                <a:lnTo>
                  <a:pt x="3622222" y="0"/>
                </a:lnTo>
                <a:lnTo>
                  <a:pt x="3897086" y="549729"/>
                </a:lnTo>
                <a:lnTo>
                  <a:pt x="3622222" y="1099457"/>
                </a:lnTo>
                <a:lnTo>
                  <a:pt x="274864" y="1099457"/>
                </a:lnTo>
                <a:lnTo>
                  <a:pt x="0" y="549729"/>
                </a:lnTo>
                <a:lnTo>
                  <a:pt x="96681" y="356368"/>
                </a:lnTo>
                <a:lnTo>
                  <a:pt x="250505" y="623236"/>
                </a:lnTo>
                <a:lnTo>
                  <a:pt x="817374" y="623236"/>
                </a:lnTo>
                <a:lnTo>
                  <a:pt x="1101084" y="13198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15"/>
          <p:cNvSpPr>
            <a:spLocks/>
          </p:cNvSpPr>
          <p:nvPr/>
        </p:nvSpPr>
        <p:spPr bwMode="auto">
          <a:xfrm>
            <a:off x="1848677" y="1248830"/>
            <a:ext cx="948950" cy="82282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手繪多邊形 10"/>
          <p:cNvSpPr/>
          <p:nvPr/>
        </p:nvSpPr>
        <p:spPr>
          <a:xfrm flipH="1">
            <a:off x="3461658" y="2797741"/>
            <a:ext cx="3897086" cy="1099457"/>
          </a:xfrm>
          <a:custGeom>
            <a:avLst/>
            <a:gdLst>
              <a:gd name="connsiteX0" fmla="*/ 1024943 w 3897086"/>
              <a:gd name="connsiteY0" fmla="*/ 0 h 1099457"/>
              <a:gd name="connsiteX1" fmla="*/ 3622222 w 3897086"/>
              <a:gd name="connsiteY1" fmla="*/ 0 h 1099457"/>
              <a:gd name="connsiteX2" fmla="*/ 3897086 w 3897086"/>
              <a:gd name="connsiteY2" fmla="*/ 549729 h 1099457"/>
              <a:gd name="connsiteX3" fmla="*/ 3622222 w 3897086"/>
              <a:gd name="connsiteY3" fmla="*/ 1099457 h 1099457"/>
              <a:gd name="connsiteX4" fmla="*/ 274864 w 3897086"/>
              <a:gd name="connsiteY4" fmla="*/ 1099457 h 1099457"/>
              <a:gd name="connsiteX5" fmla="*/ 0 w 3897086"/>
              <a:gd name="connsiteY5" fmla="*/ 549729 h 1099457"/>
              <a:gd name="connsiteX6" fmla="*/ 96681 w 3897086"/>
              <a:gd name="connsiteY6" fmla="*/ 356368 h 1099457"/>
              <a:gd name="connsiteX7" fmla="*/ 250505 w 3897086"/>
              <a:gd name="connsiteY7" fmla="*/ 623236 h 1099457"/>
              <a:gd name="connsiteX8" fmla="*/ 817374 w 3897086"/>
              <a:gd name="connsiteY8" fmla="*/ 623236 h 1099457"/>
              <a:gd name="connsiteX9" fmla="*/ 1101084 w 3897086"/>
              <a:gd name="connsiteY9" fmla="*/ 131987 h 109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7086" h="1099457">
                <a:moveTo>
                  <a:pt x="1024943" y="0"/>
                </a:moveTo>
                <a:lnTo>
                  <a:pt x="3622222" y="0"/>
                </a:lnTo>
                <a:lnTo>
                  <a:pt x="3897086" y="549729"/>
                </a:lnTo>
                <a:lnTo>
                  <a:pt x="3622222" y="1099457"/>
                </a:lnTo>
                <a:lnTo>
                  <a:pt x="274864" y="1099457"/>
                </a:lnTo>
                <a:lnTo>
                  <a:pt x="0" y="549729"/>
                </a:lnTo>
                <a:lnTo>
                  <a:pt x="96681" y="356368"/>
                </a:lnTo>
                <a:lnTo>
                  <a:pt x="250505" y="623236"/>
                </a:lnTo>
                <a:lnTo>
                  <a:pt x="817374" y="623236"/>
                </a:lnTo>
                <a:lnTo>
                  <a:pt x="1101084" y="13198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p:cNvSpPr>
            <a:spLocks/>
          </p:cNvSpPr>
          <p:nvPr/>
        </p:nvSpPr>
        <p:spPr bwMode="auto">
          <a:xfrm flipH="1">
            <a:off x="6346373" y="2533345"/>
            <a:ext cx="948950" cy="82282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手繪多邊形 12"/>
          <p:cNvSpPr/>
          <p:nvPr/>
        </p:nvSpPr>
        <p:spPr>
          <a:xfrm>
            <a:off x="1785256" y="4082256"/>
            <a:ext cx="3897086" cy="1099457"/>
          </a:xfrm>
          <a:custGeom>
            <a:avLst/>
            <a:gdLst>
              <a:gd name="connsiteX0" fmla="*/ 1024943 w 3897086"/>
              <a:gd name="connsiteY0" fmla="*/ 0 h 1099457"/>
              <a:gd name="connsiteX1" fmla="*/ 3622222 w 3897086"/>
              <a:gd name="connsiteY1" fmla="*/ 0 h 1099457"/>
              <a:gd name="connsiteX2" fmla="*/ 3897086 w 3897086"/>
              <a:gd name="connsiteY2" fmla="*/ 549729 h 1099457"/>
              <a:gd name="connsiteX3" fmla="*/ 3622222 w 3897086"/>
              <a:gd name="connsiteY3" fmla="*/ 1099457 h 1099457"/>
              <a:gd name="connsiteX4" fmla="*/ 274864 w 3897086"/>
              <a:gd name="connsiteY4" fmla="*/ 1099457 h 1099457"/>
              <a:gd name="connsiteX5" fmla="*/ 0 w 3897086"/>
              <a:gd name="connsiteY5" fmla="*/ 549729 h 1099457"/>
              <a:gd name="connsiteX6" fmla="*/ 96681 w 3897086"/>
              <a:gd name="connsiteY6" fmla="*/ 356368 h 1099457"/>
              <a:gd name="connsiteX7" fmla="*/ 250505 w 3897086"/>
              <a:gd name="connsiteY7" fmla="*/ 623236 h 1099457"/>
              <a:gd name="connsiteX8" fmla="*/ 817374 w 3897086"/>
              <a:gd name="connsiteY8" fmla="*/ 623236 h 1099457"/>
              <a:gd name="connsiteX9" fmla="*/ 1101084 w 3897086"/>
              <a:gd name="connsiteY9" fmla="*/ 131987 h 109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7086" h="1099457">
                <a:moveTo>
                  <a:pt x="1024943" y="0"/>
                </a:moveTo>
                <a:lnTo>
                  <a:pt x="3622222" y="0"/>
                </a:lnTo>
                <a:lnTo>
                  <a:pt x="3897086" y="549729"/>
                </a:lnTo>
                <a:lnTo>
                  <a:pt x="3622222" y="1099457"/>
                </a:lnTo>
                <a:lnTo>
                  <a:pt x="274864" y="1099457"/>
                </a:lnTo>
                <a:lnTo>
                  <a:pt x="0" y="549729"/>
                </a:lnTo>
                <a:lnTo>
                  <a:pt x="96681" y="356368"/>
                </a:lnTo>
                <a:lnTo>
                  <a:pt x="250505" y="623236"/>
                </a:lnTo>
                <a:lnTo>
                  <a:pt x="817374" y="623236"/>
                </a:lnTo>
                <a:lnTo>
                  <a:pt x="1101084" y="13198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5"/>
          <p:cNvSpPr>
            <a:spLocks/>
          </p:cNvSpPr>
          <p:nvPr/>
        </p:nvSpPr>
        <p:spPr bwMode="auto">
          <a:xfrm>
            <a:off x="1848677" y="3817860"/>
            <a:ext cx="948950" cy="82282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手繪多邊形 14"/>
          <p:cNvSpPr/>
          <p:nvPr/>
        </p:nvSpPr>
        <p:spPr>
          <a:xfrm flipH="1">
            <a:off x="3461658" y="5366771"/>
            <a:ext cx="3897086" cy="1099457"/>
          </a:xfrm>
          <a:custGeom>
            <a:avLst/>
            <a:gdLst>
              <a:gd name="connsiteX0" fmla="*/ 1024943 w 3897086"/>
              <a:gd name="connsiteY0" fmla="*/ 0 h 1099457"/>
              <a:gd name="connsiteX1" fmla="*/ 3622222 w 3897086"/>
              <a:gd name="connsiteY1" fmla="*/ 0 h 1099457"/>
              <a:gd name="connsiteX2" fmla="*/ 3897086 w 3897086"/>
              <a:gd name="connsiteY2" fmla="*/ 549729 h 1099457"/>
              <a:gd name="connsiteX3" fmla="*/ 3622222 w 3897086"/>
              <a:gd name="connsiteY3" fmla="*/ 1099457 h 1099457"/>
              <a:gd name="connsiteX4" fmla="*/ 274864 w 3897086"/>
              <a:gd name="connsiteY4" fmla="*/ 1099457 h 1099457"/>
              <a:gd name="connsiteX5" fmla="*/ 0 w 3897086"/>
              <a:gd name="connsiteY5" fmla="*/ 549729 h 1099457"/>
              <a:gd name="connsiteX6" fmla="*/ 96681 w 3897086"/>
              <a:gd name="connsiteY6" fmla="*/ 356368 h 1099457"/>
              <a:gd name="connsiteX7" fmla="*/ 250505 w 3897086"/>
              <a:gd name="connsiteY7" fmla="*/ 623236 h 1099457"/>
              <a:gd name="connsiteX8" fmla="*/ 817374 w 3897086"/>
              <a:gd name="connsiteY8" fmla="*/ 623236 h 1099457"/>
              <a:gd name="connsiteX9" fmla="*/ 1101084 w 3897086"/>
              <a:gd name="connsiteY9" fmla="*/ 131987 h 109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7086" h="1099457">
                <a:moveTo>
                  <a:pt x="1024943" y="0"/>
                </a:moveTo>
                <a:lnTo>
                  <a:pt x="3622222" y="0"/>
                </a:lnTo>
                <a:lnTo>
                  <a:pt x="3897086" y="549729"/>
                </a:lnTo>
                <a:lnTo>
                  <a:pt x="3622222" y="1099457"/>
                </a:lnTo>
                <a:lnTo>
                  <a:pt x="274864" y="1099457"/>
                </a:lnTo>
                <a:lnTo>
                  <a:pt x="0" y="549729"/>
                </a:lnTo>
                <a:lnTo>
                  <a:pt x="96681" y="356368"/>
                </a:lnTo>
                <a:lnTo>
                  <a:pt x="250505" y="623236"/>
                </a:lnTo>
                <a:lnTo>
                  <a:pt x="817374" y="623236"/>
                </a:lnTo>
                <a:lnTo>
                  <a:pt x="1101084" y="13198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a:spLocks/>
          </p:cNvSpPr>
          <p:nvPr/>
        </p:nvSpPr>
        <p:spPr bwMode="auto">
          <a:xfrm flipH="1">
            <a:off x="6346373" y="5102375"/>
            <a:ext cx="948950" cy="82282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19" name="群組 18"/>
          <p:cNvGrpSpPr/>
          <p:nvPr/>
        </p:nvGrpSpPr>
        <p:grpSpPr>
          <a:xfrm>
            <a:off x="6581390" y="2716867"/>
            <a:ext cx="478916" cy="395298"/>
            <a:chOff x="13079250" y="23448756"/>
            <a:chExt cx="2967819" cy="2449630"/>
          </a:xfrm>
          <a:solidFill>
            <a:schemeClr val="bg1"/>
          </a:solidFill>
        </p:grpSpPr>
        <p:sp>
          <p:nvSpPr>
            <p:cNvPr id="20" name="手繪多邊形 19"/>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1" name="手繪多邊形 20"/>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2" name="手繪多邊形 21"/>
          <p:cNvSpPr>
            <a:spLocks/>
          </p:cNvSpPr>
          <p:nvPr/>
        </p:nvSpPr>
        <p:spPr bwMode="auto">
          <a:xfrm flipV="1">
            <a:off x="2167773" y="1371337"/>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3" name="群組 22"/>
          <p:cNvGrpSpPr/>
          <p:nvPr/>
        </p:nvGrpSpPr>
        <p:grpSpPr>
          <a:xfrm>
            <a:off x="2083073" y="3995435"/>
            <a:ext cx="469622" cy="467672"/>
            <a:chOff x="35309818" y="13261794"/>
            <a:chExt cx="2516828" cy="2506357"/>
          </a:xfrm>
          <a:solidFill>
            <a:schemeClr val="bg1"/>
          </a:solidFill>
        </p:grpSpPr>
        <p:sp>
          <p:nvSpPr>
            <p:cNvPr id="24" name="手繪多邊形 23"/>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6"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7"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8"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1" name="手繪多邊形 30"/>
          <p:cNvSpPr>
            <a:spLocks/>
          </p:cNvSpPr>
          <p:nvPr/>
        </p:nvSpPr>
        <p:spPr bwMode="auto">
          <a:xfrm>
            <a:off x="6553200" y="5320410"/>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2" name="矩形 31"/>
          <p:cNvSpPr/>
          <p:nvPr/>
        </p:nvSpPr>
        <p:spPr>
          <a:xfrm>
            <a:off x="2952751" y="1739788"/>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
        <p:nvSpPr>
          <p:cNvPr id="33" name="矩形 32"/>
          <p:cNvSpPr/>
          <p:nvPr/>
        </p:nvSpPr>
        <p:spPr>
          <a:xfrm>
            <a:off x="2952751" y="4302821"/>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
        <p:nvSpPr>
          <p:cNvPr id="34" name="矩形 33"/>
          <p:cNvSpPr/>
          <p:nvPr/>
        </p:nvSpPr>
        <p:spPr>
          <a:xfrm>
            <a:off x="3810862" y="3019473"/>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
        <p:nvSpPr>
          <p:cNvPr id="35" name="矩形 34"/>
          <p:cNvSpPr/>
          <p:nvPr/>
        </p:nvSpPr>
        <p:spPr>
          <a:xfrm>
            <a:off x="3810862" y="5593333"/>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The quick brown fox jumps over the lazy dog</a:t>
            </a:r>
            <a:r>
              <a:rPr lang="en-US" altLang="zh-TW" sz="1200" dirty="0" smtClean="0">
                <a:solidFill>
                  <a:schemeClr val="bg1"/>
                </a:solidFill>
              </a:rPr>
              <a:t>.</a:t>
            </a:r>
            <a:endParaRPr lang="zh-TW" altLang="en-US" sz="1200" dirty="0">
              <a:solidFill>
                <a:schemeClr val="bg1"/>
              </a:solidFill>
            </a:endParaRPr>
          </a:p>
        </p:txBody>
      </p:sp>
    </p:spTree>
    <p:extLst>
      <p:ext uri="{BB962C8B-B14F-4D97-AF65-F5344CB8AC3E}">
        <p14:creationId xmlns:p14="http://schemas.microsoft.com/office/powerpoint/2010/main" val="4240865747"/>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6"/>
          <p:cNvSpPr txBox="1"/>
          <p:nvPr/>
        </p:nvSpPr>
        <p:spPr>
          <a:xfrm>
            <a:off x="245106" y="2551181"/>
            <a:ext cx="22087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cxnSp>
        <p:nvCxnSpPr>
          <p:cNvPr id="9" name="直線接點 8"/>
          <p:cNvCxnSpPr/>
          <p:nvPr/>
        </p:nvCxnSpPr>
        <p:spPr>
          <a:xfrm>
            <a:off x="2393072" y="1948322"/>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 name="文字方塊 19"/>
          <p:cNvSpPr txBox="1"/>
          <p:nvPr/>
        </p:nvSpPr>
        <p:spPr>
          <a:xfrm>
            <a:off x="245106" y="1948322"/>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
        <p:nvSpPr>
          <p:cNvPr id="11" name="文字方塊 20"/>
          <p:cNvSpPr txBox="1"/>
          <p:nvPr/>
        </p:nvSpPr>
        <p:spPr>
          <a:xfrm>
            <a:off x="2623239" y="2551181"/>
            <a:ext cx="219642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2" name="文字方塊 21"/>
          <p:cNvSpPr txBox="1"/>
          <p:nvPr/>
        </p:nvSpPr>
        <p:spPr>
          <a:xfrm>
            <a:off x="2623239" y="1948322"/>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
        <p:nvSpPr>
          <p:cNvPr id="13" name="文字方塊 6"/>
          <p:cNvSpPr txBox="1"/>
          <p:nvPr/>
        </p:nvSpPr>
        <p:spPr>
          <a:xfrm>
            <a:off x="245106" y="4734449"/>
            <a:ext cx="22087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cxnSp>
        <p:nvCxnSpPr>
          <p:cNvPr id="14" name="直線接點 13"/>
          <p:cNvCxnSpPr/>
          <p:nvPr/>
        </p:nvCxnSpPr>
        <p:spPr>
          <a:xfrm>
            <a:off x="2397862" y="4131590"/>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5" name="文字方塊 19"/>
          <p:cNvSpPr txBox="1"/>
          <p:nvPr/>
        </p:nvSpPr>
        <p:spPr>
          <a:xfrm>
            <a:off x="245106" y="4131590"/>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
        <p:nvSpPr>
          <p:cNvPr id="16" name="文字方塊 20"/>
          <p:cNvSpPr txBox="1"/>
          <p:nvPr/>
        </p:nvSpPr>
        <p:spPr>
          <a:xfrm>
            <a:off x="2623239" y="4734449"/>
            <a:ext cx="219642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7" name="文字方塊 21"/>
          <p:cNvSpPr txBox="1"/>
          <p:nvPr/>
        </p:nvSpPr>
        <p:spPr>
          <a:xfrm>
            <a:off x="2623239" y="4131590"/>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8" name="直線接點 17"/>
          <p:cNvCxnSpPr/>
          <p:nvPr/>
        </p:nvCxnSpPr>
        <p:spPr>
          <a:xfrm rot="5400000">
            <a:off x="1272369" y="3039956"/>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rot="5400000">
            <a:off x="3523354" y="3039956"/>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20" name="圖片 1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849494" y="2183064"/>
            <a:ext cx="4049400" cy="3514014"/>
          </a:xfrm>
          <a:prstGeom prst="rect">
            <a:avLst/>
          </a:prstGeom>
        </p:spPr>
      </p:pic>
    </p:spTree>
    <p:extLst>
      <p:ext uri="{BB962C8B-B14F-4D97-AF65-F5344CB8AC3E}">
        <p14:creationId xmlns:p14="http://schemas.microsoft.com/office/powerpoint/2010/main" val="3492381950"/>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 name="六邊形 1"/>
          <p:cNvSpPr/>
          <p:nvPr/>
        </p:nvSpPr>
        <p:spPr>
          <a:xfrm>
            <a:off x="1415143" y="1850516"/>
            <a:ext cx="3973726" cy="825377"/>
          </a:xfrm>
          <a:prstGeom prst="hexagon">
            <a:avLst>
              <a:gd name="adj" fmla="val 29059"/>
              <a:gd name="vf" fmla="val 11547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15"/>
          <p:cNvSpPr>
            <a:spLocks/>
          </p:cNvSpPr>
          <p:nvPr/>
        </p:nvSpPr>
        <p:spPr bwMode="auto">
          <a:xfrm>
            <a:off x="2028006" y="1606736"/>
            <a:ext cx="1514195" cy="131293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40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40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六邊形 10"/>
          <p:cNvSpPr/>
          <p:nvPr/>
        </p:nvSpPr>
        <p:spPr>
          <a:xfrm>
            <a:off x="1415143" y="3960760"/>
            <a:ext cx="3973726" cy="825377"/>
          </a:xfrm>
          <a:prstGeom prst="hexagon">
            <a:avLst>
              <a:gd name="adj" fmla="val 29059"/>
              <a:gd name="vf" fmla="val 11547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p:cNvSpPr>
            <a:spLocks/>
          </p:cNvSpPr>
          <p:nvPr/>
        </p:nvSpPr>
        <p:spPr bwMode="auto">
          <a:xfrm>
            <a:off x="2028006" y="3716980"/>
            <a:ext cx="1514195" cy="131293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40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03</a:t>
            </a:r>
            <a:endParaRPr kumimoji="0" lang="zh-TW" altLang="en-US" sz="40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六邊形 13"/>
          <p:cNvSpPr/>
          <p:nvPr/>
        </p:nvSpPr>
        <p:spPr>
          <a:xfrm flipH="1">
            <a:off x="3755131" y="2931165"/>
            <a:ext cx="3973726" cy="825377"/>
          </a:xfrm>
          <a:prstGeom prst="hexagon">
            <a:avLst>
              <a:gd name="adj" fmla="val 29059"/>
              <a:gd name="vf" fmla="val 11547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5"/>
          <p:cNvSpPr>
            <a:spLocks/>
          </p:cNvSpPr>
          <p:nvPr/>
        </p:nvSpPr>
        <p:spPr bwMode="auto">
          <a:xfrm flipH="1">
            <a:off x="5601799" y="2687385"/>
            <a:ext cx="1514195" cy="131293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40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02</a:t>
            </a:r>
            <a:endParaRPr kumimoji="0" lang="zh-TW" altLang="en-US" sz="40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六邊形 16"/>
          <p:cNvSpPr/>
          <p:nvPr/>
        </p:nvSpPr>
        <p:spPr>
          <a:xfrm flipH="1">
            <a:off x="3755131" y="5029918"/>
            <a:ext cx="3973726" cy="825377"/>
          </a:xfrm>
          <a:prstGeom prst="hexagon">
            <a:avLst>
              <a:gd name="adj" fmla="val 29059"/>
              <a:gd name="vf" fmla="val 11547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5"/>
          <p:cNvSpPr>
            <a:spLocks/>
          </p:cNvSpPr>
          <p:nvPr/>
        </p:nvSpPr>
        <p:spPr bwMode="auto">
          <a:xfrm flipH="1">
            <a:off x="5601799" y="4786138"/>
            <a:ext cx="1514195" cy="131293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40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04</a:t>
            </a:r>
            <a:endParaRPr kumimoji="0" lang="zh-TW" altLang="en-US" sz="40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手繪多邊形 23"/>
          <p:cNvSpPr>
            <a:spLocks/>
          </p:cNvSpPr>
          <p:nvPr/>
        </p:nvSpPr>
        <p:spPr bwMode="auto">
          <a:xfrm>
            <a:off x="7225388" y="3142355"/>
            <a:ext cx="330174" cy="330188"/>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5"/>
          <p:cNvSpPr>
            <a:spLocks/>
          </p:cNvSpPr>
          <p:nvPr/>
        </p:nvSpPr>
        <p:spPr bwMode="auto">
          <a:xfrm>
            <a:off x="1656535" y="2186086"/>
            <a:ext cx="271620" cy="289955"/>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22"/>
          <p:cNvSpPr>
            <a:spLocks/>
          </p:cNvSpPr>
          <p:nvPr/>
        </p:nvSpPr>
        <p:spPr bwMode="auto">
          <a:xfrm>
            <a:off x="1720531" y="1973249"/>
            <a:ext cx="149382" cy="344063"/>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66"/>
          <p:cNvSpPr>
            <a:spLocks/>
          </p:cNvSpPr>
          <p:nvPr/>
        </p:nvSpPr>
        <p:spPr bwMode="auto">
          <a:xfrm>
            <a:off x="1625261" y="4212954"/>
            <a:ext cx="334168" cy="319936"/>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手繪多邊形 29"/>
          <p:cNvSpPr>
            <a:spLocks/>
          </p:cNvSpPr>
          <p:nvPr/>
        </p:nvSpPr>
        <p:spPr bwMode="auto">
          <a:xfrm>
            <a:off x="7163925" y="5250661"/>
            <a:ext cx="412532" cy="340504"/>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手繪多邊形 30"/>
          <p:cNvSpPr>
            <a:spLocks/>
          </p:cNvSpPr>
          <p:nvPr/>
        </p:nvSpPr>
        <p:spPr bwMode="auto">
          <a:xfrm>
            <a:off x="7298407" y="5385133"/>
            <a:ext cx="141754" cy="142390"/>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2" name="矩形 31"/>
          <p:cNvSpPr/>
          <p:nvPr/>
        </p:nvSpPr>
        <p:spPr>
          <a:xfrm>
            <a:off x="3552112" y="1935190"/>
            <a:ext cx="176012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a:t>
            </a:r>
            <a:endParaRPr lang="zh-TW" altLang="en-US" sz="1200" dirty="0">
              <a:solidFill>
                <a:schemeClr val="bg1"/>
              </a:solidFill>
            </a:endParaRPr>
          </a:p>
        </p:txBody>
      </p:sp>
      <p:sp>
        <p:nvSpPr>
          <p:cNvPr id="33" name="矩形 32"/>
          <p:cNvSpPr/>
          <p:nvPr/>
        </p:nvSpPr>
        <p:spPr>
          <a:xfrm>
            <a:off x="3552112" y="4049756"/>
            <a:ext cx="176012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a:t>
            </a:r>
            <a:endParaRPr lang="zh-TW" altLang="en-US" sz="1200" dirty="0">
              <a:solidFill>
                <a:schemeClr val="bg1"/>
              </a:solidFill>
            </a:endParaRPr>
          </a:p>
        </p:txBody>
      </p:sp>
      <p:sp>
        <p:nvSpPr>
          <p:cNvPr id="34" name="矩形 33"/>
          <p:cNvSpPr/>
          <p:nvPr/>
        </p:nvSpPr>
        <p:spPr>
          <a:xfrm>
            <a:off x="4004969" y="3020687"/>
            <a:ext cx="176012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a:t>
            </a:r>
            <a:endParaRPr lang="zh-TW" altLang="en-US" sz="1200" dirty="0">
              <a:solidFill>
                <a:schemeClr val="bg1"/>
              </a:solidFill>
            </a:endParaRPr>
          </a:p>
        </p:txBody>
      </p:sp>
      <p:sp>
        <p:nvSpPr>
          <p:cNvPr id="35" name="矩形 34"/>
          <p:cNvSpPr/>
          <p:nvPr/>
        </p:nvSpPr>
        <p:spPr>
          <a:xfrm>
            <a:off x="4004969" y="5136326"/>
            <a:ext cx="176012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chemeClr val="bg1"/>
                </a:solidFill>
              </a:rPr>
              <a:t>The quick brown fox jumps over the lazy dog. </a:t>
            </a:r>
            <a:endParaRPr lang="zh-TW" altLang="en-US" sz="1200" dirty="0">
              <a:solidFill>
                <a:schemeClr val="bg1"/>
              </a:solidFill>
            </a:endParaRPr>
          </a:p>
        </p:txBody>
      </p:sp>
    </p:spTree>
    <p:extLst>
      <p:ext uri="{BB962C8B-B14F-4D97-AF65-F5344CB8AC3E}">
        <p14:creationId xmlns:p14="http://schemas.microsoft.com/office/powerpoint/2010/main" val="113995011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3947782"/>
            <a:ext cx="9144000" cy="29102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3" name="群組 2"/>
          <p:cNvGrpSpPr/>
          <p:nvPr/>
        </p:nvGrpSpPr>
        <p:grpSpPr>
          <a:xfrm>
            <a:off x="1028194" y="3372626"/>
            <a:ext cx="1000758" cy="1155930"/>
            <a:chOff x="1028194" y="3372626"/>
            <a:chExt cx="1000758" cy="1155930"/>
          </a:xfrm>
        </p:grpSpPr>
        <p:sp>
          <p:nvSpPr>
            <p:cNvPr id="8" name="手繪多邊形 7"/>
            <p:cNvSpPr/>
            <p:nvPr/>
          </p:nvSpPr>
          <p:spPr>
            <a:xfrm>
              <a:off x="1028194" y="33726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a:spLocks/>
            </p:cNvSpPr>
            <p:nvPr/>
          </p:nvSpPr>
          <p:spPr bwMode="auto">
            <a:xfrm flipH="1">
              <a:off x="1397871" y="3709191"/>
              <a:ext cx="261404" cy="482800"/>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5" name="群組 34"/>
          <p:cNvGrpSpPr/>
          <p:nvPr/>
        </p:nvGrpSpPr>
        <p:grpSpPr>
          <a:xfrm>
            <a:off x="3057146" y="3372626"/>
            <a:ext cx="1000758" cy="1155930"/>
            <a:chOff x="3057146" y="3372626"/>
            <a:chExt cx="1000758" cy="1155930"/>
          </a:xfrm>
        </p:grpSpPr>
        <p:sp>
          <p:nvSpPr>
            <p:cNvPr id="9" name="手繪多邊形 8"/>
            <p:cNvSpPr/>
            <p:nvPr/>
          </p:nvSpPr>
          <p:spPr>
            <a:xfrm>
              <a:off x="3057146" y="33726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群組 12"/>
            <p:cNvGrpSpPr/>
            <p:nvPr/>
          </p:nvGrpSpPr>
          <p:grpSpPr>
            <a:xfrm>
              <a:off x="3335327" y="3744890"/>
              <a:ext cx="444396" cy="411402"/>
              <a:chOff x="3465568" y="3017598"/>
              <a:chExt cx="444396" cy="411402"/>
            </a:xfrm>
          </p:grpSpPr>
          <p:sp>
            <p:nvSpPr>
              <p:cNvPr id="14" name="手繪多邊形 13"/>
              <p:cNvSpPr>
                <a:spLocks/>
              </p:cNvSpPr>
              <p:nvPr/>
            </p:nvSpPr>
            <p:spPr bwMode="auto">
              <a:xfrm>
                <a:off x="3465568" y="3017598"/>
                <a:ext cx="444396" cy="411402"/>
              </a:xfrm>
              <a:custGeom>
                <a:avLst/>
                <a:gdLst>
                  <a:gd name="connsiteX0" fmla="*/ 3279604 w 4024562"/>
                  <a:gd name="connsiteY0" fmla="*/ 782553 h 3725753"/>
                  <a:gd name="connsiteX1" fmla="*/ 2726828 w 4024562"/>
                  <a:gd name="connsiteY1" fmla="*/ 1290975 h 3725753"/>
                  <a:gd name="connsiteX2" fmla="*/ 2165310 w 4024562"/>
                  <a:gd name="connsiteY2" fmla="*/ 1834013 h 3725753"/>
                  <a:gd name="connsiteX3" fmla="*/ 1420580 w 4024562"/>
                  <a:gd name="connsiteY3" fmla="*/ 2564667 h 3725753"/>
                  <a:gd name="connsiteX4" fmla="*/ 1489690 w 4024562"/>
                  <a:gd name="connsiteY4" fmla="*/ 2809899 h 3725753"/>
                  <a:gd name="connsiteX5" fmla="*/ 1602712 w 4024562"/>
                  <a:gd name="connsiteY5" fmla="*/ 3140116 h 3725753"/>
                  <a:gd name="connsiteX6" fmla="*/ 1642306 w 4024562"/>
                  <a:gd name="connsiteY6" fmla="*/ 3259310 h 3725753"/>
                  <a:gd name="connsiteX7" fmla="*/ 1681182 w 4024562"/>
                  <a:gd name="connsiteY7" fmla="*/ 3254269 h 3725753"/>
                  <a:gd name="connsiteX8" fmla="*/ 1758930 w 4024562"/>
                  <a:gd name="connsiteY8" fmla="*/ 2901366 h 3725753"/>
                  <a:gd name="connsiteX9" fmla="*/ 1833440 w 4024562"/>
                  <a:gd name="connsiteY9" fmla="*/ 2691064 h 3725753"/>
                  <a:gd name="connsiteX10" fmla="*/ 2073884 w 4024562"/>
                  <a:gd name="connsiteY10" fmla="*/ 2377772 h 3725753"/>
                  <a:gd name="connsiteX11" fmla="*/ 2893484 w 4024562"/>
                  <a:gd name="connsiteY11" fmla="*/ 1310780 h 3725753"/>
                  <a:gd name="connsiteX12" fmla="*/ 3119532 w 4024562"/>
                  <a:gd name="connsiteY12" fmla="*/ 1015854 h 3725753"/>
                  <a:gd name="connsiteX13" fmla="*/ 3282948 w 4024562"/>
                  <a:gd name="connsiteY13" fmla="*/ 791148 h 3725753"/>
                  <a:gd name="connsiteX14" fmla="*/ 3279604 w 4024562"/>
                  <a:gd name="connsiteY14" fmla="*/ 782553 h 3725753"/>
                  <a:gd name="connsiteX15" fmla="*/ 3262868 w 4024562"/>
                  <a:gd name="connsiteY15" fmla="*/ 546013 h 3725753"/>
                  <a:gd name="connsiteX16" fmla="*/ 3194708 w 4024562"/>
                  <a:gd name="connsiteY16" fmla="*/ 575324 h 3725753"/>
                  <a:gd name="connsiteX17" fmla="*/ 2891446 w 4024562"/>
                  <a:gd name="connsiteY17" fmla="*/ 736691 h 3725753"/>
                  <a:gd name="connsiteX18" fmla="*/ 2586384 w 4024562"/>
                  <a:gd name="connsiteY18" fmla="*/ 899138 h 3725753"/>
                  <a:gd name="connsiteX19" fmla="*/ 2271596 w 4024562"/>
                  <a:gd name="connsiteY19" fmla="*/ 1066989 h 3725753"/>
                  <a:gd name="connsiteX20" fmla="*/ 1803738 w 4024562"/>
                  <a:gd name="connsiteY20" fmla="*/ 1316603 h 3725753"/>
                  <a:gd name="connsiteX21" fmla="*/ 1509122 w 4024562"/>
                  <a:gd name="connsiteY21" fmla="*/ 1474008 h 3725753"/>
                  <a:gd name="connsiteX22" fmla="*/ 1193974 w 4024562"/>
                  <a:gd name="connsiteY22" fmla="*/ 1642219 h 3725753"/>
                  <a:gd name="connsiteX23" fmla="*/ 347220 w 4024562"/>
                  <a:gd name="connsiteY23" fmla="*/ 2107590 h 3725753"/>
                  <a:gd name="connsiteX24" fmla="*/ 553596 w 4024562"/>
                  <a:gd name="connsiteY24" fmla="*/ 2201240 h 3725753"/>
                  <a:gd name="connsiteX25" fmla="*/ 985438 w 4024562"/>
                  <a:gd name="connsiteY25" fmla="*/ 2348920 h 3725753"/>
                  <a:gd name="connsiteX26" fmla="*/ 1265288 w 4024562"/>
                  <a:gd name="connsiteY26" fmla="*/ 2438608 h 3725753"/>
                  <a:gd name="connsiteX27" fmla="*/ 1499758 w 4024562"/>
                  <a:gd name="connsiteY27" fmla="*/ 2238340 h 3725753"/>
                  <a:gd name="connsiteX28" fmla="*/ 2023080 w 4024562"/>
                  <a:gd name="connsiteY28" fmla="*/ 1748476 h 3725753"/>
                  <a:gd name="connsiteX29" fmla="*/ 2418906 w 4024562"/>
                  <a:gd name="connsiteY29" fmla="*/ 1376756 h 3725753"/>
                  <a:gd name="connsiteX30" fmla="*/ 2678226 w 4024562"/>
                  <a:gd name="connsiteY30" fmla="*/ 1132544 h 3725753"/>
                  <a:gd name="connsiteX31" fmla="*/ 3282948 w 4024562"/>
                  <a:gd name="connsiteY31" fmla="*/ 558034 h 3725753"/>
                  <a:gd name="connsiteX32" fmla="*/ 3262868 w 4024562"/>
                  <a:gd name="connsiteY32" fmla="*/ 546013 h 3725753"/>
                  <a:gd name="connsiteX33" fmla="*/ 3764628 w 4024562"/>
                  <a:gd name="connsiteY33" fmla="*/ 462317 h 3725753"/>
                  <a:gd name="connsiteX34" fmla="*/ 3408840 w 4024562"/>
                  <a:gd name="connsiteY34" fmla="*/ 900426 h 3725753"/>
                  <a:gd name="connsiteX35" fmla="*/ 2375372 w 4024562"/>
                  <a:gd name="connsiteY35" fmla="*/ 2269350 h 3725753"/>
                  <a:gd name="connsiteX36" fmla="*/ 2065548 w 4024562"/>
                  <a:gd name="connsiteY36" fmla="*/ 2700220 h 3725753"/>
                  <a:gd name="connsiteX37" fmla="*/ 2429348 w 4024562"/>
                  <a:gd name="connsiteY37" fmla="*/ 2840964 h 3725753"/>
                  <a:gd name="connsiteX38" fmla="*/ 3160548 w 4024562"/>
                  <a:gd name="connsiteY38" fmla="*/ 3093296 h 3725753"/>
                  <a:gd name="connsiteX39" fmla="*/ 3330392 w 4024562"/>
                  <a:gd name="connsiteY39" fmla="*/ 3149449 h 3725753"/>
                  <a:gd name="connsiteX40" fmla="*/ 3351984 w 4024562"/>
                  <a:gd name="connsiteY40" fmla="*/ 3132531 h 3725753"/>
                  <a:gd name="connsiteX41" fmla="*/ 3404880 w 4024562"/>
                  <a:gd name="connsiteY41" fmla="*/ 2830166 h 3725753"/>
                  <a:gd name="connsiteX42" fmla="*/ 3434388 w 4024562"/>
                  <a:gd name="connsiteY42" fmla="*/ 2642267 h 3725753"/>
                  <a:gd name="connsiteX43" fmla="*/ 3464976 w 4024562"/>
                  <a:gd name="connsiteY43" fmla="*/ 2449329 h 3725753"/>
                  <a:gd name="connsiteX44" fmla="*/ 3505996 w 4024562"/>
                  <a:gd name="connsiteY44" fmla="*/ 2190159 h 3725753"/>
                  <a:gd name="connsiteX45" fmla="*/ 3567528 w 4024562"/>
                  <a:gd name="connsiteY45" fmla="*/ 1793844 h 3725753"/>
                  <a:gd name="connsiteX46" fmla="*/ 3592720 w 4024562"/>
                  <a:gd name="connsiteY46" fmla="*/ 1636542 h 3725753"/>
                  <a:gd name="connsiteX47" fmla="*/ 3627984 w 4024562"/>
                  <a:gd name="connsiteY47" fmla="*/ 1418047 h 3725753"/>
                  <a:gd name="connsiteX48" fmla="*/ 3654252 w 4024562"/>
                  <a:gd name="connsiteY48" fmla="*/ 1255705 h 3725753"/>
                  <a:gd name="connsiteX49" fmla="*/ 3668284 w 4024562"/>
                  <a:gd name="connsiteY49" fmla="*/ 1158876 h 3725753"/>
                  <a:gd name="connsiteX50" fmla="*/ 3697792 w 4024562"/>
                  <a:gd name="connsiteY50" fmla="*/ 965938 h 3725753"/>
                  <a:gd name="connsiteX51" fmla="*/ 3772280 w 4024562"/>
                  <a:gd name="connsiteY51" fmla="*/ 488993 h 3725753"/>
                  <a:gd name="connsiteX52" fmla="*/ 3764628 w 4024562"/>
                  <a:gd name="connsiteY52" fmla="*/ 462317 h 3725753"/>
                  <a:gd name="connsiteX53" fmla="*/ 3932356 w 4024562"/>
                  <a:gd name="connsiteY53" fmla="*/ 899 h 3725753"/>
                  <a:gd name="connsiteX54" fmla="*/ 3993360 w 4024562"/>
                  <a:gd name="connsiteY54" fmla="*/ 27902 h 3725753"/>
                  <a:gd name="connsiteX55" fmla="*/ 4014604 w 4024562"/>
                  <a:gd name="connsiteY55" fmla="*/ 174855 h 3725753"/>
                  <a:gd name="connsiteX56" fmla="*/ 3952668 w 4024562"/>
                  <a:gd name="connsiteY56" fmla="*/ 548360 h 3725753"/>
                  <a:gd name="connsiteX57" fmla="*/ 3922784 w 4024562"/>
                  <a:gd name="connsiteY57" fmla="*/ 736373 h 3725753"/>
                  <a:gd name="connsiteX58" fmla="*/ 3908380 w 4024562"/>
                  <a:gd name="connsiteY58" fmla="*/ 827859 h 3725753"/>
                  <a:gd name="connsiteX59" fmla="*/ 3883172 w 4024562"/>
                  <a:gd name="connsiteY59" fmla="*/ 995702 h 3725753"/>
                  <a:gd name="connsiteX60" fmla="*/ 3820880 w 4024562"/>
                  <a:gd name="connsiteY60" fmla="*/ 1381814 h 3725753"/>
                  <a:gd name="connsiteX61" fmla="*/ 3791352 w 4024562"/>
                  <a:gd name="connsiteY61" fmla="*/ 1569827 h 3725753"/>
                  <a:gd name="connsiteX62" fmla="*/ 3760384 w 4024562"/>
                  <a:gd name="connsiteY62" fmla="*/ 1768286 h 3725753"/>
                  <a:gd name="connsiteX63" fmla="*/ 3740580 w 4024562"/>
                  <a:gd name="connsiteY63" fmla="*/ 1895429 h 3725753"/>
                  <a:gd name="connsiteX64" fmla="*/ 3719332 w 4024562"/>
                  <a:gd name="connsiteY64" fmla="*/ 2022212 h 3725753"/>
                  <a:gd name="connsiteX65" fmla="*/ 3688728 w 4024562"/>
                  <a:gd name="connsiteY65" fmla="*/ 2215628 h 3725753"/>
                  <a:gd name="connsiteX66" fmla="*/ 3658120 w 4024562"/>
                  <a:gd name="connsiteY66" fmla="*/ 2408684 h 3725753"/>
                  <a:gd name="connsiteX67" fmla="*/ 3571336 w 4024562"/>
                  <a:gd name="connsiteY67" fmla="*/ 2957596 h 3725753"/>
                  <a:gd name="connsiteX68" fmla="*/ 3546492 w 4024562"/>
                  <a:gd name="connsiteY68" fmla="*/ 3114995 h 3725753"/>
                  <a:gd name="connsiteX69" fmla="*/ 3494640 w 4024562"/>
                  <a:gd name="connsiteY69" fmla="*/ 3337946 h 3725753"/>
                  <a:gd name="connsiteX70" fmla="*/ 3372212 w 4024562"/>
                  <a:gd name="connsiteY70" fmla="*/ 3360276 h 3725753"/>
                  <a:gd name="connsiteX71" fmla="*/ 3089184 w 4024562"/>
                  <a:gd name="connsiteY71" fmla="*/ 3262308 h 3725753"/>
                  <a:gd name="connsiteX72" fmla="*/ 2794632 w 4024562"/>
                  <a:gd name="connsiteY72" fmla="*/ 3160738 h 3725753"/>
                  <a:gd name="connsiteX73" fmla="*/ 2587940 w 4024562"/>
                  <a:gd name="connsiteY73" fmla="*/ 3089782 h 3725753"/>
                  <a:gd name="connsiteX74" fmla="*/ 2423380 w 4024562"/>
                  <a:gd name="connsiteY74" fmla="*/ 3040798 h 3725753"/>
                  <a:gd name="connsiteX75" fmla="*/ 2064016 w 4024562"/>
                  <a:gd name="connsiteY75" fmla="*/ 3381888 h 3725753"/>
                  <a:gd name="connsiteX76" fmla="*/ 1708608 w 4024562"/>
                  <a:gd name="connsiteY76" fmla="*/ 3719736 h 3725753"/>
                  <a:gd name="connsiteX77" fmla="*/ 1685204 w 4024562"/>
                  <a:gd name="connsiteY77" fmla="*/ 3725138 h 3725753"/>
                  <a:gd name="connsiteX78" fmla="*/ 1636592 w 4024562"/>
                  <a:gd name="connsiteY78" fmla="*/ 3712172 h 3725753"/>
                  <a:gd name="connsiteX79" fmla="*/ 1331600 w 4024562"/>
                  <a:gd name="connsiteY79" fmla="*/ 2881239 h 3725753"/>
                  <a:gd name="connsiteX80" fmla="*/ 1253100 w 4024562"/>
                  <a:gd name="connsiteY80" fmla="*/ 2656127 h 3725753"/>
                  <a:gd name="connsiteX81" fmla="*/ 1077020 w 4024562"/>
                  <a:gd name="connsiteY81" fmla="*/ 2562840 h 3725753"/>
                  <a:gd name="connsiteX82" fmla="*/ 787508 w 4024562"/>
                  <a:gd name="connsiteY82" fmla="*/ 2464512 h 3725753"/>
                  <a:gd name="connsiteX83" fmla="*/ 84980 w 4024562"/>
                  <a:gd name="connsiteY83" fmla="*/ 2224632 h 3725753"/>
                  <a:gd name="connsiteX84" fmla="*/ 0 w 4024562"/>
                  <a:gd name="connsiteY84" fmla="*/ 2135308 h 3725753"/>
                  <a:gd name="connsiteX85" fmla="*/ 177880 w 4024562"/>
                  <a:gd name="connsiteY85" fmla="*/ 1981872 h 3725753"/>
                  <a:gd name="connsiteX86" fmla="*/ 360804 w 4024562"/>
                  <a:gd name="connsiteY86" fmla="*/ 1884984 h 3725753"/>
                  <a:gd name="connsiteX87" fmla="*/ 996000 w 4024562"/>
                  <a:gd name="connsiteY87" fmla="*/ 1547136 h 3725753"/>
                  <a:gd name="connsiteX88" fmla="*/ 2565976 w 4024562"/>
                  <a:gd name="connsiteY88" fmla="*/ 711161 h 3725753"/>
                  <a:gd name="connsiteX89" fmla="*/ 3048852 w 4024562"/>
                  <a:gd name="connsiteY89" fmla="*/ 453993 h 3725753"/>
                  <a:gd name="connsiteX90" fmla="*/ 3521284 w 4024562"/>
                  <a:gd name="connsiteY90" fmla="*/ 202588 h 3725753"/>
                  <a:gd name="connsiteX91" fmla="*/ 3932356 w 4024562"/>
                  <a:gd name="connsiteY91" fmla="*/ 899 h 372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024562" h="3725753">
                    <a:moveTo>
                      <a:pt x="3279604" y="782553"/>
                    </a:moveTo>
                    <a:cubicBezTo>
                      <a:pt x="3262212" y="774932"/>
                      <a:pt x="3165244" y="865600"/>
                      <a:pt x="2726828" y="1290975"/>
                    </a:cubicBezTo>
                    <a:cubicBezTo>
                      <a:pt x="2504742" y="1506318"/>
                      <a:pt x="2252058" y="1750829"/>
                      <a:pt x="2165310" y="1834013"/>
                    </a:cubicBezTo>
                    <a:cubicBezTo>
                      <a:pt x="1591554" y="2385695"/>
                      <a:pt x="1427778" y="2545942"/>
                      <a:pt x="1420580" y="2564667"/>
                    </a:cubicBezTo>
                    <a:cubicBezTo>
                      <a:pt x="1414460" y="2580512"/>
                      <a:pt x="1433178" y="2646411"/>
                      <a:pt x="1489690" y="2809899"/>
                    </a:cubicBezTo>
                    <a:cubicBezTo>
                      <a:pt x="1532522" y="2932695"/>
                      <a:pt x="1583276" y="3081418"/>
                      <a:pt x="1602712" y="3140116"/>
                    </a:cubicBezTo>
                    <a:cubicBezTo>
                      <a:pt x="1622150" y="3198813"/>
                      <a:pt x="1640148" y="3252468"/>
                      <a:pt x="1642306" y="3259310"/>
                    </a:cubicBezTo>
                    <a:cubicBezTo>
                      <a:pt x="1648786" y="3278396"/>
                      <a:pt x="1675782" y="3274795"/>
                      <a:pt x="1681182" y="3254269"/>
                    </a:cubicBezTo>
                    <a:cubicBezTo>
                      <a:pt x="1693780" y="3205655"/>
                      <a:pt x="1735174" y="3018760"/>
                      <a:pt x="1758930" y="2901366"/>
                    </a:cubicBezTo>
                    <a:cubicBezTo>
                      <a:pt x="1783406" y="2782531"/>
                      <a:pt x="1800324" y="2734277"/>
                      <a:pt x="1833440" y="2691064"/>
                    </a:cubicBezTo>
                    <a:cubicBezTo>
                      <a:pt x="1851796" y="2666937"/>
                      <a:pt x="1960140" y="2525776"/>
                      <a:pt x="2073884" y="2377772"/>
                    </a:cubicBezTo>
                    <a:cubicBezTo>
                      <a:pt x="2332686" y="2041074"/>
                      <a:pt x="2654840" y="1621551"/>
                      <a:pt x="2893484" y="1310780"/>
                    </a:cubicBezTo>
                    <a:cubicBezTo>
                      <a:pt x="2994270" y="1179342"/>
                      <a:pt x="3095776" y="1046823"/>
                      <a:pt x="3119532" y="1015854"/>
                    </a:cubicBezTo>
                    <a:cubicBezTo>
                      <a:pt x="3230756" y="871092"/>
                      <a:pt x="3282948" y="799431"/>
                      <a:pt x="3282948" y="791148"/>
                    </a:cubicBezTo>
                    <a:cubicBezTo>
                      <a:pt x="3282948" y="786737"/>
                      <a:pt x="3282088" y="783642"/>
                      <a:pt x="3279604" y="782553"/>
                    </a:cubicBezTo>
                    <a:close/>
                    <a:moveTo>
                      <a:pt x="3262868" y="546013"/>
                    </a:moveTo>
                    <a:cubicBezTo>
                      <a:pt x="3248822" y="548760"/>
                      <a:pt x="3226762" y="558395"/>
                      <a:pt x="3194708" y="575324"/>
                    </a:cubicBezTo>
                    <a:cubicBezTo>
                      <a:pt x="3105386" y="622509"/>
                      <a:pt x="2969242" y="695268"/>
                      <a:pt x="2891446" y="736691"/>
                    </a:cubicBezTo>
                    <a:cubicBezTo>
                      <a:pt x="2857950" y="754700"/>
                      <a:pt x="2720726" y="827820"/>
                      <a:pt x="2586384" y="899138"/>
                    </a:cubicBezTo>
                    <a:cubicBezTo>
                      <a:pt x="2452400" y="970457"/>
                      <a:pt x="2310494" y="1046098"/>
                      <a:pt x="2271596" y="1066989"/>
                    </a:cubicBezTo>
                    <a:cubicBezTo>
                      <a:pt x="2205326" y="1102288"/>
                      <a:pt x="1995348" y="1214308"/>
                      <a:pt x="1803738" y="1316603"/>
                    </a:cubicBezTo>
                    <a:cubicBezTo>
                      <a:pt x="1759078" y="1340376"/>
                      <a:pt x="1626536" y="1411334"/>
                      <a:pt x="1509122" y="1474008"/>
                    </a:cubicBezTo>
                    <a:cubicBezTo>
                      <a:pt x="1391706" y="1536682"/>
                      <a:pt x="1249800" y="1612683"/>
                      <a:pt x="1193974" y="1642219"/>
                    </a:cubicBezTo>
                    <a:cubicBezTo>
                      <a:pt x="518660" y="2002053"/>
                      <a:pt x="349742" y="2094623"/>
                      <a:pt x="347220" y="2107590"/>
                    </a:cubicBezTo>
                    <a:cubicBezTo>
                      <a:pt x="342898" y="2128121"/>
                      <a:pt x="353704" y="2133163"/>
                      <a:pt x="553596" y="2201240"/>
                    </a:cubicBezTo>
                    <a:cubicBezTo>
                      <a:pt x="648680" y="2233658"/>
                      <a:pt x="843172" y="2300294"/>
                      <a:pt x="985438" y="2348920"/>
                    </a:cubicBezTo>
                    <a:cubicBezTo>
                      <a:pt x="1128064" y="2397906"/>
                      <a:pt x="1254122" y="2438248"/>
                      <a:pt x="1265288" y="2438608"/>
                    </a:cubicBezTo>
                    <a:cubicBezTo>
                      <a:pt x="1277894" y="2438608"/>
                      <a:pt x="1365774" y="2363688"/>
                      <a:pt x="1499758" y="2238340"/>
                    </a:cubicBezTo>
                    <a:cubicBezTo>
                      <a:pt x="1617532" y="2128121"/>
                      <a:pt x="1853082" y="1907682"/>
                      <a:pt x="2023080" y="1748476"/>
                    </a:cubicBezTo>
                    <a:cubicBezTo>
                      <a:pt x="2193080" y="1589270"/>
                      <a:pt x="2371364" y="1421780"/>
                      <a:pt x="2418906" y="1376756"/>
                    </a:cubicBezTo>
                    <a:cubicBezTo>
                      <a:pt x="2466448" y="1331371"/>
                      <a:pt x="2583142" y="1221512"/>
                      <a:pt x="2678226" y="1132544"/>
                    </a:cubicBezTo>
                    <a:cubicBezTo>
                      <a:pt x="3190744" y="653486"/>
                      <a:pt x="3282948" y="565599"/>
                      <a:pt x="3282948" y="558034"/>
                    </a:cubicBezTo>
                    <a:cubicBezTo>
                      <a:pt x="3282948" y="547409"/>
                      <a:pt x="3276914" y="543267"/>
                      <a:pt x="3262868" y="546013"/>
                    </a:cubicBezTo>
                    <a:close/>
                    <a:moveTo>
                      <a:pt x="3764628" y="462317"/>
                    </a:moveTo>
                    <a:cubicBezTo>
                      <a:pt x="3740052" y="466518"/>
                      <a:pt x="3653892" y="575653"/>
                      <a:pt x="3408840" y="900426"/>
                    </a:cubicBezTo>
                    <a:cubicBezTo>
                      <a:pt x="3076704" y="1340296"/>
                      <a:pt x="2977388" y="1472041"/>
                      <a:pt x="2375372" y="2269350"/>
                    </a:cubicBezTo>
                    <a:cubicBezTo>
                      <a:pt x="2199048" y="2502603"/>
                      <a:pt x="2063748" y="2690862"/>
                      <a:pt x="2065548" y="2700220"/>
                    </a:cubicBezTo>
                    <a:cubicBezTo>
                      <a:pt x="2069148" y="2717858"/>
                      <a:pt x="2080300" y="2722178"/>
                      <a:pt x="2429348" y="2840964"/>
                    </a:cubicBezTo>
                    <a:cubicBezTo>
                      <a:pt x="2710024" y="2936354"/>
                      <a:pt x="2962636" y="3023464"/>
                      <a:pt x="3160548" y="3093296"/>
                    </a:cubicBezTo>
                    <a:cubicBezTo>
                      <a:pt x="3247272" y="3123892"/>
                      <a:pt x="3323556" y="3149449"/>
                      <a:pt x="3330392" y="3149449"/>
                    </a:cubicBezTo>
                    <a:cubicBezTo>
                      <a:pt x="3337232" y="3149809"/>
                      <a:pt x="3346948" y="3142250"/>
                      <a:pt x="3351984" y="3132531"/>
                    </a:cubicBezTo>
                    <a:cubicBezTo>
                      <a:pt x="3360980" y="3115973"/>
                      <a:pt x="3385448" y="2976309"/>
                      <a:pt x="3404880" y="2830166"/>
                    </a:cubicBezTo>
                    <a:cubicBezTo>
                      <a:pt x="3409560" y="2796689"/>
                      <a:pt x="3422512" y="2712099"/>
                      <a:pt x="3434388" y="2642267"/>
                    </a:cubicBezTo>
                    <a:cubicBezTo>
                      <a:pt x="3445904" y="2572435"/>
                      <a:pt x="3459576" y="2485685"/>
                      <a:pt x="3464976" y="2449329"/>
                    </a:cubicBezTo>
                    <a:cubicBezTo>
                      <a:pt x="3478648" y="2353940"/>
                      <a:pt x="3495200" y="2248832"/>
                      <a:pt x="3505996" y="2190159"/>
                    </a:cubicBezTo>
                    <a:cubicBezTo>
                      <a:pt x="3513912" y="2145164"/>
                      <a:pt x="3523628" y="2083971"/>
                      <a:pt x="3567528" y="1793844"/>
                    </a:cubicBezTo>
                    <a:cubicBezTo>
                      <a:pt x="3573288" y="1754968"/>
                      <a:pt x="3584804" y="1684056"/>
                      <a:pt x="3592720" y="1636542"/>
                    </a:cubicBezTo>
                    <a:cubicBezTo>
                      <a:pt x="3600996" y="1589027"/>
                      <a:pt x="3616828" y="1490758"/>
                      <a:pt x="3627984" y="1418047"/>
                    </a:cubicBezTo>
                    <a:cubicBezTo>
                      <a:pt x="3639140" y="1345335"/>
                      <a:pt x="3651012" y="1272263"/>
                      <a:pt x="3654252" y="1255705"/>
                    </a:cubicBezTo>
                    <a:cubicBezTo>
                      <a:pt x="3657492" y="1238787"/>
                      <a:pt x="3663968" y="1195232"/>
                      <a:pt x="3668284" y="1158876"/>
                    </a:cubicBezTo>
                    <a:cubicBezTo>
                      <a:pt x="3672964" y="1122880"/>
                      <a:pt x="3686276" y="1035770"/>
                      <a:pt x="3697792" y="965938"/>
                    </a:cubicBezTo>
                    <a:cubicBezTo>
                      <a:pt x="3743852" y="690930"/>
                      <a:pt x="3766524" y="543707"/>
                      <a:pt x="3772280" y="488993"/>
                    </a:cubicBezTo>
                    <a:cubicBezTo>
                      <a:pt x="3774172" y="471175"/>
                      <a:pt x="3772820" y="460916"/>
                      <a:pt x="3764628" y="462317"/>
                    </a:cubicBezTo>
                    <a:close/>
                    <a:moveTo>
                      <a:pt x="3932356" y="899"/>
                    </a:moveTo>
                    <a:cubicBezTo>
                      <a:pt x="3962032" y="-3484"/>
                      <a:pt x="3974048" y="8587"/>
                      <a:pt x="3993360" y="27902"/>
                    </a:cubicBezTo>
                    <a:cubicBezTo>
                      <a:pt x="4027208" y="61758"/>
                      <a:pt x="4032248" y="95975"/>
                      <a:pt x="4014604" y="174855"/>
                    </a:cubicBezTo>
                    <a:cubicBezTo>
                      <a:pt x="4002720" y="228881"/>
                      <a:pt x="3979316" y="369711"/>
                      <a:pt x="3952668" y="548360"/>
                    </a:cubicBezTo>
                    <a:cubicBezTo>
                      <a:pt x="3941508" y="623998"/>
                      <a:pt x="3928184" y="708640"/>
                      <a:pt x="3922784" y="736373"/>
                    </a:cubicBezTo>
                    <a:cubicBezTo>
                      <a:pt x="3917380" y="764467"/>
                      <a:pt x="3910900" y="805528"/>
                      <a:pt x="3908380" y="827859"/>
                    </a:cubicBezTo>
                    <a:cubicBezTo>
                      <a:pt x="3906220" y="850190"/>
                      <a:pt x="3894696" y="925828"/>
                      <a:pt x="3883172" y="995702"/>
                    </a:cubicBezTo>
                    <a:cubicBezTo>
                      <a:pt x="3848604" y="1201004"/>
                      <a:pt x="3829160" y="1322384"/>
                      <a:pt x="3820880" y="1381814"/>
                    </a:cubicBezTo>
                    <a:cubicBezTo>
                      <a:pt x="3816556" y="1412789"/>
                      <a:pt x="3803232" y="1497431"/>
                      <a:pt x="3791352" y="1569827"/>
                    </a:cubicBezTo>
                    <a:cubicBezTo>
                      <a:pt x="3779108" y="1642584"/>
                      <a:pt x="3765424" y="1731908"/>
                      <a:pt x="3760384" y="1768286"/>
                    </a:cubicBezTo>
                    <a:cubicBezTo>
                      <a:pt x="3755344" y="1804664"/>
                      <a:pt x="3746700" y="1861572"/>
                      <a:pt x="3740580" y="1895429"/>
                    </a:cubicBezTo>
                    <a:cubicBezTo>
                      <a:pt x="3734456" y="1928926"/>
                      <a:pt x="3725096" y="1985834"/>
                      <a:pt x="3719332" y="2022212"/>
                    </a:cubicBezTo>
                    <a:cubicBezTo>
                      <a:pt x="3713572" y="2058590"/>
                      <a:pt x="3699888" y="2145753"/>
                      <a:pt x="3688728" y="2215628"/>
                    </a:cubicBezTo>
                    <a:cubicBezTo>
                      <a:pt x="3677564" y="2285503"/>
                      <a:pt x="3663880" y="2372306"/>
                      <a:pt x="3658120" y="2408684"/>
                    </a:cubicBezTo>
                    <a:cubicBezTo>
                      <a:pt x="3647676" y="2477838"/>
                      <a:pt x="3597984" y="2792274"/>
                      <a:pt x="3571336" y="2957596"/>
                    </a:cubicBezTo>
                    <a:cubicBezTo>
                      <a:pt x="3563056" y="3010543"/>
                      <a:pt x="3551892" y="3081498"/>
                      <a:pt x="3546492" y="3114995"/>
                    </a:cubicBezTo>
                    <a:cubicBezTo>
                      <a:pt x="3518764" y="3289321"/>
                      <a:pt x="3512644" y="3315254"/>
                      <a:pt x="3494640" y="3337946"/>
                    </a:cubicBezTo>
                    <a:cubicBezTo>
                      <a:pt x="3468712" y="3371082"/>
                      <a:pt x="3425864" y="3379006"/>
                      <a:pt x="3372212" y="3360276"/>
                    </a:cubicBezTo>
                    <a:cubicBezTo>
                      <a:pt x="3348084" y="3351992"/>
                      <a:pt x="3220612" y="3308050"/>
                      <a:pt x="3089184" y="3262308"/>
                    </a:cubicBezTo>
                    <a:cubicBezTo>
                      <a:pt x="2958112" y="3216925"/>
                      <a:pt x="2825240" y="3171183"/>
                      <a:pt x="2794632" y="3160738"/>
                    </a:cubicBezTo>
                    <a:cubicBezTo>
                      <a:pt x="2764024" y="3150652"/>
                      <a:pt x="2670760" y="3118596"/>
                      <a:pt x="2587940" y="3089782"/>
                    </a:cubicBezTo>
                    <a:cubicBezTo>
                      <a:pt x="2505120" y="3061328"/>
                      <a:pt x="2430944" y="3038997"/>
                      <a:pt x="2423380" y="3040798"/>
                    </a:cubicBezTo>
                    <a:cubicBezTo>
                      <a:pt x="2415820" y="3042599"/>
                      <a:pt x="2254140" y="3196035"/>
                      <a:pt x="2064016" y="3381888"/>
                    </a:cubicBezTo>
                    <a:cubicBezTo>
                      <a:pt x="1873888" y="3567740"/>
                      <a:pt x="1714012" y="3719736"/>
                      <a:pt x="1708608" y="3719736"/>
                    </a:cubicBezTo>
                    <a:cubicBezTo>
                      <a:pt x="1703208" y="3719736"/>
                      <a:pt x="1692768" y="3722256"/>
                      <a:pt x="1685204" y="3725138"/>
                    </a:cubicBezTo>
                    <a:cubicBezTo>
                      <a:pt x="1677644" y="3727660"/>
                      <a:pt x="1656036" y="3722256"/>
                      <a:pt x="1636592" y="3712172"/>
                    </a:cubicBezTo>
                    <a:cubicBezTo>
                      <a:pt x="1598784" y="3693082"/>
                      <a:pt x="1599144" y="3693802"/>
                      <a:pt x="1331600" y="2881239"/>
                    </a:cubicBezTo>
                    <a:cubicBezTo>
                      <a:pt x="1296672" y="2774986"/>
                      <a:pt x="1261384" y="2673776"/>
                      <a:pt x="1253100" y="2656127"/>
                    </a:cubicBezTo>
                    <a:cubicBezTo>
                      <a:pt x="1237256" y="2621550"/>
                      <a:pt x="1197648" y="2600659"/>
                      <a:pt x="1077020" y="2562840"/>
                    </a:cubicBezTo>
                    <a:cubicBezTo>
                      <a:pt x="1041008" y="2551315"/>
                      <a:pt x="910660" y="2507013"/>
                      <a:pt x="787508" y="2464512"/>
                    </a:cubicBezTo>
                    <a:cubicBezTo>
                      <a:pt x="470992" y="2354657"/>
                      <a:pt x="122428" y="2235798"/>
                      <a:pt x="84980" y="2224632"/>
                    </a:cubicBezTo>
                    <a:cubicBezTo>
                      <a:pt x="28444" y="2207704"/>
                      <a:pt x="0" y="2177809"/>
                      <a:pt x="0" y="2135308"/>
                    </a:cubicBezTo>
                    <a:cubicBezTo>
                      <a:pt x="0" y="2084163"/>
                      <a:pt x="26644" y="2061111"/>
                      <a:pt x="177880" y="1981872"/>
                    </a:cubicBezTo>
                    <a:cubicBezTo>
                      <a:pt x="244856" y="1946574"/>
                      <a:pt x="327316" y="1902993"/>
                      <a:pt x="360804" y="1884984"/>
                    </a:cubicBezTo>
                    <a:cubicBezTo>
                      <a:pt x="433904" y="1845724"/>
                      <a:pt x="480356" y="1821232"/>
                      <a:pt x="996000" y="1547136"/>
                    </a:cubicBezTo>
                    <a:cubicBezTo>
                      <a:pt x="1734176" y="1154541"/>
                      <a:pt x="2493960" y="749700"/>
                      <a:pt x="2565976" y="711161"/>
                    </a:cubicBezTo>
                    <a:cubicBezTo>
                      <a:pt x="2644836" y="669020"/>
                      <a:pt x="2898696" y="533593"/>
                      <a:pt x="3048852" y="453993"/>
                    </a:cubicBezTo>
                    <a:cubicBezTo>
                      <a:pt x="3192528" y="377995"/>
                      <a:pt x="3440628" y="245810"/>
                      <a:pt x="3521284" y="202588"/>
                    </a:cubicBezTo>
                    <a:cubicBezTo>
                      <a:pt x="3784372" y="61218"/>
                      <a:pt x="3882892" y="8204"/>
                      <a:pt x="3932356" y="8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5" name="Freeform 94"/>
              <p:cNvSpPr>
                <a:spLocks/>
              </p:cNvSpPr>
              <p:nvPr/>
            </p:nvSpPr>
            <p:spPr bwMode="auto">
              <a:xfrm>
                <a:off x="3671713" y="3336304"/>
                <a:ext cx="37338" cy="44875"/>
              </a:xfrm>
              <a:custGeom>
                <a:avLst/>
                <a:gdLst>
                  <a:gd name="T0" fmla="*/ 509 w 940"/>
                  <a:gd name="T1" fmla="*/ 701 h 1131"/>
                  <a:gd name="T2" fmla="*/ 940 w 940"/>
                  <a:gd name="T3" fmla="*/ 240 h 1131"/>
                  <a:gd name="T4" fmla="*/ 563 w 940"/>
                  <a:gd name="T5" fmla="*/ 72 h 1131"/>
                  <a:gd name="T6" fmla="*/ 267 w 940"/>
                  <a:gd name="T7" fmla="*/ 21 h 1131"/>
                  <a:gd name="T8" fmla="*/ 92 w 940"/>
                  <a:gd name="T9" fmla="*/ 623 h 1131"/>
                  <a:gd name="T10" fmla="*/ 38 w 940"/>
                  <a:gd name="T11" fmla="*/ 863 h 1131"/>
                  <a:gd name="T12" fmla="*/ 44 w 940"/>
                  <a:gd name="T13" fmla="*/ 1131 h 1131"/>
                  <a:gd name="T14" fmla="*/ 509 w 940"/>
                  <a:gd name="T15" fmla="*/ 701 h 1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0" h="1131">
                    <a:moveTo>
                      <a:pt x="509" y="701"/>
                    </a:moveTo>
                    <a:cubicBezTo>
                      <a:pt x="746" y="465"/>
                      <a:pt x="940" y="257"/>
                      <a:pt x="940" y="240"/>
                    </a:cubicBezTo>
                    <a:cubicBezTo>
                      <a:pt x="940" y="201"/>
                      <a:pt x="879" y="174"/>
                      <a:pt x="563" y="72"/>
                    </a:cubicBezTo>
                    <a:cubicBezTo>
                      <a:pt x="378" y="13"/>
                      <a:pt x="301" y="0"/>
                      <a:pt x="267" y="21"/>
                    </a:cubicBezTo>
                    <a:cubicBezTo>
                      <a:pt x="225" y="48"/>
                      <a:pt x="172" y="229"/>
                      <a:pt x="92" y="623"/>
                    </a:cubicBezTo>
                    <a:cubicBezTo>
                      <a:pt x="78" y="693"/>
                      <a:pt x="54" y="801"/>
                      <a:pt x="38" y="863"/>
                    </a:cubicBezTo>
                    <a:cubicBezTo>
                      <a:pt x="0" y="1018"/>
                      <a:pt x="2" y="1131"/>
                      <a:pt x="44" y="1131"/>
                    </a:cubicBezTo>
                    <a:cubicBezTo>
                      <a:pt x="63" y="1131"/>
                      <a:pt x="272" y="938"/>
                      <a:pt x="509" y="70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7" name="群組 36"/>
          <p:cNvGrpSpPr/>
          <p:nvPr/>
        </p:nvGrpSpPr>
        <p:grpSpPr>
          <a:xfrm>
            <a:off x="5086098" y="3372626"/>
            <a:ext cx="1000758" cy="1155930"/>
            <a:chOff x="5086098" y="3372626"/>
            <a:chExt cx="1000758" cy="1155930"/>
          </a:xfrm>
        </p:grpSpPr>
        <p:sp>
          <p:nvSpPr>
            <p:cNvPr id="10" name="手繪多邊形 9"/>
            <p:cNvSpPr/>
            <p:nvPr/>
          </p:nvSpPr>
          <p:spPr>
            <a:xfrm>
              <a:off x="5086098" y="33726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群組 15"/>
            <p:cNvGrpSpPr/>
            <p:nvPr/>
          </p:nvGrpSpPr>
          <p:grpSpPr>
            <a:xfrm>
              <a:off x="5366999" y="3788153"/>
              <a:ext cx="438956" cy="324876"/>
              <a:chOff x="4120407" y="4174776"/>
              <a:chExt cx="438956" cy="324876"/>
            </a:xfrm>
          </p:grpSpPr>
          <p:sp>
            <p:nvSpPr>
              <p:cNvPr id="17"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8"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9"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Oval 21"/>
              <p:cNvSpPr>
                <a:spLocks noChangeArrowheads="1"/>
              </p:cNvSpPr>
              <p:nvPr/>
            </p:nvSpPr>
            <p:spPr bwMode="auto">
              <a:xfrm>
                <a:off x="4306049" y="4428350"/>
                <a:ext cx="71042" cy="71302"/>
              </a:xfrm>
              <a:prstGeom prst="ellipse">
                <a:avLst/>
              </a:pr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6" name="群組 35"/>
          <p:cNvGrpSpPr/>
          <p:nvPr/>
        </p:nvGrpSpPr>
        <p:grpSpPr>
          <a:xfrm>
            <a:off x="7115050" y="3372626"/>
            <a:ext cx="1000758" cy="1155930"/>
            <a:chOff x="7115050" y="3372626"/>
            <a:chExt cx="1000758" cy="1155930"/>
          </a:xfrm>
        </p:grpSpPr>
        <p:sp>
          <p:nvSpPr>
            <p:cNvPr id="11" name="手繪多邊形 10"/>
            <p:cNvSpPr/>
            <p:nvPr/>
          </p:nvSpPr>
          <p:spPr>
            <a:xfrm>
              <a:off x="7115050" y="33726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群組 20"/>
            <p:cNvGrpSpPr/>
            <p:nvPr/>
          </p:nvGrpSpPr>
          <p:grpSpPr>
            <a:xfrm>
              <a:off x="7377683" y="3667416"/>
              <a:ext cx="475492" cy="566351"/>
              <a:chOff x="4311490" y="5480067"/>
              <a:chExt cx="475492" cy="566351"/>
            </a:xfrm>
          </p:grpSpPr>
          <p:sp>
            <p:nvSpPr>
              <p:cNvPr id="22" name="手繪多邊形 21"/>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26" name="矩形 25"/>
          <p:cNvSpPr/>
          <p:nvPr/>
        </p:nvSpPr>
        <p:spPr>
          <a:xfrm>
            <a:off x="682855" y="5120656"/>
            <a:ext cx="159973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
        <p:nvSpPr>
          <p:cNvPr id="27" name="文字方塊 12"/>
          <p:cNvSpPr txBox="1"/>
          <p:nvPr/>
        </p:nvSpPr>
        <p:spPr>
          <a:xfrm>
            <a:off x="761482" y="471013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solidFill>
              </a:rPr>
              <a:t>Agenda</a:t>
            </a:r>
            <a:endParaRPr lang="zh-TW" altLang="en-US" sz="2400" dirty="0">
              <a:solidFill>
                <a:schemeClr val="bg1"/>
              </a:solidFill>
            </a:endParaRPr>
          </a:p>
        </p:txBody>
      </p:sp>
      <p:sp>
        <p:nvSpPr>
          <p:cNvPr id="28" name="文字方塊 14"/>
          <p:cNvSpPr txBox="1"/>
          <p:nvPr/>
        </p:nvSpPr>
        <p:spPr>
          <a:xfrm>
            <a:off x="6968370" y="475730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solidFill>
              </a:rPr>
              <a:t>Process</a:t>
            </a:r>
            <a:endParaRPr lang="zh-TW" altLang="en-US" sz="2400" dirty="0">
              <a:solidFill>
                <a:schemeClr val="bg1"/>
              </a:solidFill>
            </a:endParaRPr>
          </a:p>
        </p:txBody>
      </p:sp>
      <p:sp>
        <p:nvSpPr>
          <p:cNvPr id="29" name="文字方塊 16"/>
          <p:cNvSpPr txBox="1"/>
          <p:nvPr/>
        </p:nvSpPr>
        <p:spPr>
          <a:xfrm>
            <a:off x="2910465" y="475730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solidFill>
              </a:rPr>
              <a:t>Security</a:t>
            </a:r>
            <a:endParaRPr lang="zh-TW" altLang="en-US" sz="2400" dirty="0">
              <a:solidFill>
                <a:schemeClr val="bg1"/>
              </a:solidFill>
            </a:endParaRPr>
          </a:p>
        </p:txBody>
      </p:sp>
      <p:sp>
        <p:nvSpPr>
          <p:cNvPr id="30" name="文字方塊 18"/>
          <p:cNvSpPr txBox="1"/>
          <p:nvPr/>
        </p:nvSpPr>
        <p:spPr>
          <a:xfrm>
            <a:off x="4743554" y="475730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solidFill>
              </a:rPr>
              <a:t>Success</a:t>
            </a:r>
            <a:endParaRPr lang="zh-TW" altLang="en-US" sz="2400" dirty="0">
              <a:solidFill>
                <a:schemeClr val="bg1"/>
              </a:solidFill>
            </a:endParaRPr>
          </a:p>
        </p:txBody>
      </p:sp>
      <p:sp>
        <p:nvSpPr>
          <p:cNvPr id="31" name="矩形 30"/>
          <p:cNvSpPr/>
          <p:nvPr/>
        </p:nvSpPr>
        <p:spPr>
          <a:xfrm>
            <a:off x="2756727" y="5120656"/>
            <a:ext cx="159973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
        <p:nvSpPr>
          <p:cNvPr id="32" name="矩形 31"/>
          <p:cNvSpPr/>
          <p:nvPr/>
        </p:nvSpPr>
        <p:spPr>
          <a:xfrm>
            <a:off x="4786607" y="5120656"/>
            <a:ext cx="159973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
        <p:nvSpPr>
          <p:cNvPr id="33" name="矩形 32"/>
          <p:cNvSpPr/>
          <p:nvPr/>
        </p:nvSpPr>
        <p:spPr>
          <a:xfrm>
            <a:off x="6816487" y="5120656"/>
            <a:ext cx="159973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959213326"/>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149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68695" y="1415786"/>
            <a:ext cx="1542540" cy="1723405"/>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手繪多邊形 8"/>
          <p:cNvSpPr/>
          <p:nvPr/>
        </p:nvSpPr>
        <p:spPr>
          <a:xfrm>
            <a:off x="1217324" y="2830168"/>
            <a:ext cx="1542540" cy="1723405"/>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手繪多邊形 9"/>
          <p:cNvSpPr/>
          <p:nvPr/>
        </p:nvSpPr>
        <p:spPr>
          <a:xfrm>
            <a:off x="2887643" y="2830168"/>
            <a:ext cx="1542540" cy="1723405"/>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手繪多邊形 10"/>
          <p:cNvSpPr/>
          <p:nvPr/>
        </p:nvSpPr>
        <p:spPr>
          <a:xfrm>
            <a:off x="3803623" y="4231081"/>
            <a:ext cx="1542540" cy="1723405"/>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手繪多邊形 11"/>
          <p:cNvSpPr/>
          <p:nvPr/>
        </p:nvSpPr>
        <p:spPr>
          <a:xfrm>
            <a:off x="5473941" y="4231081"/>
            <a:ext cx="1542540" cy="1723405"/>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手繪多邊形 12"/>
          <p:cNvSpPr/>
          <p:nvPr/>
        </p:nvSpPr>
        <p:spPr>
          <a:xfrm>
            <a:off x="7144260" y="4231081"/>
            <a:ext cx="1542540" cy="1723405"/>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矩形 13"/>
          <p:cNvSpPr/>
          <p:nvPr/>
        </p:nvSpPr>
        <p:spPr>
          <a:xfrm>
            <a:off x="368695" y="1935190"/>
            <a:ext cx="154254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5" name="矩形 14"/>
          <p:cNvSpPr/>
          <p:nvPr/>
        </p:nvSpPr>
        <p:spPr>
          <a:xfrm>
            <a:off x="1217324" y="3362206"/>
            <a:ext cx="154254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6" name="矩形 15"/>
          <p:cNvSpPr/>
          <p:nvPr/>
        </p:nvSpPr>
        <p:spPr>
          <a:xfrm>
            <a:off x="2887643" y="3362206"/>
            <a:ext cx="154254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7" name="矩形 16"/>
          <p:cNvSpPr/>
          <p:nvPr/>
        </p:nvSpPr>
        <p:spPr>
          <a:xfrm>
            <a:off x="3803623" y="4762445"/>
            <a:ext cx="154254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8" name="矩形 17"/>
          <p:cNvSpPr/>
          <p:nvPr/>
        </p:nvSpPr>
        <p:spPr>
          <a:xfrm>
            <a:off x="5473942" y="4762445"/>
            <a:ext cx="154254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9" name="矩形 18"/>
          <p:cNvSpPr/>
          <p:nvPr/>
        </p:nvSpPr>
        <p:spPr>
          <a:xfrm>
            <a:off x="7144260" y="4762445"/>
            <a:ext cx="154254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20" name="文字方塊 51"/>
          <p:cNvSpPr txBox="1"/>
          <p:nvPr/>
        </p:nvSpPr>
        <p:spPr>
          <a:xfrm>
            <a:off x="4495800" y="2586055"/>
            <a:ext cx="4376460"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a:t>
            </a:r>
            <a:r>
              <a:rPr lang="en-US" altLang="zh-TW" sz="1400" dirty="0"/>
              <a:t>The quick brown fox jumps over the lazy dog. The quick brown fox jumps over the lazy dog. The quick brown fox jumps over the lazy dog. </a:t>
            </a:r>
          </a:p>
        </p:txBody>
      </p:sp>
      <p:sp>
        <p:nvSpPr>
          <p:cNvPr id="21" name="文字方塊 12"/>
          <p:cNvSpPr txBox="1"/>
          <p:nvPr/>
        </p:nvSpPr>
        <p:spPr>
          <a:xfrm>
            <a:off x="4481516" y="2141821"/>
            <a:ext cx="1462083"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smtClean="0"/>
              <a:t>Platform</a:t>
            </a:r>
            <a:endParaRPr lang="zh-TW" altLang="en-US" sz="2400" dirty="0"/>
          </a:p>
        </p:txBody>
      </p:sp>
      <p:cxnSp>
        <p:nvCxnSpPr>
          <p:cNvPr id="22" name="直線接點 21"/>
          <p:cNvCxnSpPr/>
          <p:nvPr/>
        </p:nvCxnSpPr>
        <p:spPr>
          <a:xfrm>
            <a:off x="4577596" y="2586055"/>
            <a:ext cx="413097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8732163"/>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149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3" name="手繪多邊形 22"/>
          <p:cNvSpPr/>
          <p:nvPr/>
        </p:nvSpPr>
        <p:spPr>
          <a:xfrm>
            <a:off x="3531966" y="5334000"/>
            <a:ext cx="5612034" cy="729343"/>
          </a:xfrm>
          <a:custGeom>
            <a:avLst/>
            <a:gdLst>
              <a:gd name="connsiteX0" fmla="*/ 47976 w 5612034"/>
              <a:gd name="connsiteY0" fmla="*/ 0 h 729343"/>
              <a:gd name="connsiteX1" fmla="*/ 5612034 w 5612034"/>
              <a:gd name="connsiteY1" fmla="*/ 0 h 729343"/>
              <a:gd name="connsiteX2" fmla="*/ 5612034 w 5612034"/>
              <a:gd name="connsiteY2" fmla="*/ 729343 h 729343"/>
              <a:gd name="connsiteX3" fmla="*/ 0 w 5612034"/>
              <a:gd name="connsiteY3" fmla="*/ 729343 h 729343"/>
              <a:gd name="connsiteX4" fmla="*/ 234491 w 5612034"/>
              <a:gd name="connsiteY4" fmla="*/ 323317 h 72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2034" h="729343">
                <a:moveTo>
                  <a:pt x="47976" y="0"/>
                </a:moveTo>
                <a:lnTo>
                  <a:pt x="5612034" y="0"/>
                </a:lnTo>
                <a:lnTo>
                  <a:pt x="5612034" y="729343"/>
                </a:lnTo>
                <a:lnTo>
                  <a:pt x="0" y="729343"/>
                </a:lnTo>
                <a:lnTo>
                  <a:pt x="234491" y="323317"/>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4260774" y="4067146"/>
            <a:ext cx="4883227" cy="729343"/>
          </a:xfrm>
          <a:custGeom>
            <a:avLst/>
            <a:gdLst>
              <a:gd name="connsiteX0" fmla="*/ 5530 w 4883227"/>
              <a:gd name="connsiteY0" fmla="*/ 0 h 729343"/>
              <a:gd name="connsiteX1" fmla="*/ 4883227 w 4883227"/>
              <a:gd name="connsiteY1" fmla="*/ 0 h 729343"/>
              <a:gd name="connsiteX2" fmla="*/ 4883227 w 4883227"/>
              <a:gd name="connsiteY2" fmla="*/ 729343 h 729343"/>
              <a:gd name="connsiteX3" fmla="*/ 0 w 4883227"/>
              <a:gd name="connsiteY3" fmla="*/ 729343 h 729343"/>
              <a:gd name="connsiteX4" fmla="*/ 213256 w 4883227"/>
              <a:gd name="connsiteY4" fmla="*/ 360086 h 72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3227" h="729343">
                <a:moveTo>
                  <a:pt x="5530" y="0"/>
                </a:moveTo>
                <a:lnTo>
                  <a:pt x="4883227" y="0"/>
                </a:lnTo>
                <a:lnTo>
                  <a:pt x="4883227" y="729343"/>
                </a:lnTo>
                <a:lnTo>
                  <a:pt x="0" y="729343"/>
                </a:lnTo>
                <a:lnTo>
                  <a:pt x="213256" y="36008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手繪多邊形 20"/>
          <p:cNvSpPr/>
          <p:nvPr/>
        </p:nvSpPr>
        <p:spPr>
          <a:xfrm>
            <a:off x="4968185" y="2827198"/>
            <a:ext cx="4175814" cy="729343"/>
          </a:xfrm>
          <a:custGeom>
            <a:avLst/>
            <a:gdLst>
              <a:gd name="connsiteX0" fmla="*/ 0 w 4175814"/>
              <a:gd name="connsiteY0" fmla="*/ 0 h 729343"/>
              <a:gd name="connsiteX1" fmla="*/ 4175814 w 4175814"/>
              <a:gd name="connsiteY1" fmla="*/ 0 h 729343"/>
              <a:gd name="connsiteX2" fmla="*/ 4175814 w 4175814"/>
              <a:gd name="connsiteY2" fmla="*/ 729343 h 729343"/>
              <a:gd name="connsiteX3" fmla="*/ 5856 w 4175814"/>
              <a:gd name="connsiteY3" fmla="*/ 729343 h 729343"/>
              <a:gd name="connsiteX4" fmla="*/ 213416 w 4175814"/>
              <a:gd name="connsiteY4" fmla="*/ 369949 h 72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5814" h="729343">
                <a:moveTo>
                  <a:pt x="0" y="0"/>
                </a:moveTo>
                <a:lnTo>
                  <a:pt x="4175814" y="0"/>
                </a:lnTo>
                <a:lnTo>
                  <a:pt x="4175814" y="729343"/>
                </a:lnTo>
                <a:lnTo>
                  <a:pt x="5856" y="729343"/>
                </a:lnTo>
                <a:lnTo>
                  <a:pt x="213416" y="369949"/>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a:off x="5675757" y="1597113"/>
            <a:ext cx="3468242" cy="729343"/>
          </a:xfrm>
          <a:custGeom>
            <a:avLst/>
            <a:gdLst>
              <a:gd name="connsiteX0" fmla="*/ 0 w 3468242"/>
              <a:gd name="connsiteY0" fmla="*/ 0 h 729343"/>
              <a:gd name="connsiteX1" fmla="*/ 3468242 w 3468242"/>
              <a:gd name="connsiteY1" fmla="*/ 0 h 729343"/>
              <a:gd name="connsiteX2" fmla="*/ 3468242 w 3468242"/>
              <a:gd name="connsiteY2" fmla="*/ 729343 h 729343"/>
              <a:gd name="connsiteX3" fmla="*/ 5856 w 3468242"/>
              <a:gd name="connsiteY3" fmla="*/ 729343 h 729343"/>
              <a:gd name="connsiteX4" fmla="*/ 213416 w 3468242"/>
              <a:gd name="connsiteY4" fmla="*/ 369949 h 72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8242" h="729343">
                <a:moveTo>
                  <a:pt x="0" y="0"/>
                </a:moveTo>
                <a:lnTo>
                  <a:pt x="3468242" y="0"/>
                </a:lnTo>
                <a:lnTo>
                  <a:pt x="3468242" y="729343"/>
                </a:lnTo>
                <a:lnTo>
                  <a:pt x="5856" y="729343"/>
                </a:lnTo>
                <a:lnTo>
                  <a:pt x="213416" y="369949"/>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a:spLocks/>
          </p:cNvSpPr>
          <p:nvPr/>
        </p:nvSpPr>
        <p:spPr bwMode="auto">
          <a:xfrm>
            <a:off x="2231574" y="5041418"/>
            <a:ext cx="1419816" cy="123110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Freeform 15"/>
          <p:cNvSpPr>
            <a:spLocks/>
          </p:cNvSpPr>
          <p:nvPr/>
        </p:nvSpPr>
        <p:spPr bwMode="auto">
          <a:xfrm>
            <a:off x="2939146" y="3811333"/>
            <a:ext cx="1419816" cy="123110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Freeform 15"/>
          <p:cNvSpPr>
            <a:spLocks/>
          </p:cNvSpPr>
          <p:nvPr/>
        </p:nvSpPr>
        <p:spPr bwMode="auto">
          <a:xfrm>
            <a:off x="3646718" y="2581248"/>
            <a:ext cx="1419816" cy="123110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Freeform 15"/>
          <p:cNvSpPr>
            <a:spLocks/>
          </p:cNvSpPr>
          <p:nvPr/>
        </p:nvSpPr>
        <p:spPr bwMode="auto">
          <a:xfrm>
            <a:off x="4354290" y="1351163"/>
            <a:ext cx="1419816" cy="123110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矩形 13"/>
          <p:cNvSpPr/>
          <p:nvPr/>
        </p:nvSpPr>
        <p:spPr>
          <a:xfrm>
            <a:off x="5988676" y="1700174"/>
            <a:ext cx="253678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5" name="矩形 24"/>
          <p:cNvSpPr/>
          <p:nvPr/>
        </p:nvSpPr>
        <p:spPr>
          <a:xfrm>
            <a:off x="5314250" y="2944774"/>
            <a:ext cx="253678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6" name="矩形 25"/>
          <p:cNvSpPr/>
          <p:nvPr/>
        </p:nvSpPr>
        <p:spPr>
          <a:xfrm>
            <a:off x="4639825" y="4189374"/>
            <a:ext cx="253678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7" name="矩形 26"/>
          <p:cNvSpPr/>
          <p:nvPr/>
        </p:nvSpPr>
        <p:spPr>
          <a:xfrm>
            <a:off x="3965400" y="5433973"/>
            <a:ext cx="253678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 name="文字方塊 1"/>
          <p:cNvSpPr txBox="1"/>
          <p:nvPr/>
        </p:nvSpPr>
        <p:spPr>
          <a:xfrm>
            <a:off x="4716261" y="1664466"/>
            <a:ext cx="700546" cy="584775"/>
          </a:xfrm>
          <a:prstGeom prst="rect">
            <a:avLst/>
          </a:prstGeom>
          <a:noFill/>
        </p:spPr>
        <p:txBody>
          <a:bodyPr wrap="square" rtlCol="0" anchor="ctr">
            <a:spAutoFit/>
          </a:bodyPr>
          <a:lstStyle/>
          <a:p>
            <a:r>
              <a:rPr lang="en-US" sz="3200" dirty="0" smtClean="0">
                <a:solidFill>
                  <a:schemeClr val="bg1"/>
                </a:solidFill>
              </a:rPr>
              <a:t>01</a:t>
            </a:r>
            <a:endParaRPr lang="en-US" sz="3200" dirty="0">
              <a:solidFill>
                <a:schemeClr val="bg1"/>
              </a:solidFill>
            </a:endParaRPr>
          </a:p>
        </p:txBody>
      </p:sp>
      <p:sp>
        <p:nvSpPr>
          <p:cNvPr id="24" name="文字方塊 23"/>
          <p:cNvSpPr txBox="1"/>
          <p:nvPr/>
        </p:nvSpPr>
        <p:spPr>
          <a:xfrm>
            <a:off x="4008689" y="2914276"/>
            <a:ext cx="700546" cy="584775"/>
          </a:xfrm>
          <a:prstGeom prst="rect">
            <a:avLst/>
          </a:prstGeom>
          <a:noFill/>
        </p:spPr>
        <p:txBody>
          <a:bodyPr wrap="square" rtlCol="0" anchor="ctr">
            <a:spAutoFit/>
          </a:bodyPr>
          <a:lstStyle/>
          <a:p>
            <a:r>
              <a:rPr lang="en-US" sz="3200" dirty="0" smtClean="0">
                <a:solidFill>
                  <a:schemeClr val="bg1"/>
                </a:solidFill>
              </a:rPr>
              <a:t>02</a:t>
            </a:r>
            <a:endParaRPr lang="en-US" sz="3200" dirty="0">
              <a:solidFill>
                <a:schemeClr val="bg1"/>
              </a:solidFill>
            </a:endParaRPr>
          </a:p>
        </p:txBody>
      </p:sp>
      <p:sp>
        <p:nvSpPr>
          <p:cNvPr id="28" name="文字方塊 27"/>
          <p:cNvSpPr txBox="1"/>
          <p:nvPr/>
        </p:nvSpPr>
        <p:spPr>
          <a:xfrm>
            <a:off x="3301117" y="4158596"/>
            <a:ext cx="700546" cy="584775"/>
          </a:xfrm>
          <a:prstGeom prst="rect">
            <a:avLst/>
          </a:prstGeom>
          <a:noFill/>
        </p:spPr>
        <p:txBody>
          <a:bodyPr wrap="square" rtlCol="0" anchor="ctr">
            <a:spAutoFit/>
          </a:bodyPr>
          <a:lstStyle/>
          <a:p>
            <a:r>
              <a:rPr lang="en-US" sz="3200" dirty="0" smtClean="0">
                <a:solidFill>
                  <a:schemeClr val="bg1"/>
                </a:solidFill>
              </a:rPr>
              <a:t>03</a:t>
            </a:r>
            <a:endParaRPr lang="en-US" sz="3200" dirty="0">
              <a:solidFill>
                <a:schemeClr val="bg1"/>
              </a:solidFill>
            </a:endParaRPr>
          </a:p>
        </p:txBody>
      </p:sp>
      <p:sp>
        <p:nvSpPr>
          <p:cNvPr id="29" name="文字方塊 28"/>
          <p:cNvSpPr txBox="1"/>
          <p:nvPr/>
        </p:nvSpPr>
        <p:spPr>
          <a:xfrm>
            <a:off x="2588873" y="5354721"/>
            <a:ext cx="700546" cy="584775"/>
          </a:xfrm>
          <a:prstGeom prst="rect">
            <a:avLst/>
          </a:prstGeom>
          <a:noFill/>
        </p:spPr>
        <p:txBody>
          <a:bodyPr wrap="square" rtlCol="0" anchor="ctr">
            <a:spAutoFit/>
          </a:bodyPr>
          <a:lstStyle/>
          <a:p>
            <a:r>
              <a:rPr lang="en-US" sz="3200" dirty="0" smtClean="0">
                <a:solidFill>
                  <a:schemeClr val="bg1"/>
                </a:solidFill>
              </a:rPr>
              <a:t>04</a:t>
            </a:r>
            <a:endParaRPr lang="en-US" sz="3200" dirty="0">
              <a:solidFill>
                <a:schemeClr val="bg1"/>
              </a:solidFill>
            </a:endParaRPr>
          </a:p>
        </p:txBody>
      </p:sp>
    </p:spTree>
    <p:extLst>
      <p:ext uri="{BB962C8B-B14F-4D97-AF65-F5344CB8AC3E}">
        <p14:creationId xmlns:p14="http://schemas.microsoft.com/office/powerpoint/2010/main" val="1031315386"/>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3" name="手繪多邊形 22"/>
          <p:cNvSpPr>
            <a:spLocks/>
          </p:cNvSpPr>
          <p:nvPr/>
        </p:nvSpPr>
        <p:spPr bwMode="auto">
          <a:xfrm>
            <a:off x="3566767" y="1318117"/>
            <a:ext cx="2010464" cy="1983972"/>
          </a:xfrm>
          <a:custGeom>
            <a:avLst/>
            <a:gdLst>
              <a:gd name="connsiteX0" fmla="*/ 502127 w 2010464"/>
              <a:gd name="connsiteY0" fmla="*/ 0 h 1983972"/>
              <a:gd name="connsiteX1" fmla="*/ 1507359 w 2010464"/>
              <a:gd name="connsiteY1" fmla="*/ 0 h 1983972"/>
              <a:gd name="connsiteX2" fmla="*/ 2010464 w 2010464"/>
              <a:gd name="connsiteY2" fmla="*/ 872115 h 1983972"/>
              <a:gd name="connsiteX3" fmla="*/ 1507359 w 2010464"/>
              <a:gd name="connsiteY3" fmla="*/ 1743250 h 1983972"/>
              <a:gd name="connsiteX4" fmla="*/ 1144851 w 2010464"/>
              <a:gd name="connsiteY4" fmla="*/ 1743250 h 1983972"/>
              <a:gd name="connsiteX5" fmla="*/ 1005231 w 2010464"/>
              <a:gd name="connsiteY5" fmla="*/ 1983972 h 1983972"/>
              <a:gd name="connsiteX6" fmla="*/ 865613 w 2010464"/>
              <a:gd name="connsiteY6" fmla="*/ 1743250 h 1983972"/>
              <a:gd name="connsiteX7" fmla="*/ 502127 w 2010464"/>
              <a:gd name="connsiteY7" fmla="*/ 1743250 h 1983972"/>
              <a:gd name="connsiteX8" fmla="*/ 0 w 2010464"/>
              <a:gd name="connsiteY8" fmla="*/ 872115 h 1983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464" h="1983972">
                <a:moveTo>
                  <a:pt x="502127" y="0"/>
                </a:moveTo>
                <a:lnTo>
                  <a:pt x="1507359" y="0"/>
                </a:lnTo>
                <a:lnTo>
                  <a:pt x="2010464" y="872115"/>
                </a:lnTo>
                <a:lnTo>
                  <a:pt x="1507359" y="1743250"/>
                </a:lnTo>
                <a:lnTo>
                  <a:pt x="1144851" y="1743250"/>
                </a:lnTo>
                <a:lnTo>
                  <a:pt x="1005231" y="1983972"/>
                </a:lnTo>
                <a:lnTo>
                  <a:pt x="865613" y="1743250"/>
                </a:lnTo>
                <a:lnTo>
                  <a:pt x="502127" y="1743250"/>
                </a:lnTo>
                <a:lnTo>
                  <a:pt x="0" y="872115"/>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手繪多邊形 23"/>
          <p:cNvSpPr>
            <a:spLocks/>
          </p:cNvSpPr>
          <p:nvPr/>
        </p:nvSpPr>
        <p:spPr bwMode="auto">
          <a:xfrm>
            <a:off x="5111612" y="2211129"/>
            <a:ext cx="2010464" cy="1743250"/>
          </a:xfrm>
          <a:custGeom>
            <a:avLst/>
            <a:gdLst>
              <a:gd name="connsiteX0" fmla="*/ 502127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320615 w 2010464"/>
              <a:gd name="connsiteY5" fmla="*/ 1428347 h 1743250"/>
              <a:gd name="connsiteX6" fmla="*/ 43806 w 2010464"/>
              <a:gd name="connsiteY6" fmla="*/ 1427797 h 1743250"/>
              <a:gd name="connsiteX7" fmla="*/ 181848 w 2010464"/>
              <a:gd name="connsiteY7" fmla="*/ 1187602 h 1743250"/>
              <a:gd name="connsiteX8" fmla="*/ 0 w 2010464"/>
              <a:gd name="connsiteY8" fmla="*/ 872115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464" h="1743250">
                <a:moveTo>
                  <a:pt x="502127" y="0"/>
                </a:moveTo>
                <a:lnTo>
                  <a:pt x="1507359" y="0"/>
                </a:lnTo>
                <a:lnTo>
                  <a:pt x="2010464" y="872115"/>
                </a:lnTo>
                <a:lnTo>
                  <a:pt x="1507359" y="1743250"/>
                </a:lnTo>
                <a:lnTo>
                  <a:pt x="502127" y="1743250"/>
                </a:lnTo>
                <a:lnTo>
                  <a:pt x="320615" y="1428347"/>
                </a:lnTo>
                <a:lnTo>
                  <a:pt x="43806" y="1427797"/>
                </a:lnTo>
                <a:lnTo>
                  <a:pt x="181848" y="1187602"/>
                </a:lnTo>
                <a:lnTo>
                  <a:pt x="0" y="872115"/>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手繪多邊形 27"/>
          <p:cNvSpPr>
            <a:spLocks/>
          </p:cNvSpPr>
          <p:nvPr/>
        </p:nvSpPr>
        <p:spPr bwMode="auto">
          <a:xfrm>
            <a:off x="2021922" y="2211129"/>
            <a:ext cx="2010464" cy="1743250"/>
          </a:xfrm>
          <a:custGeom>
            <a:avLst/>
            <a:gdLst>
              <a:gd name="connsiteX0" fmla="*/ 502127 w 2010464"/>
              <a:gd name="connsiteY0" fmla="*/ 0 h 1743250"/>
              <a:gd name="connsiteX1" fmla="*/ 1507359 w 2010464"/>
              <a:gd name="connsiteY1" fmla="*/ 0 h 1743250"/>
              <a:gd name="connsiteX2" fmla="*/ 2010464 w 2010464"/>
              <a:gd name="connsiteY2" fmla="*/ 872115 h 1743250"/>
              <a:gd name="connsiteX3" fmla="*/ 1828438 w 2010464"/>
              <a:gd name="connsiteY3" fmla="*/ 1187295 h 1743250"/>
              <a:gd name="connsiteX4" fmla="*/ 1966657 w 2010464"/>
              <a:gd name="connsiteY4" fmla="*/ 1427798 h 1743250"/>
              <a:gd name="connsiteX5" fmla="*/ 1689223 w 2010464"/>
              <a:gd name="connsiteY5" fmla="*/ 1428348 h 1743250"/>
              <a:gd name="connsiteX6" fmla="*/ 1507359 w 2010464"/>
              <a:gd name="connsiteY6" fmla="*/ 1743250 h 1743250"/>
              <a:gd name="connsiteX7" fmla="*/ 502127 w 2010464"/>
              <a:gd name="connsiteY7" fmla="*/ 1743250 h 1743250"/>
              <a:gd name="connsiteX8" fmla="*/ 0 w 2010464"/>
              <a:gd name="connsiteY8" fmla="*/ 872115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464" h="1743250">
                <a:moveTo>
                  <a:pt x="502127" y="0"/>
                </a:moveTo>
                <a:lnTo>
                  <a:pt x="1507359" y="0"/>
                </a:lnTo>
                <a:lnTo>
                  <a:pt x="2010464" y="872115"/>
                </a:lnTo>
                <a:lnTo>
                  <a:pt x="1828438" y="1187295"/>
                </a:lnTo>
                <a:lnTo>
                  <a:pt x="1966657" y="1427798"/>
                </a:lnTo>
                <a:lnTo>
                  <a:pt x="1689223" y="1428348"/>
                </a:lnTo>
                <a:lnTo>
                  <a:pt x="1507359" y="1743250"/>
                </a:lnTo>
                <a:lnTo>
                  <a:pt x="502127" y="1743250"/>
                </a:lnTo>
                <a:lnTo>
                  <a:pt x="0" y="872115"/>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手繪多邊形 25"/>
          <p:cNvSpPr>
            <a:spLocks/>
          </p:cNvSpPr>
          <p:nvPr/>
        </p:nvSpPr>
        <p:spPr bwMode="auto">
          <a:xfrm rot="10800000">
            <a:off x="3566767" y="4649440"/>
            <a:ext cx="2010464" cy="1983973"/>
          </a:xfrm>
          <a:custGeom>
            <a:avLst/>
            <a:gdLst>
              <a:gd name="connsiteX0" fmla="*/ 1005232 w 2010464"/>
              <a:gd name="connsiteY0" fmla="*/ 1983973 h 1983973"/>
              <a:gd name="connsiteX1" fmla="*/ 865612 w 2010464"/>
              <a:gd name="connsiteY1" fmla="*/ 1743248 h 1983973"/>
              <a:gd name="connsiteX2" fmla="*/ 502127 w 2010464"/>
              <a:gd name="connsiteY2" fmla="*/ 1743248 h 1983973"/>
              <a:gd name="connsiteX3" fmla="*/ 0 w 2010464"/>
              <a:gd name="connsiteY3" fmla="*/ 872114 h 1983973"/>
              <a:gd name="connsiteX4" fmla="*/ 502127 w 2010464"/>
              <a:gd name="connsiteY4" fmla="*/ 0 h 1983973"/>
              <a:gd name="connsiteX5" fmla="*/ 1507359 w 2010464"/>
              <a:gd name="connsiteY5" fmla="*/ 0 h 1983973"/>
              <a:gd name="connsiteX6" fmla="*/ 2010464 w 2010464"/>
              <a:gd name="connsiteY6" fmla="*/ 872114 h 1983973"/>
              <a:gd name="connsiteX7" fmla="*/ 1507358 w 2010464"/>
              <a:gd name="connsiteY7" fmla="*/ 1743248 h 1983973"/>
              <a:gd name="connsiteX8" fmla="*/ 1144853 w 2010464"/>
              <a:gd name="connsiteY8" fmla="*/ 1743248 h 198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464" h="1983973">
                <a:moveTo>
                  <a:pt x="1005232" y="1983973"/>
                </a:moveTo>
                <a:lnTo>
                  <a:pt x="865612" y="1743248"/>
                </a:lnTo>
                <a:lnTo>
                  <a:pt x="502127" y="1743248"/>
                </a:lnTo>
                <a:lnTo>
                  <a:pt x="0" y="872114"/>
                </a:lnTo>
                <a:lnTo>
                  <a:pt x="502127" y="0"/>
                </a:lnTo>
                <a:lnTo>
                  <a:pt x="1507359" y="0"/>
                </a:lnTo>
                <a:lnTo>
                  <a:pt x="2010464" y="872114"/>
                </a:lnTo>
                <a:lnTo>
                  <a:pt x="1507358" y="1743248"/>
                </a:lnTo>
                <a:lnTo>
                  <a:pt x="1144853" y="1743248"/>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7" name="手繪多邊形 26"/>
          <p:cNvSpPr>
            <a:spLocks/>
          </p:cNvSpPr>
          <p:nvPr/>
        </p:nvSpPr>
        <p:spPr bwMode="auto">
          <a:xfrm rot="10800000">
            <a:off x="2021922" y="3997152"/>
            <a:ext cx="2010464" cy="1743248"/>
          </a:xfrm>
          <a:custGeom>
            <a:avLst/>
            <a:gdLst>
              <a:gd name="connsiteX0" fmla="*/ 1507358 w 2010464"/>
              <a:gd name="connsiteY0" fmla="*/ 1743248 h 1743248"/>
              <a:gd name="connsiteX1" fmla="*/ 502126 w 2010464"/>
              <a:gd name="connsiteY1" fmla="*/ 1743248 h 1743248"/>
              <a:gd name="connsiteX2" fmla="*/ 320616 w 2010464"/>
              <a:gd name="connsiteY2" fmla="*/ 1428348 h 1743248"/>
              <a:gd name="connsiteX3" fmla="*/ 43807 w 2010464"/>
              <a:gd name="connsiteY3" fmla="*/ 1427798 h 1743248"/>
              <a:gd name="connsiteX4" fmla="*/ 181849 w 2010464"/>
              <a:gd name="connsiteY4" fmla="*/ 1187602 h 1743248"/>
              <a:gd name="connsiteX5" fmla="*/ 0 w 2010464"/>
              <a:gd name="connsiteY5" fmla="*/ 872114 h 1743248"/>
              <a:gd name="connsiteX6" fmla="*/ 502127 w 2010464"/>
              <a:gd name="connsiteY6" fmla="*/ 0 h 1743248"/>
              <a:gd name="connsiteX7" fmla="*/ 1507359 w 2010464"/>
              <a:gd name="connsiteY7" fmla="*/ 0 h 1743248"/>
              <a:gd name="connsiteX8" fmla="*/ 2010464 w 2010464"/>
              <a:gd name="connsiteY8" fmla="*/ 872114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464" h="1743248">
                <a:moveTo>
                  <a:pt x="1507358" y="1743248"/>
                </a:moveTo>
                <a:lnTo>
                  <a:pt x="502126" y="1743248"/>
                </a:lnTo>
                <a:lnTo>
                  <a:pt x="320616" y="1428348"/>
                </a:lnTo>
                <a:lnTo>
                  <a:pt x="43807" y="1427798"/>
                </a:lnTo>
                <a:lnTo>
                  <a:pt x="181849" y="1187602"/>
                </a:lnTo>
                <a:lnTo>
                  <a:pt x="0" y="872114"/>
                </a:lnTo>
                <a:lnTo>
                  <a:pt x="502127" y="0"/>
                </a:lnTo>
                <a:lnTo>
                  <a:pt x="1507359" y="0"/>
                </a:lnTo>
                <a:lnTo>
                  <a:pt x="2010464" y="872114"/>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手繪多邊形 24"/>
          <p:cNvSpPr>
            <a:spLocks/>
          </p:cNvSpPr>
          <p:nvPr/>
        </p:nvSpPr>
        <p:spPr bwMode="auto">
          <a:xfrm rot="10800000">
            <a:off x="5111612" y="3997152"/>
            <a:ext cx="2010464" cy="1743248"/>
          </a:xfrm>
          <a:custGeom>
            <a:avLst/>
            <a:gdLst>
              <a:gd name="connsiteX0" fmla="*/ 1507359 w 2010464"/>
              <a:gd name="connsiteY0" fmla="*/ 1743248 h 1743248"/>
              <a:gd name="connsiteX1" fmla="*/ 502127 w 2010464"/>
              <a:gd name="connsiteY1" fmla="*/ 1743248 h 1743248"/>
              <a:gd name="connsiteX2" fmla="*/ 0 w 2010464"/>
              <a:gd name="connsiteY2" fmla="*/ 872114 h 1743248"/>
              <a:gd name="connsiteX3" fmla="*/ 502127 w 2010464"/>
              <a:gd name="connsiteY3" fmla="*/ 0 h 1743248"/>
              <a:gd name="connsiteX4" fmla="*/ 1507359 w 2010464"/>
              <a:gd name="connsiteY4" fmla="*/ 0 h 1743248"/>
              <a:gd name="connsiteX5" fmla="*/ 2010464 w 2010464"/>
              <a:gd name="connsiteY5" fmla="*/ 872114 h 1743248"/>
              <a:gd name="connsiteX6" fmla="*/ 1828438 w 2010464"/>
              <a:gd name="connsiteY6" fmla="*/ 1187294 h 1743248"/>
              <a:gd name="connsiteX7" fmla="*/ 1966658 w 2010464"/>
              <a:gd name="connsiteY7" fmla="*/ 1427799 h 1743248"/>
              <a:gd name="connsiteX8" fmla="*/ 1689222 w 2010464"/>
              <a:gd name="connsiteY8" fmla="*/ 1428349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464" h="1743248">
                <a:moveTo>
                  <a:pt x="1507359" y="1743248"/>
                </a:moveTo>
                <a:lnTo>
                  <a:pt x="502127" y="1743248"/>
                </a:lnTo>
                <a:lnTo>
                  <a:pt x="0" y="872114"/>
                </a:lnTo>
                <a:lnTo>
                  <a:pt x="502127" y="0"/>
                </a:lnTo>
                <a:lnTo>
                  <a:pt x="1507359" y="0"/>
                </a:lnTo>
                <a:lnTo>
                  <a:pt x="2010464" y="872114"/>
                </a:lnTo>
                <a:lnTo>
                  <a:pt x="1828438" y="1187294"/>
                </a:lnTo>
                <a:lnTo>
                  <a:pt x="1966658" y="1427799"/>
                </a:lnTo>
                <a:lnTo>
                  <a:pt x="1689222" y="1428349"/>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矩形 11"/>
          <p:cNvSpPr/>
          <p:nvPr/>
        </p:nvSpPr>
        <p:spPr>
          <a:xfrm>
            <a:off x="3949213" y="170229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3" name="矩形 12"/>
          <p:cNvSpPr/>
          <p:nvPr/>
        </p:nvSpPr>
        <p:spPr>
          <a:xfrm>
            <a:off x="2448471" y="262708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4" name="矩形 13"/>
          <p:cNvSpPr/>
          <p:nvPr/>
        </p:nvSpPr>
        <p:spPr>
          <a:xfrm>
            <a:off x="5517362" y="262708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2448471" y="437033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5517362" y="437033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3949213" y="533074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1585373047"/>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0"/>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398936" y="203853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9" name="圖片版面配置區 11"/>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160003" y="203853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0" name="圖片版面配置區 12"/>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074403" y="3573821"/>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1" name="圖片版面配置區 13"/>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5835470" y="3573821"/>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sp>
        <p:nvSpPr>
          <p:cNvPr id="12" name="文字方塊 12"/>
          <p:cNvSpPr txBox="1"/>
          <p:nvPr/>
        </p:nvSpPr>
        <p:spPr>
          <a:xfrm>
            <a:off x="6000542" y="156790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Agenda</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3" name="矩形 12"/>
          <p:cNvSpPr/>
          <p:nvPr/>
        </p:nvSpPr>
        <p:spPr>
          <a:xfrm>
            <a:off x="6000542" y="197036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4" name="文字方塊 14"/>
          <p:cNvSpPr txBox="1"/>
          <p:nvPr/>
        </p:nvSpPr>
        <p:spPr>
          <a:xfrm>
            <a:off x="6000542" y="246532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Process</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5" name="矩形 14"/>
          <p:cNvSpPr/>
          <p:nvPr/>
        </p:nvSpPr>
        <p:spPr>
          <a:xfrm>
            <a:off x="6000542" y="286779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6" name="文字方塊 16"/>
          <p:cNvSpPr txBox="1"/>
          <p:nvPr/>
        </p:nvSpPr>
        <p:spPr>
          <a:xfrm>
            <a:off x="1414973" y="425564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Security</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7" name="矩形 16"/>
          <p:cNvSpPr/>
          <p:nvPr/>
        </p:nvSpPr>
        <p:spPr>
          <a:xfrm>
            <a:off x="1414973" y="465811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8" name="文字方塊 18"/>
          <p:cNvSpPr txBox="1"/>
          <p:nvPr/>
        </p:nvSpPr>
        <p:spPr>
          <a:xfrm>
            <a:off x="1414973" y="5153070"/>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Success</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9" name="矩形 18"/>
          <p:cNvSpPr/>
          <p:nvPr/>
        </p:nvSpPr>
        <p:spPr>
          <a:xfrm>
            <a:off x="1414973" y="555553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20" name="群組 19"/>
          <p:cNvGrpSpPr/>
          <p:nvPr/>
        </p:nvGrpSpPr>
        <p:grpSpPr>
          <a:xfrm>
            <a:off x="5460861" y="2697124"/>
            <a:ext cx="523644" cy="523644"/>
            <a:chOff x="5731184" y="3068960"/>
            <a:chExt cx="816070" cy="816070"/>
          </a:xfrm>
        </p:grpSpPr>
        <p:sp>
          <p:nvSpPr>
            <p:cNvPr id="21" name="橢圓 20"/>
            <p:cNvSpPr/>
            <p:nvPr/>
          </p:nvSpPr>
          <p:spPr>
            <a:xfrm>
              <a:off x="5731184" y="3068960"/>
              <a:ext cx="816070" cy="816070"/>
            </a:xfrm>
            <a:prstGeom prst="ellipse">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nvGrpSpPr>
            <p:cNvPr id="22" name="群組 21"/>
            <p:cNvGrpSpPr/>
            <p:nvPr/>
          </p:nvGrpSpPr>
          <p:grpSpPr>
            <a:xfrm>
              <a:off x="5935646" y="3308966"/>
              <a:ext cx="407146" cy="336058"/>
              <a:chOff x="13079250" y="23448756"/>
              <a:chExt cx="2967819" cy="2449630"/>
            </a:xfrm>
            <a:solidFill>
              <a:sysClr val="window" lastClr="FFFFFF"/>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grpSp>
        <p:nvGrpSpPr>
          <p:cNvPr id="25" name="群組 24"/>
          <p:cNvGrpSpPr/>
          <p:nvPr/>
        </p:nvGrpSpPr>
        <p:grpSpPr>
          <a:xfrm>
            <a:off x="5460861" y="1799701"/>
            <a:ext cx="523644" cy="523644"/>
            <a:chOff x="5731184" y="1981037"/>
            <a:chExt cx="816070" cy="816070"/>
          </a:xfrm>
        </p:grpSpPr>
        <p:sp>
          <p:nvSpPr>
            <p:cNvPr id="26" name="橢圓 25"/>
            <p:cNvSpPr/>
            <p:nvPr/>
          </p:nvSpPr>
          <p:spPr>
            <a:xfrm>
              <a:off x="5731184" y="1981037"/>
              <a:ext cx="816070" cy="8160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7" name="手繪多邊形 2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nvGrpSpPr>
          <p:cNvPr id="28" name="群組 27"/>
          <p:cNvGrpSpPr/>
          <p:nvPr/>
        </p:nvGrpSpPr>
        <p:grpSpPr>
          <a:xfrm>
            <a:off x="875292" y="4487444"/>
            <a:ext cx="523644" cy="523644"/>
            <a:chOff x="5731184" y="4156883"/>
            <a:chExt cx="816070" cy="816070"/>
          </a:xfrm>
        </p:grpSpPr>
        <p:sp>
          <p:nvSpPr>
            <p:cNvPr id="29" name="橢圓 28"/>
            <p:cNvSpPr/>
            <p:nvPr/>
          </p:nvSpPr>
          <p:spPr>
            <a:xfrm>
              <a:off x="5731184" y="4156883"/>
              <a:ext cx="816070" cy="816070"/>
            </a:xfrm>
            <a:prstGeom prst="ellipse">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nvGrpSpPr>
            <p:cNvPr id="30" name="群組 29"/>
            <p:cNvGrpSpPr/>
            <p:nvPr/>
          </p:nvGrpSpPr>
          <p:grpSpPr>
            <a:xfrm>
              <a:off x="5939596" y="4366125"/>
              <a:ext cx="399246" cy="397586"/>
              <a:chOff x="35309818" y="13261794"/>
              <a:chExt cx="2516828" cy="2506357"/>
            </a:xfrm>
            <a:solidFill>
              <a:sysClr val="window" lastClr="FFFFFF"/>
            </a:solidFill>
          </p:grpSpPr>
          <p:sp>
            <p:nvSpPr>
              <p:cNvPr id="31" name="手繪多邊形 3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grpSp>
        <p:nvGrpSpPr>
          <p:cNvPr id="38" name="群組 37"/>
          <p:cNvGrpSpPr/>
          <p:nvPr/>
        </p:nvGrpSpPr>
        <p:grpSpPr>
          <a:xfrm>
            <a:off x="875292" y="5384867"/>
            <a:ext cx="523644" cy="523644"/>
            <a:chOff x="5731184" y="5244806"/>
            <a:chExt cx="816070" cy="816070"/>
          </a:xfrm>
        </p:grpSpPr>
        <p:sp>
          <p:nvSpPr>
            <p:cNvPr id="39" name="橢圓 38"/>
            <p:cNvSpPr/>
            <p:nvPr/>
          </p:nvSpPr>
          <p:spPr>
            <a:xfrm>
              <a:off x="5731184" y="5244806"/>
              <a:ext cx="816070" cy="816070"/>
            </a:xfrm>
            <a:prstGeom prst="ellipse">
              <a:avLst/>
            </a:prstGeom>
            <a:solidFill>
              <a:srgbClr val="9ACA9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40" name="手繪多邊形 39"/>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spTree>
    <p:extLst>
      <p:ext uri="{BB962C8B-B14F-4D97-AF65-F5344CB8AC3E}">
        <p14:creationId xmlns:p14="http://schemas.microsoft.com/office/powerpoint/2010/main" val="989544488"/>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Freeform 15"/>
          <p:cNvSpPr>
            <a:spLocks/>
          </p:cNvSpPr>
          <p:nvPr/>
        </p:nvSpPr>
        <p:spPr bwMode="auto">
          <a:xfrm>
            <a:off x="2378978" y="2028199"/>
            <a:ext cx="4386044" cy="380308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8" name="Freeform 15"/>
          <p:cNvSpPr>
            <a:spLocks/>
          </p:cNvSpPr>
          <p:nvPr/>
        </p:nvSpPr>
        <p:spPr bwMode="auto">
          <a:xfrm>
            <a:off x="4124469" y="1755674"/>
            <a:ext cx="895062" cy="7760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5669314" y="2648686"/>
            <a:ext cx="895062" cy="7760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2579624" y="2648686"/>
            <a:ext cx="895062" cy="7760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rot="10800000">
            <a:off x="4124469" y="5327720"/>
            <a:ext cx="895062" cy="7760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rot="10800000">
            <a:off x="2579624" y="4434708"/>
            <a:ext cx="895062" cy="7760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rot="10800000">
            <a:off x="5669314" y="4434708"/>
            <a:ext cx="895062" cy="7760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15" name="群組 14"/>
          <p:cNvGrpSpPr/>
          <p:nvPr/>
        </p:nvGrpSpPr>
        <p:grpSpPr>
          <a:xfrm>
            <a:off x="5886860" y="2805476"/>
            <a:ext cx="478916" cy="395298"/>
            <a:chOff x="13079250" y="23448756"/>
            <a:chExt cx="2967819" cy="2449630"/>
          </a:xfrm>
          <a:solidFill>
            <a:schemeClr val="bg1"/>
          </a:solidFill>
        </p:grpSpPr>
        <p:sp>
          <p:nvSpPr>
            <p:cNvPr id="16" name="手繪多邊形 15"/>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7" name="手繪多邊形 16"/>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8" name="手繪多邊形 17"/>
          <p:cNvSpPr>
            <a:spLocks/>
          </p:cNvSpPr>
          <p:nvPr/>
        </p:nvSpPr>
        <p:spPr bwMode="auto">
          <a:xfrm flipV="1">
            <a:off x="4410430" y="1879733"/>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9" name="群組 18"/>
          <p:cNvGrpSpPr/>
          <p:nvPr/>
        </p:nvGrpSpPr>
        <p:grpSpPr>
          <a:xfrm>
            <a:off x="2788780" y="4564933"/>
            <a:ext cx="469622" cy="467672"/>
            <a:chOff x="35309818" y="13261794"/>
            <a:chExt cx="2516828" cy="2506357"/>
          </a:xfrm>
          <a:solidFill>
            <a:schemeClr val="bg1"/>
          </a:solidFill>
        </p:grpSpPr>
        <p:sp>
          <p:nvSpPr>
            <p:cNvPr id="20" name="手繪多邊形 19"/>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1"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6"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7" name="手繪多邊形 26"/>
          <p:cNvSpPr>
            <a:spLocks/>
          </p:cNvSpPr>
          <p:nvPr/>
        </p:nvSpPr>
        <p:spPr bwMode="auto">
          <a:xfrm>
            <a:off x="4303252" y="5530679"/>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8" name="群組 27"/>
          <p:cNvGrpSpPr/>
          <p:nvPr/>
        </p:nvGrpSpPr>
        <p:grpSpPr>
          <a:xfrm>
            <a:off x="2777714" y="2862319"/>
            <a:ext cx="484452" cy="358548"/>
            <a:chOff x="4120407" y="4174776"/>
            <a:chExt cx="438956" cy="324876"/>
          </a:xfrm>
          <a:solidFill>
            <a:schemeClr val="bg1"/>
          </a:solidFill>
        </p:grpSpPr>
        <p:sp>
          <p:nvSpPr>
            <p:cNvPr id="29"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3" name="群組 32"/>
          <p:cNvGrpSpPr/>
          <p:nvPr/>
        </p:nvGrpSpPr>
        <p:grpSpPr>
          <a:xfrm>
            <a:off x="5914974" y="4502048"/>
            <a:ext cx="475492" cy="566351"/>
            <a:chOff x="4311490" y="5480067"/>
            <a:chExt cx="475492" cy="566351"/>
          </a:xfrm>
          <a:solidFill>
            <a:schemeClr val="bg1"/>
          </a:solidFill>
        </p:grpSpPr>
        <p:sp>
          <p:nvSpPr>
            <p:cNvPr id="34" name="手繪多邊形 33"/>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8" name="矩形 37"/>
          <p:cNvSpPr/>
          <p:nvPr/>
        </p:nvSpPr>
        <p:spPr>
          <a:xfrm>
            <a:off x="1823497" y="1449590"/>
            <a:ext cx="262387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39" name="矩形 38"/>
          <p:cNvSpPr/>
          <p:nvPr/>
        </p:nvSpPr>
        <p:spPr>
          <a:xfrm>
            <a:off x="331640" y="2387076"/>
            <a:ext cx="262387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40" name="矩形 39"/>
          <p:cNvSpPr/>
          <p:nvPr/>
        </p:nvSpPr>
        <p:spPr>
          <a:xfrm>
            <a:off x="472114" y="5065581"/>
            <a:ext cx="262387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41" name="矩形 40"/>
          <p:cNvSpPr/>
          <p:nvPr/>
        </p:nvSpPr>
        <p:spPr>
          <a:xfrm>
            <a:off x="4682436" y="5990657"/>
            <a:ext cx="262387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42" name="矩形 41"/>
          <p:cNvSpPr/>
          <p:nvPr/>
        </p:nvSpPr>
        <p:spPr>
          <a:xfrm>
            <a:off x="6325831" y="4931571"/>
            <a:ext cx="262387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43" name="矩形 42"/>
          <p:cNvSpPr/>
          <p:nvPr/>
        </p:nvSpPr>
        <p:spPr>
          <a:xfrm>
            <a:off x="6390466" y="2763075"/>
            <a:ext cx="2623873"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Tree>
    <p:extLst>
      <p:ext uri="{BB962C8B-B14F-4D97-AF65-F5344CB8AC3E}">
        <p14:creationId xmlns:p14="http://schemas.microsoft.com/office/powerpoint/2010/main" val="729523798"/>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a:spLocks/>
          </p:cNvSpPr>
          <p:nvPr/>
        </p:nvSpPr>
        <p:spPr bwMode="auto">
          <a:xfrm>
            <a:off x="1028394" y="5853505"/>
            <a:ext cx="1648392" cy="471095"/>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手繪多邊形 8"/>
          <p:cNvSpPr>
            <a:spLocks/>
          </p:cNvSpPr>
          <p:nvPr/>
        </p:nvSpPr>
        <p:spPr bwMode="auto">
          <a:xfrm>
            <a:off x="748083" y="4408716"/>
            <a:ext cx="2209560" cy="1444789"/>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矩形 9"/>
          <p:cNvSpPr/>
          <p:nvPr/>
        </p:nvSpPr>
        <p:spPr>
          <a:xfrm>
            <a:off x="1082731" y="4761778"/>
            <a:ext cx="156605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
        <p:nvSpPr>
          <p:cNvPr id="12" name="手繪多邊形 11"/>
          <p:cNvSpPr>
            <a:spLocks/>
          </p:cNvSpPr>
          <p:nvPr/>
        </p:nvSpPr>
        <p:spPr bwMode="auto">
          <a:xfrm>
            <a:off x="2824536" y="4852019"/>
            <a:ext cx="1648392" cy="471095"/>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02</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手繪多邊形 12"/>
          <p:cNvSpPr>
            <a:spLocks/>
          </p:cNvSpPr>
          <p:nvPr/>
        </p:nvSpPr>
        <p:spPr bwMode="auto">
          <a:xfrm>
            <a:off x="2544225" y="3407230"/>
            <a:ext cx="2209560" cy="1444789"/>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矩形 13"/>
          <p:cNvSpPr/>
          <p:nvPr/>
        </p:nvSpPr>
        <p:spPr>
          <a:xfrm>
            <a:off x="2878873" y="3760292"/>
            <a:ext cx="156605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
        <p:nvSpPr>
          <p:cNvPr id="16" name="手繪多邊形 15"/>
          <p:cNvSpPr>
            <a:spLocks/>
          </p:cNvSpPr>
          <p:nvPr/>
        </p:nvSpPr>
        <p:spPr bwMode="auto">
          <a:xfrm>
            <a:off x="4620678" y="3850533"/>
            <a:ext cx="1648392" cy="471095"/>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03</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手繪多邊形 16"/>
          <p:cNvSpPr>
            <a:spLocks/>
          </p:cNvSpPr>
          <p:nvPr/>
        </p:nvSpPr>
        <p:spPr bwMode="auto">
          <a:xfrm>
            <a:off x="4340367" y="2405744"/>
            <a:ext cx="2209560" cy="1444789"/>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矩形 17"/>
          <p:cNvSpPr/>
          <p:nvPr/>
        </p:nvSpPr>
        <p:spPr>
          <a:xfrm>
            <a:off x="4675015" y="2758806"/>
            <a:ext cx="156605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
        <p:nvSpPr>
          <p:cNvPr id="20" name="手繪多邊形 19"/>
          <p:cNvSpPr>
            <a:spLocks/>
          </p:cNvSpPr>
          <p:nvPr/>
        </p:nvSpPr>
        <p:spPr bwMode="auto">
          <a:xfrm>
            <a:off x="6416820" y="2849047"/>
            <a:ext cx="1648392" cy="471095"/>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04</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6136509" y="1404258"/>
            <a:ext cx="2209560" cy="1444789"/>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矩形 21"/>
          <p:cNvSpPr/>
          <p:nvPr/>
        </p:nvSpPr>
        <p:spPr>
          <a:xfrm>
            <a:off x="6471157" y="1757320"/>
            <a:ext cx="156605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3775626048"/>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 name="六邊形 1"/>
          <p:cNvSpPr/>
          <p:nvPr/>
        </p:nvSpPr>
        <p:spPr>
          <a:xfrm>
            <a:off x="1039585" y="1801840"/>
            <a:ext cx="3973286" cy="707572"/>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六邊形 7"/>
          <p:cNvSpPr/>
          <p:nvPr/>
        </p:nvSpPr>
        <p:spPr>
          <a:xfrm>
            <a:off x="1153695" y="1873476"/>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9" name="矩形 8"/>
          <p:cNvSpPr/>
          <p:nvPr/>
        </p:nvSpPr>
        <p:spPr>
          <a:xfrm>
            <a:off x="1892391" y="1894016"/>
            <a:ext cx="2837452"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11" name="六邊形 10"/>
          <p:cNvSpPr/>
          <p:nvPr/>
        </p:nvSpPr>
        <p:spPr>
          <a:xfrm flipH="1">
            <a:off x="1812471" y="2705354"/>
            <a:ext cx="3973286" cy="70757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六邊形 11"/>
          <p:cNvSpPr/>
          <p:nvPr/>
        </p:nvSpPr>
        <p:spPr>
          <a:xfrm flipH="1">
            <a:off x="5012871" y="2776990"/>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矩形 12"/>
          <p:cNvSpPr/>
          <p:nvPr/>
        </p:nvSpPr>
        <p:spPr>
          <a:xfrm flipH="1">
            <a:off x="2095499" y="2797530"/>
            <a:ext cx="2837452"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15" name="六邊形 14"/>
          <p:cNvSpPr/>
          <p:nvPr/>
        </p:nvSpPr>
        <p:spPr>
          <a:xfrm>
            <a:off x="2585357" y="3608868"/>
            <a:ext cx="3973286" cy="70757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六邊形 15"/>
          <p:cNvSpPr/>
          <p:nvPr/>
        </p:nvSpPr>
        <p:spPr>
          <a:xfrm>
            <a:off x="2699467" y="3680504"/>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矩形 16"/>
          <p:cNvSpPr/>
          <p:nvPr/>
        </p:nvSpPr>
        <p:spPr>
          <a:xfrm>
            <a:off x="3438163" y="3701044"/>
            <a:ext cx="2837452"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六邊形 18"/>
          <p:cNvSpPr/>
          <p:nvPr/>
        </p:nvSpPr>
        <p:spPr>
          <a:xfrm flipH="1">
            <a:off x="3358243" y="4512382"/>
            <a:ext cx="3973286" cy="70757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六邊形 19"/>
          <p:cNvSpPr/>
          <p:nvPr/>
        </p:nvSpPr>
        <p:spPr>
          <a:xfrm flipH="1">
            <a:off x="6558643" y="4584018"/>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矩形 20"/>
          <p:cNvSpPr/>
          <p:nvPr/>
        </p:nvSpPr>
        <p:spPr>
          <a:xfrm flipH="1">
            <a:off x="3641271" y="4604558"/>
            <a:ext cx="2837452"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23" name="六邊形 22"/>
          <p:cNvSpPr/>
          <p:nvPr/>
        </p:nvSpPr>
        <p:spPr>
          <a:xfrm>
            <a:off x="4131129" y="5415896"/>
            <a:ext cx="3973286" cy="707572"/>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六邊形 23"/>
          <p:cNvSpPr/>
          <p:nvPr/>
        </p:nvSpPr>
        <p:spPr>
          <a:xfrm>
            <a:off x="4245239" y="5487532"/>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矩形 24"/>
          <p:cNvSpPr/>
          <p:nvPr/>
        </p:nvSpPr>
        <p:spPr>
          <a:xfrm>
            <a:off x="4983935" y="5508072"/>
            <a:ext cx="2837452"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27" name="手繪多邊形 26"/>
          <p:cNvSpPr>
            <a:spLocks/>
          </p:cNvSpPr>
          <p:nvPr/>
        </p:nvSpPr>
        <p:spPr bwMode="auto">
          <a:xfrm>
            <a:off x="4376536" y="5548553"/>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accent5"/>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66"/>
          <p:cNvSpPr>
            <a:spLocks/>
          </p:cNvSpPr>
          <p:nvPr/>
        </p:nvSpPr>
        <p:spPr bwMode="auto">
          <a:xfrm>
            <a:off x="1239669" y="1914997"/>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9" name="群組 28"/>
          <p:cNvGrpSpPr/>
          <p:nvPr/>
        </p:nvGrpSpPr>
        <p:grpSpPr>
          <a:xfrm flipH="1">
            <a:off x="5158455" y="2873543"/>
            <a:ext cx="395895" cy="323697"/>
            <a:chOff x="27939457" y="2831385"/>
            <a:chExt cx="2923084" cy="2390021"/>
          </a:xfrm>
          <a:solidFill>
            <a:schemeClr val="accent2"/>
          </a:solidFill>
        </p:grpSpPr>
        <p:sp>
          <p:nvSpPr>
            <p:cNvPr id="30"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手繪多邊形 30"/>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2804338" y="3760971"/>
            <a:ext cx="455298" cy="386486"/>
            <a:chOff x="27859538" y="12880453"/>
            <a:chExt cx="3007014" cy="2552546"/>
          </a:xfrm>
          <a:solidFill>
            <a:schemeClr val="accent3"/>
          </a:solidFill>
        </p:grpSpPr>
        <p:sp>
          <p:nvSpPr>
            <p:cNvPr id="33"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8" name="Freeform 201"/>
          <p:cNvSpPr>
            <a:spLocks/>
          </p:cNvSpPr>
          <p:nvPr/>
        </p:nvSpPr>
        <p:spPr bwMode="auto">
          <a:xfrm flipH="1">
            <a:off x="6775275" y="4651287"/>
            <a:ext cx="186428" cy="410572"/>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887560882"/>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a:off x="0" y="1872344"/>
            <a:ext cx="3929749" cy="1098096"/>
          </a:xfrm>
          <a:custGeom>
            <a:avLst/>
            <a:gdLst>
              <a:gd name="connsiteX0" fmla="*/ 0 w 3929749"/>
              <a:gd name="connsiteY0" fmla="*/ 0 h 1098096"/>
              <a:gd name="connsiteX1" fmla="*/ 3616144 w 3929749"/>
              <a:gd name="connsiteY1" fmla="*/ 0 h 1098096"/>
              <a:gd name="connsiteX2" fmla="*/ 3929749 w 3929749"/>
              <a:gd name="connsiteY2" fmla="*/ 549048 h 1098096"/>
              <a:gd name="connsiteX3" fmla="*/ 3616144 w 3929749"/>
              <a:gd name="connsiteY3" fmla="*/ 1098096 h 1098096"/>
              <a:gd name="connsiteX4" fmla="*/ 0 w 3929749"/>
              <a:gd name="connsiteY4" fmla="*/ 1098096 h 1098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9749" h="1098096">
                <a:moveTo>
                  <a:pt x="0" y="0"/>
                </a:moveTo>
                <a:lnTo>
                  <a:pt x="3616144" y="0"/>
                </a:lnTo>
                <a:lnTo>
                  <a:pt x="3929749" y="549048"/>
                </a:lnTo>
                <a:lnTo>
                  <a:pt x="3616144" y="1098096"/>
                </a:lnTo>
                <a:lnTo>
                  <a:pt x="0" y="109809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
          <p:cNvSpPr>
            <a:spLocks/>
          </p:cNvSpPr>
          <p:nvPr/>
        </p:nvSpPr>
        <p:spPr bwMode="auto">
          <a:xfrm>
            <a:off x="2746222" y="1964192"/>
            <a:ext cx="1054564" cy="9144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手繪多邊形 11"/>
          <p:cNvSpPr/>
          <p:nvPr/>
        </p:nvSpPr>
        <p:spPr>
          <a:xfrm>
            <a:off x="0" y="3363686"/>
            <a:ext cx="3929749" cy="1098096"/>
          </a:xfrm>
          <a:custGeom>
            <a:avLst/>
            <a:gdLst>
              <a:gd name="connsiteX0" fmla="*/ 0 w 3929749"/>
              <a:gd name="connsiteY0" fmla="*/ 0 h 1098096"/>
              <a:gd name="connsiteX1" fmla="*/ 3616144 w 3929749"/>
              <a:gd name="connsiteY1" fmla="*/ 0 h 1098096"/>
              <a:gd name="connsiteX2" fmla="*/ 3929749 w 3929749"/>
              <a:gd name="connsiteY2" fmla="*/ 549048 h 1098096"/>
              <a:gd name="connsiteX3" fmla="*/ 3616144 w 3929749"/>
              <a:gd name="connsiteY3" fmla="*/ 1098096 h 1098096"/>
              <a:gd name="connsiteX4" fmla="*/ 0 w 3929749"/>
              <a:gd name="connsiteY4" fmla="*/ 1098096 h 1098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9749" h="1098096">
                <a:moveTo>
                  <a:pt x="0" y="0"/>
                </a:moveTo>
                <a:lnTo>
                  <a:pt x="3616144" y="0"/>
                </a:lnTo>
                <a:lnTo>
                  <a:pt x="3929749" y="549048"/>
                </a:lnTo>
                <a:lnTo>
                  <a:pt x="3616144" y="1098096"/>
                </a:lnTo>
                <a:lnTo>
                  <a:pt x="0" y="10980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5"/>
          <p:cNvSpPr>
            <a:spLocks/>
          </p:cNvSpPr>
          <p:nvPr/>
        </p:nvSpPr>
        <p:spPr bwMode="auto">
          <a:xfrm>
            <a:off x="2746222" y="3455534"/>
            <a:ext cx="1054564" cy="9144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手繪多邊形 14"/>
          <p:cNvSpPr/>
          <p:nvPr/>
        </p:nvSpPr>
        <p:spPr>
          <a:xfrm>
            <a:off x="0" y="4855028"/>
            <a:ext cx="3929749" cy="1098096"/>
          </a:xfrm>
          <a:custGeom>
            <a:avLst/>
            <a:gdLst>
              <a:gd name="connsiteX0" fmla="*/ 0 w 3929749"/>
              <a:gd name="connsiteY0" fmla="*/ 0 h 1098096"/>
              <a:gd name="connsiteX1" fmla="*/ 3616144 w 3929749"/>
              <a:gd name="connsiteY1" fmla="*/ 0 h 1098096"/>
              <a:gd name="connsiteX2" fmla="*/ 3929749 w 3929749"/>
              <a:gd name="connsiteY2" fmla="*/ 549048 h 1098096"/>
              <a:gd name="connsiteX3" fmla="*/ 3616144 w 3929749"/>
              <a:gd name="connsiteY3" fmla="*/ 1098096 h 1098096"/>
              <a:gd name="connsiteX4" fmla="*/ 0 w 3929749"/>
              <a:gd name="connsiteY4" fmla="*/ 1098096 h 1098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9749" h="1098096">
                <a:moveTo>
                  <a:pt x="0" y="0"/>
                </a:moveTo>
                <a:lnTo>
                  <a:pt x="3616144" y="0"/>
                </a:lnTo>
                <a:lnTo>
                  <a:pt x="3929749" y="549048"/>
                </a:lnTo>
                <a:lnTo>
                  <a:pt x="3616144" y="1098096"/>
                </a:lnTo>
                <a:lnTo>
                  <a:pt x="0" y="10980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a:spLocks/>
          </p:cNvSpPr>
          <p:nvPr/>
        </p:nvSpPr>
        <p:spPr bwMode="auto">
          <a:xfrm>
            <a:off x="2746222" y="4946876"/>
            <a:ext cx="1054564" cy="9144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手繪多邊形 25"/>
          <p:cNvSpPr/>
          <p:nvPr/>
        </p:nvSpPr>
        <p:spPr>
          <a:xfrm flipH="1">
            <a:off x="5214251" y="1872344"/>
            <a:ext cx="3929749" cy="1098096"/>
          </a:xfrm>
          <a:custGeom>
            <a:avLst/>
            <a:gdLst>
              <a:gd name="connsiteX0" fmla="*/ 0 w 3929749"/>
              <a:gd name="connsiteY0" fmla="*/ 0 h 1098096"/>
              <a:gd name="connsiteX1" fmla="*/ 3616144 w 3929749"/>
              <a:gd name="connsiteY1" fmla="*/ 0 h 1098096"/>
              <a:gd name="connsiteX2" fmla="*/ 3929749 w 3929749"/>
              <a:gd name="connsiteY2" fmla="*/ 549048 h 1098096"/>
              <a:gd name="connsiteX3" fmla="*/ 3616144 w 3929749"/>
              <a:gd name="connsiteY3" fmla="*/ 1098096 h 1098096"/>
              <a:gd name="connsiteX4" fmla="*/ 0 w 3929749"/>
              <a:gd name="connsiteY4" fmla="*/ 1098096 h 1098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9749" h="1098096">
                <a:moveTo>
                  <a:pt x="0" y="0"/>
                </a:moveTo>
                <a:lnTo>
                  <a:pt x="3616144" y="0"/>
                </a:lnTo>
                <a:lnTo>
                  <a:pt x="3929749" y="549048"/>
                </a:lnTo>
                <a:lnTo>
                  <a:pt x="3616144" y="1098096"/>
                </a:lnTo>
                <a:lnTo>
                  <a:pt x="0" y="109809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15"/>
          <p:cNvSpPr>
            <a:spLocks/>
          </p:cNvSpPr>
          <p:nvPr/>
        </p:nvSpPr>
        <p:spPr bwMode="auto">
          <a:xfrm flipH="1">
            <a:off x="5343214" y="1964192"/>
            <a:ext cx="1054564" cy="9144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手繪多邊形 23"/>
          <p:cNvSpPr/>
          <p:nvPr/>
        </p:nvSpPr>
        <p:spPr>
          <a:xfrm flipH="1">
            <a:off x="5214251" y="3363686"/>
            <a:ext cx="3929749" cy="1098096"/>
          </a:xfrm>
          <a:custGeom>
            <a:avLst/>
            <a:gdLst>
              <a:gd name="connsiteX0" fmla="*/ 0 w 3929749"/>
              <a:gd name="connsiteY0" fmla="*/ 0 h 1098096"/>
              <a:gd name="connsiteX1" fmla="*/ 3616144 w 3929749"/>
              <a:gd name="connsiteY1" fmla="*/ 0 h 1098096"/>
              <a:gd name="connsiteX2" fmla="*/ 3929749 w 3929749"/>
              <a:gd name="connsiteY2" fmla="*/ 549048 h 1098096"/>
              <a:gd name="connsiteX3" fmla="*/ 3616144 w 3929749"/>
              <a:gd name="connsiteY3" fmla="*/ 1098096 h 1098096"/>
              <a:gd name="connsiteX4" fmla="*/ 0 w 3929749"/>
              <a:gd name="connsiteY4" fmla="*/ 1098096 h 1098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9749" h="1098096">
                <a:moveTo>
                  <a:pt x="0" y="0"/>
                </a:moveTo>
                <a:lnTo>
                  <a:pt x="3616144" y="0"/>
                </a:lnTo>
                <a:lnTo>
                  <a:pt x="3929749" y="549048"/>
                </a:lnTo>
                <a:lnTo>
                  <a:pt x="3616144" y="1098096"/>
                </a:lnTo>
                <a:lnTo>
                  <a:pt x="0" y="109809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15"/>
          <p:cNvSpPr>
            <a:spLocks/>
          </p:cNvSpPr>
          <p:nvPr/>
        </p:nvSpPr>
        <p:spPr bwMode="auto">
          <a:xfrm flipH="1">
            <a:off x="5343214" y="3455534"/>
            <a:ext cx="1054564" cy="9144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手繪多邊形 21"/>
          <p:cNvSpPr/>
          <p:nvPr/>
        </p:nvSpPr>
        <p:spPr>
          <a:xfrm flipH="1">
            <a:off x="5214251" y="4855028"/>
            <a:ext cx="3929749" cy="1098096"/>
          </a:xfrm>
          <a:custGeom>
            <a:avLst/>
            <a:gdLst>
              <a:gd name="connsiteX0" fmla="*/ 0 w 3929749"/>
              <a:gd name="connsiteY0" fmla="*/ 0 h 1098096"/>
              <a:gd name="connsiteX1" fmla="*/ 3616144 w 3929749"/>
              <a:gd name="connsiteY1" fmla="*/ 0 h 1098096"/>
              <a:gd name="connsiteX2" fmla="*/ 3929749 w 3929749"/>
              <a:gd name="connsiteY2" fmla="*/ 549048 h 1098096"/>
              <a:gd name="connsiteX3" fmla="*/ 3616144 w 3929749"/>
              <a:gd name="connsiteY3" fmla="*/ 1098096 h 1098096"/>
              <a:gd name="connsiteX4" fmla="*/ 0 w 3929749"/>
              <a:gd name="connsiteY4" fmla="*/ 1098096 h 1098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9749" h="1098096">
                <a:moveTo>
                  <a:pt x="0" y="0"/>
                </a:moveTo>
                <a:lnTo>
                  <a:pt x="3616144" y="0"/>
                </a:lnTo>
                <a:lnTo>
                  <a:pt x="3929749" y="549048"/>
                </a:lnTo>
                <a:lnTo>
                  <a:pt x="3616144" y="1098096"/>
                </a:lnTo>
                <a:lnTo>
                  <a:pt x="0" y="109809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15"/>
          <p:cNvSpPr>
            <a:spLocks/>
          </p:cNvSpPr>
          <p:nvPr/>
        </p:nvSpPr>
        <p:spPr bwMode="auto">
          <a:xfrm flipH="1">
            <a:off x="5343214" y="4946876"/>
            <a:ext cx="1054564" cy="9144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手繪多邊形 27"/>
          <p:cNvSpPr>
            <a:spLocks/>
          </p:cNvSpPr>
          <p:nvPr/>
        </p:nvSpPr>
        <p:spPr bwMode="auto">
          <a:xfrm>
            <a:off x="5600290" y="3596137"/>
            <a:ext cx="540412" cy="54043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accent5"/>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66"/>
          <p:cNvSpPr>
            <a:spLocks/>
          </p:cNvSpPr>
          <p:nvPr/>
        </p:nvSpPr>
        <p:spPr bwMode="auto">
          <a:xfrm>
            <a:off x="2975042" y="2124735"/>
            <a:ext cx="595472" cy="570112"/>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0" name="群組 29"/>
          <p:cNvGrpSpPr/>
          <p:nvPr/>
        </p:nvGrpSpPr>
        <p:grpSpPr>
          <a:xfrm flipH="1">
            <a:off x="2949577" y="3597165"/>
            <a:ext cx="646400" cy="528522"/>
            <a:chOff x="27939457" y="2831385"/>
            <a:chExt cx="2923084" cy="2390021"/>
          </a:xfrm>
          <a:solidFill>
            <a:schemeClr val="accent2"/>
          </a:solidFill>
        </p:grpSpPr>
        <p:sp>
          <p:nvSpPr>
            <p:cNvPr id="31"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手繪多邊形 31"/>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3" name="群組 32"/>
          <p:cNvGrpSpPr/>
          <p:nvPr/>
        </p:nvGrpSpPr>
        <p:grpSpPr>
          <a:xfrm>
            <a:off x="2953270" y="5089313"/>
            <a:ext cx="639016" cy="542438"/>
            <a:chOff x="27859538" y="12880453"/>
            <a:chExt cx="3007014" cy="2552546"/>
          </a:xfrm>
          <a:solidFill>
            <a:schemeClr val="accent3"/>
          </a:solidFill>
        </p:grpSpPr>
        <p:sp>
          <p:nvSpPr>
            <p:cNvPr id="34"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9" name="Freeform 201"/>
          <p:cNvSpPr>
            <a:spLocks/>
          </p:cNvSpPr>
          <p:nvPr/>
        </p:nvSpPr>
        <p:spPr bwMode="auto">
          <a:xfrm flipH="1">
            <a:off x="5710306" y="2068604"/>
            <a:ext cx="320380" cy="705576"/>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40" name="群組 39"/>
          <p:cNvGrpSpPr/>
          <p:nvPr/>
        </p:nvGrpSpPr>
        <p:grpSpPr>
          <a:xfrm>
            <a:off x="5651686" y="5095094"/>
            <a:ext cx="475492" cy="566351"/>
            <a:chOff x="4311490" y="5480067"/>
            <a:chExt cx="475492" cy="566351"/>
          </a:xfrm>
          <a:solidFill>
            <a:schemeClr val="accent6"/>
          </a:solidFill>
        </p:grpSpPr>
        <p:sp>
          <p:nvSpPr>
            <p:cNvPr id="41" name="手繪多邊形 40"/>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5" name="矩形 44"/>
          <p:cNvSpPr/>
          <p:nvPr/>
        </p:nvSpPr>
        <p:spPr>
          <a:xfrm>
            <a:off x="228821" y="2159782"/>
            <a:ext cx="223920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46" name="矩形 45"/>
          <p:cNvSpPr/>
          <p:nvPr/>
        </p:nvSpPr>
        <p:spPr>
          <a:xfrm>
            <a:off x="228821" y="3651124"/>
            <a:ext cx="223920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47" name="矩形 46"/>
          <p:cNvSpPr/>
          <p:nvPr/>
        </p:nvSpPr>
        <p:spPr>
          <a:xfrm>
            <a:off x="228821" y="5142466"/>
            <a:ext cx="223920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48" name="矩形 47"/>
          <p:cNvSpPr/>
          <p:nvPr/>
        </p:nvSpPr>
        <p:spPr>
          <a:xfrm>
            <a:off x="6650634" y="2159782"/>
            <a:ext cx="223920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49" name="矩形 48"/>
          <p:cNvSpPr/>
          <p:nvPr/>
        </p:nvSpPr>
        <p:spPr>
          <a:xfrm>
            <a:off x="6650634" y="3651124"/>
            <a:ext cx="223920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50" name="矩形 49"/>
          <p:cNvSpPr/>
          <p:nvPr/>
        </p:nvSpPr>
        <p:spPr>
          <a:xfrm>
            <a:off x="6650634" y="5142466"/>
            <a:ext cx="223920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1755892977"/>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6"/>
          <p:cNvSpPr txBox="1"/>
          <p:nvPr/>
        </p:nvSpPr>
        <p:spPr>
          <a:xfrm>
            <a:off x="4373293" y="2498884"/>
            <a:ext cx="22087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cxnSp>
        <p:nvCxnSpPr>
          <p:cNvPr id="9" name="直線接點 8"/>
          <p:cNvCxnSpPr/>
          <p:nvPr/>
        </p:nvCxnSpPr>
        <p:spPr>
          <a:xfrm>
            <a:off x="6521259" y="1896025"/>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 name="文字方塊 19"/>
          <p:cNvSpPr txBox="1"/>
          <p:nvPr/>
        </p:nvSpPr>
        <p:spPr>
          <a:xfrm>
            <a:off x="4373293" y="1896025"/>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
        <p:nvSpPr>
          <p:cNvPr id="11" name="文字方塊 20"/>
          <p:cNvSpPr txBox="1"/>
          <p:nvPr/>
        </p:nvSpPr>
        <p:spPr>
          <a:xfrm>
            <a:off x="6751426" y="2498884"/>
            <a:ext cx="219642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2" name="文字方塊 21"/>
          <p:cNvSpPr txBox="1"/>
          <p:nvPr/>
        </p:nvSpPr>
        <p:spPr>
          <a:xfrm>
            <a:off x="6751426" y="1896025"/>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
        <p:nvSpPr>
          <p:cNvPr id="13" name="文字方塊 6"/>
          <p:cNvSpPr txBox="1"/>
          <p:nvPr/>
        </p:nvSpPr>
        <p:spPr>
          <a:xfrm>
            <a:off x="4373293" y="4682152"/>
            <a:ext cx="22087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cxnSp>
        <p:nvCxnSpPr>
          <p:cNvPr id="14" name="直線接點 13"/>
          <p:cNvCxnSpPr/>
          <p:nvPr/>
        </p:nvCxnSpPr>
        <p:spPr>
          <a:xfrm>
            <a:off x="6526049" y="4079293"/>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5" name="文字方塊 19"/>
          <p:cNvSpPr txBox="1"/>
          <p:nvPr/>
        </p:nvSpPr>
        <p:spPr>
          <a:xfrm>
            <a:off x="4373293" y="4079293"/>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
        <p:nvSpPr>
          <p:cNvPr id="16" name="文字方塊 20"/>
          <p:cNvSpPr txBox="1"/>
          <p:nvPr/>
        </p:nvSpPr>
        <p:spPr>
          <a:xfrm>
            <a:off x="6751426" y="4682152"/>
            <a:ext cx="219642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7" name="文字方塊 21"/>
          <p:cNvSpPr txBox="1"/>
          <p:nvPr/>
        </p:nvSpPr>
        <p:spPr>
          <a:xfrm>
            <a:off x="6751426" y="4079293"/>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8" name="直線接點 17"/>
          <p:cNvCxnSpPr/>
          <p:nvPr/>
        </p:nvCxnSpPr>
        <p:spPr>
          <a:xfrm rot="5400000">
            <a:off x="5400556" y="2987659"/>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rot="5400000">
            <a:off x="7651541" y="2987659"/>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20" name="圖片 1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96152" y="1569027"/>
            <a:ext cx="4039198" cy="4634346"/>
          </a:xfrm>
          <a:prstGeom prst="rect">
            <a:avLst/>
          </a:prstGeom>
        </p:spPr>
      </p:pic>
    </p:spTree>
    <p:extLst>
      <p:ext uri="{BB962C8B-B14F-4D97-AF65-F5344CB8AC3E}">
        <p14:creationId xmlns:p14="http://schemas.microsoft.com/office/powerpoint/2010/main" val="555902767"/>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9" name="群組 28"/>
          <p:cNvGrpSpPr/>
          <p:nvPr/>
        </p:nvGrpSpPr>
        <p:grpSpPr>
          <a:xfrm>
            <a:off x="2547282" y="1618630"/>
            <a:ext cx="4049462" cy="4659202"/>
            <a:chOff x="2765210" y="1869372"/>
            <a:chExt cx="3613605" cy="4157718"/>
          </a:xfrm>
        </p:grpSpPr>
        <p:sp>
          <p:nvSpPr>
            <p:cNvPr id="24" name="手繪多邊形 23"/>
            <p:cNvSpPr/>
            <p:nvPr/>
          </p:nvSpPr>
          <p:spPr>
            <a:xfrm>
              <a:off x="4601212" y="1869372"/>
              <a:ext cx="1777603" cy="3079666"/>
            </a:xfrm>
            <a:custGeom>
              <a:avLst/>
              <a:gdLst>
                <a:gd name="connsiteX0" fmla="*/ 0 w 1777603"/>
                <a:gd name="connsiteY0" fmla="*/ 0 h 3079666"/>
                <a:gd name="connsiteX1" fmla="*/ 1777603 w 1777603"/>
                <a:gd name="connsiteY1" fmla="*/ 1026301 h 3079666"/>
                <a:gd name="connsiteX2" fmla="*/ 1776880 w 1777603"/>
                <a:gd name="connsiteY2" fmla="*/ 3079666 h 3079666"/>
                <a:gd name="connsiteX3" fmla="*/ 0 w 1777603"/>
                <a:gd name="connsiteY3" fmla="*/ 2053784 h 3079666"/>
                <a:gd name="connsiteX4" fmla="*/ 0 w 1777603"/>
                <a:gd name="connsiteY4" fmla="*/ 0 h 3079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603" h="3079666">
                  <a:moveTo>
                    <a:pt x="0" y="0"/>
                  </a:moveTo>
                  <a:lnTo>
                    <a:pt x="1777603" y="1026301"/>
                  </a:lnTo>
                  <a:lnTo>
                    <a:pt x="1776880" y="3079666"/>
                  </a:lnTo>
                  <a:lnTo>
                    <a:pt x="0" y="2053784"/>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a:off x="2765210" y="1870701"/>
              <a:ext cx="1777579" cy="3078741"/>
            </a:xfrm>
            <a:custGeom>
              <a:avLst/>
              <a:gdLst>
                <a:gd name="connsiteX0" fmla="*/ 1777579 w 1777579"/>
                <a:gd name="connsiteY0" fmla="*/ 0 h 3078741"/>
                <a:gd name="connsiteX1" fmla="*/ 1777579 w 1777579"/>
                <a:gd name="connsiteY1" fmla="*/ 2052454 h 3078741"/>
                <a:gd name="connsiteX2" fmla="*/ 0 w 1777579"/>
                <a:gd name="connsiteY2" fmla="*/ 3078741 h 3078741"/>
                <a:gd name="connsiteX3" fmla="*/ 1455 w 1777579"/>
                <a:gd name="connsiteY3" fmla="*/ 1028278 h 3078741"/>
                <a:gd name="connsiteX4" fmla="*/ 1777579 w 1777579"/>
                <a:gd name="connsiteY4" fmla="*/ 0 h 3078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579" h="3078741">
                  <a:moveTo>
                    <a:pt x="1777579" y="0"/>
                  </a:moveTo>
                  <a:lnTo>
                    <a:pt x="1777579" y="2052454"/>
                  </a:lnTo>
                  <a:lnTo>
                    <a:pt x="0" y="3078741"/>
                  </a:lnTo>
                  <a:lnTo>
                    <a:pt x="1455" y="1028278"/>
                  </a:lnTo>
                  <a:lnTo>
                    <a:pt x="1777579"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2793204" y="3973753"/>
              <a:ext cx="3556759" cy="2053337"/>
            </a:xfrm>
            <a:custGeom>
              <a:avLst/>
              <a:gdLst>
                <a:gd name="connsiteX0" fmla="*/ 1778797 w 3556759"/>
                <a:gd name="connsiteY0" fmla="*/ 0 h 2053337"/>
                <a:gd name="connsiteX1" fmla="*/ 3556759 w 3556759"/>
                <a:gd name="connsiteY1" fmla="*/ 1026507 h 2053337"/>
                <a:gd name="connsiteX2" fmla="*/ 1777688 w 3556759"/>
                <a:gd name="connsiteY2" fmla="*/ 2053337 h 2053337"/>
                <a:gd name="connsiteX3" fmla="*/ 0 w 3556759"/>
                <a:gd name="connsiteY3" fmla="*/ 1026988 h 2053337"/>
                <a:gd name="connsiteX4" fmla="*/ 1778797 w 3556759"/>
                <a:gd name="connsiteY4" fmla="*/ 0 h 205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6759" h="2053337">
                  <a:moveTo>
                    <a:pt x="1778797" y="0"/>
                  </a:moveTo>
                  <a:lnTo>
                    <a:pt x="3556759" y="1026507"/>
                  </a:lnTo>
                  <a:lnTo>
                    <a:pt x="1777688" y="2053337"/>
                  </a:lnTo>
                  <a:lnTo>
                    <a:pt x="0" y="1026988"/>
                  </a:lnTo>
                  <a:lnTo>
                    <a:pt x="1778797"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矩形 9"/>
          <p:cNvSpPr/>
          <p:nvPr/>
        </p:nvSpPr>
        <p:spPr>
          <a:xfrm>
            <a:off x="2943792" y="278619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5025400" y="278619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3971155" y="4580116"/>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3" name="手繪多邊形 12"/>
          <p:cNvSpPr>
            <a:spLocks/>
          </p:cNvSpPr>
          <p:nvPr/>
        </p:nvSpPr>
        <p:spPr bwMode="auto">
          <a:xfrm>
            <a:off x="5833434" y="3942816"/>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14" name="群組 13"/>
          <p:cNvGrpSpPr/>
          <p:nvPr/>
        </p:nvGrpSpPr>
        <p:grpSpPr>
          <a:xfrm>
            <a:off x="3543273" y="4759739"/>
            <a:ext cx="273078" cy="505492"/>
            <a:chOff x="6471928" y="17619317"/>
            <a:chExt cx="1770796" cy="3277902"/>
          </a:xfrm>
          <a:solidFill>
            <a:schemeClr val="bg1"/>
          </a:solidFill>
        </p:grpSpPr>
        <p:sp>
          <p:nvSpPr>
            <p:cNvPr id="17" name="Freeform 5"/>
            <p:cNvSpPr>
              <a:spLocks/>
            </p:cNvSpPr>
            <p:nvPr/>
          </p:nvSpPr>
          <p:spPr bwMode="auto">
            <a:xfrm>
              <a:off x="6471928" y="19006886"/>
              <a:ext cx="1770796" cy="1890333"/>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8" name="Freeform 22"/>
            <p:cNvSpPr>
              <a:spLocks/>
            </p:cNvSpPr>
            <p:nvPr/>
          </p:nvSpPr>
          <p:spPr bwMode="auto">
            <a:xfrm>
              <a:off x="6889141" y="17619317"/>
              <a:ext cx="973879" cy="2243086"/>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Freeform 66"/>
          <p:cNvSpPr>
            <a:spLocks/>
          </p:cNvSpPr>
          <p:nvPr/>
        </p:nvSpPr>
        <p:spPr bwMode="auto">
          <a:xfrm>
            <a:off x="3699355" y="2139912"/>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矩形 33"/>
          <p:cNvSpPr/>
          <p:nvPr/>
        </p:nvSpPr>
        <p:spPr>
          <a:xfrm>
            <a:off x="273854" y="1500043"/>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5" name="矩形 34"/>
          <p:cNvSpPr/>
          <p:nvPr/>
        </p:nvSpPr>
        <p:spPr>
          <a:xfrm>
            <a:off x="5600739" y="5578427"/>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6" name="矩形 35"/>
          <p:cNvSpPr/>
          <p:nvPr/>
        </p:nvSpPr>
        <p:spPr>
          <a:xfrm>
            <a:off x="5744568" y="15171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277895600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444598" y="1650150"/>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9" name="文字方塊 11"/>
          <p:cNvSpPr txBox="1"/>
          <p:nvPr/>
        </p:nvSpPr>
        <p:spPr>
          <a:xfrm>
            <a:off x="1428250" y="177704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0" name="矩形 9"/>
          <p:cNvSpPr/>
          <p:nvPr/>
        </p:nvSpPr>
        <p:spPr>
          <a:xfrm>
            <a:off x="444598" y="2769087"/>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1" name="文字方塊 13"/>
          <p:cNvSpPr txBox="1"/>
          <p:nvPr/>
        </p:nvSpPr>
        <p:spPr>
          <a:xfrm>
            <a:off x="1428250" y="2895979"/>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2" name="矩形 11"/>
          <p:cNvSpPr/>
          <p:nvPr/>
        </p:nvSpPr>
        <p:spPr>
          <a:xfrm>
            <a:off x="444598" y="3931384"/>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3" name="文字方塊 15"/>
          <p:cNvSpPr txBox="1"/>
          <p:nvPr/>
        </p:nvSpPr>
        <p:spPr>
          <a:xfrm>
            <a:off x="1428250" y="4058276"/>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4" name="矩形 13"/>
          <p:cNvSpPr/>
          <p:nvPr/>
        </p:nvSpPr>
        <p:spPr>
          <a:xfrm>
            <a:off x="444598" y="5050321"/>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15" name="文字方塊 17"/>
          <p:cNvSpPr txBox="1"/>
          <p:nvPr/>
        </p:nvSpPr>
        <p:spPr>
          <a:xfrm>
            <a:off x="1428250" y="517721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83459" y="1516280"/>
            <a:ext cx="3998784" cy="4578318"/>
          </a:xfrm>
          <a:prstGeom prst="rect">
            <a:avLst/>
          </a:prstGeom>
        </p:spPr>
      </p:pic>
    </p:spTree>
    <p:extLst>
      <p:ext uri="{BB962C8B-B14F-4D97-AF65-F5344CB8AC3E}">
        <p14:creationId xmlns:p14="http://schemas.microsoft.com/office/powerpoint/2010/main" val="96381071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159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2645228" y="5117619"/>
            <a:ext cx="1419816" cy="123110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04</a:t>
            </a:r>
            <a:endParaRPr kumimoji="0" lang="zh-TW" altLang="en-US" sz="4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3352800" y="3887534"/>
            <a:ext cx="1419816" cy="123110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03</a:t>
            </a:r>
            <a:endParaRPr kumimoji="0" lang="zh-TW" altLang="en-US" sz="4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4060372" y="2657449"/>
            <a:ext cx="1419816" cy="123110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02</a:t>
            </a:r>
            <a:endParaRPr kumimoji="0" lang="zh-TW" altLang="en-US" sz="4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a:off x="4767944" y="1427364"/>
            <a:ext cx="1419816" cy="123110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4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cxnSp>
        <p:nvCxnSpPr>
          <p:cNvPr id="3" name="直線接點 2"/>
          <p:cNvCxnSpPr/>
          <p:nvPr/>
        </p:nvCxnSpPr>
        <p:spPr>
          <a:xfrm flipH="1">
            <a:off x="3450771" y="2046515"/>
            <a:ext cx="1208312"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2" name="直線接點 11"/>
          <p:cNvCxnSpPr/>
          <p:nvPr/>
        </p:nvCxnSpPr>
        <p:spPr>
          <a:xfrm flipH="1">
            <a:off x="2748644" y="3276601"/>
            <a:ext cx="1208312"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3" name="直線接點 12"/>
          <p:cNvCxnSpPr/>
          <p:nvPr/>
        </p:nvCxnSpPr>
        <p:spPr>
          <a:xfrm>
            <a:off x="4876032" y="4495801"/>
            <a:ext cx="1208312"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 name="直線接點 13"/>
          <p:cNvCxnSpPr/>
          <p:nvPr/>
        </p:nvCxnSpPr>
        <p:spPr>
          <a:xfrm>
            <a:off x="4163788" y="5715001"/>
            <a:ext cx="1208312"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5" name="文字方塊 6"/>
          <p:cNvSpPr txBox="1"/>
          <p:nvPr/>
        </p:nvSpPr>
        <p:spPr>
          <a:xfrm>
            <a:off x="6310947" y="4026033"/>
            <a:ext cx="22087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6" name="文字方塊 6"/>
          <p:cNvSpPr txBox="1"/>
          <p:nvPr/>
        </p:nvSpPr>
        <p:spPr>
          <a:xfrm>
            <a:off x="5619820" y="5237947"/>
            <a:ext cx="22087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7" name="文字方塊 6"/>
          <p:cNvSpPr txBox="1"/>
          <p:nvPr/>
        </p:nvSpPr>
        <p:spPr>
          <a:xfrm>
            <a:off x="1243765" y="1565863"/>
            <a:ext cx="22087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8" name="文字方塊 6"/>
          <p:cNvSpPr txBox="1"/>
          <p:nvPr/>
        </p:nvSpPr>
        <p:spPr>
          <a:xfrm>
            <a:off x="567458" y="2795948"/>
            <a:ext cx="22087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Tree>
    <p:extLst>
      <p:ext uri="{BB962C8B-B14F-4D97-AF65-F5344CB8AC3E}">
        <p14:creationId xmlns:p14="http://schemas.microsoft.com/office/powerpoint/2010/main" val="2675303853"/>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159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Text Box 9"/>
          <p:cNvSpPr txBox="1">
            <a:spLocks noChangeArrowheads="1"/>
          </p:cNvSpPr>
          <p:nvPr/>
        </p:nvSpPr>
        <p:spPr bwMode="auto">
          <a:xfrm>
            <a:off x="1650346" y="2166001"/>
            <a:ext cx="2025363"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fontAlgn="base">
              <a:spcBef>
                <a:spcPct val="0"/>
              </a:spcBef>
              <a:spcAft>
                <a:spcPct val="0"/>
              </a:spcAft>
            </a:pPr>
            <a:r>
              <a:rPr kumimoji="1" lang="en-US" altLang="zh-TW" sz="4000" b="1" dirty="0">
                <a:solidFill>
                  <a:schemeClr val="accent1"/>
                </a:solidFill>
                <a:latin typeface="Arial" pitchFamily="34" charset="0"/>
                <a:ea typeface="微軟正黑體" pitchFamily="34" charset="-120"/>
                <a:cs typeface="新細明體" pitchFamily="18" charset="-120"/>
              </a:rPr>
              <a:t>+8.1%</a:t>
            </a:r>
          </a:p>
        </p:txBody>
      </p:sp>
      <p:sp>
        <p:nvSpPr>
          <p:cNvPr id="9" name="Text Box 9"/>
          <p:cNvSpPr txBox="1">
            <a:spLocks noChangeArrowheads="1"/>
          </p:cNvSpPr>
          <p:nvPr/>
        </p:nvSpPr>
        <p:spPr bwMode="auto">
          <a:xfrm>
            <a:off x="6026791" y="2180636"/>
            <a:ext cx="1872621"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sz="4000" b="1" dirty="0">
                <a:solidFill>
                  <a:schemeClr val="accent2"/>
                </a:solidFill>
                <a:latin typeface="Arial" pitchFamily="34" charset="0"/>
                <a:ea typeface="微軟正黑體" pitchFamily="34" charset="-120"/>
                <a:cs typeface="新細明體" pitchFamily="18" charset="-120"/>
              </a:rPr>
              <a:t>+10.7%</a:t>
            </a:r>
          </a:p>
        </p:txBody>
      </p:sp>
      <p:sp>
        <p:nvSpPr>
          <p:cNvPr id="10" name="Text Box 9"/>
          <p:cNvSpPr txBox="1">
            <a:spLocks noChangeArrowheads="1"/>
          </p:cNvSpPr>
          <p:nvPr/>
        </p:nvSpPr>
        <p:spPr bwMode="auto">
          <a:xfrm>
            <a:off x="1650346" y="4313246"/>
            <a:ext cx="1837103"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sz="4000" b="1" dirty="0">
                <a:solidFill>
                  <a:schemeClr val="accent3"/>
                </a:solidFill>
                <a:latin typeface="Arial" pitchFamily="34" charset="0"/>
                <a:ea typeface="微軟正黑體" pitchFamily="34" charset="-120"/>
                <a:cs typeface="新細明體" pitchFamily="18" charset="-120"/>
              </a:rPr>
              <a:t>+32.5%</a:t>
            </a:r>
          </a:p>
        </p:txBody>
      </p:sp>
      <p:sp>
        <p:nvSpPr>
          <p:cNvPr id="11" name="Text Box 9"/>
          <p:cNvSpPr txBox="1">
            <a:spLocks noChangeArrowheads="1"/>
          </p:cNvSpPr>
          <p:nvPr/>
        </p:nvSpPr>
        <p:spPr bwMode="auto">
          <a:xfrm>
            <a:off x="5915412" y="4308312"/>
            <a:ext cx="1747091"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sz="4000" b="1" dirty="0">
                <a:solidFill>
                  <a:schemeClr val="accent4"/>
                </a:solidFill>
                <a:latin typeface="Arial" pitchFamily="34" charset="0"/>
                <a:ea typeface="微軟正黑體" pitchFamily="34" charset="-120"/>
                <a:cs typeface="新細明體" pitchFamily="18" charset="-120"/>
              </a:rPr>
              <a:t>+8.1%</a:t>
            </a:r>
          </a:p>
        </p:txBody>
      </p:sp>
      <p:sp>
        <p:nvSpPr>
          <p:cNvPr id="12" name="六邊形 11"/>
          <p:cNvSpPr/>
          <p:nvPr/>
        </p:nvSpPr>
        <p:spPr>
          <a:xfrm>
            <a:off x="134645" y="2164658"/>
            <a:ext cx="1465556" cy="1228151"/>
          </a:xfrm>
          <a:prstGeom prst="hexagon">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13" name="群組 12"/>
          <p:cNvGrpSpPr/>
          <p:nvPr/>
        </p:nvGrpSpPr>
        <p:grpSpPr>
          <a:xfrm>
            <a:off x="4849759" y="2438782"/>
            <a:ext cx="823726" cy="679902"/>
            <a:chOff x="3057245" y="3339004"/>
            <a:chExt cx="479078" cy="395430"/>
          </a:xfrm>
          <a:solidFill>
            <a:schemeClr val="accent2"/>
          </a:solidFill>
        </p:grpSpPr>
        <p:sp>
          <p:nvSpPr>
            <p:cNvPr id="31" name="手繪多邊形 30"/>
            <p:cNvSpPr>
              <a:spLocks/>
            </p:cNvSpPr>
            <p:nvPr/>
          </p:nvSpPr>
          <p:spPr bwMode="auto">
            <a:xfrm>
              <a:off x="3057245" y="3339004"/>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手繪多邊形 31"/>
            <p:cNvSpPr>
              <a:spLocks/>
            </p:cNvSpPr>
            <p:nvPr/>
          </p:nvSpPr>
          <p:spPr bwMode="auto">
            <a:xfrm>
              <a:off x="3213420" y="3495167"/>
              <a:ext cx="164620" cy="165358"/>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手繪多邊形 13"/>
          <p:cNvSpPr>
            <a:spLocks/>
          </p:cNvSpPr>
          <p:nvPr/>
        </p:nvSpPr>
        <p:spPr bwMode="auto">
          <a:xfrm rot="10800000" flipV="1">
            <a:off x="605198" y="2294415"/>
            <a:ext cx="524450" cy="96863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15" name="群組 14"/>
          <p:cNvGrpSpPr/>
          <p:nvPr/>
        </p:nvGrpSpPr>
        <p:grpSpPr>
          <a:xfrm>
            <a:off x="463818" y="4523108"/>
            <a:ext cx="807208" cy="803850"/>
            <a:chOff x="5577525" y="4390660"/>
            <a:chExt cx="469782" cy="467828"/>
          </a:xfrm>
          <a:solidFill>
            <a:schemeClr val="accent3"/>
          </a:solidFill>
        </p:grpSpPr>
        <p:sp>
          <p:nvSpPr>
            <p:cNvPr id="24" name="手繪多邊形 23"/>
            <p:cNvSpPr>
              <a:spLocks/>
            </p:cNvSpPr>
            <p:nvPr/>
          </p:nvSpPr>
          <p:spPr bwMode="auto">
            <a:xfrm>
              <a:off x="5577525" y="4500533"/>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92"/>
            <p:cNvSpPr>
              <a:spLocks/>
            </p:cNvSpPr>
            <p:nvPr/>
          </p:nvSpPr>
          <p:spPr bwMode="auto">
            <a:xfrm>
              <a:off x="5615327" y="4390660"/>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93"/>
            <p:cNvSpPr>
              <a:spLocks/>
            </p:cNvSpPr>
            <p:nvPr/>
          </p:nvSpPr>
          <p:spPr bwMode="auto">
            <a:xfrm>
              <a:off x="5935661" y="4390660"/>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4"/>
            <p:cNvSpPr>
              <a:spLocks/>
            </p:cNvSpPr>
            <p:nvPr/>
          </p:nvSpPr>
          <p:spPr bwMode="auto">
            <a:xfrm>
              <a:off x="5675635" y="4429991"/>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5"/>
            <p:cNvSpPr>
              <a:spLocks/>
            </p:cNvSpPr>
            <p:nvPr/>
          </p:nvSpPr>
          <p:spPr bwMode="auto">
            <a:xfrm>
              <a:off x="5895017" y="4431522"/>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6"/>
            <p:cNvSpPr>
              <a:spLocks/>
            </p:cNvSpPr>
            <p:nvPr/>
          </p:nvSpPr>
          <p:spPr bwMode="auto">
            <a:xfrm>
              <a:off x="5732229" y="4469542"/>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7"/>
            <p:cNvSpPr>
              <a:spLocks/>
            </p:cNvSpPr>
            <p:nvPr/>
          </p:nvSpPr>
          <p:spPr bwMode="auto">
            <a:xfrm>
              <a:off x="5855686" y="4471290"/>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手繪多邊形 15"/>
          <p:cNvSpPr>
            <a:spLocks/>
          </p:cNvSpPr>
          <p:nvPr/>
        </p:nvSpPr>
        <p:spPr bwMode="auto">
          <a:xfrm>
            <a:off x="4871886" y="4637408"/>
            <a:ext cx="779472" cy="575250"/>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7" name="文字方塊 41"/>
          <p:cNvSpPr txBox="1"/>
          <p:nvPr/>
        </p:nvSpPr>
        <p:spPr>
          <a:xfrm>
            <a:off x="1650346" y="2701007"/>
            <a:ext cx="284610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The </a:t>
            </a:r>
            <a:r>
              <a:rPr lang="en-US" altLang="zh-TW" sz="1400" dirty="0"/>
              <a:t>quick brown fox jumps over the lazy dog. </a:t>
            </a:r>
          </a:p>
        </p:txBody>
      </p:sp>
      <p:sp>
        <p:nvSpPr>
          <p:cNvPr id="18" name="六邊形 17"/>
          <p:cNvSpPr/>
          <p:nvPr/>
        </p:nvSpPr>
        <p:spPr>
          <a:xfrm>
            <a:off x="4528845" y="2164658"/>
            <a:ext cx="1465556" cy="1228151"/>
          </a:xfrm>
          <a:prstGeom prst="hexagon">
            <a:avLst/>
          </a:pr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文字方塊 45"/>
          <p:cNvSpPr txBox="1"/>
          <p:nvPr/>
        </p:nvSpPr>
        <p:spPr>
          <a:xfrm>
            <a:off x="6044546" y="2701007"/>
            <a:ext cx="284610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The </a:t>
            </a:r>
            <a:r>
              <a:rPr lang="en-US" altLang="zh-TW" sz="1400" dirty="0"/>
              <a:t>quick brown fox jumps over the lazy dog. </a:t>
            </a:r>
          </a:p>
        </p:txBody>
      </p:sp>
      <p:sp>
        <p:nvSpPr>
          <p:cNvPr id="20" name="六邊形 19"/>
          <p:cNvSpPr/>
          <p:nvPr/>
        </p:nvSpPr>
        <p:spPr>
          <a:xfrm>
            <a:off x="134645" y="4310958"/>
            <a:ext cx="1465556" cy="1228151"/>
          </a:xfrm>
          <a:prstGeom prst="hexagon">
            <a:avLst/>
          </a:prstGeom>
          <a:no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文字方塊 53"/>
          <p:cNvSpPr txBox="1"/>
          <p:nvPr/>
        </p:nvSpPr>
        <p:spPr>
          <a:xfrm>
            <a:off x="1650346" y="4847307"/>
            <a:ext cx="284610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The </a:t>
            </a:r>
            <a:r>
              <a:rPr lang="en-US" altLang="zh-TW" sz="1400" dirty="0"/>
              <a:t>quick brown fox jumps over the lazy dog. </a:t>
            </a:r>
          </a:p>
        </p:txBody>
      </p:sp>
      <p:sp>
        <p:nvSpPr>
          <p:cNvPr id="22" name="六邊形 21"/>
          <p:cNvSpPr/>
          <p:nvPr/>
        </p:nvSpPr>
        <p:spPr>
          <a:xfrm>
            <a:off x="4528845" y="4310958"/>
            <a:ext cx="1465556" cy="1228151"/>
          </a:xfrm>
          <a:prstGeom prst="hexagon">
            <a:avLst/>
          </a:prstGeom>
          <a:no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文字方塊 55"/>
          <p:cNvSpPr txBox="1"/>
          <p:nvPr/>
        </p:nvSpPr>
        <p:spPr>
          <a:xfrm>
            <a:off x="6044546" y="4847307"/>
            <a:ext cx="284610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The </a:t>
            </a:r>
            <a:r>
              <a:rPr lang="en-US" altLang="zh-TW" sz="1400" dirty="0"/>
              <a:t>quick brown fox jumps over the lazy dog. </a:t>
            </a:r>
          </a:p>
        </p:txBody>
      </p:sp>
    </p:spTree>
    <p:extLst>
      <p:ext uri="{BB962C8B-B14F-4D97-AF65-F5344CB8AC3E}">
        <p14:creationId xmlns:p14="http://schemas.microsoft.com/office/powerpoint/2010/main" val="4158638367"/>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圖片版面配置區 1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7099300" y="0"/>
            <a:ext cx="2044700" cy="6858000"/>
          </a:xfrm>
          <a:custGeom>
            <a:avLst/>
            <a:gdLst>
              <a:gd name="connsiteX0" fmla="*/ 0 w 2044700"/>
              <a:gd name="connsiteY0" fmla="*/ 0 h 6858000"/>
              <a:gd name="connsiteX1" fmla="*/ 2044700 w 2044700"/>
              <a:gd name="connsiteY1" fmla="*/ 0 h 6858000"/>
              <a:gd name="connsiteX2" fmla="*/ 2044700 w 2044700"/>
              <a:gd name="connsiteY2" fmla="*/ 6858000 h 6858000"/>
              <a:gd name="connsiteX3" fmla="*/ 0 w 2044700"/>
              <a:gd name="connsiteY3" fmla="*/ 6858000 h 6858000"/>
              <a:gd name="connsiteX4" fmla="*/ 0 w 2044700"/>
              <a:gd name="connsiteY4" fmla="*/ 4504266 h 6858000"/>
              <a:gd name="connsiteX5" fmla="*/ 687683 w 2044700"/>
              <a:gd name="connsiteY5" fmla="*/ 4504266 h 6858000"/>
              <a:gd name="connsiteX6" fmla="*/ 1238327 w 2044700"/>
              <a:gd name="connsiteY6" fmla="*/ 3429000 h 6858000"/>
              <a:gd name="connsiteX7" fmla="*/ 687683 w 2044700"/>
              <a:gd name="connsiteY7" fmla="*/ 2353734 h 6858000"/>
              <a:gd name="connsiteX8" fmla="*/ 0 w 2044700"/>
              <a:gd name="connsiteY8" fmla="*/ 235373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4700" h="6858000">
                <a:moveTo>
                  <a:pt x="0" y="0"/>
                </a:moveTo>
                <a:lnTo>
                  <a:pt x="2044700" y="0"/>
                </a:lnTo>
                <a:lnTo>
                  <a:pt x="2044700" y="6858000"/>
                </a:lnTo>
                <a:lnTo>
                  <a:pt x="0" y="6858000"/>
                </a:lnTo>
                <a:lnTo>
                  <a:pt x="0" y="4504266"/>
                </a:lnTo>
                <a:lnTo>
                  <a:pt x="687683" y="4504266"/>
                </a:lnTo>
                <a:lnTo>
                  <a:pt x="1238327" y="3429000"/>
                </a:lnTo>
                <a:lnTo>
                  <a:pt x="687683" y="2353734"/>
                </a:lnTo>
                <a:lnTo>
                  <a:pt x="0" y="2353734"/>
                </a:lnTo>
                <a:close/>
              </a:path>
            </a:pathLst>
          </a:custGeom>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161</a:t>
            </a:fld>
            <a:endParaRPr lang="zh-TW" altLang="en-US"/>
          </a:p>
        </p:txBody>
      </p:sp>
      <p:sp>
        <p:nvSpPr>
          <p:cNvPr id="6" name="矩形 5"/>
          <p:cNvSpPr/>
          <p:nvPr/>
        </p:nvSpPr>
        <p:spPr>
          <a:xfrm>
            <a:off x="666320"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160</a:t>
            </a:r>
            <a:endParaRPr lang="zh-TW" altLang="en-US" sz="3200" b="1" spc="-150" dirty="0">
              <a:solidFill>
                <a:schemeClr val="bg1">
                  <a:lumMod val="50000"/>
                </a:schemeClr>
              </a:solidFill>
            </a:endParaRPr>
          </a:p>
        </p:txBody>
      </p:sp>
      <p:sp>
        <p:nvSpPr>
          <p:cNvPr id="7" name="矩形 6"/>
          <p:cNvSpPr/>
          <p:nvPr/>
        </p:nvSpPr>
        <p:spPr>
          <a:xfrm>
            <a:off x="1968781"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941628" y="1506309"/>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手繪多邊形 11"/>
          <p:cNvSpPr/>
          <p:nvPr/>
        </p:nvSpPr>
        <p:spPr>
          <a:xfrm>
            <a:off x="1845143" y="2964995"/>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手繪多邊形 12"/>
          <p:cNvSpPr/>
          <p:nvPr/>
        </p:nvSpPr>
        <p:spPr>
          <a:xfrm>
            <a:off x="941628" y="4423681"/>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手繪多邊形 13"/>
          <p:cNvSpPr/>
          <p:nvPr/>
        </p:nvSpPr>
        <p:spPr>
          <a:xfrm>
            <a:off x="3563731" y="2964995"/>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矩形 9"/>
          <p:cNvSpPr/>
          <p:nvPr/>
        </p:nvSpPr>
        <p:spPr>
          <a:xfrm>
            <a:off x="1157220" y="1939896"/>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1157220" y="488127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2060735" y="340261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3779323" y="340261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pic>
        <p:nvPicPr>
          <p:cNvPr id="19" name="圖片版面配置區 14"/>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6005264" y="2460600"/>
            <a:ext cx="2210400" cy="1936800"/>
          </a:xfrm>
          <a:prstGeom prst="hexagon">
            <a:avLst>
              <a:gd name="adj" fmla="val 25605"/>
              <a:gd name="vf" fmla="val 115470"/>
            </a:avLst>
          </a:prstGeom>
        </p:spPr>
      </p:pic>
      <p:sp>
        <p:nvSpPr>
          <p:cNvPr id="20" name="矩形 19"/>
          <p:cNvSpPr/>
          <p:nvPr/>
        </p:nvSpPr>
        <p:spPr>
          <a:xfrm>
            <a:off x="3037117" y="1695925"/>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1" name="矩形 20"/>
          <p:cNvSpPr/>
          <p:nvPr/>
        </p:nvSpPr>
        <p:spPr>
          <a:xfrm>
            <a:off x="3037117" y="52288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959777376"/>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261257" y="2618079"/>
            <a:ext cx="2664762" cy="2340299"/>
            <a:chOff x="576944" y="2618079"/>
            <a:chExt cx="2769446" cy="2340299"/>
          </a:xfrm>
        </p:grpSpPr>
        <p:sp>
          <p:nvSpPr>
            <p:cNvPr id="8" name="六邊形 7"/>
            <p:cNvSpPr/>
            <p:nvPr/>
          </p:nvSpPr>
          <p:spPr>
            <a:xfrm>
              <a:off x="576944" y="2618079"/>
              <a:ext cx="2769446" cy="2340299"/>
            </a:xfrm>
            <a:prstGeom prst="hexagon">
              <a:avLst/>
            </a:prstGeom>
            <a:noFill/>
            <a:ln w="1016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9" name="直線接點 8"/>
            <p:cNvCxnSpPr/>
            <p:nvPr/>
          </p:nvCxnSpPr>
          <p:spPr>
            <a:xfrm>
              <a:off x="971540" y="3788228"/>
              <a:ext cx="1980253"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4" name="Text Box 9"/>
            <p:cNvSpPr txBox="1">
              <a:spLocks noChangeArrowheads="1"/>
            </p:cNvSpPr>
            <p:nvPr/>
          </p:nvSpPr>
          <p:spPr bwMode="auto">
            <a:xfrm>
              <a:off x="1066102" y="2971437"/>
              <a:ext cx="1785256"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sz="4800" b="1" dirty="0">
                  <a:latin typeface="Arial" pitchFamily="34" charset="0"/>
                  <a:ea typeface="微軟正黑體" pitchFamily="34" charset="-120"/>
                  <a:cs typeface="新細明體" pitchFamily="18" charset="-120"/>
                </a:rPr>
                <a:t>+8.1</a:t>
              </a:r>
              <a:r>
                <a:rPr kumimoji="1" lang="en-US" altLang="zh-TW" sz="2400" b="1" dirty="0">
                  <a:latin typeface="Arial" pitchFamily="34" charset="0"/>
                  <a:ea typeface="微軟正黑體" pitchFamily="34" charset="-120"/>
                  <a:cs typeface="新細明體" pitchFamily="18" charset="-120"/>
                </a:rPr>
                <a:t>%</a:t>
              </a:r>
            </a:p>
          </p:txBody>
        </p:sp>
        <p:sp>
          <p:nvSpPr>
            <p:cNvPr id="17" name="矩形 16"/>
            <p:cNvSpPr/>
            <p:nvPr/>
          </p:nvSpPr>
          <p:spPr>
            <a:xfrm>
              <a:off x="1085328" y="3801958"/>
              <a:ext cx="1747091"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kumimoji="1" lang="en-US" altLang="zh-TW" dirty="0">
                  <a:solidFill>
                    <a:schemeClr val="bg1">
                      <a:lumMod val="65000"/>
                    </a:schemeClr>
                  </a:solidFill>
                  <a:latin typeface="Arial" pitchFamily="34" charset="0"/>
                  <a:ea typeface="微軟正黑體" pitchFamily="34" charset="-120"/>
                  <a:cs typeface="新細明體" pitchFamily="18" charset="-120"/>
                </a:rPr>
                <a:t>Increase income </a:t>
              </a:r>
            </a:p>
          </p:txBody>
        </p:sp>
      </p:grpSp>
      <p:grpSp>
        <p:nvGrpSpPr>
          <p:cNvPr id="3" name="群組 2"/>
          <p:cNvGrpSpPr/>
          <p:nvPr/>
        </p:nvGrpSpPr>
        <p:grpSpPr>
          <a:xfrm>
            <a:off x="3239619" y="2618079"/>
            <a:ext cx="2664762" cy="2340299"/>
            <a:chOff x="3142978" y="2618079"/>
            <a:chExt cx="2769446" cy="2340299"/>
          </a:xfrm>
        </p:grpSpPr>
        <p:sp>
          <p:nvSpPr>
            <p:cNvPr id="10" name="六邊形 9"/>
            <p:cNvSpPr/>
            <p:nvPr/>
          </p:nvSpPr>
          <p:spPr>
            <a:xfrm>
              <a:off x="3142978" y="2618079"/>
              <a:ext cx="2769446" cy="2340299"/>
            </a:xfrm>
            <a:prstGeom prst="hexagon">
              <a:avLst/>
            </a:prstGeom>
            <a:noFill/>
            <a:ln w="1016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1" name="直線接點 10"/>
            <p:cNvCxnSpPr/>
            <p:nvPr/>
          </p:nvCxnSpPr>
          <p:spPr>
            <a:xfrm>
              <a:off x="3537574" y="3788228"/>
              <a:ext cx="198025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ext Box 9"/>
            <p:cNvSpPr txBox="1">
              <a:spLocks noChangeArrowheads="1"/>
            </p:cNvSpPr>
            <p:nvPr/>
          </p:nvSpPr>
          <p:spPr bwMode="auto">
            <a:xfrm>
              <a:off x="3540838" y="2971437"/>
              <a:ext cx="1976989"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sz="4800" b="1" dirty="0">
                  <a:latin typeface="Arial" pitchFamily="34" charset="0"/>
                  <a:ea typeface="微軟正黑體" pitchFamily="34" charset="-120"/>
                  <a:cs typeface="新細明體" pitchFamily="18" charset="-120"/>
                </a:rPr>
                <a:t>+10.7</a:t>
              </a:r>
              <a:r>
                <a:rPr kumimoji="1" lang="en-US" altLang="zh-TW" sz="2400" b="1" dirty="0">
                  <a:latin typeface="Arial" pitchFamily="34" charset="0"/>
                  <a:ea typeface="微軟正黑體" pitchFamily="34" charset="-120"/>
                  <a:cs typeface="新細明體" pitchFamily="18" charset="-120"/>
                </a:rPr>
                <a:t>%</a:t>
              </a:r>
            </a:p>
          </p:txBody>
        </p:sp>
        <p:sp>
          <p:nvSpPr>
            <p:cNvPr id="18" name="矩形 17"/>
            <p:cNvSpPr/>
            <p:nvPr/>
          </p:nvSpPr>
          <p:spPr>
            <a:xfrm>
              <a:off x="3665323" y="3801958"/>
              <a:ext cx="1747091"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dirty="0" smtClean="0">
                  <a:solidFill>
                    <a:schemeClr val="bg1">
                      <a:lumMod val="65000"/>
                    </a:schemeClr>
                  </a:solidFill>
                  <a:latin typeface="Arial" pitchFamily="34" charset="0"/>
                  <a:ea typeface="微軟正黑體" pitchFamily="34" charset="-120"/>
                  <a:cs typeface="新細明體" pitchFamily="18" charset="-120"/>
                </a:rPr>
                <a:t>Increase </a:t>
              </a:r>
              <a:r>
                <a:rPr kumimoji="1" lang="en-US" altLang="zh-TW" dirty="0">
                  <a:solidFill>
                    <a:schemeClr val="bg1">
                      <a:lumMod val="65000"/>
                    </a:schemeClr>
                  </a:solidFill>
                  <a:latin typeface="Arial" pitchFamily="34" charset="0"/>
                  <a:ea typeface="微軟正黑體" pitchFamily="34" charset="-120"/>
                  <a:cs typeface="新細明體" pitchFamily="18" charset="-120"/>
                </a:rPr>
                <a:t>in </a:t>
              </a:r>
              <a:r>
                <a:rPr kumimoji="1" lang="en-US" altLang="zh-TW" dirty="0" smtClean="0">
                  <a:solidFill>
                    <a:schemeClr val="bg1">
                      <a:lumMod val="65000"/>
                    </a:schemeClr>
                  </a:solidFill>
                  <a:latin typeface="Arial" pitchFamily="34" charset="0"/>
                  <a:ea typeface="微軟正黑體" pitchFamily="34" charset="-120"/>
                  <a:cs typeface="新細明體" pitchFamily="18" charset="-120"/>
                </a:rPr>
                <a:t/>
              </a:r>
              <a:br>
                <a:rPr kumimoji="1" lang="en-US" altLang="zh-TW" dirty="0" smtClean="0">
                  <a:solidFill>
                    <a:schemeClr val="bg1">
                      <a:lumMod val="65000"/>
                    </a:schemeClr>
                  </a:solidFill>
                  <a:latin typeface="Arial" pitchFamily="34" charset="0"/>
                  <a:ea typeface="微軟正黑體" pitchFamily="34" charset="-120"/>
                  <a:cs typeface="新細明體" pitchFamily="18" charset="-120"/>
                </a:rPr>
              </a:br>
              <a:r>
                <a:rPr kumimoji="1" lang="en-US" altLang="zh-TW" dirty="0" smtClean="0">
                  <a:solidFill>
                    <a:schemeClr val="bg1">
                      <a:lumMod val="65000"/>
                    </a:schemeClr>
                  </a:solidFill>
                  <a:latin typeface="Arial" pitchFamily="34" charset="0"/>
                  <a:ea typeface="微軟正黑體" pitchFamily="34" charset="-120"/>
                  <a:cs typeface="新細明體" pitchFamily="18" charset="-120"/>
                </a:rPr>
                <a:t>sales revenue </a:t>
              </a:r>
              <a:endParaRPr kumimoji="1" lang="zh-TW" altLang="zh-TW" sz="2000" dirty="0">
                <a:solidFill>
                  <a:schemeClr val="bg1">
                    <a:lumMod val="65000"/>
                  </a:schemeClr>
                </a:solidFill>
                <a:latin typeface="Arial" pitchFamily="34" charset="0"/>
                <a:ea typeface="新細明體" pitchFamily="18" charset="-120"/>
                <a:cs typeface="新細明體" pitchFamily="18" charset="-120"/>
              </a:endParaRPr>
            </a:p>
          </p:txBody>
        </p:sp>
      </p:grpSp>
      <p:grpSp>
        <p:nvGrpSpPr>
          <p:cNvPr id="20" name="群組 19"/>
          <p:cNvGrpSpPr/>
          <p:nvPr/>
        </p:nvGrpSpPr>
        <p:grpSpPr>
          <a:xfrm>
            <a:off x="6217981" y="2618079"/>
            <a:ext cx="2664762" cy="2340299"/>
            <a:chOff x="5797611" y="2618079"/>
            <a:chExt cx="2769446" cy="2340299"/>
          </a:xfrm>
        </p:grpSpPr>
        <p:sp>
          <p:nvSpPr>
            <p:cNvPr id="12" name="六邊形 11"/>
            <p:cNvSpPr/>
            <p:nvPr/>
          </p:nvSpPr>
          <p:spPr>
            <a:xfrm>
              <a:off x="5797611" y="2618079"/>
              <a:ext cx="2769446" cy="2340299"/>
            </a:xfrm>
            <a:prstGeom prst="hexagon">
              <a:avLst/>
            </a:prstGeom>
            <a:noFill/>
            <a:ln w="1016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3" name="直線接點 12"/>
            <p:cNvCxnSpPr/>
            <p:nvPr/>
          </p:nvCxnSpPr>
          <p:spPr>
            <a:xfrm>
              <a:off x="6192207" y="3788228"/>
              <a:ext cx="1980253"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6" name="Text Box 9"/>
            <p:cNvSpPr txBox="1">
              <a:spLocks noChangeArrowheads="1"/>
            </p:cNvSpPr>
            <p:nvPr/>
          </p:nvSpPr>
          <p:spPr bwMode="auto">
            <a:xfrm>
              <a:off x="6182957" y="2971437"/>
              <a:ext cx="1939491"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sz="4800" b="1" dirty="0">
                  <a:latin typeface="Arial" pitchFamily="34" charset="0"/>
                  <a:ea typeface="微軟正黑體" pitchFamily="34" charset="-120"/>
                  <a:cs typeface="新細明體" pitchFamily="18" charset="-120"/>
                </a:rPr>
                <a:t>+32.5</a:t>
              </a:r>
              <a:r>
                <a:rPr kumimoji="1" lang="en-US" altLang="zh-TW" sz="2400" b="1" dirty="0">
                  <a:latin typeface="Arial" pitchFamily="34" charset="0"/>
                  <a:ea typeface="微軟正黑體" pitchFamily="34" charset="-120"/>
                  <a:cs typeface="新細明體" pitchFamily="18" charset="-120"/>
                </a:rPr>
                <a:t>%</a:t>
              </a:r>
            </a:p>
          </p:txBody>
        </p:sp>
        <p:sp>
          <p:nvSpPr>
            <p:cNvPr id="19" name="矩形 18"/>
            <p:cNvSpPr/>
            <p:nvPr/>
          </p:nvSpPr>
          <p:spPr>
            <a:xfrm>
              <a:off x="6275800" y="3801958"/>
              <a:ext cx="1836557"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dirty="0">
                  <a:solidFill>
                    <a:schemeClr val="bg1">
                      <a:lumMod val="65000"/>
                    </a:schemeClr>
                  </a:solidFill>
                  <a:latin typeface="Arial" pitchFamily="34" charset="0"/>
                  <a:ea typeface="微軟正黑體" pitchFamily="34" charset="-120"/>
                  <a:cs typeface="新細明體" pitchFamily="18" charset="-120"/>
                </a:rPr>
                <a:t>Increase in current </a:t>
              </a:r>
              <a:r>
                <a:rPr kumimoji="1" lang="en-US" altLang="zh-TW" dirty="0" smtClean="0">
                  <a:solidFill>
                    <a:schemeClr val="bg1">
                      <a:lumMod val="65000"/>
                    </a:schemeClr>
                  </a:solidFill>
                  <a:latin typeface="Arial" pitchFamily="34" charset="0"/>
                  <a:ea typeface="微軟正黑體" pitchFamily="34" charset="-120"/>
                  <a:cs typeface="新細明體" pitchFamily="18" charset="-120"/>
                </a:rPr>
                <a:t>assets</a:t>
              </a:r>
              <a:endParaRPr kumimoji="1" lang="zh-TW" altLang="zh-TW" sz="2000" dirty="0">
                <a:solidFill>
                  <a:schemeClr val="bg1">
                    <a:lumMod val="65000"/>
                  </a:schemeClr>
                </a:solidFill>
                <a:latin typeface="Arial" pitchFamily="34" charset="0"/>
                <a:ea typeface="新細明體" pitchFamily="18" charset="-120"/>
                <a:cs typeface="新細明體" pitchFamily="18" charset="-120"/>
              </a:endParaRPr>
            </a:p>
          </p:txBody>
        </p:sp>
      </p:grpSp>
    </p:spTree>
    <p:extLst>
      <p:ext uri="{BB962C8B-B14F-4D97-AF65-F5344CB8AC3E}">
        <p14:creationId xmlns:p14="http://schemas.microsoft.com/office/powerpoint/2010/main" val="697210175"/>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圓角矩形 8"/>
          <p:cNvSpPr/>
          <p:nvPr/>
        </p:nvSpPr>
        <p:spPr>
          <a:xfrm>
            <a:off x="550376" y="3952900"/>
            <a:ext cx="7740989" cy="180023"/>
          </a:xfrm>
          <a:prstGeom prst="roundRect">
            <a:avLst>
              <a:gd name="adj" fmla="val 50000"/>
            </a:avLst>
          </a:pr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矩形 9"/>
          <p:cNvSpPr/>
          <p:nvPr/>
        </p:nvSpPr>
        <p:spPr>
          <a:xfrm>
            <a:off x="1000434" y="4160434"/>
            <a:ext cx="1556570"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rgbClr val="7F7F7F"/>
                </a:solidFill>
              </a:rPr>
              <a:t>Suppose I'm different from the world, then just let me be </a:t>
            </a:r>
            <a:r>
              <a:rPr lang="en-US" altLang="zh-TW" sz="1200" dirty="0" smtClean="0">
                <a:solidFill>
                  <a:srgbClr val="7F7F7F"/>
                </a:solidFill>
              </a:rPr>
              <a:t>different.</a:t>
            </a:r>
            <a:endParaRPr lang="en-US" altLang="zh-TW" sz="1200" dirty="0">
              <a:solidFill>
                <a:srgbClr val="7F7F7F"/>
              </a:solidFill>
            </a:endParaRPr>
          </a:p>
        </p:txBody>
      </p:sp>
      <p:cxnSp>
        <p:nvCxnSpPr>
          <p:cNvPr id="11" name="直線接點 10"/>
          <p:cNvCxnSpPr/>
          <p:nvPr/>
        </p:nvCxnSpPr>
        <p:spPr>
          <a:xfrm>
            <a:off x="1000434" y="3322820"/>
            <a:ext cx="0" cy="2219739"/>
          </a:xfrm>
          <a:prstGeom prst="line">
            <a:avLst/>
          </a:prstGeom>
          <a:ln w="25400">
            <a:solidFill>
              <a:schemeClr val="accent2"/>
            </a:solidFill>
            <a:tailEnd type="oval" w="lg" len="lg"/>
          </a:ln>
        </p:spPr>
        <p:style>
          <a:lnRef idx="1">
            <a:schemeClr val="accent1"/>
          </a:lnRef>
          <a:fillRef idx="0">
            <a:schemeClr val="accent1"/>
          </a:fillRef>
          <a:effectRef idx="0">
            <a:schemeClr val="accent1"/>
          </a:effectRef>
          <a:fontRef idx="minor">
            <a:schemeClr val="tx1"/>
          </a:fontRef>
        </p:style>
      </p:cxnSp>
      <p:grpSp>
        <p:nvGrpSpPr>
          <p:cNvPr id="2" name="群組 1"/>
          <p:cNvGrpSpPr/>
          <p:nvPr/>
        </p:nvGrpSpPr>
        <p:grpSpPr>
          <a:xfrm>
            <a:off x="455096" y="2422705"/>
            <a:ext cx="1090676" cy="900115"/>
            <a:chOff x="463290" y="2705734"/>
            <a:chExt cx="900115" cy="900115"/>
          </a:xfrm>
        </p:grpSpPr>
        <p:sp>
          <p:nvSpPr>
            <p:cNvPr id="12" name="橢圓 11"/>
            <p:cNvSpPr/>
            <p:nvPr/>
          </p:nvSpPr>
          <p:spPr>
            <a:xfrm>
              <a:off x="463290" y="2705734"/>
              <a:ext cx="900115" cy="900115"/>
            </a:xfrm>
            <a:prstGeom prst="hexagon">
              <a:avLst/>
            </a:prstGeom>
            <a:solidFill>
              <a:schemeClr val="accent2"/>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sz="1400"/>
            </a:p>
          </p:txBody>
        </p:sp>
        <p:sp>
          <p:nvSpPr>
            <p:cNvPr id="13" name="文字方塊 6"/>
            <p:cNvSpPr txBox="1"/>
            <p:nvPr/>
          </p:nvSpPr>
          <p:spPr>
            <a:xfrm>
              <a:off x="463290" y="2881435"/>
              <a:ext cx="900115" cy="548714"/>
            </a:xfrm>
            <a:prstGeom prst="hexagon">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pPr>
              <a:r>
                <a:rPr lang="en-US" altLang="zh-TW" dirty="0" smtClean="0">
                  <a:solidFill>
                    <a:schemeClr val="bg1"/>
                  </a:solidFill>
                </a:rPr>
                <a:t>2014</a:t>
              </a:r>
              <a:endParaRPr lang="zh-TW" altLang="en-US" dirty="0" smtClean="0">
                <a:solidFill>
                  <a:schemeClr val="bg1"/>
                </a:solidFill>
              </a:endParaRPr>
            </a:p>
          </p:txBody>
        </p:sp>
      </p:grpSp>
      <p:sp>
        <p:nvSpPr>
          <p:cNvPr id="14" name="矩形 13"/>
          <p:cNvSpPr/>
          <p:nvPr/>
        </p:nvSpPr>
        <p:spPr>
          <a:xfrm>
            <a:off x="3007062" y="4160434"/>
            <a:ext cx="1556570"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rgbClr val="7F7F7F"/>
                </a:solidFill>
              </a:rPr>
              <a:t>Suppose I'm different from the world, then just let me be </a:t>
            </a:r>
            <a:r>
              <a:rPr lang="en-US" altLang="zh-TW" sz="1200" dirty="0" smtClean="0">
                <a:solidFill>
                  <a:srgbClr val="7F7F7F"/>
                </a:solidFill>
              </a:rPr>
              <a:t>different.</a:t>
            </a:r>
            <a:endParaRPr lang="en-US" altLang="zh-TW" sz="1200" dirty="0">
              <a:solidFill>
                <a:srgbClr val="7F7F7F"/>
              </a:solidFill>
            </a:endParaRPr>
          </a:p>
        </p:txBody>
      </p:sp>
      <p:cxnSp>
        <p:nvCxnSpPr>
          <p:cNvPr id="15" name="直線接點 14"/>
          <p:cNvCxnSpPr/>
          <p:nvPr/>
        </p:nvCxnSpPr>
        <p:spPr>
          <a:xfrm>
            <a:off x="3007062" y="3322820"/>
            <a:ext cx="0" cy="2219739"/>
          </a:xfrm>
          <a:prstGeom prst="line">
            <a:avLst/>
          </a:prstGeom>
          <a:ln w="25400">
            <a:solidFill>
              <a:schemeClr val="accent3"/>
            </a:solidFill>
            <a:tailEnd type="oval" w="lg" len="lg"/>
          </a:ln>
        </p:spPr>
        <p:style>
          <a:lnRef idx="1">
            <a:schemeClr val="accent1"/>
          </a:lnRef>
          <a:fillRef idx="0">
            <a:schemeClr val="accent1"/>
          </a:fillRef>
          <a:effectRef idx="0">
            <a:schemeClr val="accent1"/>
          </a:effectRef>
          <a:fontRef idx="minor">
            <a:schemeClr val="tx1"/>
          </a:fontRef>
        </p:style>
      </p:cxnSp>
      <p:grpSp>
        <p:nvGrpSpPr>
          <p:cNvPr id="3" name="群組 2"/>
          <p:cNvGrpSpPr/>
          <p:nvPr/>
        </p:nvGrpSpPr>
        <p:grpSpPr>
          <a:xfrm>
            <a:off x="2461724" y="2422705"/>
            <a:ext cx="1090676" cy="900115"/>
            <a:chOff x="2469918" y="2705734"/>
            <a:chExt cx="900115" cy="900115"/>
          </a:xfrm>
        </p:grpSpPr>
        <p:sp>
          <p:nvSpPr>
            <p:cNvPr id="16" name="橢圓 15"/>
            <p:cNvSpPr/>
            <p:nvPr/>
          </p:nvSpPr>
          <p:spPr>
            <a:xfrm>
              <a:off x="2469918" y="2705734"/>
              <a:ext cx="900115" cy="900115"/>
            </a:xfrm>
            <a:prstGeom prst="hexagon">
              <a:avLst/>
            </a:prstGeom>
            <a:solidFill>
              <a:schemeClr val="accent3"/>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sz="1400"/>
            </a:p>
          </p:txBody>
        </p:sp>
        <p:sp>
          <p:nvSpPr>
            <p:cNvPr id="17" name="文字方塊 16"/>
            <p:cNvSpPr txBox="1"/>
            <p:nvPr/>
          </p:nvSpPr>
          <p:spPr>
            <a:xfrm>
              <a:off x="2469918" y="2881435"/>
              <a:ext cx="900115" cy="548714"/>
            </a:xfrm>
            <a:prstGeom prst="hexagon">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pPr>
              <a:r>
                <a:rPr lang="en-US" altLang="zh-TW" dirty="0" smtClean="0">
                  <a:solidFill>
                    <a:schemeClr val="bg1"/>
                  </a:solidFill>
                </a:rPr>
                <a:t>2015</a:t>
              </a:r>
              <a:endParaRPr lang="zh-TW" altLang="en-US" dirty="0" smtClean="0">
                <a:solidFill>
                  <a:schemeClr val="bg1"/>
                </a:solidFill>
              </a:endParaRPr>
            </a:p>
          </p:txBody>
        </p:sp>
      </p:grpSp>
      <p:cxnSp>
        <p:nvCxnSpPr>
          <p:cNvPr id="18" name="直線接點 17"/>
          <p:cNvCxnSpPr/>
          <p:nvPr/>
        </p:nvCxnSpPr>
        <p:spPr>
          <a:xfrm>
            <a:off x="5013690" y="3322820"/>
            <a:ext cx="0" cy="2219739"/>
          </a:xfrm>
          <a:prstGeom prst="line">
            <a:avLst/>
          </a:prstGeom>
          <a:ln w="25400">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grpSp>
        <p:nvGrpSpPr>
          <p:cNvPr id="26" name="群組 25"/>
          <p:cNvGrpSpPr/>
          <p:nvPr/>
        </p:nvGrpSpPr>
        <p:grpSpPr>
          <a:xfrm>
            <a:off x="4468352" y="2422705"/>
            <a:ext cx="1090676" cy="900115"/>
            <a:chOff x="4476546" y="2705734"/>
            <a:chExt cx="900115" cy="900115"/>
          </a:xfrm>
        </p:grpSpPr>
        <p:sp>
          <p:nvSpPr>
            <p:cNvPr id="19" name="橢圓 18"/>
            <p:cNvSpPr/>
            <p:nvPr/>
          </p:nvSpPr>
          <p:spPr>
            <a:xfrm>
              <a:off x="4476546" y="2705734"/>
              <a:ext cx="900115" cy="900115"/>
            </a:xfrm>
            <a:prstGeom prst="hexagon">
              <a:avLst/>
            </a:prstGeom>
            <a:solidFill>
              <a:schemeClr val="accent4"/>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sz="1400"/>
            </a:p>
          </p:txBody>
        </p:sp>
        <p:sp>
          <p:nvSpPr>
            <p:cNvPr id="20" name="文字方塊 21"/>
            <p:cNvSpPr txBox="1"/>
            <p:nvPr/>
          </p:nvSpPr>
          <p:spPr>
            <a:xfrm>
              <a:off x="4476546" y="2881435"/>
              <a:ext cx="900115" cy="548714"/>
            </a:xfrm>
            <a:prstGeom prst="hexagon">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pPr>
              <a:r>
                <a:rPr lang="en-US" altLang="zh-TW" dirty="0" smtClean="0">
                  <a:solidFill>
                    <a:schemeClr val="bg1"/>
                  </a:solidFill>
                </a:rPr>
                <a:t>2016</a:t>
              </a:r>
              <a:endParaRPr lang="zh-TW" altLang="en-US" dirty="0" smtClean="0">
                <a:solidFill>
                  <a:schemeClr val="bg1"/>
                </a:solidFill>
              </a:endParaRPr>
            </a:p>
          </p:txBody>
        </p:sp>
      </p:grpSp>
      <p:sp>
        <p:nvSpPr>
          <p:cNvPr id="21" name="矩形 20"/>
          <p:cNvSpPr/>
          <p:nvPr/>
        </p:nvSpPr>
        <p:spPr>
          <a:xfrm>
            <a:off x="5013690" y="4160434"/>
            <a:ext cx="1556570"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rgbClr val="7F7F7F"/>
                </a:solidFill>
              </a:rPr>
              <a:t>Suppose I'm different from the world, then just let me be </a:t>
            </a:r>
            <a:r>
              <a:rPr lang="en-US" altLang="zh-TW" sz="1200" dirty="0" smtClean="0">
                <a:solidFill>
                  <a:srgbClr val="7F7F7F"/>
                </a:solidFill>
              </a:rPr>
              <a:t>different.</a:t>
            </a:r>
            <a:endParaRPr lang="en-US" altLang="zh-TW" sz="1200" dirty="0">
              <a:solidFill>
                <a:srgbClr val="7F7F7F"/>
              </a:solidFill>
            </a:endParaRPr>
          </a:p>
        </p:txBody>
      </p:sp>
      <p:cxnSp>
        <p:nvCxnSpPr>
          <p:cNvPr id="22" name="直線接點 21"/>
          <p:cNvCxnSpPr/>
          <p:nvPr/>
        </p:nvCxnSpPr>
        <p:spPr>
          <a:xfrm>
            <a:off x="7170606" y="3121025"/>
            <a:ext cx="0" cy="2426567"/>
          </a:xfrm>
          <a:prstGeom prst="line">
            <a:avLst/>
          </a:prstGeom>
          <a:ln w="25400">
            <a:solidFill>
              <a:schemeClr val="accent5"/>
            </a:solidFill>
            <a:tailEnd type="oval" w="lg" len="lg"/>
          </a:ln>
        </p:spPr>
        <p:style>
          <a:lnRef idx="1">
            <a:schemeClr val="accent1"/>
          </a:lnRef>
          <a:fillRef idx="0">
            <a:schemeClr val="accent1"/>
          </a:fillRef>
          <a:effectRef idx="0">
            <a:schemeClr val="accent1"/>
          </a:effectRef>
          <a:fontRef idx="minor">
            <a:schemeClr val="tx1"/>
          </a:fontRef>
        </p:style>
      </p:cxnSp>
      <p:sp>
        <p:nvSpPr>
          <p:cNvPr id="23" name="矩形 22"/>
          <p:cNvSpPr/>
          <p:nvPr/>
        </p:nvSpPr>
        <p:spPr>
          <a:xfrm>
            <a:off x="7211227" y="4160434"/>
            <a:ext cx="1556570"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rgbClr val="7F7F7F"/>
                </a:solidFill>
              </a:rPr>
              <a:t>Suppose I'm different from the world, then just let me be </a:t>
            </a:r>
            <a:r>
              <a:rPr lang="en-US" altLang="zh-TW" sz="1200" dirty="0" smtClean="0">
                <a:solidFill>
                  <a:srgbClr val="7F7F7F"/>
                </a:solidFill>
              </a:rPr>
              <a:t>different.</a:t>
            </a:r>
            <a:endParaRPr lang="en-US" altLang="zh-TW" sz="1200" dirty="0">
              <a:solidFill>
                <a:srgbClr val="7F7F7F"/>
              </a:solidFill>
            </a:endParaRPr>
          </a:p>
        </p:txBody>
      </p:sp>
      <p:grpSp>
        <p:nvGrpSpPr>
          <p:cNvPr id="27" name="群組 26"/>
          <p:cNvGrpSpPr/>
          <p:nvPr/>
        </p:nvGrpSpPr>
        <p:grpSpPr>
          <a:xfrm>
            <a:off x="6442628" y="2013267"/>
            <a:ext cx="1460994" cy="1205732"/>
            <a:chOff x="6483173" y="2296296"/>
            <a:chExt cx="1205732" cy="1205732"/>
          </a:xfrm>
        </p:grpSpPr>
        <p:sp>
          <p:nvSpPr>
            <p:cNvPr id="24" name="橢圓 23"/>
            <p:cNvSpPr/>
            <p:nvPr/>
          </p:nvSpPr>
          <p:spPr>
            <a:xfrm>
              <a:off x="6483173" y="2296296"/>
              <a:ext cx="1205732" cy="1205732"/>
            </a:xfrm>
            <a:prstGeom prst="hexagon">
              <a:avLst/>
            </a:prstGeom>
            <a:solidFill>
              <a:schemeClr val="accent5"/>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sz="2000" b="1"/>
            </a:p>
          </p:txBody>
        </p:sp>
        <p:sp>
          <p:nvSpPr>
            <p:cNvPr id="25" name="文字方塊 26"/>
            <p:cNvSpPr txBox="1"/>
            <p:nvPr/>
          </p:nvSpPr>
          <p:spPr>
            <a:xfrm>
              <a:off x="6483173" y="2628800"/>
              <a:ext cx="1205732" cy="540727"/>
            </a:xfrm>
            <a:prstGeom prst="hexagon">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pPr>
              <a:r>
                <a:rPr lang="en-US" altLang="zh-TW" sz="2800" b="1" dirty="0" smtClean="0">
                  <a:solidFill>
                    <a:schemeClr val="bg1"/>
                  </a:solidFill>
                </a:rPr>
                <a:t>2017</a:t>
              </a:r>
              <a:endParaRPr lang="zh-TW" altLang="en-US" sz="2800" b="1" dirty="0" smtClean="0">
                <a:solidFill>
                  <a:schemeClr val="bg1"/>
                </a:solidFill>
              </a:endParaRPr>
            </a:p>
          </p:txBody>
        </p:sp>
      </p:grpSp>
    </p:spTree>
    <p:extLst>
      <p:ext uri="{BB962C8B-B14F-4D97-AF65-F5344CB8AC3E}">
        <p14:creationId xmlns:p14="http://schemas.microsoft.com/office/powerpoint/2010/main" val="2357963026"/>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1"/>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523750" y="1854815"/>
            <a:ext cx="4133497" cy="4060926"/>
          </a:xfrm>
          <a:custGeom>
            <a:avLst/>
            <a:gdLst>
              <a:gd name="connsiteX0" fmla="*/ 2781307 w 4133497"/>
              <a:gd name="connsiteY0" fmla="*/ 2551290 h 4060926"/>
              <a:gd name="connsiteX1" fmla="*/ 3427942 w 4133497"/>
              <a:gd name="connsiteY1" fmla="*/ 2876809 h 4060926"/>
              <a:gd name="connsiteX2" fmla="*/ 3427942 w 4133497"/>
              <a:gd name="connsiteY2" fmla="*/ 3732467 h 4060926"/>
              <a:gd name="connsiteX3" fmla="*/ 2775467 w 4133497"/>
              <a:gd name="connsiteY3" fmla="*/ 4060926 h 4060926"/>
              <a:gd name="connsiteX4" fmla="*/ 2116667 w 4133497"/>
              <a:gd name="connsiteY4" fmla="*/ 3729283 h 4060926"/>
              <a:gd name="connsiteX5" fmla="*/ 2116667 w 4133497"/>
              <a:gd name="connsiteY5" fmla="*/ 2885873 h 4060926"/>
              <a:gd name="connsiteX6" fmla="*/ 1370196 w 4133497"/>
              <a:gd name="connsiteY6" fmla="*/ 2551290 h 4060926"/>
              <a:gd name="connsiteX7" fmla="*/ 2016831 w 4133497"/>
              <a:gd name="connsiteY7" fmla="*/ 2876809 h 4060926"/>
              <a:gd name="connsiteX8" fmla="*/ 2016831 w 4133497"/>
              <a:gd name="connsiteY8" fmla="*/ 3732467 h 4060926"/>
              <a:gd name="connsiteX9" fmla="*/ 1364356 w 4133497"/>
              <a:gd name="connsiteY9" fmla="*/ 4060926 h 4060926"/>
              <a:gd name="connsiteX10" fmla="*/ 705556 w 4133497"/>
              <a:gd name="connsiteY10" fmla="*/ 3729283 h 4060926"/>
              <a:gd name="connsiteX11" fmla="*/ 705556 w 4133497"/>
              <a:gd name="connsiteY11" fmla="*/ 2885873 h 4060926"/>
              <a:gd name="connsiteX12" fmla="*/ 3486862 w 4133497"/>
              <a:gd name="connsiteY12" fmla="*/ 1275645 h 4060926"/>
              <a:gd name="connsiteX13" fmla="*/ 4133497 w 4133497"/>
              <a:gd name="connsiteY13" fmla="*/ 1601164 h 4060926"/>
              <a:gd name="connsiteX14" fmla="*/ 4133497 w 4133497"/>
              <a:gd name="connsiteY14" fmla="*/ 2456822 h 4060926"/>
              <a:gd name="connsiteX15" fmla="*/ 3481022 w 4133497"/>
              <a:gd name="connsiteY15" fmla="*/ 2785281 h 4060926"/>
              <a:gd name="connsiteX16" fmla="*/ 2822222 w 4133497"/>
              <a:gd name="connsiteY16" fmla="*/ 2453638 h 4060926"/>
              <a:gd name="connsiteX17" fmla="*/ 2822222 w 4133497"/>
              <a:gd name="connsiteY17" fmla="*/ 1610228 h 4060926"/>
              <a:gd name="connsiteX18" fmla="*/ 2075751 w 4133497"/>
              <a:gd name="connsiteY18" fmla="*/ 1275645 h 4060926"/>
              <a:gd name="connsiteX19" fmla="*/ 2722386 w 4133497"/>
              <a:gd name="connsiteY19" fmla="*/ 1601164 h 4060926"/>
              <a:gd name="connsiteX20" fmla="*/ 2722386 w 4133497"/>
              <a:gd name="connsiteY20" fmla="*/ 2456822 h 4060926"/>
              <a:gd name="connsiteX21" fmla="*/ 2069911 w 4133497"/>
              <a:gd name="connsiteY21" fmla="*/ 2785281 h 4060926"/>
              <a:gd name="connsiteX22" fmla="*/ 1411111 w 4133497"/>
              <a:gd name="connsiteY22" fmla="*/ 2453638 h 4060926"/>
              <a:gd name="connsiteX23" fmla="*/ 1411111 w 4133497"/>
              <a:gd name="connsiteY23" fmla="*/ 1610228 h 4060926"/>
              <a:gd name="connsiteX24" fmla="*/ 664640 w 4133497"/>
              <a:gd name="connsiteY24" fmla="*/ 1275645 h 4060926"/>
              <a:gd name="connsiteX25" fmla="*/ 1311275 w 4133497"/>
              <a:gd name="connsiteY25" fmla="*/ 1601164 h 4060926"/>
              <a:gd name="connsiteX26" fmla="*/ 1311275 w 4133497"/>
              <a:gd name="connsiteY26" fmla="*/ 2456822 h 4060926"/>
              <a:gd name="connsiteX27" fmla="*/ 658800 w 4133497"/>
              <a:gd name="connsiteY27" fmla="*/ 2785281 h 4060926"/>
              <a:gd name="connsiteX28" fmla="*/ 0 w 4133497"/>
              <a:gd name="connsiteY28" fmla="*/ 2453638 h 4060926"/>
              <a:gd name="connsiteX29" fmla="*/ 0 w 4133497"/>
              <a:gd name="connsiteY29" fmla="*/ 1610228 h 4060926"/>
              <a:gd name="connsiteX30" fmla="*/ 1370196 w 4133497"/>
              <a:gd name="connsiteY30" fmla="*/ 0 h 4060926"/>
              <a:gd name="connsiteX31" fmla="*/ 2016831 w 4133497"/>
              <a:gd name="connsiteY31" fmla="*/ 325519 h 4060926"/>
              <a:gd name="connsiteX32" fmla="*/ 2016831 w 4133497"/>
              <a:gd name="connsiteY32" fmla="*/ 1181177 h 4060926"/>
              <a:gd name="connsiteX33" fmla="*/ 1364356 w 4133497"/>
              <a:gd name="connsiteY33" fmla="*/ 1509636 h 4060926"/>
              <a:gd name="connsiteX34" fmla="*/ 705556 w 4133497"/>
              <a:gd name="connsiteY34" fmla="*/ 1177993 h 4060926"/>
              <a:gd name="connsiteX35" fmla="*/ 705556 w 4133497"/>
              <a:gd name="connsiteY35" fmla="*/ 334583 h 4060926"/>
              <a:gd name="connsiteX36" fmla="*/ 2781307 w 4133497"/>
              <a:gd name="connsiteY36" fmla="*/ 0 h 4060926"/>
              <a:gd name="connsiteX37" fmla="*/ 3427942 w 4133497"/>
              <a:gd name="connsiteY37" fmla="*/ 325519 h 4060926"/>
              <a:gd name="connsiteX38" fmla="*/ 3427942 w 4133497"/>
              <a:gd name="connsiteY38" fmla="*/ 1181177 h 4060926"/>
              <a:gd name="connsiteX39" fmla="*/ 2775467 w 4133497"/>
              <a:gd name="connsiteY39" fmla="*/ 1509636 h 4060926"/>
              <a:gd name="connsiteX40" fmla="*/ 2116667 w 4133497"/>
              <a:gd name="connsiteY40" fmla="*/ 1177993 h 4060926"/>
              <a:gd name="connsiteX41" fmla="*/ 2116667 w 4133497"/>
              <a:gd name="connsiteY41" fmla="*/ 334583 h 406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133497" h="4060926">
                <a:moveTo>
                  <a:pt x="2781307" y="2551290"/>
                </a:moveTo>
                <a:lnTo>
                  <a:pt x="3427942" y="2876809"/>
                </a:lnTo>
                <a:lnTo>
                  <a:pt x="3427942" y="3732467"/>
                </a:lnTo>
                <a:lnTo>
                  <a:pt x="2775467" y="4060926"/>
                </a:lnTo>
                <a:lnTo>
                  <a:pt x="2116667" y="3729283"/>
                </a:lnTo>
                <a:lnTo>
                  <a:pt x="2116667" y="2885873"/>
                </a:lnTo>
                <a:close/>
                <a:moveTo>
                  <a:pt x="1370196" y="2551290"/>
                </a:moveTo>
                <a:lnTo>
                  <a:pt x="2016831" y="2876809"/>
                </a:lnTo>
                <a:lnTo>
                  <a:pt x="2016831" y="3732467"/>
                </a:lnTo>
                <a:lnTo>
                  <a:pt x="1364356" y="4060926"/>
                </a:lnTo>
                <a:lnTo>
                  <a:pt x="705556" y="3729283"/>
                </a:lnTo>
                <a:lnTo>
                  <a:pt x="705556" y="2885873"/>
                </a:lnTo>
                <a:close/>
                <a:moveTo>
                  <a:pt x="3486862" y="1275645"/>
                </a:moveTo>
                <a:lnTo>
                  <a:pt x="4133497" y="1601164"/>
                </a:lnTo>
                <a:lnTo>
                  <a:pt x="4133497" y="2456822"/>
                </a:lnTo>
                <a:lnTo>
                  <a:pt x="3481022" y="2785281"/>
                </a:lnTo>
                <a:lnTo>
                  <a:pt x="2822222" y="2453638"/>
                </a:lnTo>
                <a:lnTo>
                  <a:pt x="2822222" y="1610228"/>
                </a:lnTo>
                <a:close/>
                <a:moveTo>
                  <a:pt x="2075751" y="1275645"/>
                </a:moveTo>
                <a:lnTo>
                  <a:pt x="2722386" y="1601164"/>
                </a:lnTo>
                <a:lnTo>
                  <a:pt x="2722386" y="2456822"/>
                </a:lnTo>
                <a:lnTo>
                  <a:pt x="2069911" y="2785281"/>
                </a:lnTo>
                <a:lnTo>
                  <a:pt x="1411111" y="2453638"/>
                </a:lnTo>
                <a:lnTo>
                  <a:pt x="1411111" y="1610228"/>
                </a:lnTo>
                <a:close/>
                <a:moveTo>
                  <a:pt x="664640" y="1275645"/>
                </a:moveTo>
                <a:lnTo>
                  <a:pt x="1311275" y="1601164"/>
                </a:lnTo>
                <a:lnTo>
                  <a:pt x="1311275" y="2456822"/>
                </a:lnTo>
                <a:lnTo>
                  <a:pt x="658800" y="2785281"/>
                </a:lnTo>
                <a:lnTo>
                  <a:pt x="0" y="2453638"/>
                </a:lnTo>
                <a:lnTo>
                  <a:pt x="0" y="1610228"/>
                </a:lnTo>
                <a:close/>
                <a:moveTo>
                  <a:pt x="1370196" y="0"/>
                </a:moveTo>
                <a:lnTo>
                  <a:pt x="2016831" y="325519"/>
                </a:lnTo>
                <a:lnTo>
                  <a:pt x="2016831" y="1181177"/>
                </a:lnTo>
                <a:lnTo>
                  <a:pt x="1364356" y="1509636"/>
                </a:lnTo>
                <a:lnTo>
                  <a:pt x="705556" y="1177993"/>
                </a:lnTo>
                <a:lnTo>
                  <a:pt x="705556" y="334583"/>
                </a:lnTo>
                <a:close/>
                <a:moveTo>
                  <a:pt x="2781307" y="0"/>
                </a:moveTo>
                <a:lnTo>
                  <a:pt x="3427942" y="325519"/>
                </a:lnTo>
                <a:lnTo>
                  <a:pt x="3427942" y="1181177"/>
                </a:lnTo>
                <a:lnTo>
                  <a:pt x="2775467" y="1509636"/>
                </a:lnTo>
                <a:lnTo>
                  <a:pt x="2116667" y="1177993"/>
                </a:lnTo>
                <a:lnTo>
                  <a:pt x="2116667" y="334583"/>
                </a:lnTo>
                <a:close/>
              </a:path>
            </a:pathLst>
          </a:custGeom>
        </p:spPr>
      </p:pic>
      <p:sp>
        <p:nvSpPr>
          <p:cNvPr id="9" name="矩形 8"/>
          <p:cNvSpPr/>
          <p:nvPr/>
        </p:nvSpPr>
        <p:spPr>
          <a:xfrm>
            <a:off x="5376778" y="191423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376778" y="296579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376778" y="401735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376778" y="506891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4890812" y="3124541"/>
            <a:ext cx="421170" cy="421170"/>
            <a:chOff x="5023476" y="3019260"/>
            <a:chExt cx="421170" cy="421170"/>
          </a:xfrm>
        </p:grpSpPr>
        <p:sp>
          <p:nvSpPr>
            <p:cNvPr id="14" name="橢圓 13"/>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加號 1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6" name="群組 15"/>
          <p:cNvGrpSpPr/>
          <p:nvPr/>
        </p:nvGrpSpPr>
        <p:grpSpPr>
          <a:xfrm>
            <a:off x="4890812" y="2072981"/>
            <a:ext cx="421170" cy="421170"/>
            <a:chOff x="5023476" y="3019260"/>
            <a:chExt cx="421170" cy="421170"/>
          </a:xfrm>
        </p:grpSpPr>
        <p:sp>
          <p:nvSpPr>
            <p:cNvPr id="17" name="橢圓 16"/>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加號 1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9" name="群組 18"/>
          <p:cNvGrpSpPr/>
          <p:nvPr/>
        </p:nvGrpSpPr>
        <p:grpSpPr>
          <a:xfrm>
            <a:off x="4890812" y="4176101"/>
            <a:ext cx="421170" cy="421170"/>
            <a:chOff x="5023476" y="3019260"/>
            <a:chExt cx="421170" cy="421170"/>
          </a:xfrm>
        </p:grpSpPr>
        <p:sp>
          <p:nvSpPr>
            <p:cNvPr id="20" name="橢圓 19"/>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加號 20"/>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2" name="群組 21"/>
          <p:cNvGrpSpPr/>
          <p:nvPr/>
        </p:nvGrpSpPr>
        <p:grpSpPr>
          <a:xfrm>
            <a:off x="4890812" y="5227661"/>
            <a:ext cx="421170" cy="421170"/>
            <a:chOff x="5023476" y="3019260"/>
            <a:chExt cx="421170" cy="421170"/>
          </a:xfrm>
        </p:grpSpPr>
        <p:sp>
          <p:nvSpPr>
            <p:cNvPr id="23" name="橢圓 22"/>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1387867031"/>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六邊形 7"/>
          <p:cNvSpPr/>
          <p:nvPr/>
        </p:nvSpPr>
        <p:spPr>
          <a:xfrm>
            <a:off x="4724400" y="1823051"/>
            <a:ext cx="1028768" cy="900115"/>
          </a:xfrm>
          <a:prstGeom prst="hexagon">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200" b="1" dirty="0" smtClean="0">
                <a:solidFill>
                  <a:schemeClr val="bg1"/>
                </a:solidFill>
                <a:latin typeface="微軟正黑體" panose="020B0604030504040204" pitchFamily="34" charset="-120"/>
                <a:ea typeface="微軟正黑體" panose="020B0604030504040204" pitchFamily="34" charset="-120"/>
              </a:rPr>
              <a:t>01</a:t>
            </a:r>
          </a:p>
        </p:txBody>
      </p:sp>
      <p:sp>
        <p:nvSpPr>
          <p:cNvPr id="9" name="文字方塊 7"/>
          <p:cNvSpPr txBox="1"/>
          <p:nvPr/>
        </p:nvSpPr>
        <p:spPr>
          <a:xfrm>
            <a:off x="5772378" y="194994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0" name="六邊形 9"/>
          <p:cNvSpPr/>
          <p:nvPr/>
        </p:nvSpPr>
        <p:spPr>
          <a:xfrm>
            <a:off x="4724400" y="2941988"/>
            <a:ext cx="1028768" cy="900115"/>
          </a:xfrm>
          <a:prstGeom prst="hexagon">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200" b="1" dirty="0" smtClean="0">
                <a:solidFill>
                  <a:schemeClr val="bg1"/>
                </a:solidFill>
                <a:latin typeface="微軟正黑體" panose="020B0604030504040204" pitchFamily="34" charset="-120"/>
                <a:ea typeface="微軟正黑體" panose="020B0604030504040204" pitchFamily="34" charset="-120"/>
              </a:rPr>
              <a:t>02</a:t>
            </a:r>
          </a:p>
        </p:txBody>
      </p:sp>
      <p:sp>
        <p:nvSpPr>
          <p:cNvPr id="11" name="文字方塊 9"/>
          <p:cNvSpPr txBox="1"/>
          <p:nvPr/>
        </p:nvSpPr>
        <p:spPr>
          <a:xfrm>
            <a:off x="5772378" y="3068880"/>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2" name="六邊形 11"/>
          <p:cNvSpPr/>
          <p:nvPr/>
        </p:nvSpPr>
        <p:spPr>
          <a:xfrm>
            <a:off x="4724400" y="4060925"/>
            <a:ext cx="1028768" cy="900115"/>
          </a:xfrm>
          <a:prstGeom prst="hexagon">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200" b="1" dirty="0" smtClean="0">
                <a:solidFill>
                  <a:schemeClr val="bg1"/>
                </a:solidFill>
                <a:latin typeface="微軟正黑體" panose="020B0604030504040204" pitchFamily="34" charset="-120"/>
                <a:ea typeface="微軟正黑體" panose="020B0604030504040204" pitchFamily="34" charset="-120"/>
              </a:rPr>
              <a:t>03</a:t>
            </a:r>
          </a:p>
        </p:txBody>
      </p:sp>
      <p:sp>
        <p:nvSpPr>
          <p:cNvPr id="13" name="文字方塊 11"/>
          <p:cNvSpPr txBox="1"/>
          <p:nvPr/>
        </p:nvSpPr>
        <p:spPr>
          <a:xfrm>
            <a:off x="5772378" y="4187817"/>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4" name="六邊形 13"/>
          <p:cNvSpPr/>
          <p:nvPr/>
        </p:nvSpPr>
        <p:spPr>
          <a:xfrm>
            <a:off x="4724400" y="5179862"/>
            <a:ext cx="1028768" cy="900115"/>
          </a:xfrm>
          <a:prstGeom prst="hexagon">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200" b="1" dirty="0" smtClean="0">
                <a:solidFill>
                  <a:schemeClr val="bg1"/>
                </a:solidFill>
                <a:latin typeface="微軟正黑體" panose="020B0604030504040204" pitchFamily="34" charset="-120"/>
                <a:ea typeface="微軟正黑體" panose="020B0604030504040204" pitchFamily="34" charset="-120"/>
              </a:rPr>
              <a:t>04</a:t>
            </a:r>
          </a:p>
        </p:txBody>
      </p:sp>
      <p:sp>
        <p:nvSpPr>
          <p:cNvPr id="15" name="文字方塊 13"/>
          <p:cNvSpPr txBox="1"/>
          <p:nvPr/>
        </p:nvSpPr>
        <p:spPr>
          <a:xfrm>
            <a:off x="5772378" y="530675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0" name="Freeform 13"/>
          <p:cNvSpPr>
            <a:spLocks/>
          </p:cNvSpPr>
          <p:nvPr/>
        </p:nvSpPr>
        <p:spPr bwMode="auto">
          <a:xfrm>
            <a:off x="449377" y="1600202"/>
            <a:ext cx="3625394" cy="3222172"/>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2"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1" name="Freeform 13"/>
          <p:cNvSpPr>
            <a:spLocks/>
          </p:cNvSpPr>
          <p:nvPr/>
        </p:nvSpPr>
        <p:spPr bwMode="auto">
          <a:xfrm>
            <a:off x="2050106" y="4412026"/>
            <a:ext cx="2227980" cy="1980182"/>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3"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Tree>
    <p:extLst>
      <p:ext uri="{BB962C8B-B14F-4D97-AF65-F5344CB8AC3E}">
        <p14:creationId xmlns:p14="http://schemas.microsoft.com/office/powerpoint/2010/main" val="2962998344"/>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474717" y="1758583"/>
            <a:ext cx="2049840" cy="4320552"/>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9" name="文字方塊 7"/>
          <p:cNvSpPr txBox="1"/>
          <p:nvPr/>
        </p:nvSpPr>
        <p:spPr>
          <a:xfrm>
            <a:off x="417102" y="4472835"/>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10" name="文字方塊 8"/>
          <p:cNvSpPr txBox="1"/>
          <p:nvPr/>
        </p:nvSpPr>
        <p:spPr>
          <a:xfrm>
            <a:off x="873130" y="3904015"/>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
        <p:nvSpPr>
          <p:cNvPr id="11" name="矩形 10"/>
          <p:cNvSpPr/>
          <p:nvPr/>
        </p:nvSpPr>
        <p:spPr>
          <a:xfrm>
            <a:off x="2524557" y="1758583"/>
            <a:ext cx="2049840" cy="4320552"/>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2" name="文字方塊 11"/>
          <p:cNvSpPr txBox="1"/>
          <p:nvPr/>
        </p:nvSpPr>
        <p:spPr>
          <a:xfrm>
            <a:off x="2466942" y="4472835"/>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13" name="文字方塊 12"/>
          <p:cNvSpPr txBox="1"/>
          <p:nvPr/>
        </p:nvSpPr>
        <p:spPr>
          <a:xfrm>
            <a:off x="2922970" y="3904015"/>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
        <p:nvSpPr>
          <p:cNvPr id="14" name="矩形 13"/>
          <p:cNvSpPr/>
          <p:nvPr/>
        </p:nvSpPr>
        <p:spPr>
          <a:xfrm>
            <a:off x="4574397" y="1758583"/>
            <a:ext cx="2049840" cy="4320552"/>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5" name="文字方塊 18"/>
          <p:cNvSpPr txBox="1"/>
          <p:nvPr/>
        </p:nvSpPr>
        <p:spPr>
          <a:xfrm>
            <a:off x="4516782" y="4472835"/>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16" name="文字方塊 19"/>
          <p:cNvSpPr txBox="1"/>
          <p:nvPr/>
        </p:nvSpPr>
        <p:spPr>
          <a:xfrm>
            <a:off x="4972810" y="3904015"/>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
        <p:nvSpPr>
          <p:cNvPr id="17" name="矩形 16"/>
          <p:cNvSpPr/>
          <p:nvPr/>
        </p:nvSpPr>
        <p:spPr>
          <a:xfrm>
            <a:off x="6624237" y="1758583"/>
            <a:ext cx="2049840" cy="4320552"/>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8" name="文字方塊 22"/>
          <p:cNvSpPr txBox="1"/>
          <p:nvPr/>
        </p:nvSpPr>
        <p:spPr>
          <a:xfrm>
            <a:off x="6566622" y="4472835"/>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19" name="文字方塊 23"/>
          <p:cNvSpPr txBox="1"/>
          <p:nvPr/>
        </p:nvSpPr>
        <p:spPr>
          <a:xfrm>
            <a:off x="7022650" y="3904015"/>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pic>
        <p:nvPicPr>
          <p:cNvPr id="24" name="圖片版面配置區 9"/>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613060" y="1954211"/>
            <a:ext cx="1759472" cy="1542510"/>
          </a:xfrm>
          <a:prstGeom prst="hexagon">
            <a:avLst/>
          </a:prstGeom>
          <a:ln>
            <a:noFill/>
          </a:ln>
        </p:spPr>
      </p:pic>
      <p:pic>
        <p:nvPicPr>
          <p:cNvPr id="25" name="圖片版面配置區 10"/>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2662900" y="1954211"/>
            <a:ext cx="1759472" cy="1542510"/>
          </a:xfrm>
          <a:prstGeom prst="hexagon">
            <a:avLst/>
          </a:prstGeom>
          <a:ln>
            <a:noFill/>
          </a:ln>
        </p:spPr>
      </p:pic>
      <p:pic>
        <p:nvPicPr>
          <p:cNvPr id="26" name="圖片版面配置區 11"/>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717184" y="1954211"/>
            <a:ext cx="1759472" cy="1542510"/>
          </a:xfrm>
          <a:prstGeom prst="hexagon">
            <a:avLst/>
          </a:prstGeom>
          <a:ln>
            <a:noFill/>
          </a:ln>
        </p:spPr>
      </p:pic>
      <p:sp>
        <p:nvSpPr>
          <p:cNvPr id="27" name="Freeform 15"/>
          <p:cNvSpPr>
            <a:spLocks/>
          </p:cNvSpPr>
          <p:nvPr/>
        </p:nvSpPr>
        <p:spPr bwMode="auto">
          <a:xfrm>
            <a:off x="6774653" y="1954211"/>
            <a:ext cx="1760456" cy="15425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blipFill>
            <a:blip r:embed="rId5" cstate="email">
              <a:extLst>
                <a:ext uri="{28A0092B-C50C-407E-A947-70E740481C1C}">
                  <a14:useLocalDpi xmlns:a14="http://schemas.microsoft.com/office/drawing/2010/main"/>
                </a:ext>
              </a:extLst>
            </a:blip>
            <a:stretch>
              <a:fillRect/>
            </a:stretch>
          </a:blip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Tree>
    <p:extLst>
      <p:ext uri="{BB962C8B-B14F-4D97-AF65-F5344CB8AC3E}">
        <p14:creationId xmlns:p14="http://schemas.microsoft.com/office/powerpoint/2010/main" val="2518000530"/>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976342" y="207835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976342" y="312991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976342" y="418147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976342" y="523303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90376" y="3288663"/>
            <a:ext cx="421170" cy="421170"/>
            <a:chOff x="5023476" y="3019260"/>
            <a:chExt cx="421170" cy="421170"/>
          </a:xfrm>
        </p:grpSpPr>
        <p:sp>
          <p:nvSpPr>
            <p:cNvPr id="23" name="橢圓 22"/>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3" name="群組 12"/>
          <p:cNvGrpSpPr/>
          <p:nvPr/>
        </p:nvGrpSpPr>
        <p:grpSpPr>
          <a:xfrm>
            <a:off x="490376" y="2237103"/>
            <a:ext cx="421170" cy="421170"/>
            <a:chOff x="5023476" y="3019260"/>
            <a:chExt cx="421170" cy="421170"/>
          </a:xfrm>
        </p:grpSpPr>
        <p:sp>
          <p:nvSpPr>
            <p:cNvPr id="21" name="橢圓 20"/>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4" name="群組 13"/>
          <p:cNvGrpSpPr/>
          <p:nvPr/>
        </p:nvGrpSpPr>
        <p:grpSpPr>
          <a:xfrm>
            <a:off x="490376" y="4340223"/>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5" name="群組 14"/>
          <p:cNvGrpSpPr/>
          <p:nvPr/>
        </p:nvGrpSpPr>
        <p:grpSpPr>
          <a:xfrm>
            <a:off x="490376" y="5391783"/>
            <a:ext cx="421170" cy="421170"/>
            <a:chOff x="5023476" y="3019260"/>
            <a:chExt cx="421170" cy="421170"/>
          </a:xfrm>
        </p:grpSpPr>
        <p:sp>
          <p:nvSpPr>
            <p:cNvPr id="17" name="橢圓 16"/>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加號 1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03675" y="1659096"/>
            <a:ext cx="4049950" cy="4632008"/>
          </a:xfrm>
          <a:prstGeom prst="rect">
            <a:avLst/>
          </a:prstGeom>
        </p:spPr>
      </p:pic>
    </p:spTree>
    <p:extLst>
      <p:ext uri="{BB962C8B-B14F-4D97-AF65-F5344CB8AC3E}">
        <p14:creationId xmlns:p14="http://schemas.microsoft.com/office/powerpoint/2010/main" val="1858411175"/>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1" name="手繪多邊形 20"/>
          <p:cNvSpPr>
            <a:spLocks/>
          </p:cNvSpPr>
          <p:nvPr/>
        </p:nvSpPr>
        <p:spPr bwMode="auto">
          <a:xfrm>
            <a:off x="1799841" y="1291042"/>
            <a:ext cx="5215074" cy="5414941"/>
          </a:xfrm>
          <a:custGeom>
            <a:avLst/>
            <a:gdLst>
              <a:gd name="connsiteX0" fmla="*/ 2109260 w 5215074"/>
              <a:gd name="connsiteY0" fmla="*/ 1842896 h 5414941"/>
              <a:gd name="connsiteX1" fmla="*/ 1610446 w 5215074"/>
              <a:gd name="connsiteY1" fmla="*/ 2706602 h 5414941"/>
              <a:gd name="connsiteX2" fmla="*/ 2109292 w 5215074"/>
              <a:gd name="connsiteY2" fmla="*/ 3572047 h 5414941"/>
              <a:gd name="connsiteX3" fmla="*/ 3105813 w 5215074"/>
              <a:gd name="connsiteY3" fmla="*/ 3572047 h 5414941"/>
              <a:gd name="connsiteX4" fmla="*/ 3604629 w 5215074"/>
              <a:gd name="connsiteY4" fmla="*/ 2708341 h 5414941"/>
              <a:gd name="connsiteX5" fmla="*/ 3105783 w 5215074"/>
              <a:gd name="connsiteY5" fmla="*/ 1842896 h 5414941"/>
              <a:gd name="connsiteX6" fmla="*/ 2075674 w 5215074"/>
              <a:gd name="connsiteY6" fmla="*/ 0 h 5414941"/>
              <a:gd name="connsiteX7" fmla="*/ 3138366 w 5215074"/>
              <a:gd name="connsiteY7" fmla="*/ 0 h 5414941"/>
              <a:gd name="connsiteX8" fmla="*/ 3653527 w 5215074"/>
              <a:gd name="connsiteY8" fmla="*/ 893012 h 5414941"/>
              <a:gd name="connsiteX9" fmla="*/ 4683211 w 5215074"/>
              <a:gd name="connsiteY9" fmla="*/ 893012 h 5414941"/>
              <a:gd name="connsiteX10" fmla="*/ 5215074 w 5215074"/>
              <a:gd name="connsiteY10" fmla="*/ 1814978 h 5414941"/>
              <a:gd name="connsiteX11" fmla="*/ 4700136 w 5215074"/>
              <a:gd name="connsiteY11" fmla="*/ 2706602 h 5414941"/>
              <a:gd name="connsiteX12" fmla="*/ 5215074 w 5215074"/>
              <a:gd name="connsiteY12" fmla="*/ 3599965 h 5414941"/>
              <a:gd name="connsiteX13" fmla="*/ 4684246 w 5215074"/>
              <a:gd name="connsiteY13" fmla="*/ 4521929 h 5414941"/>
              <a:gd name="connsiteX14" fmla="*/ 3653560 w 5215074"/>
              <a:gd name="connsiteY14" fmla="*/ 4521929 h 5414941"/>
              <a:gd name="connsiteX15" fmla="*/ 3139401 w 5215074"/>
              <a:gd name="connsiteY15" fmla="*/ 5414941 h 5414941"/>
              <a:gd name="connsiteX16" fmla="*/ 2076709 w 5215074"/>
              <a:gd name="connsiteY16" fmla="*/ 5414941 h 5414941"/>
              <a:gd name="connsiteX17" fmla="*/ 1561547 w 5215074"/>
              <a:gd name="connsiteY17" fmla="*/ 4521929 h 5414941"/>
              <a:gd name="connsiteX18" fmla="*/ 531863 w 5215074"/>
              <a:gd name="connsiteY18" fmla="*/ 4521929 h 5414941"/>
              <a:gd name="connsiteX19" fmla="*/ 0 w 5215074"/>
              <a:gd name="connsiteY19" fmla="*/ 3599965 h 5414941"/>
              <a:gd name="connsiteX20" fmla="*/ 514939 w 5215074"/>
              <a:gd name="connsiteY20" fmla="*/ 2708341 h 5414941"/>
              <a:gd name="connsiteX21" fmla="*/ 0 w 5215074"/>
              <a:gd name="connsiteY21" fmla="*/ 1814978 h 5414941"/>
              <a:gd name="connsiteX22" fmla="*/ 530828 w 5215074"/>
              <a:gd name="connsiteY22" fmla="*/ 893012 h 5414941"/>
              <a:gd name="connsiteX23" fmla="*/ 1561515 w 5215074"/>
              <a:gd name="connsiteY23" fmla="*/ 893012 h 541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15074" h="5414941">
                <a:moveTo>
                  <a:pt x="2109260" y="1842896"/>
                </a:moveTo>
                <a:lnTo>
                  <a:pt x="1610446" y="2706602"/>
                </a:lnTo>
                <a:lnTo>
                  <a:pt x="2109292" y="3572047"/>
                </a:lnTo>
                <a:lnTo>
                  <a:pt x="3105813" y="3572047"/>
                </a:lnTo>
                <a:lnTo>
                  <a:pt x="3604629" y="2708341"/>
                </a:lnTo>
                <a:lnTo>
                  <a:pt x="3105783" y="1842896"/>
                </a:lnTo>
                <a:close/>
                <a:moveTo>
                  <a:pt x="2075674" y="0"/>
                </a:moveTo>
                <a:lnTo>
                  <a:pt x="3138366" y="0"/>
                </a:lnTo>
                <a:lnTo>
                  <a:pt x="3653527" y="893012"/>
                </a:lnTo>
                <a:lnTo>
                  <a:pt x="4683211" y="893012"/>
                </a:lnTo>
                <a:lnTo>
                  <a:pt x="5215074" y="1814978"/>
                </a:lnTo>
                <a:lnTo>
                  <a:pt x="4700136" y="2706602"/>
                </a:lnTo>
                <a:lnTo>
                  <a:pt x="5215074" y="3599965"/>
                </a:lnTo>
                <a:lnTo>
                  <a:pt x="4684246" y="4521929"/>
                </a:lnTo>
                <a:lnTo>
                  <a:pt x="3653560" y="4521929"/>
                </a:lnTo>
                <a:lnTo>
                  <a:pt x="3139401" y="5414941"/>
                </a:lnTo>
                <a:lnTo>
                  <a:pt x="2076709" y="5414941"/>
                </a:lnTo>
                <a:lnTo>
                  <a:pt x="1561547" y="4521929"/>
                </a:lnTo>
                <a:lnTo>
                  <a:pt x="531863" y="4521929"/>
                </a:lnTo>
                <a:lnTo>
                  <a:pt x="0" y="3599965"/>
                </a:lnTo>
                <a:lnTo>
                  <a:pt x="514939" y="2708341"/>
                </a:lnTo>
                <a:lnTo>
                  <a:pt x="0" y="1814978"/>
                </a:lnTo>
                <a:lnTo>
                  <a:pt x="530828" y="893012"/>
                </a:lnTo>
                <a:lnTo>
                  <a:pt x="1561515" y="893012"/>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Freeform 15"/>
          <p:cNvSpPr>
            <a:spLocks/>
          </p:cNvSpPr>
          <p:nvPr/>
        </p:nvSpPr>
        <p:spPr bwMode="auto">
          <a:xfrm>
            <a:off x="3520447" y="1443442"/>
            <a:ext cx="1773862" cy="153809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Freeform 15"/>
          <p:cNvSpPr>
            <a:spLocks/>
          </p:cNvSpPr>
          <p:nvPr/>
        </p:nvSpPr>
        <p:spPr bwMode="auto">
          <a:xfrm>
            <a:off x="5065292" y="2336454"/>
            <a:ext cx="1773862" cy="153809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Freeform 15"/>
          <p:cNvSpPr>
            <a:spLocks/>
          </p:cNvSpPr>
          <p:nvPr/>
        </p:nvSpPr>
        <p:spPr bwMode="auto">
          <a:xfrm>
            <a:off x="1975602" y="2336454"/>
            <a:ext cx="1773862" cy="153809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Freeform 15"/>
          <p:cNvSpPr>
            <a:spLocks/>
          </p:cNvSpPr>
          <p:nvPr/>
        </p:nvSpPr>
        <p:spPr bwMode="auto">
          <a:xfrm rot="10800000">
            <a:off x="3520447" y="5015489"/>
            <a:ext cx="1773862" cy="15380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Freeform 15"/>
          <p:cNvSpPr>
            <a:spLocks/>
          </p:cNvSpPr>
          <p:nvPr/>
        </p:nvSpPr>
        <p:spPr bwMode="auto">
          <a:xfrm rot="10800000">
            <a:off x="1975602" y="4122477"/>
            <a:ext cx="1773862" cy="15380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Freeform 15"/>
          <p:cNvSpPr>
            <a:spLocks/>
          </p:cNvSpPr>
          <p:nvPr/>
        </p:nvSpPr>
        <p:spPr bwMode="auto">
          <a:xfrm rot="10800000">
            <a:off x="5065292" y="4122477"/>
            <a:ext cx="1773862" cy="15380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矩形 12"/>
          <p:cNvSpPr/>
          <p:nvPr/>
        </p:nvSpPr>
        <p:spPr>
          <a:xfrm>
            <a:off x="3807896" y="1735436"/>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4" name="矩形 13"/>
          <p:cNvSpPr/>
          <p:nvPr/>
        </p:nvSpPr>
        <p:spPr>
          <a:xfrm>
            <a:off x="3807896" y="5307482"/>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2" name="矩形 21"/>
          <p:cNvSpPr/>
          <p:nvPr/>
        </p:nvSpPr>
        <p:spPr>
          <a:xfrm>
            <a:off x="2263051" y="261932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3" name="矩形 22"/>
          <p:cNvSpPr/>
          <p:nvPr/>
        </p:nvSpPr>
        <p:spPr>
          <a:xfrm>
            <a:off x="5354238" y="261932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4" name="矩形 23"/>
          <p:cNvSpPr/>
          <p:nvPr/>
        </p:nvSpPr>
        <p:spPr>
          <a:xfrm>
            <a:off x="2263051" y="441774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5" name="矩形 24"/>
          <p:cNvSpPr/>
          <p:nvPr/>
        </p:nvSpPr>
        <p:spPr>
          <a:xfrm>
            <a:off x="5354238" y="441774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76635941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68" name="群組 67"/>
          <p:cNvGrpSpPr/>
          <p:nvPr/>
        </p:nvGrpSpPr>
        <p:grpSpPr>
          <a:xfrm>
            <a:off x="3537857" y="2811118"/>
            <a:ext cx="2068286" cy="2378764"/>
            <a:chOff x="2502339" y="1620156"/>
            <a:chExt cx="4139322" cy="4760688"/>
          </a:xfrm>
        </p:grpSpPr>
        <p:sp>
          <p:nvSpPr>
            <p:cNvPr id="61" name="手繪多邊形 60"/>
            <p:cNvSpPr/>
            <p:nvPr/>
          </p:nvSpPr>
          <p:spPr>
            <a:xfrm>
              <a:off x="2524163" y="1620491"/>
              <a:ext cx="2029834" cy="2347086"/>
            </a:xfrm>
            <a:custGeom>
              <a:avLst/>
              <a:gdLst>
                <a:gd name="connsiteX0" fmla="*/ 2165934 w 2165935"/>
                <a:gd name="connsiteY0" fmla="*/ 0 h 2504459"/>
                <a:gd name="connsiteX1" fmla="*/ 2165935 w 2165935"/>
                <a:gd name="connsiteY1" fmla="*/ 2504459 h 2504459"/>
                <a:gd name="connsiteX2" fmla="*/ 0 w 2165935"/>
                <a:gd name="connsiteY2" fmla="*/ 1253956 h 2504459"/>
              </a:gdLst>
              <a:ahLst/>
              <a:cxnLst>
                <a:cxn ang="0">
                  <a:pos x="connsiteX0" y="connsiteY0"/>
                </a:cxn>
                <a:cxn ang="0">
                  <a:pos x="connsiteX1" y="connsiteY1"/>
                </a:cxn>
                <a:cxn ang="0">
                  <a:pos x="connsiteX2" y="connsiteY2"/>
                </a:cxn>
              </a:cxnLst>
              <a:rect l="l" t="t" r="r" b="b"/>
              <a:pathLst>
                <a:path w="2165935" h="2504459">
                  <a:moveTo>
                    <a:pt x="2165934" y="0"/>
                  </a:moveTo>
                  <a:lnTo>
                    <a:pt x="2165935" y="2504459"/>
                  </a:lnTo>
                  <a:lnTo>
                    <a:pt x="0" y="125395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手繪多邊形 61"/>
            <p:cNvSpPr/>
            <p:nvPr/>
          </p:nvSpPr>
          <p:spPr>
            <a:xfrm>
              <a:off x="4592013" y="1620156"/>
              <a:ext cx="2032927" cy="2347421"/>
            </a:xfrm>
            <a:custGeom>
              <a:avLst/>
              <a:gdLst>
                <a:gd name="connsiteX0" fmla="*/ 0 w 2169235"/>
                <a:gd name="connsiteY0" fmla="*/ 0 h 2504816"/>
                <a:gd name="connsiteX1" fmla="*/ 2169235 w 2169235"/>
                <a:gd name="connsiteY1" fmla="*/ 1252408 h 2504816"/>
                <a:gd name="connsiteX2" fmla="*/ 0 w 2169235"/>
                <a:gd name="connsiteY2" fmla="*/ 2504816 h 2504816"/>
              </a:gdLst>
              <a:ahLst/>
              <a:cxnLst>
                <a:cxn ang="0">
                  <a:pos x="connsiteX0" y="connsiteY0"/>
                </a:cxn>
                <a:cxn ang="0">
                  <a:pos x="connsiteX1" y="connsiteY1"/>
                </a:cxn>
                <a:cxn ang="0">
                  <a:pos x="connsiteX2" y="connsiteY2"/>
                </a:cxn>
              </a:cxnLst>
              <a:rect l="l" t="t" r="r" b="b"/>
              <a:pathLst>
                <a:path w="2169235" h="2504816">
                  <a:moveTo>
                    <a:pt x="0" y="0"/>
                  </a:moveTo>
                  <a:lnTo>
                    <a:pt x="2169235" y="1252408"/>
                  </a:lnTo>
                  <a:lnTo>
                    <a:pt x="0" y="250481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手繪多邊形 64"/>
            <p:cNvSpPr/>
            <p:nvPr/>
          </p:nvSpPr>
          <p:spPr>
            <a:xfrm>
              <a:off x="2521069" y="4033425"/>
              <a:ext cx="2032926" cy="2347419"/>
            </a:xfrm>
            <a:custGeom>
              <a:avLst/>
              <a:gdLst>
                <a:gd name="connsiteX0" fmla="*/ 2169234 w 2169234"/>
                <a:gd name="connsiteY0" fmla="*/ 0 h 2504814"/>
                <a:gd name="connsiteX1" fmla="*/ 2169234 w 2169234"/>
                <a:gd name="connsiteY1" fmla="*/ 2504814 h 2504814"/>
                <a:gd name="connsiteX2" fmla="*/ 0 w 2169234"/>
                <a:gd name="connsiteY2" fmla="*/ 1252407 h 2504814"/>
              </a:gdLst>
              <a:ahLst/>
              <a:cxnLst>
                <a:cxn ang="0">
                  <a:pos x="connsiteX0" y="connsiteY0"/>
                </a:cxn>
                <a:cxn ang="0">
                  <a:pos x="connsiteX1" y="connsiteY1"/>
                </a:cxn>
                <a:cxn ang="0">
                  <a:pos x="connsiteX2" y="connsiteY2"/>
                </a:cxn>
              </a:cxnLst>
              <a:rect l="l" t="t" r="r" b="b"/>
              <a:pathLst>
                <a:path w="2169234" h="2504814">
                  <a:moveTo>
                    <a:pt x="2169234" y="0"/>
                  </a:moveTo>
                  <a:lnTo>
                    <a:pt x="2169234" y="2504814"/>
                  </a:lnTo>
                  <a:lnTo>
                    <a:pt x="0" y="125240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手繪多邊形 63"/>
            <p:cNvSpPr/>
            <p:nvPr/>
          </p:nvSpPr>
          <p:spPr>
            <a:xfrm>
              <a:off x="4592012" y="4033422"/>
              <a:ext cx="2030966" cy="2344797"/>
            </a:xfrm>
            <a:custGeom>
              <a:avLst/>
              <a:gdLst>
                <a:gd name="connsiteX0" fmla="*/ 0 w 2167143"/>
                <a:gd name="connsiteY0" fmla="*/ 0 h 2502016"/>
                <a:gd name="connsiteX1" fmla="*/ 2167143 w 2167143"/>
                <a:gd name="connsiteY1" fmla="*/ 1251202 h 2502016"/>
                <a:gd name="connsiteX2" fmla="*/ 0 w 2167143"/>
                <a:gd name="connsiteY2" fmla="*/ 2502016 h 2502016"/>
              </a:gdLst>
              <a:ahLst/>
              <a:cxnLst>
                <a:cxn ang="0">
                  <a:pos x="connsiteX0" y="connsiteY0"/>
                </a:cxn>
                <a:cxn ang="0">
                  <a:pos x="connsiteX1" y="connsiteY1"/>
                </a:cxn>
                <a:cxn ang="0">
                  <a:pos x="connsiteX2" y="connsiteY2"/>
                </a:cxn>
              </a:cxnLst>
              <a:rect l="l" t="t" r="r" b="b"/>
              <a:pathLst>
                <a:path w="2167143" h="2502016">
                  <a:moveTo>
                    <a:pt x="0" y="0"/>
                  </a:moveTo>
                  <a:lnTo>
                    <a:pt x="2167143" y="1251202"/>
                  </a:lnTo>
                  <a:lnTo>
                    <a:pt x="0" y="250201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手繪多邊形 65"/>
            <p:cNvSpPr/>
            <p:nvPr/>
          </p:nvSpPr>
          <p:spPr>
            <a:xfrm>
              <a:off x="2502339" y="2827912"/>
              <a:ext cx="2032649" cy="2346140"/>
            </a:xfrm>
            <a:custGeom>
              <a:avLst/>
              <a:gdLst>
                <a:gd name="connsiteX0" fmla="*/ 1777 w 2168939"/>
                <a:gd name="connsiteY0" fmla="*/ 0 h 2503449"/>
                <a:gd name="connsiteX1" fmla="*/ 2168939 w 2168939"/>
                <a:gd name="connsiteY1" fmla="*/ 1251212 h 2503449"/>
                <a:gd name="connsiteX2" fmla="*/ 0 w 2168939"/>
                <a:gd name="connsiteY2" fmla="*/ 2503449 h 2503449"/>
              </a:gdLst>
              <a:ahLst/>
              <a:cxnLst>
                <a:cxn ang="0">
                  <a:pos x="connsiteX0" y="connsiteY0"/>
                </a:cxn>
                <a:cxn ang="0">
                  <a:pos x="connsiteX1" y="connsiteY1"/>
                </a:cxn>
                <a:cxn ang="0">
                  <a:pos x="connsiteX2" y="connsiteY2"/>
                </a:cxn>
              </a:cxnLst>
              <a:rect l="l" t="t" r="r" b="b"/>
              <a:pathLst>
                <a:path w="2168939" h="2503449">
                  <a:moveTo>
                    <a:pt x="1777" y="0"/>
                  </a:moveTo>
                  <a:lnTo>
                    <a:pt x="2168939" y="1251212"/>
                  </a:lnTo>
                  <a:lnTo>
                    <a:pt x="0" y="2503449"/>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手繪多邊形 62"/>
            <p:cNvSpPr/>
            <p:nvPr/>
          </p:nvSpPr>
          <p:spPr>
            <a:xfrm>
              <a:off x="4611020" y="2828110"/>
              <a:ext cx="2030641" cy="2344305"/>
            </a:xfrm>
            <a:custGeom>
              <a:avLst/>
              <a:gdLst>
                <a:gd name="connsiteX0" fmla="*/ 2166796 w 2166796"/>
                <a:gd name="connsiteY0" fmla="*/ 0 h 2501491"/>
                <a:gd name="connsiteX1" fmla="*/ 2165914 w 2166796"/>
                <a:gd name="connsiteY1" fmla="*/ 2501491 h 2501491"/>
                <a:gd name="connsiteX2" fmla="*/ 0 w 2166796"/>
                <a:gd name="connsiteY2" fmla="*/ 1251000 h 2501491"/>
              </a:gdLst>
              <a:ahLst/>
              <a:cxnLst>
                <a:cxn ang="0">
                  <a:pos x="connsiteX0" y="connsiteY0"/>
                </a:cxn>
                <a:cxn ang="0">
                  <a:pos x="connsiteX1" y="connsiteY1"/>
                </a:cxn>
                <a:cxn ang="0">
                  <a:pos x="connsiteX2" y="connsiteY2"/>
                </a:cxn>
              </a:cxnLst>
              <a:rect l="l" t="t" r="r" b="b"/>
              <a:pathLst>
                <a:path w="2166796" h="2501491">
                  <a:moveTo>
                    <a:pt x="2166796" y="0"/>
                  </a:moveTo>
                  <a:lnTo>
                    <a:pt x="2165914" y="2501491"/>
                  </a:lnTo>
                  <a:lnTo>
                    <a:pt x="0" y="1251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手繪多邊形 15"/>
          <p:cNvSpPr/>
          <p:nvPr/>
        </p:nvSpPr>
        <p:spPr>
          <a:xfrm>
            <a:off x="2145325" y="1210507"/>
            <a:ext cx="4853350" cy="5580744"/>
          </a:xfrm>
          <a:custGeom>
            <a:avLst/>
            <a:gdLst>
              <a:gd name="connsiteX0" fmla="*/ 2406392 w 4853350"/>
              <a:gd name="connsiteY0" fmla="*/ 0 h 5580744"/>
              <a:gd name="connsiteX1" fmla="*/ 2446958 w 4853350"/>
              <a:gd name="connsiteY1" fmla="*/ 0 h 5580744"/>
              <a:gd name="connsiteX2" fmla="*/ 2446958 w 4853350"/>
              <a:gd name="connsiteY2" fmla="*/ 2755241 h 5580744"/>
              <a:gd name="connsiteX3" fmla="*/ 4833067 w 4853350"/>
              <a:gd name="connsiteY3" fmla="*/ 1377621 h 5580744"/>
              <a:gd name="connsiteX4" fmla="*/ 4853350 w 4853350"/>
              <a:gd name="connsiteY4" fmla="*/ 1412752 h 5580744"/>
              <a:gd name="connsiteX5" fmla="*/ 2467241 w 4853350"/>
              <a:gd name="connsiteY5" fmla="*/ 2790372 h 5580744"/>
              <a:gd name="connsiteX6" fmla="*/ 4853350 w 4853350"/>
              <a:gd name="connsiteY6" fmla="*/ 4167993 h 5580744"/>
              <a:gd name="connsiteX7" fmla="*/ 4833067 w 4853350"/>
              <a:gd name="connsiteY7" fmla="*/ 4203124 h 5580744"/>
              <a:gd name="connsiteX8" fmla="*/ 2446958 w 4853350"/>
              <a:gd name="connsiteY8" fmla="*/ 2825503 h 5580744"/>
              <a:gd name="connsiteX9" fmla="*/ 2446958 w 4853350"/>
              <a:gd name="connsiteY9" fmla="*/ 5580744 h 5580744"/>
              <a:gd name="connsiteX10" fmla="*/ 2406392 w 4853350"/>
              <a:gd name="connsiteY10" fmla="*/ 5580744 h 5580744"/>
              <a:gd name="connsiteX11" fmla="*/ 2406392 w 4853350"/>
              <a:gd name="connsiteY11" fmla="*/ 2825503 h 5580744"/>
              <a:gd name="connsiteX12" fmla="*/ 20283 w 4853350"/>
              <a:gd name="connsiteY12" fmla="*/ 4203124 h 5580744"/>
              <a:gd name="connsiteX13" fmla="*/ 0 w 4853350"/>
              <a:gd name="connsiteY13" fmla="*/ 4167993 h 5580744"/>
              <a:gd name="connsiteX14" fmla="*/ 2386109 w 4853350"/>
              <a:gd name="connsiteY14" fmla="*/ 2790372 h 5580744"/>
              <a:gd name="connsiteX15" fmla="*/ 0 w 4853350"/>
              <a:gd name="connsiteY15" fmla="*/ 1412752 h 5580744"/>
              <a:gd name="connsiteX16" fmla="*/ 20283 w 4853350"/>
              <a:gd name="connsiteY16" fmla="*/ 1377621 h 5580744"/>
              <a:gd name="connsiteX17" fmla="*/ 2406392 w 4853350"/>
              <a:gd name="connsiteY17" fmla="*/ 2755241 h 558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53350" h="5580744">
                <a:moveTo>
                  <a:pt x="2406392" y="0"/>
                </a:moveTo>
                <a:lnTo>
                  <a:pt x="2446958" y="0"/>
                </a:lnTo>
                <a:lnTo>
                  <a:pt x="2446958" y="2755241"/>
                </a:lnTo>
                <a:lnTo>
                  <a:pt x="4833067" y="1377621"/>
                </a:lnTo>
                <a:lnTo>
                  <a:pt x="4853350" y="1412752"/>
                </a:lnTo>
                <a:lnTo>
                  <a:pt x="2467241" y="2790372"/>
                </a:lnTo>
                <a:lnTo>
                  <a:pt x="4853350" y="4167993"/>
                </a:lnTo>
                <a:lnTo>
                  <a:pt x="4833067" y="4203124"/>
                </a:lnTo>
                <a:lnTo>
                  <a:pt x="2446958" y="2825503"/>
                </a:lnTo>
                <a:lnTo>
                  <a:pt x="2446958" y="5580744"/>
                </a:lnTo>
                <a:lnTo>
                  <a:pt x="2406392" y="5580744"/>
                </a:lnTo>
                <a:lnTo>
                  <a:pt x="2406392" y="2825503"/>
                </a:lnTo>
                <a:lnTo>
                  <a:pt x="20283" y="4203124"/>
                </a:lnTo>
                <a:lnTo>
                  <a:pt x="0" y="4167993"/>
                </a:lnTo>
                <a:lnTo>
                  <a:pt x="2386109" y="2790372"/>
                </a:lnTo>
                <a:lnTo>
                  <a:pt x="0" y="1412752"/>
                </a:lnTo>
                <a:lnTo>
                  <a:pt x="20283" y="1377621"/>
                </a:lnTo>
                <a:lnTo>
                  <a:pt x="2406392" y="2755241"/>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文字方塊 11"/>
          <p:cNvSpPr txBox="1"/>
          <p:nvPr/>
        </p:nvSpPr>
        <p:spPr>
          <a:xfrm>
            <a:off x="4710382" y="1628155"/>
            <a:ext cx="191901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70" name="文字方塊 11"/>
          <p:cNvSpPr txBox="1"/>
          <p:nvPr/>
        </p:nvSpPr>
        <p:spPr>
          <a:xfrm>
            <a:off x="6383218" y="3658627"/>
            <a:ext cx="191901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71" name="文字方塊 11"/>
          <p:cNvSpPr txBox="1"/>
          <p:nvPr/>
        </p:nvSpPr>
        <p:spPr>
          <a:xfrm>
            <a:off x="4798274" y="5554856"/>
            <a:ext cx="191901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72" name="文字方塊 11"/>
          <p:cNvSpPr txBox="1"/>
          <p:nvPr/>
        </p:nvSpPr>
        <p:spPr>
          <a:xfrm>
            <a:off x="2348989" y="5554856"/>
            <a:ext cx="191901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73" name="文字方塊 11"/>
          <p:cNvSpPr txBox="1"/>
          <p:nvPr/>
        </p:nvSpPr>
        <p:spPr>
          <a:xfrm>
            <a:off x="1007844" y="3658627"/>
            <a:ext cx="191901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74" name="文字方塊 11"/>
          <p:cNvSpPr txBox="1"/>
          <p:nvPr/>
        </p:nvSpPr>
        <p:spPr>
          <a:xfrm>
            <a:off x="2578348" y="1628155"/>
            <a:ext cx="1919018"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grpSp>
        <p:nvGrpSpPr>
          <p:cNvPr id="75" name="群組 74"/>
          <p:cNvGrpSpPr/>
          <p:nvPr/>
        </p:nvGrpSpPr>
        <p:grpSpPr>
          <a:xfrm>
            <a:off x="5190975" y="2446509"/>
            <a:ext cx="478916" cy="395298"/>
            <a:chOff x="13079250" y="23448756"/>
            <a:chExt cx="2967819" cy="2449630"/>
          </a:xfrm>
          <a:solidFill>
            <a:schemeClr val="bg1">
              <a:lumMod val="50000"/>
            </a:schemeClr>
          </a:solidFill>
        </p:grpSpPr>
        <p:sp>
          <p:nvSpPr>
            <p:cNvPr id="76" name="手繪多邊形 75"/>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77" name="手繪多邊形 76"/>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78" name="手繪多邊形 77"/>
          <p:cNvSpPr>
            <a:spLocks/>
          </p:cNvSpPr>
          <p:nvPr/>
        </p:nvSpPr>
        <p:spPr bwMode="auto">
          <a:xfrm flipV="1">
            <a:off x="3569402" y="2348080"/>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79" name="群組 78"/>
          <p:cNvGrpSpPr/>
          <p:nvPr/>
        </p:nvGrpSpPr>
        <p:grpSpPr>
          <a:xfrm>
            <a:off x="2876666" y="3794123"/>
            <a:ext cx="469622" cy="467672"/>
            <a:chOff x="35309818" y="13261794"/>
            <a:chExt cx="2516828" cy="2506357"/>
          </a:xfrm>
          <a:solidFill>
            <a:schemeClr val="bg1">
              <a:lumMod val="50000"/>
            </a:schemeClr>
          </a:solidFill>
        </p:grpSpPr>
        <p:sp>
          <p:nvSpPr>
            <p:cNvPr id="80" name="手繪多邊形 79"/>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81"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82"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83"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84"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85"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86"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87" name="手繪多邊形 86"/>
          <p:cNvSpPr>
            <a:spLocks/>
          </p:cNvSpPr>
          <p:nvPr/>
        </p:nvSpPr>
        <p:spPr bwMode="auto">
          <a:xfrm>
            <a:off x="5702867" y="3834583"/>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88" name="群組 87"/>
          <p:cNvGrpSpPr/>
          <p:nvPr/>
        </p:nvGrpSpPr>
        <p:grpSpPr>
          <a:xfrm>
            <a:off x="3242972" y="5115923"/>
            <a:ext cx="484452" cy="358548"/>
            <a:chOff x="4120407" y="4174776"/>
            <a:chExt cx="438956" cy="324876"/>
          </a:xfrm>
          <a:solidFill>
            <a:schemeClr val="bg1">
              <a:lumMod val="50000"/>
            </a:schemeClr>
          </a:solidFill>
        </p:grpSpPr>
        <p:sp>
          <p:nvSpPr>
            <p:cNvPr id="94"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95"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96"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97"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89" name="群組 88"/>
          <p:cNvGrpSpPr/>
          <p:nvPr/>
        </p:nvGrpSpPr>
        <p:grpSpPr>
          <a:xfrm>
            <a:off x="5153774" y="4943181"/>
            <a:ext cx="475492" cy="566351"/>
            <a:chOff x="4311490" y="5480067"/>
            <a:chExt cx="475492" cy="566351"/>
          </a:xfrm>
          <a:solidFill>
            <a:schemeClr val="bg1">
              <a:lumMod val="50000"/>
            </a:schemeClr>
          </a:solidFill>
        </p:grpSpPr>
        <p:sp>
          <p:nvSpPr>
            <p:cNvPr id="90" name="手繪多邊形 89"/>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91"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92"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93"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920707622"/>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169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cxnSp>
        <p:nvCxnSpPr>
          <p:cNvPr id="8" name="直線接點 7"/>
          <p:cNvCxnSpPr/>
          <p:nvPr/>
        </p:nvCxnSpPr>
        <p:spPr>
          <a:xfrm>
            <a:off x="2981259" y="2014281"/>
            <a:ext cx="0" cy="378048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29259" y="2014281"/>
            <a:ext cx="0" cy="378048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 name="文字方塊 11"/>
          <p:cNvSpPr txBox="1"/>
          <p:nvPr/>
        </p:nvSpPr>
        <p:spPr>
          <a:xfrm>
            <a:off x="1090792" y="4174557"/>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t>Title</a:t>
            </a:r>
          </a:p>
        </p:txBody>
      </p:sp>
      <p:sp>
        <p:nvSpPr>
          <p:cNvPr id="11" name="矩形 10"/>
          <p:cNvSpPr/>
          <p:nvPr/>
        </p:nvSpPr>
        <p:spPr>
          <a:xfrm>
            <a:off x="504182" y="4714169"/>
            <a:ext cx="2380870" cy="92333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latin typeface="微軟正黑體" panose="020B0604030504040204" pitchFamily="34" charset="-120"/>
                <a:ea typeface="微軟正黑體" panose="020B0604030504040204" pitchFamily="34" charset="-120"/>
              </a:rPr>
              <a:t>The quick brown fox jumps over the lazy dog</a:t>
            </a:r>
            <a:r>
              <a:rPr lang="en-US" dirty="0" smtClean="0">
                <a:latin typeface="微軟正黑體" panose="020B0604030504040204" pitchFamily="34" charset="-120"/>
                <a:ea typeface="微軟正黑體" panose="020B0604030504040204" pitchFamily="34" charset="-120"/>
              </a:rPr>
              <a:t>..</a:t>
            </a:r>
            <a:endParaRPr lang="en-US" dirty="0">
              <a:latin typeface="微軟正黑體" panose="020B0604030504040204" pitchFamily="34" charset="-120"/>
              <a:ea typeface="微軟正黑體" panose="020B0604030504040204" pitchFamily="34" charset="-120"/>
            </a:endParaRPr>
          </a:p>
        </p:txBody>
      </p:sp>
      <p:sp>
        <p:nvSpPr>
          <p:cNvPr id="12" name="文字方塊 13"/>
          <p:cNvSpPr txBox="1"/>
          <p:nvPr/>
        </p:nvSpPr>
        <p:spPr>
          <a:xfrm>
            <a:off x="3881148" y="2024960"/>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t>Title</a:t>
            </a:r>
          </a:p>
        </p:txBody>
      </p:sp>
      <p:sp>
        <p:nvSpPr>
          <p:cNvPr id="13" name="矩形 12"/>
          <p:cNvSpPr/>
          <p:nvPr/>
        </p:nvSpPr>
        <p:spPr>
          <a:xfrm>
            <a:off x="3294538" y="2564572"/>
            <a:ext cx="2380870" cy="147732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latin typeface="微軟正黑體" panose="020B0604030504040204" pitchFamily="34" charset="-120"/>
                <a:ea typeface="微軟正黑體" panose="020B0604030504040204" pitchFamily="34" charset="-120"/>
              </a:rPr>
              <a:t>The quick brown fox jumps over the lazy dog</a:t>
            </a:r>
            <a:r>
              <a:rPr lang="en-US" dirty="0" smtClean="0">
                <a:latin typeface="微軟正黑體" panose="020B0604030504040204" pitchFamily="34" charset="-120"/>
                <a:ea typeface="微軟正黑體" panose="020B0604030504040204" pitchFamily="34" charset="-120"/>
              </a:rPr>
              <a:t>. </a:t>
            </a:r>
            <a:r>
              <a:rPr lang="en-US" dirty="0">
                <a:latin typeface="微軟正黑體" panose="020B0604030504040204" pitchFamily="34" charset="-120"/>
                <a:ea typeface="微軟正黑體" panose="020B0604030504040204" pitchFamily="34" charset="-120"/>
              </a:rPr>
              <a:t>The quick brown fox jumps over the lazy dog. </a:t>
            </a:r>
          </a:p>
        </p:txBody>
      </p:sp>
      <p:sp>
        <p:nvSpPr>
          <p:cNvPr id="14" name="文字方塊 18"/>
          <p:cNvSpPr txBox="1"/>
          <p:nvPr/>
        </p:nvSpPr>
        <p:spPr>
          <a:xfrm>
            <a:off x="6845558" y="2024960"/>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t>Title</a:t>
            </a:r>
          </a:p>
        </p:txBody>
      </p:sp>
      <p:sp>
        <p:nvSpPr>
          <p:cNvPr id="15" name="矩形 14"/>
          <p:cNvSpPr/>
          <p:nvPr/>
        </p:nvSpPr>
        <p:spPr>
          <a:xfrm>
            <a:off x="6258948" y="2564572"/>
            <a:ext cx="2380870" cy="313932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latin typeface="微軟正黑體" panose="020B0604030504040204" pitchFamily="34" charset="-120"/>
                <a:ea typeface="微軟正黑體" panose="020B0604030504040204" pitchFamily="34" charset="-120"/>
              </a:rPr>
              <a:t>The quick brown fox jumps over the lazy dog</a:t>
            </a:r>
            <a:r>
              <a:rPr lang="en-US" dirty="0" smtClean="0">
                <a:latin typeface="微軟正黑體" panose="020B0604030504040204" pitchFamily="34" charset="-120"/>
                <a:ea typeface="微軟正黑體" panose="020B0604030504040204" pitchFamily="34" charset="-120"/>
              </a:rPr>
              <a:t>.</a:t>
            </a:r>
            <a:r>
              <a:rPr lang="en-US" dirty="0">
                <a:latin typeface="微軟正黑體" panose="020B0604030504040204" pitchFamily="34" charset="-120"/>
                <a:ea typeface="微軟正黑體" panose="020B0604030504040204" pitchFamily="34" charset="-120"/>
              </a:rPr>
              <a:t> The quick brown fox jumps over the lazy dog.</a:t>
            </a:r>
          </a:p>
          <a:p>
            <a:r>
              <a:rPr lang="en-US" dirty="0">
                <a:latin typeface="微軟正黑體" panose="020B0604030504040204" pitchFamily="34" charset="-120"/>
                <a:ea typeface="微軟正黑體" panose="020B0604030504040204" pitchFamily="34" charset="-120"/>
              </a:rPr>
              <a:t>The quick brown fox jumps over the lazy dog.</a:t>
            </a:r>
          </a:p>
          <a:p>
            <a:r>
              <a:rPr lang="en-US" dirty="0">
                <a:latin typeface="微軟正黑體" panose="020B0604030504040204" pitchFamily="34" charset="-120"/>
                <a:ea typeface="微軟正黑體" panose="020B0604030504040204" pitchFamily="34" charset="-120"/>
              </a:rPr>
              <a:t>The quick brown fox jumps over the lazy dog</a:t>
            </a:r>
            <a:r>
              <a:rPr lang="en-US" dirty="0" smtClean="0">
                <a:latin typeface="微軟正黑體" panose="020B0604030504040204" pitchFamily="34" charset="-120"/>
                <a:ea typeface="微軟正黑體" panose="020B0604030504040204" pitchFamily="34" charset="-120"/>
              </a:rPr>
              <a:t>.</a:t>
            </a:r>
            <a:endParaRPr lang="en-US" dirty="0">
              <a:latin typeface="微軟正黑體" panose="020B0604030504040204" pitchFamily="34" charset="-120"/>
              <a:ea typeface="微軟正黑體" panose="020B0604030504040204" pitchFamily="34" charset="-120"/>
            </a:endParaRPr>
          </a:p>
        </p:txBody>
      </p:sp>
      <p:grpSp>
        <p:nvGrpSpPr>
          <p:cNvPr id="16" name="群組 15"/>
          <p:cNvGrpSpPr/>
          <p:nvPr/>
        </p:nvGrpSpPr>
        <p:grpSpPr>
          <a:xfrm>
            <a:off x="3209946" y="4404505"/>
            <a:ext cx="2603602" cy="1113980"/>
            <a:chOff x="4572000" y="3789046"/>
            <a:chExt cx="3573379" cy="1528911"/>
          </a:xfrm>
        </p:grpSpPr>
        <p:sp>
          <p:nvSpPr>
            <p:cNvPr id="18" name="圓角矩形 17"/>
            <p:cNvSpPr/>
            <p:nvPr/>
          </p:nvSpPr>
          <p:spPr>
            <a:xfrm>
              <a:off x="4572000" y="4631256"/>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9" name="圓角矩形 18"/>
            <p:cNvSpPr/>
            <p:nvPr/>
          </p:nvSpPr>
          <p:spPr>
            <a:xfrm>
              <a:off x="4572000" y="3789046"/>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0" name="圓角矩形 19"/>
            <p:cNvSpPr/>
            <p:nvPr/>
          </p:nvSpPr>
          <p:spPr>
            <a:xfrm>
              <a:off x="4572000" y="4210151"/>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1" name="圓角矩形 20"/>
            <p:cNvSpPr/>
            <p:nvPr/>
          </p:nvSpPr>
          <p:spPr>
            <a:xfrm>
              <a:off x="4572000" y="4631256"/>
              <a:ext cx="1913459" cy="265596"/>
            </a:xfrm>
            <a:prstGeom prst="round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2" name="圓角矩形 21"/>
            <p:cNvSpPr/>
            <p:nvPr/>
          </p:nvSpPr>
          <p:spPr>
            <a:xfrm>
              <a:off x="4572000" y="5052361"/>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3" name="圓角矩形 22"/>
            <p:cNvSpPr/>
            <p:nvPr/>
          </p:nvSpPr>
          <p:spPr>
            <a:xfrm>
              <a:off x="4572000" y="3789046"/>
              <a:ext cx="3240413" cy="265596"/>
            </a:xfrm>
            <a:prstGeom prst="round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4" name="圓角矩形 23"/>
            <p:cNvSpPr/>
            <p:nvPr/>
          </p:nvSpPr>
          <p:spPr>
            <a:xfrm>
              <a:off x="4572000" y="4210151"/>
              <a:ext cx="2700345" cy="265596"/>
            </a:xfrm>
            <a:prstGeom prst="round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5" name="圓角矩形 24"/>
            <p:cNvSpPr/>
            <p:nvPr/>
          </p:nvSpPr>
          <p:spPr>
            <a:xfrm>
              <a:off x="4572000" y="5052361"/>
              <a:ext cx="956729" cy="265596"/>
            </a:xfrm>
            <a:prstGeom prst="round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grpSp>
      <p:sp>
        <p:nvSpPr>
          <p:cNvPr id="27" name="Freeform 13"/>
          <p:cNvSpPr>
            <a:spLocks/>
          </p:cNvSpPr>
          <p:nvPr/>
        </p:nvSpPr>
        <p:spPr bwMode="auto">
          <a:xfrm>
            <a:off x="650474" y="2177222"/>
            <a:ext cx="2098024" cy="1864678"/>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2"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Tree>
    <p:extLst>
      <p:ext uri="{BB962C8B-B14F-4D97-AF65-F5344CB8AC3E}">
        <p14:creationId xmlns:p14="http://schemas.microsoft.com/office/powerpoint/2010/main" val="451715064"/>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169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700536" y="2688493"/>
            <a:ext cx="2160276" cy="3420437"/>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tIns="324000"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p:txBody>
      </p:sp>
      <p:sp>
        <p:nvSpPr>
          <p:cNvPr id="9" name="矩形 8"/>
          <p:cNvSpPr/>
          <p:nvPr/>
        </p:nvSpPr>
        <p:spPr>
          <a:xfrm>
            <a:off x="3491862" y="2688493"/>
            <a:ext cx="2160276" cy="3420437"/>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tIns="324000"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p:txBody>
      </p:sp>
      <p:sp>
        <p:nvSpPr>
          <p:cNvPr id="10" name="矩形 9"/>
          <p:cNvSpPr/>
          <p:nvPr/>
        </p:nvSpPr>
        <p:spPr>
          <a:xfrm>
            <a:off x="6283188" y="2688493"/>
            <a:ext cx="2160276" cy="3420437"/>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tIns="324000"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p:txBody>
      </p:sp>
      <p:pic>
        <p:nvPicPr>
          <p:cNvPr id="14" name="圖片版面配置區 1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086546" y="1625267"/>
            <a:ext cx="1390490" cy="160083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5" name="圖片版面配置區 1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881928" y="1625267"/>
            <a:ext cx="1390490" cy="160083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6" name="圖片版面配置區 1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6673254" y="1625267"/>
            <a:ext cx="1390490" cy="160083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spTree>
    <p:extLst>
      <p:ext uri="{BB962C8B-B14F-4D97-AF65-F5344CB8AC3E}">
        <p14:creationId xmlns:p14="http://schemas.microsoft.com/office/powerpoint/2010/main" val="3802275027"/>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41" name="圖片版面配置區 8"/>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498567" y="1911218"/>
            <a:ext cx="2210400" cy="1936800"/>
          </a:xfrm>
          <a:prstGeom prst="hexagon">
            <a:avLst>
              <a:gd name="adj" fmla="val 25605"/>
              <a:gd name="vf" fmla="val 115470"/>
            </a:avLst>
          </a:prstGeom>
        </p:spPr>
      </p:pic>
      <p:pic>
        <p:nvPicPr>
          <p:cNvPr id="42" name="圖片版面配置區 9"/>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6386264" y="1911218"/>
            <a:ext cx="2210400" cy="1936800"/>
          </a:xfrm>
          <a:prstGeom prst="hexagon">
            <a:avLst>
              <a:gd name="adj" fmla="val 25605"/>
              <a:gd name="vf" fmla="val 115470"/>
            </a:avLst>
          </a:prstGeom>
        </p:spPr>
      </p:pic>
      <p:pic>
        <p:nvPicPr>
          <p:cNvPr id="43" name="圖片版面配置區 7"/>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610870" y="1911218"/>
            <a:ext cx="2210400" cy="1936800"/>
          </a:xfrm>
          <a:prstGeom prst="hexagon">
            <a:avLst>
              <a:gd name="adj" fmla="val 25605"/>
              <a:gd name="vf" fmla="val 115470"/>
            </a:avLst>
          </a:prstGeom>
        </p:spPr>
      </p:pic>
      <p:grpSp>
        <p:nvGrpSpPr>
          <p:cNvPr id="44" name="群組 43"/>
          <p:cNvGrpSpPr/>
          <p:nvPr/>
        </p:nvGrpSpPr>
        <p:grpSpPr>
          <a:xfrm>
            <a:off x="492480" y="4089713"/>
            <a:ext cx="2327040" cy="738664"/>
            <a:chOff x="461880" y="4614883"/>
            <a:chExt cx="2327040" cy="738664"/>
          </a:xfrm>
        </p:grpSpPr>
        <p:sp>
          <p:nvSpPr>
            <p:cNvPr id="45" name="矩形 44"/>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46" name="群組 45"/>
            <p:cNvGrpSpPr/>
            <p:nvPr/>
          </p:nvGrpSpPr>
          <p:grpSpPr>
            <a:xfrm>
              <a:off x="461880" y="4773630"/>
              <a:ext cx="421170" cy="421170"/>
              <a:chOff x="5023476" y="1967700"/>
              <a:chExt cx="421170" cy="421170"/>
            </a:xfrm>
          </p:grpSpPr>
          <p:sp>
            <p:nvSpPr>
              <p:cNvPr id="47" name="橢圓 46"/>
              <p:cNvSpPr/>
              <p:nvPr/>
            </p:nvSpPr>
            <p:spPr>
              <a:xfrm>
                <a:off x="5023476" y="196770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4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grpSp>
        <p:nvGrpSpPr>
          <p:cNvPr id="49" name="群組 48"/>
          <p:cNvGrpSpPr/>
          <p:nvPr/>
        </p:nvGrpSpPr>
        <p:grpSpPr>
          <a:xfrm>
            <a:off x="3408480" y="4089713"/>
            <a:ext cx="2327040" cy="738664"/>
            <a:chOff x="461880" y="4614883"/>
            <a:chExt cx="2327040" cy="738664"/>
          </a:xfrm>
        </p:grpSpPr>
        <p:sp>
          <p:nvSpPr>
            <p:cNvPr id="50" name="矩形 4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51" name="群組 50"/>
            <p:cNvGrpSpPr/>
            <p:nvPr/>
          </p:nvGrpSpPr>
          <p:grpSpPr>
            <a:xfrm>
              <a:off x="461880" y="4773630"/>
              <a:ext cx="421170" cy="421170"/>
              <a:chOff x="5023476" y="1967700"/>
              <a:chExt cx="421170" cy="421170"/>
            </a:xfrm>
          </p:grpSpPr>
          <p:sp>
            <p:nvSpPr>
              <p:cNvPr id="52" name="橢圓 51"/>
              <p:cNvSpPr/>
              <p:nvPr/>
            </p:nvSpPr>
            <p:spPr>
              <a:xfrm>
                <a:off x="5023476" y="196770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5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grpSp>
        <p:nvGrpSpPr>
          <p:cNvPr id="54" name="群組 53"/>
          <p:cNvGrpSpPr/>
          <p:nvPr/>
        </p:nvGrpSpPr>
        <p:grpSpPr>
          <a:xfrm>
            <a:off x="6324480" y="4089713"/>
            <a:ext cx="2327040" cy="738664"/>
            <a:chOff x="461880" y="4614883"/>
            <a:chExt cx="2327040" cy="738664"/>
          </a:xfrm>
        </p:grpSpPr>
        <p:sp>
          <p:nvSpPr>
            <p:cNvPr id="55" name="矩形 54"/>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56" name="群組 55"/>
            <p:cNvGrpSpPr/>
            <p:nvPr/>
          </p:nvGrpSpPr>
          <p:grpSpPr>
            <a:xfrm>
              <a:off x="461880" y="4773630"/>
              <a:ext cx="421170" cy="421170"/>
              <a:chOff x="5023476" y="1967700"/>
              <a:chExt cx="421170" cy="421170"/>
            </a:xfrm>
          </p:grpSpPr>
          <p:sp>
            <p:nvSpPr>
              <p:cNvPr id="57" name="橢圓 56"/>
              <p:cNvSpPr/>
              <p:nvPr/>
            </p:nvSpPr>
            <p:spPr>
              <a:xfrm>
                <a:off x="5023476" y="196770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5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grpSp>
        <p:nvGrpSpPr>
          <p:cNvPr id="59" name="群組 58"/>
          <p:cNvGrpSpPr/>
          <p:nvPr/>
        </p:nvGrpSpPr>
        <p:grpSpPr>
          <a:xfrm>
            <a:off x="492480" y="4997260"/>
            <a:ext cx="2327040" cy="738664"/>
            <a:chOff x="461880" y="4614883"/>
            <a:chExt cx="2327040" cy="738664"/>
          </a:xfrm>
        </p:grpSpPr>
        <p:sp>
          <p:nvSpPr>
            <p:cNvPr id="60" name="矩形 5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61" name="群組 60"/>
            <p:cNvGrpSpPr/>
            <p:nvPr/>
          </p:nvGrpSpPr>
          <p:grpSpPr>
            <a:xfrm>
              <a:off x="461880" y="4773630"/>
              <a:ext cx="421170" cy="421170"/>
              <a:chOff x="5023476" y="1967700"/>
              <a:chExt cx="421170" cy="421170"/>
            </a:xfrm>
          </p:grpSpPr>
          <p:sp>
            <p:nvSpPr>
              <p:cNvPr id="62" name="橢圓 61"/>
              <p:cNvSpPr/>
              <p:nvPr/>
            </p:nvSpPr>
            <p:spPr>
              <a:xfrm>
                <a:off x="5023476" y="196770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6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grpSp>
        <p:nvGrpSpPr>
          <p:cNvPr id="64" name="群組 63"/>
          <p:cNvGrpSpPr/>
          <p:nvPr/>
        </p:nvGrpSpPr>
        <p:grpSpPr>
          <a:xfrm>
            <a:off x="3408480" y="4997260"/>
            <a:ext cx="2327040" cy="738664"/>
            <a:chOff x="461880" y="4614883"/>
            <a:chExt cx="2327040" cy="738664"/>
          </a:xfrm>
        </p:grpSpPr>
        <p:sp>
          <p:nvSpPr>
            <p:cNvPr id="65" name="矩形 64"/>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66" name="群組 65"/>
            <p:cNvGrpSpPr/>
            <p:nvPr/>
          </p:nvGrpSpPr>
          <p:grpSpPr>
            <a:xfrm>
              <a:off x="461880" y="4773630"/>
              <a:ext cx="421170" cy="421170"/>
              <a:chOff x="5023476" y="1967700"/>
              <a:chExt cx="421170" cy="421170"/>
            </a:xfrm>
          </p:grpSpPr>
          <p:sp>
            <p:nvSpPr>
              <p:cNvPr id="67" name="橢圓 66"/>
              <p:cNvSpPr/>
              <p:nvPr/>
            </p:nvSpPr>
            <p:spPr>
              <a:xfrm>
                <a:off x="5023476" y="196770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6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grpSp>
        <p:nvGrpSpPr>
          <p:cNvPr id="69" name="群組 68"/>
          <p:cNvGrpSpPr/>
          <p:nvPr/>
        </p:nvGrpSpPr>
        <p:grpSpPr>
          <a:xfrm>
            <a:off x="6324480" y="4997260"/>
            <a:ext cx="2327040" cy="738664"/>
            <a:chOff x="461880" y="4614883"/>
            <a:chExt cx="2327040" cy="738664"/>
          </a:xfrm>
        </p:grpSpPr>
        <p:sp>
          <p:nvSpPr>
            <p:cNvPr id="70" name="矩形 6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71" name="群組 70"/>
            <p:cNvGrpSpPr/>
            <p:nvPr/>
          </p:nvGrpSpPr>
          <p:grpSpPr>
            <a:xfrm>
              <a:off x="461880" y="4773630"/>
              <a:ext cx="421170" cy="421170"/>
              <a:chOff x="5023476" y="1967700"/>
              <a:chExt cx="421170" cy="421170"/>
            </a:xfrm>
          </p:grpSpPr>
          <p:sp>
            <p:nvSpPr>
              <p:cNvPr id="72" name="橢圓 71"/>
              <p:cNvSpPr/>
              <p:nvPr/>
            </p:nvSpPr>
            <p:spPr>
              <a:xfrm>
                <a:off x="5023476" y="196770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7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spTree>
    <p:extLst>
      <p:ext uri="{BB962C8B-B14F-4D97-AF65-F5344CB8AC3E}">
        <p14:creationId xmlns:p14="http://schemas.microsoft.com/office/powerpoint/2010/main" val="2872514942"/>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6017489" y="2537971"/>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9" name="橢圓 8"/>
          <p:cNvSpPr/>
          <p:nvPr/>
        </p:nvSpPr>
        <p:spPr>
          <a:xfrm>
            <a:off x="5183099" y="2042707"/>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0" name="直線接點 9"/>
          <p:cNvCxnSpPr/>
          <p:nvPr/>
        </p:nvCxnSpPr>
        <p:spPr>
          <a:xfrm>
            <a:off x="5606009" y="2459902"/>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1" name="文字方塊 88"/>
          <p:cNvSpPr txBox="1"/>
          <p:nvPr/>
        </p:nvSpPr>
        <p:spPr>
          <a:xfrm>
            <a:off x="6017489" y="1995030"/>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2" name="矩形 11"/>
          <p:cNvSpPr/>
          <p:nvPr/>
        </p:nvSpPr>
        <p:spPr>
          <a:xfrm>
            <a:off x="6017489" y="4012441"/>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5183099" y="3517177"/>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5606009" y="3934372"/>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6017489" y="3469500"/>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6" name="矩形 15"/>
          <p:cNvSpPr/>
          <p:nvPr/>
        </p:nvSpPr>
        <p:spPr>
          <a:xfrm>
            <a:off x="6017489" y="5486911"/>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5183099" y="4991647"/>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5606009" y="5408842"/>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6017489" y="4943970"/>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pic>
        <p:nvPicPr>
          <p:cNvPr id="20" name="圖片 1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69060" y="1638164"/>
            <a:ext cx="4028436" cy="4597672"/>
          </a:xfrm>
          <a:prstGeom prst="rect">
            <a:avLst/>
          </a:prstGeom>
        </p:spPr>
      </p:pic>
    </p:spTree>
    <p:extLst>
      <p:ext uri="{BB962C8B-B14F-4D97-AF65-F5344CB8AC3E}">
        <p14:creationId xmlns:p14="http://schemas.microsoft.com/office/powerpoint/2010/main" val="734679149"/>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2084609" y="2743951"/>
            <a:ext cx="2748246" cy="2308523"/>
            <a:chOff x="2277261" y="2775526"/>
            <a:chExt cx="2308524" cy="2308523"/>
          </a:xfrm>
        </p:grpSpPr>
        <p:sp>
          <p:nvSpPr>
            <p:cNvPr id="21" name="Oval 3"/>
            <p:cNvSpPr>
              <a:spLocks noChangeArrowheads="1"/>
            </p:cNvSpPr>
            <p:nvPr/>
          </p:nvSpPr>
          <p:spPr bwMode="auto">
            <a:xfrm>
              <a:off x="2277261" y="2775526"/>
              <a:ext cx="2308524" cy="2308523"/>
            </a:xfrm>
            <a:prstGeom prst="hexagon">
              <a:avLst/>
            </a:prstGeom>
            <a:solidFill>
              <a:srgbClr val="EAEAEA"/>
            </a:solidFill>
            <a:ln w="25400" algn="ctr">
              <a:solidFill>
                <a:srgbClr val="80808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0" tIns="0" rIns="0" bIns="0" numCol="1" anchor="ctr"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Oval 4"/>
            <p:cNvSpPr>
              <a:spLocks noChangeArrowheads="1"/>
            </p:cNvSpPr>
            <p:nvPr/>
          </p:nvSpPr>
          <p:spPr bwMode="auto">
            <a:xfrm>
              <a:off x="2529733" y="3027998"/>
              <a:ext cx="1803579" cy="1803579"/>
            </a:xfrm>
            <a:prstGeom prst="hexagon">
              <a:avLst/>
            </a:prstGeom>
            <a:solidFill>
              <a:schemeClr val="accent1"/>
            </a:solidFill>
            <a:ln>
              <a:noFill/>
            </a:ln>
            <a:effectLst/>
          </p:spPr>
          <p:txBody>
            <a:bodyPr vert="horz" wrap="square" lIns="0" tIns="0" rIns="0" bIns="0" numCol="1" anchor="ctr"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1" name="Text Box 9"/>
          <p:cNvSpPr txBox="1">
            <a:spLocks noChangeArrowheads="1"/>
          </p:cNvSpPr>
          <p:nvPr/>
        </p:nvSpPr>
        <p:spPr bwMode="auto">
          <a:xfrm>
            <a:off x="2419895" y="3637454"/>
            <a:ext cx="2023254" cy="709374"/>
          </a:xfrm>
          <a:prstGeom prst="hexagon">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3600" b="1" i="0" u="none" strike="noStrike" cap="none" normalizeH="0" baseline="0" dirty="0" smtClean="0">
                <a:ln>
                  <a:noFill/>
                </a:ln>
                <a:solidFill>
                  <a:schemeClr val="bg1"/>
                </a:solidFill>
                <a:effectLst/>
                <a:latin typeface="Arial" pitchFamily="34" charset="0"/>
                <a:ea typeface="微軟正黑體" pitchFamily="34" charset="-120"/>
                <a:cs typeface="新細明體" pitchFamily="18" charset="-120"/>
              </a:rPr>
              <a:t>+5.5%</a:t>
            </a:r>
            <a:endParaRPr kumimoji="1" lang="zh-TW" altLang="zh-TW" sz="16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p:txBody>
      </p:sp>
      <p:sp>
        <p:nvSpPr>
          <p:cNvPr id="14" name="矩形 13"/>
          <p:cNvSpPr/>
          <p:nvPr/>
        </p:nvSpPr>
        <p:spPr>
          <a:xfrm>
            <a:off x="2400667" y="3326396"/>
            <a:ext cx="2061711" cy="343972"/>
          </a:xfrm>
          <a:prstGeom prst="hexagon">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kumimoji="1" lang="en-US" altLang="zh-TW" sz="1200" dirty="0">
                <a:solidFill>
                  <a:schemeClr val="bg1"/>
                </a:solidFill>
                <a:latin typeface="Arial" pitchFamily="34" charset="0"/>
                <a:ea typeface="微軟正黑體" pitchFamily="34" charset="-120"/>
                <a:cs typeface="新細明體" pitchFamily="18" charset="-120"/>
              </a:rPr>
              <a:t>Increase income </a:t>
            </a:r>
          </a:p>
        </p:txBody>
      </p:sp>
      <p:grpSp>
        <p:nvGrpSpPr>
          <p:cNvPr id="26" name="群組 25"/>
          <p:cNvGrpSpPr/>
          <p:nvPr/>
        </p:nvGrpSpPr>
        <p:grpSpPr>
          <a:xfrm>
            <a:off x="4362228" y="1509671"/>
            <a:ext cx="2748246" cy="2308523"/>
            <a:chOff x="4338354" y="1600200"/>
            <a:chExt cx="2748246" cy="2308523"/>
          </a:xfrm>
        </p:grpSpPr>
        <p:sp>
          <p:nvSpPr>
            <p:cNvPr id="17" name="Oval 7"/>
            <p:cNvSpPr>
              <a:spLocks noChangeArrowheads="1"/>
            </p:cNvSpPr>
            <p:nvPr/>
          </p:nvSpPr>
          <p:spPr bwMode="auto">
            <a:xfrm>
              <a:off x="4338354" y="1600200"/>
              <a:ext cx="2748246" cy="2308523"/>
            </a:xfrm>
            <a:prstGeom prst="hexagon">
              <a:avLst/>
            </a:prstGeom>
            <a:solidFill>
              <a:srgbClr val="EAEAEA"/>
            </a:solidFill>
            <a:ln w="25400" algn="ctr">
              <a:solidFill>
                <a:srgbClr val="80808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0" tIns="0" rIns="0" bIns="0" numCol="1" anchor="ctr"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8" name="Oval 8"/>
            <p:cNvSpPr>
              <a:spLocks noChangeArrowheads="1"/>
            </p:cNvSpPr>
            <p:nvPr/>
          </p:nvSpPr>
          <p:spPr bwMode="auto">
            <a:xfrm>
              <a:off x="4638916" y="1852672"/>
              <a:ext cx="2147120" cy="1803579"/>
            </a:xfrm>
            <a:prstGeom prst="hexagon">
              <a:avLst/>
            </a:prstGeom>
            <a:solidFill>
              <a:schemeClr val="accent2"/>
            </a:solidFill>
            <a:ln>
              <a:noFill/>
            </a:ln>
            <a:effectLst/>
          </p:spPr>
          <p:txBody>
            <a:bodyPr vert="horz" wrap="square" lIns="0" tIns="0" rIns="0" bIns="0" numCol="1" anchor="ctr"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2" name="Text Box 10"/>
            <p:cNvSpPr txBox="1">
              <a:spLocks noChangeArrowheads="1"/>
            </p:cNvSpPr>
            <p:nvPr/>
          </p:nvSpPr>
          <p:spPr bwMode="auto">
            <a:xfrm>
              <a:off x="4700851" y="2593622"/>
              <a:ext cx="2023252" cy="709374"/>
            </a:xfrm>
            <a:prstGeom prst="hexagon">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3600" b="1" i="0" u="none" strike="noStrike" cap="none" normalizeH="0" baseline="0" dirty="0" smtClean="0">
                  <a:ln>
                    <a:noFill/>
                  </a:ln>
                  <a:solidFill>
                    <a:schemeClr val="bg1"/>
                  </a:solidFill>
                  <a:effectLst/>
                  <a:latin typeface="Arial" pitchFamily="34" charset="0"/>
                  <a:ea typeface="微軟正黑體" pitchFamily="34" charset="-120"/>
                  <a:cs typeface="新細明體" pitchFamily="18" charset="-120"/>
                </a:rPr>
                <a:t>+8.1%</a:t>
              </a:r>
              <a:endParaRPr kumimoji="1" lang="zh-TW" altLang="zh-TW" sz="16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p:txBody>
        </p:sp>
        <p:sp>
          <p:nvSpPr>
            <p:cNvPr id="15" name="矩形 14"/>
            <p:cNvSpPr/>
            <p:nvPr/>
          </p:nvSpPr>
          <p:spPr>
            <a:xfrm>
              <a:off x="4600051" y="2160066"/>
              <a:ext cx="2224851" cy="586680"/>
            </a:xfrm>
            <a:prstGeom prst="hexagon">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sz="1200" dirty="0" smtClean="0">
                  <a:solidFill>
                    <a:schemeClr val="bg1"/>
                  </a:solidFill>
                  <a:latin typeface="Arial" pitchFamily="34" charset="0"/>
                  <a:ea typeface="微軟正黑體" pitchFamily="34" charset="-120"/>
                  <a:cs typeface="新細明體" pitchFamily="18" charset="-120"/>
                </a:rPr>
                <a:t>Increase </a:t>
              </a:r>
              <a:r>
                <a:rPr kumimoji="1" lang="en-US" altLang="zh-TW" sz="1200" dirty="0">
                  <a:solidFill>
                    <a:schemeClr val="bg1"/>
                  </a:solidFill>
                  <a:latin typeface="Arial" pitchFamily="34" charset="0"/>
                  <a:ea typeface="微軟正黑體" pitchFamily="34" charset="-120"/>
                  <a:cs typeface="新細明體" pitchFamily="18" charset="-120"/>
                </a:rPr>
                <a:t>in </a:t>
              </a:r>
              <a:r>
                <a:rPr kumimoji="1" lang="en-US" altLang="zh-TW" sz="1200" dirty="0" smtClean="0">
                  <a:solidFill>
                    <a:schemeClr val="bg1"/>
                  </a:solidFill>
                  <a:latin typeface="Arial" pitchFamily="34" charset="0"/>
                  <a:ea typeface="微軟正黑體" pitchFamily="34" charset="-120"/>
                  <a:cs typeface="新細明體" pitchFamily="18" charset="-120"/>
                </a:rPr>
                <a:t/>
              </a:r>
              <a:br>
                <a:rPr kumimoji="1" lang="en-US" altLang="zh-TW" sz="1200" dirty="0" smtClean="0">
                  <a:solidFill>
                    <a:schemeClr val="bg1"/>
                  </a:solidFill>
                  <a:latin typeface="Arial" pitchFamily="34" charset="0"/>
                  <a:ea typeface="微軟正黑體" pitchFamily="34" charset="-120"/>
                  <a:cs typeface="新細明體" pitchFamily="18" charset="-120"/>
                </a:rPr>
              </a:br>
              <a:r>
                <a:rPr kumimoji="1" lang="en-US" altLang="zh-TW" sz="1200" dirty="0" smtClean="0">
                  <a:solidFill>
                    <a:schemeClr val="bg1"/>
                  </a:solidFill>
                  <a:latin typeface="Arial" pitchFamily="34" charset="0"/>
                  <a:ea typeface="微軟正黑體" pitchFamily="34" charset="-120"/>
                  <a:cs typeface="新細明體" pitchFamily="18" charset="-120"/>
                </a:rPr>
                <a:t>sales revenue </a:t>
              </a:r>
              <a:endParaRPr kumimoji="1" lang="zh-TW" altLang="zh-TW" sz="1400" dirty="0">
                <a:latin typeface="Arial" pitchFamily="34" charset="0"/>
                <a:ea typeface="新細明體" pitchFamily="18" charset="-120"/>
                <a:cs typeface="新細明體" pitchFamily="18" charset="-120"/>
              </a:endParaRPr>
            </a:p>
          </p:txBody>
        </p:sp>
      </p:grpSp>
      <p:grpSp>
        <p:nvGrpSpPr>
          <p:cNvPr id="27" name="群組 26"/>
          <p:cNvGrpSpPr/>
          <p:nvPr/>
        </p:nvGrpSpPr>
        <p:grpSpPr>
          <a:xfrm>
            <a:off x="4362227" y="3983983"/>
            <a:ext cx="2748246" cy="2308523"/>
            <a:chOff x="4219373" y="4081391"/>
            <a:chExt cx="2748246" cy="2308523"/>
          </a:xfrm>
        </p:grpSpPr>
        <p:sp>
          <p:nvSpPr>
            <p:cNvPr id="19" name="Oval 5"/>
            <p:cNvSpPr>
              <a:spLocks noChangeArrowheads="1"/>
            </p:cNvSpPr>
            <p:nvPr/>
          </p:nvSpPr>
          <p:spPr bwMode="auto">
            <a:xfrm>
              <a:off x="4219373" y="4081391"/>
              <a:ext cx="2748246" cy="2308523"/>
            </a:xfrm>
            <a:prstGeom prst="hexagon">
              <a:avLst/>
            </a:prstGeom>
            <a:solidFill>
              <a:srgbClr val="EAEAEA"/>
            </a:solidFill>
            <a:ln w="25400" algn="ctr">
              <a:solidFill>
                <a:srgbClr val="80808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0" tIns="0" rIns="0" bIns="0" numCol="1" anchor="ctr"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Oval 6"/>
            <p:cNvSpPr>
              <a:spLocks noChangeArrowheads="1"/>
            </p:cNvSpPr>
            <p:nvPr/>
          </p:nvSpPr>
          <p:spPr bwMode="auto">
            <a:xfrm>
              <a:off x="4519935" y="4333863"/>
              <a:ext cx="2147120" cy="1803579"/>
            </a:xfrm>
            <a:prstGeom prst="hexagon">
              <a:avLst/>
            </a:prstGeom>
            <a:solidFill>
              <a:schemeClr val="accent3"/>
            </a:solidFill>
            <a:ln>
              <a:noFill/>
            </a:ln>
            <a:effectLst/>
          </p:spPr>
          <p:txBody>
            <a:bodyPr vert="horz" wrap="square" lIns="0" tIns="0" rIns="0" bIns="0" numCol="1" anchor="ctr"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3" name="Text Box 11"/>
            <p:cNvSpPr txBox="1">
              <a:spLocks noChangeArrowheads="1"/>
            </p:cNvSpPr>
            <p:nvPr/>
          </p:nvSpPr>
          <p:spPr bwMode="auto">
            <a:xfrm>
              <a:off x="4462890" y="5075628"/>
              <a:ext cx="2261214" cy="704017"/>
            </a:xfrm>
            <a:prstGeom prst="hexagon">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3600" b="1" i="0" u="none" strike="noStrike" cap="none" normalizeH="0" baseline="0" dirty="0" smtClean="0">
                  <a:ln>
                    <a:noFill/>
                  </a:ln>
                  <a:solidFill>
                    <a:schemeClr val="bg1"/>
                  </a:solidFill>
                  <a:effectLst/>
                  <a:latin typeface="Arial" pitchFamily="34" charset="0"/>
                  <a:ea typeface="微軟正黑體" pitchFamily="34" charset="-120"/>
                  <a:cs typeface="新細明體" pitchFamily="18" charset="-120"/>
                </a:rPr>
                <a:t>+16.7%</a:t>
              </a:r>
              <a:endParaRPr kumimoji="1" lang="zh-TW" altLang="zh-TW" sz="1600" b="0" i="0" u="none" strike="noStrike" cap="none" normalizeH="0" baseline="0" dirty="0" smtClean="0">
                <a:ln>
                  <a:noFill/>
                </a:ln>
                <a:solidFill>
                  <a:schemeClr val="tx1"/>
                </a:solidFill>
                <a:effectLst/>
                <a:latin typeface="Arial" pitchFamily="34" charset="0"/>
                <a:ea typeface="新細明體" pitchFamily="18" charset="-120"/>
                <a:cs typeface="新細明體" pitchFamily="18" charset="-120"/>
              </a:endParaRPr>
            </a:p>
          </p:txBody>
        </p:sp>
        <p:sp>
          <p:nvSpPr>
            <p:cNvPr id="16" name="矩形 15"/>
            <p:cNvSpPr/>
            <p:nvPr/>
          </p:nvSpPr>
          <p:spPr>
            <a:xfrm>
              <a:off x="4690001" y="4588890"/>
              <a:ext cx="1806991" cy="595610"/>
            </a:xfrm>
            <a:prstGeom prst="hexagon">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spcBef>
                  <a:spcPct val="0"/>
                </a:spcBef>
                <a:spcAft>
                  <a:spcPct val="0"/>
                </a:spcAft>
              </a:pPr>
              <a:r>
                <a:rPr kumimoji="1" lang="en-US" altLang="zh-TW" sz="1200" dirty="0">
                  <a:solidFill>
                    <a:schemeClr val="bg1"/>
                  </a:solidFill>
                  <a:latin typeface="Arial" pitchFamily="34" charset="0"/>
                  <a:ea typeface="微軟正黑體" pitchFamily="34" charset="-120"/>
                  <a:cs typeface="新細明體" pitchFamily="18" charset="-120"/>
                </a:rPr>
                <a:t>Increase in current </a:t>
              </a:r>
              <a:r>
                <a:rPr kumimoji="1" lang="en-US" altLang="zh-TW" sz="1200" dirty="0" smtClean="0">
                  <a:solidFill>
                    <a:schemeClr val="bg1"/>
                  </a:solidFill>
                  <a:latin typeface="Arial" pitchFamily="34" charset="0"/>
                  <a:ea typeface="微軟正黑體" pitchFamily="34" charset="-120"/>
                  <a:cs typeface="新細明體" pitchFamily="18" charset="-120"/>
                </a:rPr>
                <a:t>assets</a:t>
              </a:r>
              <a:endParaRPr kumimoji="1" lang="zh-TW" altLang="zh-TW" sz="1400" dirty="0">
                <a:latin typeface="Arial" pitchFamily="34" charset="0"/>
                <a:ea typeface="新細明體" pitchFamily="18" charset="-120"/>
                <a:cs typeface="新細明體" pitchFamily="18" charset="-120"/>
              </a:endParaRPr>
            </a:p>
          </p:txBody>
        </p:sp>
      </p:grpSp>
    </p:spTree>
    <p:extLst>
      <p:ext uri="{BB962C8B-B14F-4D97-AF65-F5344CB8AC3E}">
        <p14:creationId xmlns:p14="http://schemas.microsoft.com/office/powerpoint/2010/main" val="3451138160"/>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13"/>
          <p:cNvSpPr txBox="1"/>
          <p:nvPr/>
        </p:nvSpPr>
        <p:spPr>
          <a:xfrm>
            <a:off x="4715866" y="2430975"/>
            <a:ext cx="3970934"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The quick brown fox jumps over the lazy dog. The quick brown fox jumps over the lazy dog. </a:t>
            </a:r>
          </a:p>
        </p:txBody>
      </p:sp>
      <p:sp>
        <p:nvSpPr>
          <p:cNvPr id="9" name="文字方塊 17"/>
          <p:cNvSpPr txBox="1"/>
          <p:nvPr/>
        </p:nvSpPr>
        <p:spPr>
          <a:xfrm>
            <a:off x="4715866" y="1979548"/>
            <a:ext cx="258551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dirty="0" smtClean="0"/>
              <a:t>Title</a:t>
            </a:r>
          </a:p>
        </p:txBody>
      </p:sp>
      <p:grpSp>
        <p:nvGrpSpPr>
          <p:cNvPr id="10" name="群組 9"/>
          <p:cNvGrpSpPr/>
          <p:nvPr/>
        </p:nvGrpSpPr>
        <p:grpSpPr>
          <a:xfrm>
            <a:off x="4787874" y="4178851"/>
            <a:ext cx="3573379" cy="1528911"/>
            <a:chOff x="4572000" y="3789046"/>
            <a:chExt cx="3573379" cy="1528911"/>
          </a:xfrm>
        </p:grpSpPr>
        <p:sp>
          <p:nvSpPr>
            <p:cNvPr id="11" name="圓角矩形 10"/>
            <p:cNvSpPr/>
            <p:nvPr/>
          </p:nvSpPr>
          <p:spPr>
            <a:xfrm>
              <a:off x="4572000" y="4631256"/>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2" name="圓角矩形 11"/>
            <p:cNvSpPr/>
            <p:nvPr/>
          </p:nvSpPr>
          <p:spPr>
            <a:xfrm>
              <a:off x="4572000" y="3789046"/>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3" name="圓角矩形 12"/>
            <p:cNvSpPr/>
            <p:nvPr/>
          </p:nvSpPr>
          <p:spPr>
            <a:xfrm>
              <a:off x="4572000" y="4210151"/>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4" name="圓角矩形 13"/>
            <p:cNvSpPr/>
            <p:nvPr/>
          </p:nvSpPr>
          <p:spPr>
            <a:xfrm>
              <a:off x="4572000" y="4631256"/>
              <a:ext cx="1913459" cy="265596"/>
            </a:xfrm>
            <a:prstGeom prst="round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5" name="圓角矩形 14"/>
            <p:cNvSpPr/>
            <p:nvPr/>
          </p:nvSpPr>
          <p:spPr>
            <a:xfrm>
              <a:off x="4572000" y="5052361"/>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6" name="圓角矩形 15"/>
            <p:cNvSpPr/>
            <p:nvPr/>
          </p:nvSpPr>
          <p:spPr>
            <a:xfrm>
              <a:off x="4572000" y="3789046"/>
              <a:ext cx="3240413" cy="265596"/>
            </a:xfrm>
            <a:prstGeom prst="round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7" name="圓角矩形 16"/>
            <p:cNvSpPr/>
            <p:nvPr/>
          </p:nvSpPr>
          <p:spPr>
            <a:xfrm>
              <a:off x="4572000" y="4210151"/>
              <a:ext cx="2700345" cy="265596"/>
            </a:xfrm>
            <a:prstGeom prst="round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8" name="圓角矩形 17"/>
            <p:cNvSpPr/>
            <p:nvPr/>
          </p:nvSpPr>
          <p:spPr>
            <a:xfrm>
              <a:off x="4572000" y="5052361"/>
              <a:ext cx="956729" cy="265596"/>
            </a:xfrm>
            <a:prstGeom prst="round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grpSp>
      <p:pic>
        <p:nvPicPr>
          <p:cNvPr id="19" name="圖片 18"/>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10276" y="1498782"/>
            <a:ext cx="4044632" cy="4640580"/>
          </a:xfrm>
          <a:prstGeom prst="rect">
            <a:avLst/>
          </a:prstGeom>
        </p:spPr>
      </p:pic>
    </p:spTree>
    <p:extLst>
      <p:ext uri="{BB962C8B-B14F-4D97-AF65-F5344CB8AC3E}">
        <p14:creationId xmlns:p14="http://schemas.microsoft.com/office/powerpoint/2010/main" val="2960235922"/>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3" descr="\\Liveaura\Matter Lab\商攝\形象照\2016-商攝(20160324)原檔\matterlab修\修\Backpack\IMG_9341.jpg"/>
          <p:cNvPicPr>
            <a:picLocks noChangeAspect="1" noChangeArrowheads="1"/>
          </p:cNvPicPr>
          <p:nvPr/>
        </p:nvPicPr>
        <p:blipFill rotWithShape="1">
          <a:blip r:embed="rId2" cstate="email">
            <a:lum bright="10000" contrast="-10000"/>
            <a:extLst>
              <a:ext uri="{28A0092B-C50C-407E-A947-70E740481C1C}">
                <a14:useLocalDpi xmlns:a14="http://schemas.microsoft.com/office/drawing/2010/main"/>
              </a:ext>
            </a:extLst>
          </a:blip>
          <a:srcRect/>
          <a:stretch/>
        </p:blipFill>
        <p:spPr bwMode="auto">
          <a:xfrm>
            <a:off x="0" y="4629225"/>
            <a:ext cx="9144000" cy="2228775"/>
          </a:xfrm>
          <a:prstGeom prst="rect">
            <a:avLst/>
          </a:prstGeom>
          <a:noFill/>
        </p:spPr>
      </p:pic>
      <p:sp>
        <p:nvSpPr>
          <p:cNvPr id="9" name="六邊形 8"/>
          <p:cNvSpPr/>
          <p:nvPr/>
        </p:nvSpPr>
        <p:spPr>
          <a:xfrm>
            <a:off x="444319" y="1551161"/>
            <a:ext cx="4044310" cy="1337770"/>
          </a:xfrm>
          <a:prstGeom prst="hexagon">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10" name="文字方塊 6"/>
          <p:cNvSpPr txBox="1"/>
          <p:nvPr/>
        </p:nvSpPr>
        <p:spPr>
          <a:xfrm>
            <a:off x="1383683" y="1614923"/>
            <a:ext cx="2940071" cy="120032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schemeClr val="bg1"/>
                </a:solidFill>
              </a:rPr>
              <a:t>The quick brown fox jumps over the lazy dog. </a:t>
            </a:r>
            <a:r>
              <a:rPr lang="en-US" dirty="0">
                <a:solidFill>
                  <a:schemeClr val="bg1"/>
                </a:solidFill>
              </a:rPr>
              <a:t>The quick brown fox jumps over the lazy dog. </a:t>
            </a:r>
          </a:p>
        </p:txBody>
      </p:sp>
      <p:sp>
        <p:nvSpPr>
          <p:cNvPr id="11" name="文字方塊 7"/>
          <p:cNvSpPr txBox="1"/>
          <p:nvPr/>
        </p:nvSpPr>
        <p:spPr>
          <a:xfrm>
            <a:off x="634749" y="1558326"/>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1</a:t>
            </a:r>
            <a:endParaRPr lang="en-US" sz="8000" dirty="0">
              <a:solidFill>
                <a:schemeClr val="bg1"/>
              </a:solidFill>
            </a:endParaRPr>
          </a:p>
        </p:txBody>
      </p:sp>
      <p:sp>
        <p:nvSpPr>
          <p:cNvPr id="12" name="六邊形 11"/>
          <p:cNvSpPr/>
          <p:nvPr/>
        </p:nvSpPr>
        <p:spPr>
          <a:xfrm>
            <a:off x="4655371" y="1551161"/>
            <a:ext cx="4044310" cy="1337770"/>
          </a:xfrm>
          <a:prstGeom prst="hexagon">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13" name="文字方塊 9"/>
          <p:cNvSpPr txBox="1"/>
          <p:nvPr/>
        </p:nvSpPr>
        <p:spPr>
          <a:xfrm>
            <a:off x="5594735" y="1614923"/>
            <a:ext cx="2940071" cy="120032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schemeClr val="bg1"/>
                </a:solidFill>
              </a:rPr>
              <a:t>The quick brown fox jumps over the lazy dog. </a:t>
            </a:r>
            <a:r>
              <a:rPr lang="en-US" dirty="0">
                <a:solidFill>
                  <a:schemeClr val="bg1"/>
                </a:solidFill>
              </a:rPr>
              <a:t>The quick brown fox jumps over the lazy dog. </a:t>
            </a:r>
          </a:p>
        </p:txBody>
      </p:sp>
      <p:sp>
        <p:nvSpPr>
          <p:cNvPr id="14" name="文字方塊 10"/>
          <p:cNvSpPr txBox="1"/>
          <p:nvPr/>
        </p:nvSpPr>
        <p:spPr>
          <a:xfrm>
            <a:off x="4845801" y="1558326"/>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2</a:t>
            </a:r>
            <a:endParaRPr lang="en-US" sz="8000" dirty="0">
              <a:solidFill>
                <a:schemeClr val="bg1"/>
              </a:solidFill>
            </a:endParaRPr>
          </a:p>
        </p:txBody>
      </p:sp>
      <p:sp>
        <p:nvSpPr>
          <p:cNvPr id="15" name="六邊形 14"/>
          <p:cNvSpPr/>
          <p:nvPr/>
        </p:nvSpPr>
        <p:spPr>
          <a:xfrm>
            <a:off x="444319" y="3006982"/>
            <a:ext cx="4044310" cy="1337770"/>
          </a:xfrm>
          <a:prstGeom prst="hexagon">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16" name="文字方塊 12"/>
          <p:cNvSpPr txBox="1"/>
          <p:nvPr/>
        </p:nvSpPr>
        <p:spPr>
          <a:xfrm>
            <a:off x="1383683" y="3070744"/>
            <a:ext cx="2940071" cy="120032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schemeClr val="bg1"/>
                </a:solidFill>
              </a:rPr>
              <a:t>The quick brown fox jumps over the lazy dog. </a:t>
            </a:r>
            <a:r>
              <a:rPr lang="en-US" dirty="0">
                <a:solidFill>
                  <a:schemeClr val="bg1"/>
                </a:solidFill>
              </a:rPr>
              <a:t>The quick brown fox jumps over the lazy dog. </a:t>
            </a:r>
          </a:p>
        </p:txBody>
      </p:sp>
      <p:sp>
        <p:nvSpPr>
          <p:cNvPr id="17" name="文字方塊 13"/>
          <p:cNvSpPr txBox="1"/>
          <p:nvPr/>
        </p:nvSpPr>
        <p:spPr>
          <a:xfrm>
            <a:off x="634749" y="3014147"/>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3</a:t>
            </a:r>
            <a:endParaRPr lang="en-US" sz="8000" dirty="0">
              <a:solidFill>
                <a:schemeClr val="bg1"/>
              </a:solidFill>
            </a:endParaRPr>
          </a:p>
        </p:txBody>
      </p:sp>
      <p:sp>
        <p:nvSpPr>
          <p:cNvPr id="18" name="六邊形 17"/>
          <p:cNvSpPr/>
          <p:nvPr/>
        </p:nvSpPr>
        <p:spPr>
          <a:xfrm>
            <a:off x="4655371" y="3006982"/>
            <a:ext cx="4044310" cy="1337770"/>
          </a:xfrm>
          <a:prstGeom prst="hexagon">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19" name="文字方塊 18"/>
          <p:cNvSpPr txBox="1"/>
          <p:nvPr/>
        </p:nvSpPr>
        <p:spPr>
          <a:xfrm>
            <a:off x="5594735" y="3070744"/>
            <a:ext cx="2940071" cy="120032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schemeClr val="bg1"/>
                </a:solidFill>
              </a:rPr>
              <a:t>The quick brown fox jumps over the lazy dog. </a:t>
            </a:r>
            <a:r>
              <a:rPr lang="en-US" dirty="0">
                <a:solidFill>
                  <a:schemeClr val="bg1"/>
                </a:solidFill>
              </a:rPr>
              <a:t>The quick brown fox jumps over the lazy dog. </a:t>
            </a:r>
          </a:p>
        </p:txBody>
      </p:sp>
      <p:sp>
        <p:nvSpPr>
          <p:cNvPr id="20" name="文字方塊 19"/>
          <p:cNvSpPr txBox="1"/>
          <p:nvPr/>
        </p:nvSpPr>
        <p:spPr>
          <a:xfrm>
            <a:off x="4845801" y="3014147"/>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4</a:t>
            </a:r>
            <a:endParaRPr lang="en-US" sz="8000" dirty="0">
              <a:solidFill>
                <a:schemeClr val="bg1"/>
              </a:solidFill>
            </a:endParaRP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792387241"/>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661397" y="1385433"/>
            <a:ext cx="1737177" cy="1528802"/>
          </a:xfrm>
          <a:prstGeom prst="hexagon">
            <a:avLst>
              <a:gd name="adj" fmla="val 28752"/>
              <a:gd name="vf" fmla="val 115470"/>
            </a:avLst>
          </a:prstGeom>
        </p:spPr>
      </p:pic>
      <p:pic>
        <p:nvPicPr>
          <p:cNvPr id="11" name="圖片版面配置區 16"/>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654692" y="3041629"/>
            <a:ext cx="1737177" cy="1528802"/>
          </a:xfrm>
          <a:prstGeom prst="hexagon">
            <a:avLst>
              <a:gd name="adj" fmla="val 28752"/>
              <a:gd name="vf" fmla="val 115470"/>
            </a:avLst>
          </a:prstGeom>
        </p:spPr>
      </p:pic>
      <p:pic>
        <p:nvPicPr>
          <p:cNvPr id="12" name="圖片版面配置區 17"/>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3056089" y="3859670"/>
            <a:ext cx="1737177" cy="1528802"/>
          </a:xfrm>
          <a:prstGeom prst="hexagon">
            <a:avLst>
              <a:gd name="adj" fmla="val 28752"/>
              <a:gd name="vf" fmla="val 115470"/>
            </a:avLst>
          </a:prstGeom>
        </p:spPr>
      </p:pic>
      <p:pic>
        <p:nvPicPr>
          <p:cNvPr id="13" name="圖片版面配置區 18"/>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253294" y="3859670"/>
            <a:ext cx="1737177" cy="1528802"/>
          </a:xfrm>
          <a:prstGeom prst="hexagon">
            <a:avLst>
              <a:gd name="adj" fmla="val 28752"/>
              <a:gd name="vf" fmla="val 115470"/>
            </a:avLst>
          </a:prstGeom>
        </p:spPr>
      </p:pic>
      <p:sp>
        <p:nvSpPr>
          <p:cNvPr id="14" name="Freeform 15"/>
          <p:cNvSpPr>
            <a:spLocks/>
          </p:cNvSpPr>
          <p:nvPr/>
        </p:nvSpPr>
        <p:spPr bwMode="auto">
          <a:xfrm>
            <a:off x="3056089" y="2219648"/>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Freeform 15"/>
          <p:cNvSpPr>
            <a:spLocks/>
          </p:cNvSpPr>
          <p:nvPr/>
        </p:nvSpPr>
        <p:spPr bwMode="auto">
          <a:xfrm>
            <a:off x="253294" y="2219648"/>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Freeform 15"/>
          <p:cNvSpPr>
            <a:spLocks/>
          </p:cNvSpPr>
          <p:nvPr/>
        </p:nvSpPr>
        <p:spPr bwMode="auto">
          <a:xfrm>
            <a:off x="1641697" y="4716346"/>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矩形 19"/>
          <p:cNvSpPr/>
          <p:nvPr/>
        </p:nvSpPr>
        <p:spPr>
          <a:xfrm>
            <a:off x="3277657" y="2562434"/>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21" name="矩形 20"/>
          <p:cNvSpPr/>
          <p:nvPr/>
        </p:nvSpPr>
        <p:spPr>
          <a:xfrm>
            <a:off x="1882965" y="5065257"/>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22" name="矩形 21"/>
          <p:cNvSpPr/>
          <p:nvPr/>
        </p:nvSpPr>
        <p:spPr>
          <a:xfrm>
            <a:off x="474238" y="2570539"/>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23" name="矩形 22"/>
          <p:cNvSpPr/>
          <p:nvPr/>
        </p:nvSpPr>
        <p:spPr>
          <a:xfrm>
            <a:off x="5246981" y="1819736"/>
            <a:ext cx="180023" cy="769361"/>
          </a:xfrm>
          <a:prstGeom prst="rect">
            <a:avLst/>
          </a:prstGeom>
          <a:solidFill>
            <a:schemeClr val="bg1">
              <a:lumMod val="50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4" name="文字方塊 17"/>
          <p:cNvSpPr txBox="1"/>
          <p:nvPr/>
        </p:nvSpPr>
        <p:spPr>
          <a:xfrm>
            <a:off x="5446386" y="1788471"/>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
        <p:nvSpPr>
          <p:cNvPr id="25" name="矩形 24"/>
          <p:cNvSpPr/>
          <p:nvPr/>
        </p:nvSpPr>
        <p:spPr>
          <a:xfrm>
            <a:off x="5246981" y="3295947"/>
            <a:ext cx="180023" cy="769361"/>
          </a:xfrm>
          <a:prstGeom prst="rect">
            <a:avLst/>
          </a:prstGeom>
          <a:solidFill>
            <a:schemeClr val="bg1">
              <a:lumMod val="50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6" name="文字方塊 19"/>
          <p:cNvSpPr txBox="1"/>
          <p:nvPr/>
        </p:nvSpPr>
        <p:spPr>
          <a:xfrm>
            <a:off x="5446386" y="3264682"/>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
        <p:nvSpPr>
          <p:cNvPr id="27" name="矩形 26"/>
          <p:cNvSpPr/>
          <p:nvPr/>
        </p:nvSpPr>
        <p:spPr>
          <a:xfrm>
            <a:off x="5246981" y="4782541"/>
            <a:ext cx="180023" cy="769361"/>
          </a:xfrm>
          <a:prstGeom prst="rect">
            <a:avLst/>
          </a:prstGeom>
          <a:solidFill>
            <a:schemeClr val="bg1">
              <a:lumMod val="50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8" name="文字方塊 21"/>
          <p:cNvSpPr txBox="1"/>
          <p:nvPr/>
        </p:nvSpPr>
        <p:spPr>
          <a:xfrm>
            <a:off x="5446386" y="4751276"/>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Tree>
    <p:extLst>
      <p:ext uri="{BB962C8B-B14F-4D97-AF65-F5344CB8AC3E}">
        <p14:creationId xmlns:p14="http://schemas.microsoft.com/office/powerpoint/2010/main" val="862748112"/>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991285" y="1777615"/>
            <a:ext cx="3209204" cy="4047453"/>
          </a:xfrm>
          <a:custGeom>
            <a:avLst/>
            <a:gdLst>
              <a:gd name="connsiteX0" fmla="*/ 1865486 w 3209204"/>
              <a:gd name="connsiteY0" fmla="*/ 2494845 h 4047453"/>
              <a:gd name="connsiteX1" fmla="*/ 2788696 w 3209204"/>
              <a:gd name="connsiteY1" fmla="*/ 2494845 h 4047453"/>
              <a:gd name="connsiteX2" fmla="*/ 3209204 w 3209204"/>
              <a:gd name="connsiteY2" fmla="*/ 3271149 h 4047453"/>
              <a:gd name="connsiteX3" fmla="*/ 2788696 w 3209204"/>
              <a:gd name="connsiteY3" fmla="*/ 4047453 h 4047453"/>
              <a:gd name="connsiteX4" fmla="*/ 1865486 w 3209204"/>
              <a:gd name="connsiteY4" fmla="*/ 4047453 h 4047453"/>
              <a:gd name="connsiteX5" fmla="*/ 1444978 w 3209204"/>
              <a:gd name="connsiteY5" fmla="*/ 3271149 h 4047453"/>
              <a:gd name="connsiteX6" fmla="*/ 420508 w 3209204"/>
              <a:gd name="connsiteY6" fmla="*/ 1659467 h 4047453"/>
              <a:gd name="connsiteX7" fmla="*/ 1343718 w 3209204"/>
              <a:gd name="connsiteY7" fmla="*/ 1659467 h 4047453"/>
              <a:gd name="connsiteX8" fmla="*/ 1764226 w 3209204"/>
              <a:gd name="connsiteY8" fmla="*/ 2435771 h 4047453"/>
              <a:gd name="connsiteX9" fmla="*/ 1343718 w 3209204"/>
              <a:gd name="connsiteY9" fmla="*/ 3212075 h 4047453"/>
              <a:gd name="connsiteX10" fmla="*/ 420508 w 3209204"/>
              <a:gd name="connsiteY10" fmla="*/ 3212075 h 4047453"/>
              <a:gd name="connsiteX11" fmla="*/ 0 w 3209204"/>
              <a:gd name="connsiteY11" fmla="*/ 2435771 h 4047453"/>
              <a:gd name="connsiteX12" fmla="*/ 1865486 w 3209204"/>
              <a:gd name="connsiteY12" fmla="*/ 835378 h 4047453"/>
              <a:gd name="connsiteX13" fmla="*/ 2788696 w 3209204"/>
              <a:gd name="connsiteY13" fmla="*/ 835378 h 4047453"/>
              <a:gd name="connsiteX14" fmla="*/ 3209204 w 3209204"/>
              <a:gd name="connsiteY14" fmla="*/ 1611682 h 4047453"/>
              <a:gd name="connsiteX15" fmla="*/ 2788696 w 3209204"/>
              <a:gd name="connsiteY15" fmla="*/ 2387986 h 4047453"/>
              <a:gd name="connsiteX16" fmla="*/ 1865486 w 3209204"/>
              <a:gd name="connsiteY16" fmla="*/ 2387986 h 4047453"/>
              <a:gd name="connsiteX17" fmla="*/ 1444978 w 3209204"/>
              <a:gd name="connsiteY17" fmla="*/ 1611682 h 4047453"/>
              <a:gd name="connsiteX18" fmla="*/ 420508 w 3209204"/>
              <a:gd name="connsiteY18" fmla="*/ 0 h 4047453"/>
              <a:gd name="connsiteX19" fmla="*/ 1343718 w 3209204"/>
              <a:gd name="connsiteY19" fmla="*/ 0 h 4047453"/>
              <a:gd name="connsiteX20" fmla="*/ 1764226 w 3209204"/>
              <a:gd name="connsiteY20" fmla="*/ 776304 h 4047453"/>
              <a:gd name="connsiteX21" fmla="*/ 1343718 w 3209204"/>
              <a:gd name="connsiteY21" fmla="*/ 1552608 h 4047453"/>
              <a:gd name="connsiteX22" fmla="*/ 420508 w 3209204"/>
              <a:gd name="connsiteY22" fmla="*/ 1552608 h 4047453"/>
              <a:gd name="connsiteX23" fmla="*/ 0 w 3209204"/>
              <a:gd name="connsiteY23" fmla="*/ 776304 h 404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09204" h="4047453">
                <a:moveTo>
                  <a:pt x="1865486" y="2494845"/>
                </a:moveTo>
                <a:lnTo>
                  <a:pt x="2788696" y="2494845"/>
                </a:lnTo>
                <a:lnTo>
                  <a:pt x="3209204" y="3271149"/>
                </a:lnTo>
                <a:lnTo>
                  <a:pt x="2788696" y="4047453"/>
                </a:lnTo>
                <a:lnTo>
                  <a:pt x="1865486" y="4047453"/>
                </a:lnTo>
                <a:lnTo>
                  <a:pt x="1444978" y="3271149"/>
                </a:lnTo>
                <a:close/>
                <a:moveTo>
                  <a:pt x="420508" y="1659467"/>
                </a:moveTo>
                <a:lnTo>
                  <a:pt x="1343718" y="1659467"/>
                </a:lnTo>
                <a:lnTo>
                  <a:pt x="1764226" y="2435771"/>
                </a:lnTo>
                <a:lnTo>
                  <a:pt x="1343718" y="3212075"/>
                </a:lnTo>
                <a:lnTo>
                  <a:pt x="420508" y="3212075"/>
                </a:lnTo>
                <a:lnTo>
                  <a:pt x="0" y="2435771"/>
                </a:lnTo>
                <a:close/>
                <a:moveTo>
                  <a:pt x="1865486" y="835378"/>
                </a:moveTo>
                <a:lnTo>
                  <a:pt x="2788696" y="835378"/>
                </a:lnTo>
                <a:lnTo>
                  <a:pt x="3209204" y="1611682"/>
                </a:lnTo>
                <a:lnTo>
                  <a:pt x="2788696" y="2387986"/>
                </a:lnTo>
                <a:lnTo>
                  <a:pt x="1865486" y="2387986"/>
                </a:lnTo>
                <a:lnTo>
                  <a:pt x="1444978" y="1611682"/>
                </a:lnTo>
                <a:close/>
                <a:moveTo>
                  <a:pt x="420508" y="0"/>
                </a:moveTo>
                <a:lnTo>
                  <a:pt x="1343718" y="0"/>
                </a:lnTo>
                <a:lnTo>
                  <a:pt x="1764226" y="776304"/>
                </a:lnTo>
                <a:lnTo>
                  <a:pt x="1343718" y="1552608"/>
                </a:lnTo>
                <a:lnTo>
                  <a:pt x="420508" y="1552608"/>
                </a:lnTo>
                <a:lnTo>
                  <a:pt x="0" y="776304"/>
                </a:lnTo>
                <a:close/>
              </a:path>
            </a:pathLst>
          </a:custGeom>
        </p:spPr>
      </p:pic>
      <p:grpSp>
        <p:nvGrpSpPr>
          <p:cNvPr id="9" name="群組 8"/>
          <p:cNvGrpSpPr/>
          <p:nvPr/>
        </p:nvGrpSpPr>
        <p:grpSpPr>
          <a:xfrm>
            <a:off x="5334234" y="1680407"/>
            <a:ext cx="3352566" cy="738664"/>
            <a:chOff x="560912" y="1927819"/>
            <a:chExt cx="3352566" cy="738664"/>
          </a:xfrm>
        </p:grpSpPr>
        <p:grpSp>
          <p:nvGrpSpPr>
            <p:cNvPr id="10" name="群組 9"/>
            <p:cNvGrpSpPr/>
            <p:nvPr/>
          </p:nvGrpSpPr>
          <p:grpSpPr>
            <a:xfrm>
              <a:off x="560912" y="2086566"/>
              <a:ext cx="421170" cy="421170"/>
              <a:chOff x="1600200" y="2308860"/>
              <a:chExt cx="594360" cy="594360"/>
            </a:xfrm>
            <a:noFill/>
          </p:grpSpPr>
          <p:sp>
            <p:nvSpPr>
              <p:cNvPr id="12" name="橢圓 1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1" name="矩形 1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4" name="群組 13"/>
          <p:cNvGrpSpPr/>
          <p:nvPr/>
        </p:nvGrpSpPr>
        <p:grpSpPr>
          <a:xfrm>
            <a:off x="351974" y="3129524"/>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矩形 16"/>
          <p:cNvSpPr/>
          <p:nvPr/>
        </p:nvSpPr>
        <p:spPr>
          <a:xfrm>
            <a:off x="837939" y="2970777"/>
            <a:ext cx="2400089"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1019631" y="5196724"/>
            <a:ext cx="3352566" cy="738664"/>
            <a:chOff x="560912" y="1927819"/>
            <a:chExt cx="3352566" cy="738664"/>
          </a:xfrm>
        </p:grpSpPr>
        <p:grpSp>
          <p:nvGrpSpPr>
            <p:cNvPr id="19" name="群組 18"/>
            <p:cNvGrpSpPr/>
            <p:nvPr/>
          </p:nvGrpSpPr>
          <p:grpSpPr>
            <a:xfrm>
              <a:off x="560912" y="208656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6200489" y="4089084"/>
            <a:ext cx="421170" cy="421170"/>
            <a:chOff x="1600200" y="2308860"/>
            <a:chExt cx="594360" cy="594360"/>
          </a:xfrm>
          <a:noFill/>
        </p:grpSpPr>
        <p:sp>
          <p:nvSpPr>
            <p:cNvPr id="24" name="橢圓 2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6686454" y="3799711"/>
            <a:ext cx="218177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1764334353"/>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17" name="圖片版面配置區 1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617853" y="2942087"/>
            <a:ext cx="1737177" cy="1528802"/>
          </a:xfrm>
          <a:prstGeom prst="hexagon">
            <a:avLst>
              <a:gd name="adj" fmla="val 28752"/>
              <a:gd name="vf" fmla="val 115470"/>
            </a:avLst>
          </a:prstGeom>
        </p:spPr>
      </p:pic>
      <p:pic>
        <p:nvPicPr>
          <p:cNvPr id="18" name="圖片版面配置區 16"/>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4430548" y="2943655"/>
            <a:ext cx="1737177" cy="1528802"/>
          </a:xfrm>
          <a:prstGeom prst="hexagon">
            <a:avLst>
              <a:gd name="adj" fmla="val 28752"/>
              <a:gd name="vf" fmla="val 115470"/>
            </a:avLst>
          </a:prstGeom>
        </p:spPr>
      </p:pic>
      <p:pic>
        <p:nvPicPr>
          <p:cNvPr id="19" name="圖片版面配置區 17"/>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7243243" y="2943655"/>
            <a:ext cx="1737177" cy="1528802"/>
          </a:xfrm>
          <a:prstGeom prst="hexagon">
            <a:avLst>
              <a:gd name="adj" fmla="val 28752"/>
              <a:gd name="vf" fmla="val 115470"/>
            </a:avLst>
          </a:prstGeom>
        </p:spPr>
      </p:pic>
      <p:sp>
        <p:nvSpPr>
          <p:cNvPr id="21" name="Freeform 15"/>
          <p:cNvSpPr>
            <a:spLocks/>
          </p:cNvSpPr>
          <p:nvPr/>
        </p:nvSpPr>
        <p:spPr bwMode="auto">
          <a:xfrm>
            <a:off x="3011206" y="3776302"/>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Freeform 15"/>
          <p:cNvSpPr>
            <a:spLocks/>
          </p:cNvSpPr>
          <p:nvPr/>
        </p:nvSpPr>
        <p:spPr bwMode="auto">
          <a:xfrm>
            <a:off x="209750" y="3776302"/>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Freeform 15"/>
          <p:cNvSpPr>
            <a:spLocks/>
          </p:cNvSpPr>
          <p:nvPr/>
        </p:nvSpPr>
        <p:spPr bwMode="auto">
          <a:xfrm>
            <a:off x="5812662" y="3776302"/>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矩形 23"/>
          <p:cNvSpPr/>
          <p:nvPr/>
        </p:nvSpPr>
        <p:spPr>
          <a:xfrm>
            <a:off x="3234113" y="4119088"/>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25" name="矩形 24"/>
          <p:cNvSpPr/>
          <p:nvPr/>
        </p:nvSpPr>
        <p:spPr>
          <a:xfrm>
            <a:off x="6053930" y="4125213"/>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26" name="矩形 25"/>
          <p:cNvSpPr/>
          <p:nvPr/>
        </p:nvSpPr>
        <p:spPr>
          <a:xfrm>
            <a:off x="430694" y="4127193"/>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5" name="矩形 14"/>
          <p:cNvSpPr/>
          <p:nvPr/>
        </p:nvSpPr>
        <p:spPr>
          <a:xfrm>
            <a:off x="1836356" y="2036089"/>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矩形 15"/>
          <p:cNvSpPr/>
          <p:nvPr/>
        </p:nvSpPr>
        <p:spPr>
          <a:xfrm>
            <a:off x="4572000" y="2036089"/>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矩形 19"/>
          <p:cNvSpPr/>
          <p:nvPr/>
        </p:nvSpPr>
        <p:spPr>
          <a:xfrm>
            <a:off x="7352494" y="2036089"/>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4075540216"/>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4887686"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a:t>
            </a:fld>
            <a:endParaRPr lang="zh-TW" altLang="en-US"/>
          </a:p>
        </p:txBody>
      </p:sp>
      <p:sp>
        <p:nvSpPr>
          <p:cNvPr id="6" name="矩形 5"/>
          <p:cNvSpPr/>
          <p:nvPr/>
        </p:nvSpPr>
        <p:spPr>
          <a:xfrm>
            <a:off x="4910719"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016</a:t>
            </a:r>
            <a:endParaRPr lang="zh-TW" altLang="en-US" sz="3200" b="1" spc="-150" dirty="0">
              <a:solidFill>
                <a:schemeClr val="bg1">
                  <a:lumMod val="50000"/>
                </a:schemeClr>
              </a:solidFill>
            </a:endParaRPr>
          </a:p>
        </p:txBody>
      </p:sp>
      <p:sp>
        <p:nvSpPr>
          <p:cNvPr id="7" name="矩形 6"/>
          <p:cNvSpPr/>
          <p:nvPr/>
        </p:nvSpPr>
        <p:spPr>
          <a:xfrm>
            <a:off x="5517522"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3" name="圖片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918858" y="2095045"/>
            <a:ext cx="4767942" cy="3178628"/>
          </a:xfrm>
          <a:prstGeom prst="rect">
            <a:avLst/>
          </a:prstGeom>
        </p:spPr>
      </p:pic>
      <p:sp>
        <p:nvSpPr>
          <p:cNvPr id="8" name="手繪多邊形 7"/>
          <p:cNvSpPr/>
          <p:nvPr/>
        </p:nvSpPr>
        <p:spPr>
          <a:xfrm>
            <a:off x="881744" y="966194"/>
            <a:ext cx="2329542" cy="2602682"/>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10" name="文字方塊 11"/>
          <p:cNvSpPr txBox="1"/>
          <p:nvPr/>
        </p:nvSpPr>
        <p:spPr>
          <a:xfrm>
            <a:off x="413661" y="3793061"/>
            <a:ext cx="3243942"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a:t>
            </a:r>
            <a:r>
              <a:rPr lang="en-US" sz="1400" dirty="0">
                <a:solidFill>
                  <a:schemeClr val="bg1"/>
                </a:solidFill>
              </a:rPr>
              <a:t>The quick brown fox jumps over the lazy dog. The quick brown fox jumps over the lazy dog. The quick brown fox jumps over the lazy dog. </a:t>
            </a:r>
          </a:p>
        </p:txBody>
      </p:sp>
      <p:pic>
        <p:nvPicPr>
          <p:cNvPr id="11" name="圖片 10"/>
          <p:cNvPicPr>
            <a:picLocks noChangeAspect="1"/>
          </p:cNvPicPr>
          <p:nvPr/>
        </p:nvPicPr>
        <p:blipFill rotWithShape="1">
          <a:blip r:embed="rId3" cstate="email">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rcRect/>
          <a:stretch/>
        </p:blipFill>
        <p:spPr>
          <a:xfrm>
            <a:off x="1306851" y="1897673"/>
            <a:ext cx="1479569" cy="754380"/>
          </a:xfrm>
          <a:prstGeom prst="rect">
            <a:avLst/>
          </a:prstGeom>
        </p:spPr>
      </p:pic>
    </p:spTree>
    <p:extLst>
      <p:ext uri="{BB962C8B-B14F-4D97-AF65-F5344CB8AC3E}">
        <p14:creationId xmlns:p14="http://schemas.microsoft.com/office/powerpoint/2010/main" val="2445589470"/>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179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3"/>
          <p:cNvSpPr>
            <a:spLocks/>
          </p:cNvSpPr>
          <p:nvPr/>
        </p:nvSpPr>
        <p:spPr bwMode="auto">
          <a:xfrm>
            <a:off x="340377" y="1829475"/>
            <a:ext cx="3579036" cy="3180970"/>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2"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9" name="Freeform 13"/>
          <p:cNvSpPr>
            <a:spLocks/>
          </p:cNvSpPr>
          <p:nvPr/>
        </p:nvSpPr>
        <p:spPr bwMode="auto">
          <a:xfrm>
            <a:off x="5225224" y="1829475"/>
            <a:ext cx="3578400" cy="3182400"/>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3"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1" name="手繪多邊形 10"/>
          <p:cNvSpPr/>
          <p:nvPr/>
        </p:nvSpPr>
        <p:spPr>
          <a:xfrm>
            <a:off x="2783118" y="1829475"/>
            <a:ext cx="3578400" cy="3182400"/>
          </a:xfrm>
          <a:custGeom>
            <a:avLst/>
            <a:gdLst>
              <a:gd name="connsiteX0" fmla="*/ 1265836 w 1821280"/>
              <a:gd name="connsiteY0" fmla="*/ 0 h 1630145"/>
              <a:gd name="connsiteX1" fmla="*/ 1366664 w 1821280"/>
              <a:gd name="connsiteY1" fmla="*/ 26859 h 1630145"/>
              <a:gd name="connsiteX2" fmla="*/ 1440295 w 1821280"/>
              <a:gd name="connsiteY2" fmla="*/ 100407 h 1630145"/>
              <a:gd name="connsiteX3" fmla="*/ 1794349 w 1821280"/>
              <a:gd name="connsiteY3" fmla="*/ 713649 h 1630145"/>
              <a:gd name="connsiteX4" fmla="*/ 1794076 w 1821280"/>
              <a:gd name="connsiteY4" fmla="*/ 914938 h 1630145"/>
              <a:gd name="connsiteX5" fmla="*/ 1439032 w 1821280"/>
              <a:gd name="connsiteY5" fmla="*/ 1528911 h 1630145"/>
              <a:gd name="connsiteX6" fmla="*/ 1264540 w 1821280"/>
              <a:gd name="connsiteY6" fmla="*/ 1629654 h 1630145"/>
              <a:gd name="connsiteX7" fmla="*/ 555302 w 1821280"/>
              <a:gd name="connsiteY7" fmla="*/ 1630145 h 1630145"/>
              <a:gd name="connsiteX8" fmla="*/ 380843 w 1821280"/>
              <a:gd name="connsiteY8" fmla="*/ 1529737 h 1630145"/>
              <a:gd name="connsiteX9" fmla="*/ 26788 w 1821280"/>
              <a:gd name="connsiteY9" fmla="*/ 916496 h 1630145"/>
              <a:gd name="connsiteX10" fmla="*/ 27062 w 1821280"/>
              <a:gd name="connsiteY10" fmla="*/ 715206 h 1630145"/>
              <a:gd name="connsiteX11" fmla="*/ 382244 w 1821280"/>
              <a:gd name="connsiteY11" fmla="*/ 101474 h 1630145"/>
              <a:gd name="connsiteX12" fmla="*/ 556736 w 1821280"/>
              <a:gd name="connsiteY12" fmla="*/ 731 h 163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1280" h="1630145">
                <a:moveTo>
                  <a:pt x="1265836" y="0"/>
                </a:moveTo>
                <a:cubicBezTo>
                  <a:pt x="1301926" y="-20"/>
                  <a:pt x="1336561" y="9529"/>
                  <a:pt x="1366664" y="26859"/>
                </a:cubicBezTo>
                <a:cubicBezTo>
                  <a:pt x="1396766" y="44190"/>
                  <a:pt x="1422335" y="69301"/>
                  <a:pt x="1440295" y="100407"/>
                </a:cubicBezTo>
                <a:lnTo>
                  <a:pt x="1794349" y="713649"/>
                </a:lnTo>
                <a:cubicBezTo>
                  <a:pt x="1830268" y="775862"/>
                  <a:pt x="1830338" y="852687"/>
                  <a:pt x="1794076" y="914938"/>
                </a:cubicBezTo>
                <a:lnTo>
                  <a:pt x="1439032" y="1528911"/>
                </a:lnTo>
                <a:cubicBezTo>
                  <a:pt x="1403009" y="1591023"/>
                  <a:pt x="1336341" y="1629514"/>
                  <a:pt x="1264540" y="1629654"/>
                </a:cubicBezTo>
                <a:lnTo>
                  <a:pt x="555302" y="1630145"/>
                </a:lnTo>
                <a:cubicBezTo>
                  <a:pt x="483500" y="1630284"/>
                  <a:pt x="416762" y="1591950"/>
                  <a:pt x="380843" y="1529737"/>
                </a:cubicBezTo>
                <a:lnTo>
                  <a:pt x="26788" y="916496"/>
                </a:lnTo>
                <a:cubicBezTo>
                  <a:pt x="-9130" y="854283"/>
                  <a:pt x="-8821" y="777559"/>
                  <a:pt x="27062" y="715206"/>
                </a:cubicBezTo>
                <a:lnTo>
                  <a:pt x="382244" y="101474"/>
                </a:lnTo>
                <a:cubicBezTo>
                  <a:pt x="418128" y="39121"/>
                  <a:pt x="484796" y="630"/>
                  <a:pt x="556736" y="73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文字方塊 26"/>
          <p:cNvSpPr txBox="1"/>
          <p:nvPr/>
        </p:nvSpPr>
        <p:spPr>
          <a:xfrm>
            <a:off x="3253343" y="3045090"/>
            <a:ext cx="2611413" cy="1156426"/>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solidFill>
                  <a:schemeClr val="bg1"/>
                </a:solidFill>
              </a:rPr>
              <a:t>The quick brown fox jumps over the lazy dog. The quick brown fox jumps over the lazy dog. </a:t>
            </a:r>
            <a:r>
              <a:rPr lang="en-US" sz="1400" dirty="0">
                <a:solidFill>
                  <a:schemeClr val="bg1"/>
                </a:solidFill>
              </a:rPr>
              <a:t>The quick brown fox jumps over the lazy dog. </a:t>
            </a:r>
            <a:endParaRPr lang="en-US" sz="1400" dirty="0" smtClean="0">
              <a:solidFill>
                <a:schemeClr val="bg1"/>
              </a:solidFill>
            </a:endParaRPr>
          </a:p>
        </p:txBody>
      </p:sp>
      <p:sp>
        <p:nvSpPr>
          <p:cNvPr id="13" name="文字方塊 27"/>
          <p:cNvSpPr txBox="1"/>
          <p:nvPr/>
        </p:nvSpPr>
        <p:spPr>
          <a:xfrm>
            <a:off x="3279244" y="2329686"/>
            <a:ext cx="258551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dirty="0" smtClean="0">
                <a:solidFill>
                  <a:schemeClr val="bg1"/>
                </a:solidFill>
              </a:rPr>
              <a:t>Title</a:t>
            </a:r>
          </a:p>
        </p:txBody>
      </p:sp>
      <p:sp>
        <p:nvSpPr>
          <p:cNvPr id="14" name="矩形 13"/>
          <p:cNvSpPr/>
          <p:nvPr/>
        </p:nvSpPr>
        <p:spPr>
          <a:xfrm>
            <a:off x="1305312" y="5217054"/>
            <a:ext cx="16485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
        <p:nvSpPr>
          <p:cNvPr id="15" name="矩形 14"/>
          <p:cNvSpPr/>
          <p:nvPr/>
        </p:nvSpPr>
        <p:spPr>
          <a:xfrm>
            <a:off x="3747736" y="5217054"/>
            <a:ext cx="16485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
        <p:nvSpPr>
          <p:cNvPr id="16" name="矩形 15"/>
          <p:cNvSpPr/>
          <p:nvPr/>
        </p:nvSpPr>
        <p:spPr>
          <a:xfrm>
            <a:off x="6190160" y="5217054"/>
            <a:ext cx="16485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3537030297"/>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179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六邊形 7"/>
          <p:cNvSpPr/>
          <p:nvPr/>
        </p:nvSpPr>
        <p:spPr>
          <a:xfrm>
            <a:off x="4801450" y="1844820"/>
            <a:ext cx="4113100" cy="1418975"/>
          </a:xfrm>
          <a:prstGeom prst="hexagon">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9" name="六邊形 8"/>
          <p:cNvSpPr/>
          <p:nvPr/>
        </p:nvSpPr>
        <p:spPr>
          <a:xfrm>
            <a:off x="4801450" y="3263795"/>
            <a:ext cx="4113100" cy="1418975"/>
          </a:xfrm>
          <a:prstGeom prst="hexagon">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10" name="六邊形 9"/>
          <p:cNvSpPr/>
          <p:nvPr/>
        </p:nvSpPr>
        <p:spPr>
          <a:xfrm>
            <a:off x="4801450" y="4682771"/>
            <a:ext cx="4113100" cy="1418975"/>
          </a:xfrm>
          <a:prstGeom prst="hexagon">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11" name="文字方塊 9"/>
          <p:cNvSpPr txBox="1"/>
          <p:nvPr/>
        </p:nvSpPr>
        <p:spPr>
          <a:xfrm>
            <a:off x="5775209" y="2029195"/>
            <a:ext cx="2940071" cy="1077218"/>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solidFill>
                  <a:schemeClr val="bg1"/>
                </a:solidFill>
              </a:rPr>
              <a:t>The quick brown fox jumps over the lazy dog. </a:t>
            </a:r>
            <a:r>
              <a:rPr lang="en-US" sz="1600" dirty="0">
                <a:solidFill>
                  <a:schemeClr val="bg1"/>
                </a:solidFill>
              </a:rPr>
              <a:t>The quick brown fox jumps over the lazy dog. </a:t>
            </a:r>
          </a:p>
        </p:txBody>
      </p:sp>
      <p:sp>
        <p:nvSpPr>
          <p:cNvPr id="12" name="文字方塊 2"/>
          <p:cNvSpPr txBox="1"/>
          <p:nvPr/>
        </p:nvSpPr>
        <p:spPr>
          <a:xfrm>
            <a:off x="5069819" y="1892588"/>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1</a:t>
            </a:r>
            <a:endParaRPr lang="en-US" sz="8000" dirty="0">
              <a:solidFill>
                <a:schemeClr val="bg1"/>
              </a:solidFill>
            </a:endParaRPr>
          </a:p>
        </p:txBody>
      </p:sp>
      <p:sp>
        <p:nvSpPr>
          <p:cNvPr id="13" name="文字方塊 11"/>
          <p:cNvSpPr txBox="1"/>
          <p:nvPr/>
        </p:nvSpPr>
        <p:spPr>
          <a:xfrm>
            <a:off x="5775209" y="3436890"/>
            <a:ext cx="2940071" cy="1077218"/>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solidFill>
                  <a:schemeClr val="bg1"/>
                </a:solidFill>
              </a:rPr>
              <a:t>The quick brown fox jumps over the lazy dog. </a:t>
            </a:r>
            <a:r>
              <a:rPr lang="en-US" sz="1600" dirty="0">
                <a:solidFill>
                  <a:schemeClr val="bg1"/>
                </a:solidFill>
              </a:rPr>
              <a:t>The quick brown fox jumps over the lazy dog. </a:t>
            </a:r>
          </a:p>
        </p:txBody>
      </p:sp>
      <p:sp>
        <p:nvSpPr>
          <p:cNvPr id="14" name="文字方塊 12"/>
          <p:cNvSpPr txBox="1"/>
          <p:nvPr/>
        </p:nvSpPr>
        <p:spPr>
          <a:xfrm>
            <a:off x="5069819" y="3300283"/>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2</a:t>
            </a:r>
            <a:endParaRPr lang="en-US" sz="8000" dirty="0">
              <a:solidFill>
                <a:schemeClr val="bg1"/>
              </a:solidFill>
            </a:endParaRPr>
          </a:p>
        </p:txBody>
      </p:sp>
      <p:sp>
        <p:nvSpPr>
          <p:cNvPr id="15" name="文字方塊 13"/>
          <p:cNvSpPr txBox="1"/>
          <p:nvPr/>
        </p:nvSpPr>
        <p:spPr>
          <a:xfrm>
            <a:off x="5775209" y="4868649"/>
            <a:ext cx="2940071" cy="1077218"/>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solidFill>
                  <a:schemeClr val="bg1"/>
                </a:solidFill>
              </a:rPr>
              <a:t>The quick brown fox jumps over the lazy dog. </a:t>
            </a:r>
            <a:r>
              <a:rPr lang="en-US" sz="1600" dirty="0">
                <a:solidFill>
                  <a:schemeClr val="bg1"/>
                </a:solidFill>
              </a:rPr>
              <a:t>The quick brown fox jumps over the lazy dog. </a:t>
            </a:r>
          </a:p>
        </p:txBody>
      </p:sp>
      <p:sp>
        <p:nvSpPr>
          <p:cNvPr id="16" name="文字方塊 17"/>
          <p:cNvSpPr txBox="1"/>
          <p:nvPr/>
        </p:nvSpPr>
        <p:spPr>
          <a:xfrm>
            <a:off x="5069819" y="4732042"/>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3</a:t>
            </a:r>
            <a:endParaRPr lang="en-US" sz="8000" dirty="0">
              <a:solidFill>
                <a:schemeClr val="bg1"/>
              </a:solidFill>
            </a:endParaRPr>
          </a:p>
        </p:txBody>
      </p:sp>
      <p:pic>
        <p:nvPicPr>
          <p:cNvPr id="17" name="Picture 4" descr="\\LIVEAURA\Matter Lab\商攝\形象照\2016-商攝(20160324)原檔\matterlab修\修\Brief\IMG_0165.jpg"/>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85905" y="1844820"/>
            <a:ext cx="4577101" cy="4248624"/>
          </a:xfrm>
          <a:prstGeom prst="rect">
            <a:avLst/>
          </a:prstGeom>
          <a:noFill/>
        </p:spPr>
      </p:pic>
    </p:spTree>
    <p:extLst>
      <p:ext uri="{BB962C8B-B14F-4D97-AF65-F5344CB8AC3E}">
        <p14:creationId xmlns:p14="http://schemas.microsoft.com/office/powerpoint/2010/main" val="4115518481"/>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9" name="手繪多邊形 28"/>
          <p:cNvSpPr>
            <a:spLocks/>
          </p:cNvSpPr>
          <p:nvPr/>
        </p:nvSpPr>
        <p:spPr bwMode="auto">
          <a:xfrm>
            <a:off x="3839268" y="1338570"/>
            <a:ext cx="1465466" cy="1058341"/>
          </a:xfrm>
          <a:custGeom>
            <a:avLst/>
            <a:gdLst>
              <a:gd name="connsiteX0" fmla="*/ 660220 w 1320439"/>
              <a:gd name="connsiteY0" fmla="*/ 0 h 953604"/>
              <a:gd name="connsiteX1" fmla="*/ 1320439 w 1320439"/>
              <a:gd name="connsiteY1" fmla="*/ 660219 h 953604"/>
              <a:gd name="connsiteX2" fmla="*/ 1268556 w 1320439"/>
              <a:gd name="connsiteY2" fmla="*/ 917206 h 953604"/>
              <a:gd name="connsiteX3" fmla="*/ 1248800 w 1320439"/>
              <a:gd name="connsiteY3" fmla="*/ 953604 h 953604"/>
              <a:gd name="connsiteX4" fmla="*/ 71640 w 1320439"/>
              <a:gd name="connsiteY4" fmla="*/ 953604 h 953604"/>
              <a:gd name="connsiteX5" fmla="*/ 51884 w 1320439"/>
              <a:gd name="connsiteY5" fmla="*/ 917207 h 953604"/>
              <a:gd name="connsiteX6" fmla="*/ 1 w 1320439"/>
              <a:gd name="connsiteY6" fmla="*/ 660219 h 953604"/>
              <a:gd name="connsiteX7" fmla="*/ 660220 w 1320439"/>
              <a:gd name="connsiteY7" fmla="*/ 0 h 95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0439" h="953604">
                <a:moveTo>
                  <a:pt x="660220" y="0"/>
                </a:moveTo>
                <a:cubicBezTo>
                  <a:pt x="1024849" y="1"/>
                  <a:pt x="1320439" y="295590"/>
                  <a:pt x="1320439" y="660219"/>
                </a:cubicBezTo>
                <a:cubicBezTo>
                  <a:pt x="1320439" y="751376"/>
                  <a:pt x="1301965" y="838218"/>
                  <a:pt x="1268556" y="917206"/>
                </a:cubicBezTo>
                <a:lnTo>
                  <a:pt x="1248800" y="953604"/>
                </a:lnTo>
                <a:lnTo>
                  <a:pt x="71640" y="953604"/>
                </a:lnTo>
                <a:lnTo>
                  <a:pt x="51884" y="917207"/>
                </a:lnTo>
                <a:cubicBezTo>
                  <a:pt x="18476" y="838219"/>
                  <a:pt x="1" y="751376"/>
                  <a:pt x="1" y="660219"/>
                </a:cubicBezTo>
                <a:cubicBezTo>
                  <a:pt x="0" y="295590"/>
                  <a:pt x="295591" y="1"/>
                  <a:pt x="660220" y="0"/>
                </a:cubicBez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手繪多邊形 27"/>
          <p:cNvSpPr>
            <a:spLocks/>
          </p:cNvSpPr>
          <p:nvPr/>
        </p:nvSpPr>
        <p:spPr bwMode="auto">
          <a:xfrm>
            <a:off x="2217424" y="2274752"/>
            <a:ext cx="1341737" cy="1461428"/>
          </a:xfrm>
          <a:custGeom>
            <a:avLst/>
            <a:gdLst>
              <a:gd name="connsiteX0" fmla="*/ 614380 w 1208955"/>
              <a:gd name="connsiteY0" fmla="*/ 1644 h 1316801"/>
              <a:gd name="connsiteX1" fmla="*/ 990439 w 1208955"/>
              <a:gd name="connsiteY1" fmla="*/ 88562 h 1316801"/>
              <a:gd name="connsiteX2" fmla="*/ 1187054 w 1208955"/>
              <a:gd name="connsiteY2" fmla="*/ 261988 h 1316801"/>
              <a:gd name="connsiteX3" fmla="*/ 1208955 w 1208955"/>
              <a:gd name="connsiteY3" fmla="*/ 297717 h 1316801"/>
              <a:gd name="connsiteX4" fmla="*/ 622209 w 1208955"/>
              <a:gd name="connsiteY4" fmla="*/ 1316801 h 1316801"/>
              <a:gd name="connsiteX5" fmla="*/ 578718 w 1208955"/>
              <a:gd name="connsiteY5" fmla="*/ 1315656 h 1316801"/>
              <a:gd name="connsiteX6" fmla="*/ 330219 w 1208955"/>
              <a:gd name="connsiteY6" fmla="*/ 1232095 h 1316801"/>
              <a:gd name="connsiteX7" fmla="*/ 88563 w 1208955"/>
              <a:gd name="connsiteY7" fmla="*/ 330219 h 1316801"/>
              <a:gd name="connsiteX8" fmla="*/ 614380 w 1208955"/>
              <a:gd name="connsiteY8" fmla="*/ 1644 h 131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8955" h="1316801">
                <a:moveTo>
                  <a:pt x="614380" y="1644"/>
                </a:moveTo>
                <a:cubicBezTo>
                  <a:pt x="741229" y="-7322"/>
                  <a:pt x="872022" y="20194"/>
                  <a:pt x="990439" y="88562"/>
                </a:cubicBezTo>
                <a:cubicBezTo>
                  <a:pt x="1069383" y="134141"/>
                  <a:pt x="1135354" y="193561"/>
                  <a:pt x="1187054" y="261988"/>
                </a:cubicBezTo>
                <a:lnTo>
                  <a:pt x="1208955" y="297717"/>
                </a:lnTo>
                <a:lnTo>
                  <a:pt x="622209" y="1316801"/>
                </a:lnTo>
                <a:lnTo>
                  <a:pt x="578718" y="1315656"/>
                </a:lnTo>
                <a:cubicBezTo>
                  <a:pt x="493608" y="1305095"/>
                  <a:pt x="409163" y="1277674"/>
                  <a:pt x="330219" y="1232095"/>
                </a:cubicBezTo>
                <a:cubicBezTo>
                  <a:pt x="14441" y="1049780"/>
                  <a:pt x="-93753" y="645997"/>
                  <a:pt x="88563" y="330219"/>
                </a:cubicBezTo>
                <a:cubicBezTo>
                  <a:pt x="202509" y="132858"/>
                  <a:pt x="402966" y="16584"/>
                  <a:pt x="614380" y="1644"/>
                </a:cubicBez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7" name="手繪多邊形 26"/>
          <p:cNvSpPr>
            <a:spLocks/>
          </p:cNvSpPr>
          <p:nvPr/>
        </p:nvSpPr>
        <p:spPr bwMode="auto">
          <a:xfrm>
            <a:off x="5584065" y="2274752"/>
            <a:ext cx="1342513" cy="1461434"/>
          </a:xfrm>
          <a:custGeom>
            <a:avLst/>
            <a:gdLst>
              <a:gd name="connsiteX0" fmla="*/ 595272 w 1209654"/>
              <a:gd name="connsiteY0" fmla="*/ 1644 h 1316806"/>
              <a:gd name="connsiteX1" fmla="*/ 1121091 w 1209654"/>
              <a:gd name="connsiteY1" fmla="*/ 330219 h 1316806"/>
              <a:gd name="connsiteX2" fmla="*/ 879434 w 1209654"/>
              <a:gd name="connsiteY2" fmla="*/ 1232095 h 1316806"/>
              <a:gd name="connsiteX3" fmla="*/ 630935 w 1209654"/>
              <a:gd name="connsiteY3" fmla="*/ 1315656 h 1316806"/>
              <a:gd name="connsiteX4" fmla="*/ 587235 w 1209654"/>
              <a:gd name="connsiteY4" fmla="*/ 1316806 h 1316806"/>
              <a:gd name="connsiteX5" fmla="*/ 0 w 1209654"/>
              <a:gd name="connsiteY5" fmla="*/ 298856 h 1316806"/>
              <a:gd name="connsiteX6" fmla="*/ 22599 w 1209654"/>
              <a:gd name="connsiteY6" fmla="*/ 261988 h 1316806"/>
              <a:gd name="connsiteX7" fmla="*/ 219215 w 1209654"/>
              <a:gd name="connsiteY7" fmla="*/ 88562 h 1316806"/>
              <a:gd name="connsiteX8" fmla="*/ 595272 w 1209654"/>
              <a:gd name="connsiteY8" fmla="*/ 1644 h 131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654" h="1316806">
                <a:moveTo>
                  <a:pt x="595272" y="1644"/>
                </a:moveTo>
                <a:cubicBezTo>
                  <a:pt x="806686" y="16584"/>
                  <a:pt x="1007145" y="132858"/>
                  <a:pt x="1121091" y="330219"/>
                </a:cubicBezTo>
                <a:cubicBezTo>
                  <a:pt x="1303406" y="645997"/>
                  <a:pt x="1195212" y="1049780"/>
                  <a:pt x="879434" y="1232095"/>
                </a:cubicBezTo>
                <a:cubicBezTo>
                  <a:pt x="800490" y="1277674"/>
                  <a:pt x="716045" y="1305095"/>
                  <a:pt x="630935" y="1315656"/>
                </a:cubicBezTo>
                <a:lnTo>
                  <a:pt x="587235" y="1316806"/>
                </a:lnTo>
                <a:lnTo>
                  <a:pt x="0" y="298856"/>
                </a:lnTo>
                <a:lnTo>
                  <a:pt x="22599" y="261988"/>
                </a:lnTo>
                <a:cubicBezTo>
                  <a:pt x="74300" y="193561"/>
                  <a:pt x="140271" y="134141"/>
                  <a:pt x="219215" y="88562"/>
                </a:cubicBezTo>
                <a:cubicBezTo>
                  <a:pt x="337632" y="20194"/>
                  <a:pt x="468424" y="-7321"/>
                  <a:pt x="595272" y="1644"/>
                </a:cubicBez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手繪多邊形 24"/>
          <p:cNvSpPr>
            <a:spLocks/>
          </p:cNvSpPr>
          <p:nvPr/>
        </p:nvSpPr>
        <p:spPr bwMode="auto">
          <a:xfrm>
            <a:off x="2217421" y="4149365"/>
            <a:ext cx="1341670" cy="1463700"/>
          </a:xfrm>
          <a:custGeom>
            <a:avLst/>
            <a:gdLst>
              <a:gd name="connsiteX0" fmla="*/ 620250 w 1208894"/>
              <a:gd name="connsiteY0" fmla="*/ 0 h 1318848"/>
              <a:gd name="connsiteX1" fmla="*/ 1208894 w 1208894"/>
              <a:gd name="connsiteY1" fmla="*/ 1021233 h 1318848"/>
              <a:gd name="connsiteX2" fmla="*/ 1187055 w 1208894"/>
              <a:gd name="connsiteY2" fmla="*/ 1056860 h 1318848"/>
              <a:gd name="connsiteX3" fmla="*/ 990439 w 1208894"/>
              <a:gd name="connsiteY3" fmla="*/ 1230286 h 1318848"/>
              <a:gd name="connsiteX4" fmla="*/ 88563 w 1208894"/>
              <a:gd name="connsiteY4" fmla="*/ 988629 h 1318848"/>
              <a:gd name="connsiteX5" fmla="*/ 330220 w 1208894"/>
              <a:gd name="connsiteY5" fmla="*/ 86753 h 1318848"/>
              <a:gd name="connsiteX6" fmla="*/ 610657 w 1208894"/>
              <a:gd name="connsiteY6" fmla="*/ 18 h 1318848"/>
              <a:gd name="connsiteX7" fmla="*/ 620250 w 1208894"/>
              <a:gd name="connsiteY7" fmla="*/ 0 h 131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8894" h="1318848">
                <a:moveTo>
                  <a:pt x="620250" y="0"/>
                </a:moveTo>
                <a:lnTo>
                  <a:pt x="1208894" y="1021233"/>
                </a:lnTo>
                <a:lnTo>
                  <a:pt x="1187055" y="1056860"/>
                </a:lnTo>
                <a:cubicBezTo>
                  <a:pt x="1135354" y="1125287"/>
                  <a:pt x="1069384" y="1184707"/>
                  <a:pt x="990439" y="1230286"/>
                </a:cubicBezTo>
                <a:cubicBezTo>
                  <a:pt x="674661" y="1412600"/>
                  <a:pt x="270877" y="1304406"/>
                  <a:pt x="88563" y="988629"/>
                </a:cubicBezTo>
                <a:cubicBezTo>
                  <a:pt x="-93752" y="672850"/>
                  <a:pt x="14442" y="269067"/>
                  <a:pt x="330220" y="86753"/>
                </a:cubicBezTo>
                <a:cubicBezTo>
                  <a:pt x="419033" y="35477"/>
                  <a:pt x="514807" y="7180"/>
                  <a:pt x="610657" y="18"/>
                </a:cubicBezTo>
                <a:lnTo>
                  <a:pt x="62025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手繪多邊形 23"/>
          <p:cNvSpPr>
            <a:spLocks/>
          </p:cNvSpPr>
          <p:nvPr/>
        </p:nvSpPr>
        <p:spPr bwMode="auto">
          <a:xfrm>
            <a:off x="5584136" y="4149365"/>
            <a:ext cx="1342443" cy="1463700"/>
          </a:xfrm>
          <a:custGeom>
            <a:avLst/>
            <a:gdLst>
              <a:gd name="connsiteX0" fmla="*/ 589133 w 1209591"/>
              <a:gd name="connsiteY0" fmla="*/ 0 h 1318848"/>
              <a:gd name="connsiteX1" fmla="*/ 598935 w 1209591"/>
              <a:gd name="connsiteY1" fmla="*/ 19 h 1318848"/>
              <a:gd name="connsiteX2" fmla="*/ 879372 w 1209591"/>
              <a:gd name="connsiteY2" fmla="*/ 86753 h 1318848"/>
              <a:gd name="connsiteX3" fmla="*/ 1121030 w 1209591"/>
              <a:gd name="connsiteY3" fmla="*/ 988629 h 1318848"/>
              <a:gd name="connsiteX4" fmla="*/ 219154 w 1209591"/>
              <a:gd name="connsiteY4" fmla="*/ 1230286 h 1318848"/>
              <a:gd name="connsiteX5" fmla="*/ 22538 w 1209591"/>
              <a:gd name="connsiteY5" fmla="*/ 1056860 h 1318848"/>
              <a:gd name="connsiteX6" fmla="*/ 0 w 1209591"/>
              <a:gd name="connsiteY6" fmla="*/ 1020093 h 1318848"/>
              <a:gd name="connsiteX7" fmla="*/ 589133 w 1209591"/>
              <a:gd name="connsiteY7" fmla="*/ 0 h 131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9591" h="1318848">
                <a:moveTo>
                  <a:pt x="589133" y="0"/>
                </a:moveTo>
                <a:lnTo>
                  <a:pt x="598935" y="19"/>
                </a:lnTo>
                <a:cubicBezTo>
                  <a:pt x="694785" y="7181"/>
                  <a:pt x="790559" y="35477"/>
                  <a:pt x="879372" y="86753"/>
                </a:cubicBezTo>
                <a:cubicBezTo>
                  <a:pt x="1195150" y="269067"/>
                  <a:pt x="1303343" y="672851"/>
                  <a:pt x="1121030" y="988629"/>
                </a:cubicBezTo>
                <a:cubicBezTo>
                  <a:pt x="938714" y="1304407"/>
                  <a:pt x="534931" y="1412600"/>
                  <a:pt x="219154" y="1230286"/>
                </a:cubicBezTo>
                <a:cubicBezTo>
                  <a:pt x="140209" y="1184707"/>
                  <a:pt x="74239" y="1125287"/>
                  <a:pt x="22538" y="1056860"/>
                </a:cubicBezTo>
                <a:lnTo>
                  <a:pt x="0" y="1020093"/>
                </a:lnTo>
                <a:lnTo>
                  <a:pt x="589133"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手繪多邊形 22"/>
          <p:cNvSpPr>
            <a:spLocks/>
          </p:cNvSpPr>
          <p:nvPr/>
        </p:nvSpPr>
        <p:spPr bwMode="auto">
          <a:xfrm>
            <a:off x="3839268" y="5490906"/>
            <a:ext cx="1465465" cy="1058338"/>
          </a:xfrm>
          <a:custGeom>
            <a:avLst/>
            <a:gdLst>
              <a:gd name="connsiteX0" fmla="*/ 71638 w 1320438"/>
              <a:gd name="connsiteY0" fmla="*/ 0 h 953602"/>
              <a:gd name="connsiteX1" fmla="*/ 1248800 w 1320438"/>
              <a:gd name="connsiteY1" fmla="*/ 0 h 953602"/>
              <a:gd name="connsiteX2" fmla="*/ 1268555 w 1320438"/>
              <a:gd name="connsiteY2" fmla="*/ 36396 h 953602"/>
              <a:gd name="connsiteX3" fmla="*/ 1320438 w 1320438"/>
              <a:gd name="connsiteY3" fmla="*/ 293383 h 953602"/>
              <a:gd name="connsiteX4" fmla="*/ 660219 w 1320438"/>
              <a:gd name="connsiteY4" fmla="*/ 953602 h 953602"/>
              <a:gd name="connsiteX5" fmla="*/ 0 w 1320438"/>
              <a:gd name="connsiteY5" fmla="*/ 293383 h 953602"/>
              <a:gd name="connsiteX6" fmla="*/ 51883 w 1320438"/>
              <a:gd name="connsiteY6" fmla="*/ 36396 h 953602"/>
              <a:gd name="connsiteX7" fmla="*/ 71638 w 1320438"/>
              <a:gd name="connsiteY7" fmla="*/ 0 h 95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0438" h="953602">
                <a:moveTo>
                  <a:pt x="71638" y="0"/>
                </a:moveTo>
                <a:lnTo>
                  <a:pt x="1248800" y="0"/>
                </a:lnTo>
                <a:lnTo>
                  <a:pt x="1268555" y="36396"/>
                </a:lnTo>
                <a:cubicBezTo>
                  <a:pt x="1301964" y="115384"/>
                  <a:pt x="1320438" y="202226"/>
                  <a:pt x="1320438" y="293383"/>
                </a:cubicBezTo>
                <a:cubicBezTo>
                  <a:pt x="1320438" y="658012"/>
                  <a:pt x="1024848" y="953602"/>
                  <a:pt x="660219" y="953602"/>
                </a:cubicBezTo>
                <a:cubicBezTo>
                  <a:pt x="295590" y="953603"/>
                  <a:pt x="0" y="658012"/>
                  <a:pt x="0" y="293383"/>
                </a:cubicBezTo>
                <a:cubicBezTo>
                  <a:pt x="0" y="202226"/>
                  <a:pt x="18475" y="115384"/>
                  <a:pt x="51883" y="36396"/>
                </a:cubicBezTo>
                <a:lnTo>
                  <a:pt x="71638"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6" name="Freeform 15"/>
          <p:cNvSpPr>
            <a:spLocks/>
          </p:cNvSpPr>
          <p:nvPr/>
        </p:nvSpPr>
        <p:spPr bwMode="auto">
          <a:xfrm>
            <a:off x="2893865" y="2491928"/>
            <a:ext cx="3356268" cy="291018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手繪多邊形 12"/>
          <p:cNvSpPr>
            <a:spLocks/>
          </p:cNvSpPr>
          <p:nvPr/>
        </p:nvSpPr>
        <p:spPr bwMode="auto">
          <a:xfrm>
            <a:off x="4392033" y="5711349"/>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14" name="群組 13"/>
          <p:cNvGrpSpPr/>
          <p:nvPr/>
        </p:nvGrpSpPr>
        <p:grpSpPr>
          <a:xfrm>
            <a:off x="6113594" y="4611141"/>
            <a:ext cx="273078" cy="505492"/>
            <a:chOff x="6471928" y="17619317"/>
            <a:chExt cx="1770796" cy="3277902"/>
          </a:xfrm>
          <a:solidFill>
            <a:schemeClr val="bg1"/>
          </a:solidFill>
        </p:grpSpPr>
        <p:sp>
          <p:nvSpPr>
            <p:cNvPr id="15" name="Freeform 5"/>
            <p:cNvSpPr>
              <a:spLocks/>
            </p:cNvSpPr>
            <p:nvPr/>
          </p:nvSpPr>
          <p:spPr bwMode="auto">
            <a:xfrm>
              <a:off x="6471928" y="19006886"/>
              <a:ext cx="1770796" cy="1890333"/>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6" name="Freeform 22"/>
            <p:cNvSpPr>
              <a:spLocks/>
            </p:cNvSpPr>
            <p:nvPr/>
          </p:nvSpPr>
          <p:spPr bwMode="auto">
            <a:xfrm>
              <a:off x="6889141" y="17619317"/>
              <a:ext cx="973879" cy="2243086"/>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Freeform 66"/>
          <p:cNvSpPr>
            <a:spLocks/>
          </p:cNvSpPr>
          <p:nvPr/>
        </p:nvSpPr>
        <p:spPr bwMode="auto">
          <a:xfrm>
            <a:off x="4351836" y="1649866"/>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18" name="群組 17"/>
          <p:cNvGrpSpPr/>
          <p:nvPr/>
        </p:nvGrpSpPr>
        <p:grpSpPr>
          <a:xfrm flipH="1">
            <a:off x="2649913" y="2730228"/>
            <a:ext cx="395895" cy="323697"/>
            <a:chOff x="27939457" y="2831385"/>
            <a:chExt cx="2923084" cy="2390021"/>
          </a:xfrm>
          <a:solidFill>
            <a:schemeClr val="bg1"/>
          </a:solidFill>
        </p:grpSpPr>
        <p:sp>
          <p:nvSpPr>
            <p:cNvPr id="19"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手繪多邊形 19"/>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2560916" y="4636607"/>
            <a:ext cx="535478" cy="454547"/>
            <a:chOff x="27859538" y="12880453"/>
            <a:chExt cx="3007014" cy="2552546"/>
          </a:xfrm>
          <a:solidFill>
            <a:schemeClr val="bg1"/>
          </a:solidFill>
        </p:grpSpPr>
        <p:sp>
          <p:nvSpPr>
            <p:cNvPr id="22"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Freeform 201"/>
          <p:cNvSpPr>
            <a:spLocks/>
          </p:cNvSpPr>
          <p:nvPr/>
        </p:nvSpPr>
        <p:spPr bwMode="auto">
          <a:xfrm flipH="1">
            <a:off x="6111504" y="2665053"/>
            <a:ext cx="213134" cy="469384"/>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矩形 39"/>
          <p:cNvSpPr/>
          <p:nvPr/>
        </p:nvSpPr>
        <p:spPr>
          <a:xfrm>
            <a:off x="3232926" y="3146799"/>
            <a:ext cx="2547388" cy="160043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The quick brown fox jumps over the lazy dog. The quick brown fox jumps over the lazy dog. The quick brown fox jumps over the lazy dog</a:t>
            </a:r>
            <a:r>
              <a:rPr lang="en-US" altLang="zh-TW" sz="1400" dirty="0" smtClean="0"/>
              <a:t>.</a:t>
            </a:r>
            <a:endParaRPr lang="zh-TW" altLang="en-US" sz="1400" dirty="0"/>
          </a:p>
        </p:txBody>
      </p:sp>
      <p:sp>
        <p:nvSpPr>
          <p:cNvPr id="41" name="矩形 40"/>
          <p:cNvSpPr/>
          <p:nvPr/>
        </p:nvSpPr>
        <p:spPr>
          <a:xfrm>
            <a:off x="5304733" y="1552788"/>
            <a:ext cx="222751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2" name="矩形 41"/>
          <p:cNvSpPr/>
          <p:nvPr/>
        </p:nvSpPr>
        <p:spPr>
          <a:xfrm>
            <a:off x="436181" y="1928763"/>
            <a:ext cx="222751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3" name="矩形 42"/>
          <p:cNvSpPr/>
          <p:nvPr/>
        </p:nvSpPr>
        <p:spPr>
          <a:xfrm>
            <a:off x="436181" y="5370630"/>
            <a:ext cx="222751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4" name="矩形 43"/>
          <p:cNvSpPr/>
          <p:nvPr/>
        </p:nvSpPr>
        <p:spPr>
          <a:xfrm>
            <a:off x="5210879" y="5893850"/>
            <a:ext cx="222751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5" name="矩形 44"/>
          <p:cNvSpPr/>
          <p:nvPr/>
        </p:nvSpPr>
        <p:spPr>
          <a:xfrm>
            <a:off x="6706090" y="5169158"/>
            <a:ext cx="222751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6" name="矩形 45"/>
          <p:cNvSpPr/>
          <p:nvPr/>
        </p:nvSpPr>
        <p:spPr>
          <a:xfrm>
            <a:off x="6691459" y="3414176"/>
            <a:ext cx="222751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1632760801"/>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1055292" y="187104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9" name="群組 8"/>
          <p:cNvGrpSpPr/>
          <p:nvPr/>
        </p:nvGrpSpPr>
        <p:grpSpPr>
          <a:xfrm>
            <a:off x="472362" y="2028921"/>
            <a:ext cx="582930" cy="422910"/>
            <a:chOff x="2068830" y="3314700"/>
            <a:chExt cx="582930" cy="422910"/>
          </a:xfrm>
        </p:grpSpPr>
        <p:sp>
          <p:nvSpPr>
            <p:cNvPr id="23" name="矩形 22"/>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0" name="矩形 9"/>
          <p:cNvSpPr/>
          <p:nvPr/>
        </p:nvSpPr>
        <p:spPr>
          <a:xfrm>
            <a:off x="1055292" y="291955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1" name="群組 10"/>
          <p:cNvGrpSpPr/>
          <p:nvPr/>
        </p:nvGrpSpPr>
        <p:grpSpPr>
          <a:xfrm>
            <a:off x="472362" y="3077433"/>
            <a:ext cx="582930" cy="422910"/>
            <a:chOff x="2068830" y="3314700"/>
            <a:chExt cx="582930" cy="422910"/>
          </a:xfrm>
        </p:grpSpPr>
        <p:sp>
          <p:nvSpPr>
            <p:cNvPr id="21" name="矩形 20"/>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1055292" y="396806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472362" y="4125945"/>
            <a:ext cx="582930" cy="422910"/>
            <a:chOff x="2068830" y="3314700"/>
            <a:chExt cx="582930" cy="422910"/>
          </a:xfrm>
        </p:grpSpPr>
        <p:sp>
          <p:nvSpPr>
            <p:cNvPr id="19" name="矩形 18"/>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55292" y="501658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472362" y="5174457"/>
            <a:ext cx="582930" cy="422910"/>
            <a:chOff x="2068830" y="3314700"/>
            <a:chExt cx="582930" cy="422910"/>
          </a:xfrm>
        </p:grpSpPr>
        <p:sp>
          <p:nvSpPr>
            <p:cNvPr id="17" name="矩形 16"/>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38340" y="1797468"/>
            <a:ext cx="4633298" cy="4050464"/>
          </a:xfrm>
          <a:prstGeom prst="rect">
            <a:avLst/>
          </a:prstGeom>
        </p:spPr>
      </p:pic>
    </p:spTree>
    <p:extLst>
      <p:ext uri="{BB962C8B-B14F-4D97-AF65-F5344CB8AC3E}">
        <p14:creationId xmlns:p14="http://schemas.microsoft.com/office/powerpoint/2010/main" val="1073528090"/>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a:spLocks/>
          </p:cNvSpPr>
          <p:nvPr/>
        </p:nvSpPr>
        <p:spPr bwMode="auto">
          <a:xfrm>
            <a:off x="1883403" y="1717427"/>
            <a:ext cx="5377195" cy="4662503"/>
          </a:xfrm>
          <a:custGeom>
            <a:avLst/>
            <a:gdLst>
              <a:gd name="connsiteX0" fmla="*/ 1588746 w 5097058"/>
              <a:gd name="connsiteY0" fmla="*/ 546985 h 4419600"/>
              <a:gd name="connsiteX1" fmla="*/ 630829 w 5097058"/>
              <a:gd name="connsiteY1" fmla="*/ 2210734 h 4419600"/>
              <a:gd name="connsiteX2" fmla="*/ 1588746 w 5097058"/>
              <a:gd name="connsiteY2" fmla="*/ 3872615 h 4419600"/>
              <a:gd name="connsiteX3" fmla="*/ 3506445 w 5097058"/>
              <a:gd name="connsiteY3" fmla="*/ 3872615 h 4419600"/>
              <a:gd name="connsiteX4" fmla="*/ 4466229 w 5097058"/>
              <a:gd name="connsiteY4" fmla="*/ 2210734 h 4419600"/>
              <a:gd name="connsiteX5" fmla="*/ 3506445 w 5097058"/>
              <a:gd name="connsiteY5" fmla="*/ 546985 h 4419600"/>
              <a:gd name="connsiteX6" fmla="*/ 1273024 w 5097058"/>
              <a:gd name="connsiteY6" fmla="*/ 0 h 4419600"/>
              <a:gd name="connsiteX7" fmla="*/ 3821553 w 5097058"/>
              <a:gd name="connsiteY7" fmla="*/ 0 h 4419600"/>
              <a:gd name="connsiteX8" fmla="*/ 5097058 w 5097058"/>
              <a:gd name="connsiteY8" fmla="*/ 2211041 h 4419600"/>
              <a:gd name="connsiteX9" fmla="*/ 3821553 w 5097058"/>
              <a:gd name="connsiteY9" fmla="*/ 4419600 h 4419600"/>
              <a:gd name="connsiteX10" fmla="*/ 1273024 w 5097058"/>
              <a:gd name="connsiteY10" fmla="*/ 4419600 h 4419600"/>
              <a:gd name="connsiteX11" fmla="*/ 0 w 5097058"/>
              <a:gd name="connsiteY11" fmla="*/ 2211041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97058" h="4419600">
                <a:moveTo>
                  <a:pt x="1588746" y="546985"/>
                </a:moveTo>
                <a:lnTo>
                  <a:pt x="630829" y="2210734"/>
                </a:lnTo>
                <a:lnTo>
                  <a:pt x="1588746" y="3872615"/>
                </a:lnTo>
                <a:lnTo>
                  <a:pt x="3506445" y="3872615"/>
                </a:lnTo>
                <a:lnTo>
                  <a:pt x="4466229" y="2210734"/>
                </a:lnTo>
                <a:lnTo>
                  <a:pt x="3506445" y="546985"/>
                </a:lnTo>
                <a:close/>
                <a:moveTo>
                  <a:pt x="1273024" y="0"/>
                </a:moveTo>
                <a:lnTo>
                  <a:pt x="3821553" y="0"/>
                </a:lnTo>
                <a:lnTo>
                  <a:pt x="5097058" y="2211041"/>
                </a:lnTo>
                <a:lnTo>
                  <a:pt x="3821553" y="4419600"/>
                </a:lnTo>
                <a:lnTo>
                  <a:pt x="1273024" y="4419600"/>
                </a:lnTo>
                <a:lnTo>
                  <a:pt x="0" y="2211041"/>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橢圓 8"/>
          <p:cNvSpPr/>
          <p:nvPr/>
        </p:nvSpPr>
        <p:spPr>
          <a:xfrm rot="1800000">
            <a:off x="4866284" y="1524784"/>
            <a:ext cx="1458094" cy="145809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橢圓 9"/>
          <p:cNvSpPr/>
          <p:nvPr/>
        </p:nvSpPr>
        <p:spPr>
          <a:xfrm rot="1800000">
            <a:off x="2819622" y="5069706"/>
            <a:ext cx="1458094" cy="145809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橢圓 10"/>
          <p:cNvSpPr/>
          <p:nvPr/>
        </p:nvSpPr>
        <p:spPr>
          <a:xfrm rot="19800000">
            <a:off x="2819622" y="1524784"/>
            <a:ext cx="1458094" cy="14580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橢圓 11"/>
          <p:cNvSpPr/>
          <p:nvPr/>
        </p:nvSpPr>
        <p:spPr>
          <a:xfrm rot="19800000">
            <a:off x="4866284" y="5069706"/>
            <a:ext cx="1458094" cy="145809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橢圓 12"/>
          <p:cNvSpPr/>
          <p:nvPr/>
        </p:nvSpPr>
        <p:spPr>
          <a:xfrm rot="5400000">
            <a:off x="5889615" y="3297245"/>
            <a:ext cx="1458094" cy="145809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橢圓 13"/>
          <p:cNvSpPr/>
          <p:nvPr/>
        </p:nvSpPr>
        <p:spPr>
          <a:xfrm rot="5400000">
            <a:off x="1796291" y="3297245"/>
            <a:ext cx="1458094" cy="145809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橢圓 15"/>
          <p:cNvSpPr/>
          <p:nvPr/>
        </p:nvSpPr>
        <p:spPr>
          <a:xfrm rot="1800000">
            <a:off x="5003903" y="1662403"/>
            <a:ext cx="1182856" cy="11828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橢圓 16"/>
          <p:cNvSpPr/>
          <p:nvPr/>
        </p:nvSpPr>
        <p:spPr>
          <a:xfrm rot="1800000">
            <a:off x="2957241" y="5207325"/>
            <a:ext cx="1182856" cy="11828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橢圓 17"/>
          <p:cNvSpPr/>
          <p:nvPr/>
        </p:nvSpPr>
        <p:spPr>
          <a:xfrm rot="19800000">
            <a:off x="2957241" y="1662403"/>
            <a:ext cx="1182856" cy="11828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橢圓 18"/>
          <p:cNvSpPr/>
          <p:nvPr/>
        </p:nvSpPr>
        <p:spPr>
          <a:xfrm rot="19800000">
            <a:off x="5003903" y="5207325"/>
            <a:ext cx="1182856" cy="11828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橢圓 19"/>
          <p:cNvSpPr/>
          <p:nvPr/>
        </p:nvSpPr>
        <p:spPr>
          <a:xfrm rot="5400000">
            <a:off x="6027234" y="3434864"/>
            <a:ext cx="1182856" cy="11828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橢圓 20"/>
          <p:cNvSpPr/>
          <p:nvPr/>
        </p:nvSpPr>
        <p:spPr>
          <a:xfrm rot="5400000">
            <a:off x="1933910" y="3434864"/>
            <a:ext cx="1182856" cy="11828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a:spLocks/>
          </p:cNvSpPr>
          <p:nvPr/>
        </p:nvSpPr>
        <p:spPr bwMode="auto">
          <a:xfrm>
            <a:off x="3257122" y="5325715"/>
            <a:ext cx="540412" cy="54043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accent5"/>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66"/>
          <p:cNvSpPr>
            <a:spLocks/>
          </p:cNvSpPr>
          <p:nvPr/>
        </p:nvSpPr>
        <p:spPr bwMode="auto">
          <a:xfrm>
            <a:off x="3227656" y="1773558"/>
            <a:ext cx="595472" cy="570112"/>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4" name="群組 23"/>
          <p:cNvGrpSpPr/>
          <p:nvPr/>
        </p:nvGrpSpPr>
        <p:grpSpPr>
          <a:xfrm flipH="1">
            <a:off x="5287664" y="1746493"/>
            <a:ext cx="646400" cy="528522"/>
            <a:chOff x="27939457" y="2831385"/>
            <a:chExt cx="2923084" cy="2390021"/>
          </a:xfrm>
          <a:solidFill>
            <a:schemeClr val="accent2"/>
          </a:solidFill>
        </p:grpSpPr>
        <p:sp>
          <p:nvSpPr>
            <p:cNvPr id="25"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7" name="群組 26"/>
          <p:cNvGrpSpPr/>
          <p:nvPr/>
        </p:nvGrpSpPr>
        <p:grpSpPr>
          <a:xfrm>
            <a:off x="6299154" y="3524180"/>
            <a:ext cx="639016" cy="542438"/>
            <a:chOff x="27859538" y="12880453"/>
            <a:chExt cx="3007014" cy="2552546"/>
          </a:xfrm>
          <a:solidFill>
            <a:schemeClr val="accent3"/>
          </a:solidFill>
        </p:grpSpPr>
        <p:sp>
          <p:nvSpPr>
            <p:cNvPr id="28"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Freeform 201"/>
          <p:cNvSpPr>
            <a:spLocks/>
          </p:cNvSpPr>
          <p:nvPr/>
        </p:nvSpPr>
        <p:spPr bwMode="auto">
          <a:xfrm flipH="1">
            <a:off x="5423135" y="5287387"/>
            <a:ext cx="262798" cy="578762"/>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4" name="群組 33"/>
          <p:cNvGrpSpPr/>
          <p:nvPr/>
        </p:nvGrpSpPr>
        <p:grpSpPr>
          <a:xfrm>
            <a:off x="2287592" y="3524180"/>
            <a:ext cx="475492" cy="566351"/>
            <a:chOff x="4311490" y="5480067"/>
            <a:chExt cx="475492" cy="566351"/>
          </a:xfrm>
          <a:solidFill>
            <a:schemeClr val="accent6"/>
          </a:solidFill>
        </p:grpSpPr>
        <p:sp>
          <p:nvSpPr>
            <p:cNvPr id="35" name="手繪多邊形 34"/>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 name="文字方塊 2"/>
          <p:cNvSpPr txBox="1"/>
          <p:nvPr/>
        </p:nvSpPr>
        <p:spPr>
          <a:xfrm>
            <a:off x="3205769" y="2289420"/>
            <a:ext cx="685800" cy="523220"/>
          </a:xfrm>
          <a:prstGeom prst="rect">
            <a:avLst/>
          </a:prstGeom>
          <a:noFill/>
        </p:spPr>
        <p:txBody>
          <a:bodyPr wrap="square" rtlCol="0">
            <a:spAutoFit/>
          </a:bodyPr>
          <a:lstStyle/>
          <a:p>
            <a:pPr algn="ctr"/>
            <a:r>
              <a:rPr lang="en-US" altLang="zh-TW" sz="2800" b="1" dirty="0" smtClean="0">
                <a:solidFill>
                  <a:schemeClr val="accent1"/>
                </a:solidFill>
              </a:rPr>
              <a:t>01</a:t>
            </a:r>
            <a:endParaRPr lang="en-US" sz="2800" b="1" dirty="0">
              <a:solidFill>
                <a:schemeClr val="accent1"/>
              </a:solidFill>
            </a:endParaRPr>
          </a:p>
        </p:txBody>
      </p:sp>
      <p:sp>
        <p:nvSpPr>
          <p:cNvPr id="39" name="文字方塊 38"/>
          <p:cNvSpPr txBox="1"/>
          <p:nvPr/>
        </p:nvSpPr>
        <p:spPr>
          <a:xfrm>
            <a:off x="5252431" y="2289420"/>
            <a:ext cx="685800" cy="523220"/>
          </a:xfrm>
          <a:prstGeom prst="rect">
            <a:avLst/>
          </a:prstGeom>
          <a:noFill/>
        </p:spPr>
        <p:txBody>
          <a:bodyPr wrap="square" rtlCol="0">
            <a:spAutoFit/>
          </a:bodyPr>
          <a:lstStyle/>
          <a:p>
            <a:pPr algn="ctr"/>
            <a:r>
              <a:rPr lang="en-US" altLang="zh-TW" sz="2800" b="1" dirty="0" smtClean="0">
                <a:solidFill>
                  <a:schemeClr val="accent2"/>
                </a:solidFill>
              </a:rPr>
              <a:t>02</a:t>
            </a:r>
            <a:endParaRPr lang="en-US" sz="2800" b="1" dirty="0">
              <a:solidFill>
                <a:schemeClr val="accent2"/>
              </a:solidFill>
            </a:endParaRPr>
          </a:p>
        </p:txBody>
      </p:sp>
      <p:sp>
        <p:nvSpPr>
          <p:cNvPr id="40" name="文字方塊 39"/>
          <p:cNvSpPr txBox="1"/>
          <p:nvPr/>
        </p:nvSpPr>
        <p:spPr>
          <a:xfrm>
            <a:off x="3205769" y="5866954"/>
            <a:ext cx="685800" cy="523220"/>
          </a:xfrm>
          <a:prstGeom prst="rect">
            <a:avLst/>
          </a:prstGeom>
          <a:noFill/>
        </p:spPr>
        <p:txBody>
          <a:bodyPr wrap="square" rtlCol="0">
            <a:spAutoFit/>
          </a:bodyPr>
          <a:lstStyle/>
          <a:p>
            <a:pPr algn="ctr"/>
            <a:r>
              <a:rPr lang="en-US" altLang="zh-TW" sz="2800" b="1" dirty="0" smtClean="0">
                <a:solidFill>
                  <a:schemeClr val="accent5"/>
                </a:solidFill>
              </a:rPr>
              <a:t>05</a:t>
            </a:r>
            <a:endParaRPr lang="en-US" sz="2800" b="1" dirty="0">
              <a:solidFill>
                <a:schemeClr val="accent5"/>
              </a:solidFill>
            </a:endParaRPr>
          </a:p>
        </p:txBody>
      </p:sp>
      <p:sp>
        <p:nvSpPr>
          <p:cNvPr id="41" name="文字方塊 40"/>
          <p:cNvSpPr txBox="1"/>
          <p:nvPr/>
        </p:nvSpPr>
        <p:spPr>
          <a:xfrm>
            <a:off x="5252431" y="5866954"/>
            <a:ext cx="685800" cy="523220"/>
          </a:xfrm>
          <a:prstGeom prst="rect">
            <a:avLst/>
          </a:prstGeom>
          <a:noFill/>
        </p:spPr>
        <p:txBody>
          <a:bodyPr wrap="square" rtlCol="0">
            <a:spAutoFit/>
          </a:bodyPr>
          <a:lstStyle/>
          <a:p>
            <a:pPr algn="ctr"/>
            <a:r>
              <a:rPr lang="en-US" altLang="zh-TW" sz="2800" b="1" dirty="0" smtClean="0"/>
              <a:t>04</a:t>
            </a:r>
            <a:endParaRPr lang="en-US" sz="2800" b="1" dirty="0"/>
          </a:p>
        </p:txBody>
      </p:sp>
      <p:sp>
        <p:nvSpPr>
          <p:cNvPr id="42" name="文字方塊 41"/>
          <p:cNvSpPr txBox="1"/>
          <p:nvPr/>
        </p:nvSpPr>
        <p:spPr>
          <a:xfrm>
            <a:off x="2178573" y="4094500"/>
            <a:ext cx="685800" cy="523220"/>
          </a:xfrm>
          <a:prstGeom prst="rect">
            <a:avLst/>
          </a:prstGeom>
          <a:noFill/>
        </p:spPr>
        <p:txBody>
          <a:bodyPr wrap="square" rtlCol="0">
            <a:spAutoFit/>
          </a:bodyPr>
          <a:lstStyle/>
          <a:p>
            <a:pPr algn="ctr"/>
            <a:r>
              <a:rPr lang="en-US" altLang="zh-TW" sz="2800" b="1" dirty="0" smtClean="0">
                <a:solidFill>
                  <a:schemeClr val="accent6"/>
                </a:solidFill>
              </a:rPr>
              <a:t>06</a:t>
            </a:r>
            <a:endParaRPr lang="en-US" sz="2800" b="1" dirty="0">
              <a:solidFill>
                <a:schemeClr val="accent6"/>
              </a:solidFill>
            </a:endParaRPr>
          </a:p>
        </p:txBody>
      </p:sp>
      <p:sp>
        <p:nvSpPr>
          <p:cNvPr id="43" name="文字方塊 42"/>
          <p:cNvSpPr txBox="1"/>
          <p:nvPr/>
        </p:nvSpPr>
        <p:spPr>
          <a:xfrm>
            <a:off x="6274760" y="4094500"/>
            <a:ext cx="685800" cy="523220"/>
          </a:xfrm>
          <a:prstGeom prst="rect">
            <a:avLst/>
          </a:prstGeom>
          <a:noFill/>
        </p:spPr>
        <p:txBody>
          <a:bodyPr wrap="square" rtlCol="0">
            <a:spAutoFit/>
          </a:bodyPr>
          <a:lstStyle/>
          <a:p>
            <a:pPr algn="ctr"/>
            <a:r>
              <a:rPr lang="en-US" altLang="zh-TW" sz="2800" b="1" dirty="0" smtClean="0">
                <a:solidFill>
                  <a:schemeClr val="accent3"/>
                </a:solidFill>
              </a:rPr>
              <a:t>03</a:t>
            </a:r>
            <a:endParaRPr lang="en-US" sz="2800" b="1" dirty="0">
              <a:solidFill>
                <a:schemeClr val="accent3"/>
              </a:solidFill>
            </a:endParaRPr>
          </a:p>
        </p:txBody>
      </p:sp>
      <p:sp>
        <p:nvSpPr>
          <p:cNvPr id="48" name="矩形 47"/>
          <p:cNvSpPr/>
          <p:nvPr/>
        </p:nvSpPr>
        <p:spPr>
          <a:xfrm>
            <a:off x="7454272" y="3605470"/>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2" name="矩形 51"/>
          <p:cNvSpPr/>
          <p:nvPr/>
        </p:nvSpPr>
        <p:spPr>
          <a:xfrm>
            <a:off x="6459283" y="1778522"/>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3" name="矩形 52"/>
          <p:cNvSpPr/>
          <p:nvPr/>
        </p:nvSpPr>
        <p:spPr>
          <a:xfrm>
            <a:off x="1192827" y="1778522"/>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4" name="矩形 53"/>
          <p:cNvSpPr/>
          <p:nvPr/>
        </p:nvSpPr>
        <p:spPr>
          <a:xfrm>
            <a:off x="161490" y="3605470"/>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5" name="矩形 54"/>
          <p:cNvSpPr/>
          <p:nvPr/>
        </p:nvSpPr>
        <p:spPr>
          <a:xfrm>
            <a:off x="6459283" y="5538345"/>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6" name="矩形 55"/>
          <p:cNvSpPr/>
          <p:nvPr/>
        </p:nvSpPr>
        <p:spPr>
          <a:xfrm>
            <a:off x="1192827" y="5538345"/>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285780267"/>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1506578" y="1950657"/>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1506578" y="4048455"/>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3449363" y="3062650"/>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a:off x="5392148" y="1950657"/>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a:off x="5392148" y="4048455"/>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矩形 12"/>
          <p:cNvSpPr/>
          <p:nvPr/>
        </p:nvSpPr>
        <p:spPr>
          <a:xfrm>
            <a:off x="1844822" y="2554751"/>
            <a:ext cx="15687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4" name="矩形 13"/>
          <p:cNvSpPr/>
          <p:nvPr/>
        </p:nvSpPr>
        <p:spPr>
          <a:xfrm>
            <a:off x="5730393" y="2554751"/>
            <a:ext cx="15687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1844822" y="4640170"/>
            <a:ext cx="15687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5730393" y="4640170"/>
            <a:ext cx="15687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3787607" y="3666744"/>
            <a:ext cx="15687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103978300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六邊形 7"/>
          <p:cNvSpPr/>
          <p:nvPr/>
        </p:nvSpPr>
        <p:spPr>
          <a:xfrm>
            <a:off x="1039585" y="1801840"/>
            <a:ext cx="3973286" cy="707572"/>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六邊形 8"/>
          <p:cNvSpPr/>
          <p:nvPr/>
        </p:nvSpPr>
        <p:spPr>
          <a:xfrm>
            <a:off x="1153695" y="1873476"/>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矩形 9"/>
          <p:cNvSpPr/>
          <p:nvPr/>
        </p:nvSpPr>
        <p:spPr>
          <a:xfrm>
            <a:off x="1892391" y="1894016"/>
            <a:ext cx="223873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11" name="六邊形 10"/>
          <p:cNvSpPr/>
          <p:nvPr/>
        </p:nvSpPr>
        <p:spPr>
          <a:xfrm flipH="1">
            <a:off x="1812471" y="2705354"/>
            <a:ext cx="3973286" cy="70757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六邊形 11"/>
          <p:cNvSpPr/>
          <p:nvPr/>
        </p:nvSpPr>
        <p:spPr>
          <a:xfrm flipH="1">
            <a:off x="5012871" y="2776990"/>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矩形 12"/>
          <p:cNvSpPr/>
          <p:nvPr/>
        </p:nvSpPr>
        <p:spPr>
          <a:xfrm flipH="1">
            <a:off x="2699467" y="2797530"/>
            <a:ext cx="223348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14" name="六邊形 13"/>
          <p:cNvSpPr/>
          <p:nvPr/>
        </p:nvSpPr>
        <p:spPr>
          <a:xfrm>
            <a:off x="2585357" y="3608868"/>
            <a:ext cx="3973286" cy="70757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六邊形 14"/>
          <p:cNvSpPr/>
          <p:nvPr/>
        </p:nvSpPr>
        <p:spPr>
          <a:xfrm>
            <a:off x="2699467" y="3680504"/>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矩形 15"/>
          <p:cNvSpPr/>
          <p:nvPr/>
        </p:nvSpPr>
        <p:spPr>
          <a:xfrm>
            <a:off x="3438163" y="3701044"/>
            <a:ext cx="223873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17" name="六邊形 16"/>
          <p:cNvSpPr/>
          <p:nvPr/>
        </p:nvSpPr>
        <p:spPr>
          <a:xfrm flipH="1">
            <a:off x="3358243" y="4512382"/>
            <a:ext cx="3973286" cy="70757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六邊形 17"/>
          <p:cNvSpPr/>
          <p:nvPr/>
        </p:nvSpPr>
        <p:spPr>
          <a:xfrm flipH="1">
            <a:off x="6558643" y="4584018"/>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矩形 18"/>
          <p:cNvSpPr/>
          <p:nvPr/>
        </p:nvSpPr>
        <p:spPr>
          <a:xfrm flipH="1">
            <a:off x="4245239" y="4604558"/>
            <a:ext cx="223348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20" name="六邊形 19"/>
          <p:cNvSpPr/>
          <p:nvPr/>
        </p:nvSpPr>
        <p:spPr>
          <a:xfrm>
            <a:off x="4131129" y="5415896"/>
            <a:ext cx="3973286" cy="707572"/>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六邊形 20"/>
          <p:cNvSpPr/>
          <p:nvPr/>
        </p:nvSpPr>
        <p:spPr>
          <a:xfrm>
            <a:off x="4245239" y="5487532"/>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矩形 21"/>
          <p:cNvSpPr/>
          <p:nvPr/>
        </p:nvSpPr>
        <p:spPr>
          <a:xfrm>
            <a:off x="4983935" y="5508072"/>
            <a:ext cx="223873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23" name="手繪多邊形 22"/>
          <p:cNvSpPr>
            <a:spLocks/>
          </p:cNvSpPr>
          <p:nvPr/>
        </p:nvSpPr>
        <p:spPr bwMode="auto">
          <a:xfrm>
            <a:off x="4376536" y="5548553"/>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accent5"/>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66"/>
          <p:cNvSpPr>
            <a:spLocks/>
          </p:cNvSpPr>
          <p:nvPr/>
        </p:nvSpPr>
        <p:spPr bwMode="auto">
          <a:xfrm>
            <a:off x="1239669" y="1914997"/>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5" name="群組 24"/>
          <p:cNvGrpSpPr/>
          <p:nvPr/>
        </p:nvGrpSpPr>
        <p:grpSpPr>
          <a:xfrm flipH="1">
            <a:off x="5158455" y="2873543"/>
            <a:ext cx="395895" cy="323697"/>
            <a:chOff x="27939457" y="2831385"/>
            <a:chExt cx="2923084" cy="2390021"/>
          </a:xfrm>
          <a:solidFill>
            <a:schemeClr val="accent2"/>
          </a:solidFill>
        </p:grpSpPr>
        <p:sp>
          <p:nvSpPr>
            <p:cNvPr id="26"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手繪多邊形 26"/>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2804338" y="3760971"/>
            <a:ext cx="455298" cy="386486"/>
            <a:chOff x="27859538" y="12880453"/>
            <a:chExt cx="3007014" cy="2552546"/>
          </a:xfrm>
          <a:solidFill>
            <a:schemeClr val="accent3"/>
          </a:solidFill>
        </p:grpSpPr>
        <p:sp>
          <p:nvSpPr>
            <p:cNvPr id="29"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4" name="Freeform 201"/>
          <p:cNvSpPr>
            <a:spLocks/>
          </p:cNvSpPr>
          <p:nvPr/>
        </p:nvSpPr>
        <p:spPr bwMode="auto">
          <a:xfrm flipH="1">
            <a:off x="6775275" y="4651287"/>
            <a:ext cx="186428" cy="410572"/>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六邊形 34"/>
          <p:cNvSpPr/>
          <p:nvPr/>
        </p:nvSpPr>
        <p:spPr>
          <a:xfrm>
            <a:off x="4253260" y="1873476"/>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b="1" dirty="0" smtClean="0">
                <a:solidFill>
                  <a:schemeClr val="tx1"/>
                </a:solidFill>
              </a:rPr>
              <a:t>01</a:t>
            </a:r>
            <a:endParaRPr lang="zh-TW" altLang="en-US" b="1" dirty="0">
              <a:solidFill>
                <a:schemeClr val="tx1"/>
              </a:solidFill>
            </a:endParaRPr>
          </a:p>
        </p:txBody>
      </p:sp>
      <p:sp>
        <p:nvSpPr>
          <p:cNvPr id="36" name="六邊形 35"/>
          <p:cNvSpPr/>
          <p:nvPr/>
        </p:nvSpPr>
        <p:spPr>
          <a:xfrm>
            <a:off x="5799032" y="3680504"/>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b="1" dirty="0" smtClean="0">
                <a:solidFill>
                  <a:schemeClr val="tx1"/>
                </a:solidFill>
              </a:rPr>
              <a:t>03</a:t>
            </a:r>
            <a:endParaRPr lang="zh-TW" altLang="en-US" b="1" dirty="0">
              <a:solidFill>
                <a:schemeClr val="tx1"/>
              </a:solidFill>
            </a:endParaRPr>
          </a:p>
        </p:txBody>
      </p:sp>
      <p:sp>
        <p:nvSpPr>
          <p:cNvPr id="37" name="六邊形 36"/>
          <p:cNvSpPr/>
          <p:nvPr/>
        </p:nvSpPr>
        <p:spPr>
          <a:xfrm flipH="1">
            <a:off x="1952866" y="2776990"/>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b="1" dirty="0" smtClean="0">
                <a:solidFill>
                  <a:schemeClr val="tx1"/>
                </a:solidFill>
              </a:rPr>
              <a:t>02</a:t>
            </a:r>
            <a:endParaRPr lang="zh-TW" altLang="en-US" b="1" dirty="0">
              <a:solidFill>
                <a:schemeClr val="tx1"/>
              </a:solidFill>
            </a:endParaRPr>
          </a:p>
        </p:txBody>
      </p:sp>
      <p:sp>
        <p:nvSpPr>
          <p:cNvPr id="38" name="六邊形 37"/>
          <p:cNvSpPr/>
          <p:nvPr/>
        </p:nvSpPr>
        <p:spPr>
          <a:xfrm flipH="1">
            <a:off x="3498638" y="4584018"/>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b="1" dirty="0" smtClean="0">
                <a:solidFill>
                  <a:schemeClr val="tx1"/>
                </a:solidFill>
              </a:rPr>
              <a:t>04</a:t>
            </a:r>
            <a:endParaRPr lang="zh-TW" altLang="en-US" b="1" dirty="0">
              <a:solidFill>
                <a:schemeClr val="tx1"/>
              </a:solidFill>
            </a:endParaRPr>
          </a:p>
        </p:txBody>
      </p:sp>
      <p:sp>
        <p:nvSpPr>
          <p:cNvPr id="39" name="六邊形 38"/>
          <p:cNvSpPr/>
          <p:nvPr/>
        </p:nvSpPr>
        <p:spPr>
          <a:xfrm>
            <a:off x="7331529" y="5487532"/>
            <a:ext cx="658776" cy="564300"/>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b="1" dirty="0" smtClean="0">
                <a:solidFill>
                  <a:schemeClr val="tx1"/>
                </a:solidFill>
              </a:rPr>
              <a:t>05</a:t>
            </a:r>
            <a:endParaRPr lang="zh-TW" altLang="en-US" b="1" dirty="0">
              <a:solidFill>
                <a:schemeClr val="tx1"/>
              </a:solidFill>
            </a:endParaRPr>
          </a:p>
        </p:txBody>
      </p:sp>
    </p:spTree>
    <p:extLst>
      <p:ext uri="{BB962C8B-B14F-4D97-AF65-F5344CB8AC3E}">
        <p14:creationId xmlns:p14="http://schemas.microsoft.com/office/powerpoint/2010/main" val="450976621"/>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5505178" y="1861229"/>
            <a:ext cx="2791674" cy="954107"/>
            <a:chOff x="6149127" y="1804267"/>
            <a:chExt cx="2791674" cy="954107"/>
          </a:xfrm>
        </p:grpSpPr>
        <p:sp>
          <p:nvSpPr>
            <p:cNvPr id="25" name="矩形 24"/>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6149127" y="1865227"/>
              <a:ext cx="364036" cy="364036"/>
              <a:chOff x="439901" y="1993616"/>
              <a:chExt cx="364036" cy="364036"/>
            </a:xfrm>
          </p:grpSpPr>
          <p:sp>
            <p:nvSpPr>
              <p:cNvPr id="27" name="圓角矩形 26"/>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9" name="群組 8"/>
          <p:cNvGrpSpPr/>
          <p:nvPr/>
        </p:nvGrpSpPr>
        <p:grpSpPr>
          <a:xfrm>
            <a:off x="5505178" y="2977813"/>
            <a:ext cx="2791674" cy="954107"/>
            <a:chOff x="6149127" y="2941171"/>
            <a:chExt cx="2791674" cy="954107"/>
          </a:xfrm>
        </p:grpSpPr>
        <p:sp>
          <p:nvSpPr>
            <p:cNvPr id="21" name="矩形 20"/>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2" name="群組 21"/>
            <p:cNvGrpSpPr/>
            <p:nvPr/>
          </p:nvGrpSpPr>
          <p:grpSpPr>
            <a:xfrm>
              <a:off x="6149127" y="3002131"/>
              <a:ext cx="364036" cy="364036"/>
              <a:chOff x="439901" y="1993616"/>
              <a:chExt cx="364036" cy="364036"/>
            </a:xfrm>
          </p:grpSpPr>
          <p:sp>
            <p:nvSpPr>
              <p:cNvPr id="23" name="圓角矩形 22"/>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手繪多邊形 23"/>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0" name="群組 9"/>
          <p:cNvGrpSpPr/>
          <p:nvPr/>
        </p:nvGrpSpPr>
        <p:grpSpPr>
          <a:xfrm>
            <a:off x="5505178" y="4094397"/>
            <a:ext cx="2791674" cy="954107"/>
            <a:chOff x="6149127" y="3992731"/>
            <a:chExt cx="2791674" cy="954107"/>
          </a:xfrm>
        </p:grpSpPr>
        <p:sp>
          <p:nvSpPr>
            <p:cNvPr id="17" name="矩形 16"/>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6149127" y="4053691"/>
              <a:ext cx="364036" cy="364036"/>
              <a:chOff x="439901" y="1993616"/>
              <a:chExt cx="364036" cy="364036"/>
            </a:xfrm>
          </p:grpSpPr>
          <p:sp>
            <p:nvSpPr>
              <p:cNvPr id="19" name="圓角矩形 18"/>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手繪多邊形 19"/>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1" name="群組 10"/>
          <p:cNvGrpSpPr/>
          <p:nvPr/>
        </p:nvGrpSpPr>
        <p:grpSpPr>
          <a:xfrm>
            <a:off x="5505178" y="5210981"/>
            <a:ext cx="2791674" cy="954107"/>
            <a:chOff x="6149127" y="5044291"/>
            <a:chExt cx="2791674" cy="954107"/>
          </a:xfrm>
        </p:grpSpPr>
        <p:sp>
          <p:nvSpPr>
            <p:cNvPr id="13" name="矩形 12"/>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6149127" y="5105251"/>
              <a:ext cx="364036" cy="364036"/>
              <a:chOff x="439901" y="1993616"/>
              <a:chExt cx="364036" cy="364036"/>
            </a:xfrm>
          </p:grpSpPr>
          <p:sp>
            <p:nvSpPr>
              <p:cNvPr id="15" name="圓角矩形 14"/>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手繪多邊形 1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pic>
        <p:nvPicPr>
          <p:cNvPr id="12" name="圖片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7147" y="1685717"/>
            <a:ext cx="4047816" cy="4629566"/>
          </a:xfrm>
          <a:prstGeom prst="rect">
            <a:avLst/>
          </a:prstGeom>
        </p:spPr>
      </p:pic>
    </p:spTree>
    <p:extLst>
      <p:ext uri="{BB962C8B-B14F-4D97-AF65-F5344CB8AC3E}">
        <p14:creationId xmlns:p14="http://schemas.microsoft.com/office/powerpoint/2010/main" val="928604800"/>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7" name="手繪多邊形 26"/>
          <p:cNvSpPr>
            <a:spLocks/>
          </p:cNvSpPr>
          <p:nvPr/>
        </p:nvSpPr>
        <p:spPr bwMode="auto">
          <a:xfrm>
            <a:off x="3913458" y="2791699"/>
            <a:ext cx="1316411" cy="269668"/>
          </a:xfrm>
          <a:custGeom>
            <a:avLst/>
            <a:gdLst>
              <a:gd name="connsiteX0" fmla="*/ 0 w 1316411"/>
              <a:gd name="connsiteY0" fmla="*/ 0 h 269668"/>
              <a:gd name="connsiteX1" fmla="*/ 1316411 w 1316411"/>
              <a:gd name="connsiteY1" fmla="*/ 0 h 269668"/>
              <a:gd name="connsiteX2" fmla="*/ 1160670 w 1316411"/>
              <a:gd name="connsiteY2" fmla="*/ 269668 h 269668"/>
              <a:gd name="connsiteX3" fmla="*/ 155438 w 1316411"/>
              <a:gd name="connsiteY3" fmla="*/ 269668 h 269668"/>
              <a:gd name="connsiteX4" fmla="*/ 0 w 1316411"/>
              <a:gd name="connsiteY4" fmla="*/ 0 h 269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411" h="269668">
                <a:moveTo>
                  <a:pt x="0" y="0"/>
                </a:moveTo>
                <a:lnTo>
                  <a:pt x="1316411" y="0"/>
                </a:lnTo>
                <a:lnTo>
                  <a:pt x="1160670" y="269668"/>
                </a:lnTo>
                <a:lnTo>
                  <a:pt x="155438" y="269668"/>
                </a:lnTo>
                <a:lnTo>
                  <a:pt x="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手繪多邊形 25"/>
          <p:cNvSpPr>
            <a:spLocks/>
          </p:cNvSpPr>
          <p:nvPr/>
        </p:nvSpPr>
        <p:spPr bwMode="auto">
          <a:xfrm>
            <a:off x="3219131" y="2812827"/>
            <a:ext cx="813256" cy="1141552"/>
          </a:xfrm>
          <a:custGeom>
            <a:avLst/>
            <a:gdLst>
              <a:gd name="connsiteX0" fmla="*/ 657258 w 813256"/>
              <a:gd name="connsiteY0" fmla="*/ 0 h 1141552"/>
              <a:gd name="connsiteX1" fmla="*/ 813256 w 813256"/>
              <a:gd name="connsiteY1" fmla="*/ 270417 h 1141552"/>
              <a:gd name="connsiteX2" fmla="*/ 310151 w 813256"/>
              <a:gd name="connsiteY2" fmla="*/ 1141552 h 1141552"/>
              <a:gd name="connsiteX3" fmla="*/ 0 w 813256"/>
              <a:gd name="connsiteY3" fmla="*/ 1141552 h 1141552"/>
              <a:gd name="connsiteX4" fmla="*/ 657258 w 813256"/>
              <a:gd name="connsiteY4" fmla="*/ 0 h 1141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56" h="1141552">
                <a:moveTo>
                  <a:pt x="657258" y="0"/>
                </a:moveTo>
                <a:lnTo>
                  <a:pt x="813256" y="270417"/>
                </a:lnTo>
                <a:lnTo>
                  <a:pt x="310151" y="1141552"/>
                </a:lnTo>
                <a:lnTo>
                  <a:pt x="0" y="1141552"/>
                </a:lnTo>
                <a:lnTo>
                  <a:pt x="657258"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手繪多邊形 24"/>
          <p:cNvSpPr>
            <a:spLocks/>
          </p:cNvSpPr>
          <p:nvPr/>
        </p:nvSpPr>
        <p:spPr bwMode="auto">
          <a:xfrm>
            <a:off x="5111614" y="2813697"/>
            <a:ext cx="813231" cy="1140682"/>
          </a:xfrm>
          <a:custGeom>
            <a:avLst/>
            <a:gdLst>
              <a:gd name="connsiteX0" fmla="*/ 155194 w 813231"/>
              <a:gd name="connsiteY0" fmla="*/ 0 h 1140682"/>
              <a:gd name="connsiteX1" fmla="*/ 813231 w 813231"/>
              <a:gd name="connsiteY1" fmla="*/ 1140682 h 1140682"/>
              <a:gd name="connsiteX2" fmla="*/ 502127 w 813231"/>
              <a:gd name="connsiteY2" fmla="*/ 1140682 h 1140682"/>
              <a:gd name="connsiteX3" fmla="*/ 0 w 813231"/>
              <a:gd name="connsiteY3" fmla="*/ 269547 h 1140682"/>
              <a:gd name="connsiteX4" fmla="*/ 155194 w 813231"/>
              <a:gd name="connsiteY4" fmla="*/ 0 h 1140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31" h="1140682">
                <a:moveTo>
                  <a:pt x="155194" y="0"/>
                </a:moveTo>
                <a:lnTo>
                  <a:pt x="813231" y="1140682"/>
                </a:lnTo>
                <a:lnTo>
                  <a:pt x="502127" y="1140682"/>
                </a:lnTo>
                <a:lnTo>
                  <a:pt x="0" y="269547"/>
                </a:lnTo>
                <a:lnTo>
                  <a:pt x="155194"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手繪多邊形 23"/>
          <p:cNvSpPr>
            <a:spLocks/>
          </p:cNvSpPr>
          <p:nvPr/>
        </p:nvSpPr>
        <p:spPr bwMode="auto">
          <a:xfrm>
            <a:off x="3218381" y="3997152"/>
            <a:ext cx="814006" cy="1141826"/>
          </a:xfrm>
          <a:custGeom>
            <a:avLst/>
            <a:gdLst>
              <a:gd name="connsiteX0" fmla="*/ 0 w 814006"/>
              <a:gd name="connsiteY0" fmla="*/ 0 h 1141826"/>
              <a:gd name="connsiteX1" fmla="*/ 311880 w 814006"/>
              <a:gd name="connsiteY1" fmla="*/ 0 h 1141826"/>
              <a:gd name="connsiteX2" fmla="*/ 814006 w 814006"/>
              <a:gd name="connsiteY2" fmla="*/ 871135 h 1141826"/>
              <a:gd name="connsiteX3" fmla="*/ 658154 w 814006"/>
              <a:gd name="connsiteY3" fmla="*/ 1141826 h 1141826"/>
              <a:gd name="connsiteX4" fmla="*/ 0 w 814006"/>
              <a:gd name="connsiteY4" fmla="*/ 0 h 1141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06" h="1141826">
                <a:moveTo>
                  <a:pt x="0" y="0"/>
                </a:moveTo>
                <a:lnTo>
                  <a:pt x="311880" y="0"/>
                </a:lnTo>
                <a:lnTo>
                  <a:pt x="814006" y="871135"/>
                </a:lnTo>
                <a:lnTo>
                  <a:pt x="658154" y="1141826"/>
                </a:lnTo>
                <a:lnTo>
                  <a:pt x="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手繪多邊形 22"/>
          <p:cNvSpPr>
            <a:spLocks/>
          </p:cNvSpPr>
          <p:nvPr/>
        </p:nvSpPr>
        <p:spPr bwMode="auto">
          <a:xfrm>
            <a:off x="5111614" y="3997153"/>
            <a:ext cx="813983" cy="1140431"/>
          </a:xfrm>
          <a:custGeom>
            <a:avLst/>
            <a:gdLst>
              <a:gd name="connsiteX0" fmla="*/ 503106 w 813983"/>
              <a:gd name="connsiteY0" fmla="*/ 0 h 1140431"/>
              <a:gd name="connsiteX1" fmla="*/ 813983 w 813983"/>
              <a:gd name="connsiteY1" fmla="*/ 0 h 1140431"/>
              <a:gd name="connsiteX2" fmla="*/ 155352 w 813983"/>
              <a:gd name="connsiteY2" fmla="*/ 1140431 h 1140431"/>
              <a:gd name="connsiteX3" fmla="*/ 0 w 813983"/>
              <a:gd name="connsiteY3" fmla="*/ 871135 h 1140431"/>
              <a:gd name="connsiteX4" fmla="*/ 503106 w 813983"/>
              <a:gd name="connsiteY4" fmla="*/ 0 h 114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3" h="1140431">
                <a:moveTo>
                  <a:pt x="503106" y="0"/>
                </a:moveTo>
                <a:lnTo>
                  <a:pt x="813983" y="0"/>
                </a:lnTo>
                <a:lnTo>
                  <a:pt x="155352" y="1140431"/>
                </a:lnTo>
                <a:lnTo>
                  <a:pt x="0" y="871135"/>
                </a:lnTo>
                <a:lnTo>
                  <a:pt x="503106"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手繪多邊形 21"/>
          <p:cNvSpPr>
            <a:spLocks/>
          </p:cNvSpPr>
          <p:nvPr/>
        </p:nvSpPr>
        <p:spPr bwMode="auto">
          <a:xfrm>
            <a:off x="3914136" y="4890165"/>
            <a:ext cx="1316407" cy="269665"/>
          </a:xfrm>
          <a:custGeom>
            <a:avLst/>
            <a:gdLst>
              <a:gd name="connsiteX0" fmla="*/ 155739 w 1316407"/>
              <a:gd name="connsiteY0" fmla="*/ 0 h 269665"/>
              <a:gd name="connsiteX1" fmla="*/ 1160971 w 1316407"/>
              <a:gd name="connsiteY1" fmla="*/ 0 h 269665"/>
              <a:gd name="connsiteX2" fmla="*/ 1316407 w 1316407"/>
              <a:gd name="connsiteY2" fmla="*/ 269665 h 269665"/>
              <a:gd name="connsiteX3" fmla="*/ 0 w 1316407"/>
              <a:gd name="connsiteY3" fmla="*/ 269665 h 269665"/>
              <a:gd name="connsiteX4" fmla="*/ 155739 w 1316407"/>
              <a:gd name="connsiteY4" fmla="*/ 0 h 269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407" h="269665">
                <a:moveTo>
                  <a:pt x="155739" y="0"/>
                </a:moveTo>
                <a:lnTo>
                  <a:pt x="1160971" y="0"/>
                </a:lnTo>
                <a:lnTo>
                  <a:pt x="1316407" y="269665"/>
                </a:lnTo>
                <a:lnTo>
                  <a:pt x="0" y="269665"/>
                </a:lnTo>
                <a:lnTo>
                  <a:pt x="155739"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3566768" y="1318117"/>
            <a:ext cx="2010464" cy="1473582"/>
          </a:xfrm>
          <a:custGeom>
            <a:avLst/>
            <a:gdLst>
              <a:gd name="connsiteX0" fmla="*/ 502127 w 2010464"/>
              <a:gd name="connsiteY0" fmla="*/ 0 h 1473582"/>
              <a:gd name="connsiteX1" fmla="*/ 1507359 w 2010464"/>
              <a:gd name="connsiteY1" fmla="*/ 0 h 1473582"/>
              <a:gd name="connsiteX2" fmla="*/ 2010464 w 2010464"/>
              <a:gd name="connsiteY2" fmla="*/ 872115 h 1473582"/>
              <a:gd name="connsiteX3" fmla="*/ 1663100 w 2010464"/>
              <a:gd name="connsiteY3" fmla="*/ 1473582 h 1473582"/>
              <a:gd name="connsiteX4" fmla="*/ 346689 w 2010464"/>
              <a:gd name="connsiteY4" fmla="*/ 1473582 h 1473582"/>
              <a:gd name="connsiteX5" fmla="*/ 0 w 2010464"/>
              <a:gd name="connsiteY5" fmla="*/ 872115 h 1473582"/>
              <a:gd name="connsiteX6" fmla="*/ 502127 w 2010464"/>
              <a:gd name="connsiteY6" fmla="*/ 0 h 147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464" h="1473582">
                <a:moveTo>
                  <a:pt x="502127" y="0"/>
                </a:moveTo>
                <a:lnTo>
                  <a:pt x="1507359" y="0"/>
                </a:lnTo>
                <a:lnTo>
                  <a:pt x="2010464" y="872115"/>
                </a:lnTo>
                <a:lnTo>
                  <a:pt x="1663100" y="1473582"/>
                </a:lnTo>
                <a:lnTo>
                  <a:pt x="346689" y="1473582"/>
                </a:lnTo>
                <a:lnTo>
                  <a:pt x="0" y="872115"/>
                </a:lnTo>
                <a:lnTo>
                  <a:pt x="502127"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手繪多邊形 19"/>
          <p:cNvSpPr>
            <a:spLocks/>
          </p:cNvSpPr>
          <p:nvPr/>
        </p:nvSpPr>
        <p:spPr bwMode="auto">
          <a:xfrm>
            <a:off x="2021923" y="2211129"/>
            <a:ext cx="1854466" cy="1743250"/>
          </a:xfrm>
          <a:custGeom>
            <a:avLst/>
            <a:gdLst>
              <a:gd name="connsiteX0" fmla="*/ 502127 w 1854466"/>
              <a:gd name="connsiteY0" fmla="*/ 0 h 1743250"/>
              <a:gd name="connsiteX1" fmla="*/ 1507359 w 1854466"/>
              <a:gd name="connsiteY1" fmla="*/ 0 h 1743250"/>
              <a:gd name="connsiteX2" fmla="*/ 1854466 w 1854466"/>
              <a:gd name="connsiteY2" fmla="*/ 601698 h 1743250"/>
              <a:gd name="connsiteX3" fmla="*/ 1197208 w 1854466"/>
              <a:gd name="connsiteY3" fmla="*/ 1743250 h 1743250"/>
              <a:gd name="connsiteX4" fmla="*/ 502127 w 1854466"/>
              <a:gd name="connsiteY4" fmla="*/ 1743250 h 1743250"/>
              <a:gd name="connsiteX5" fmla="*/ 0 w 1854466"/>
              <a:gd name="connsiteY5" fmla="*/ 872115 h 1743250"/>
              <a:gd name="connsiteX6" fmla="*/ 502127 w 1854466"/>
              <a:gd name="connsiteY6"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4466" h="1743250">
                <a:moveTo>
                  <a:pt x="502127" y="0"/>
                </a:moveTo>
                <a:lnTo>
                  <a:pt x="1507359" y="0"/>
                </a:lnTo>
                <a:lnTo>
                  <a:pt x="1854466" y="601698"/>
                </a:lnTo>
                <a:lnTo>
                  <a:pt x="1197208" y="1743250"/>
                </a:lnTo>
                <a:lnTo>
                  <a:pt x="502127" y="1743250"/>
                </a:lnTo>
                <a:lnTo>
                  <a:pt x="0" y="872115"/>
                </a:lnTo>
                <a:lnTo>
                  <a:pt x="502127"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手繪多邊形 18"/>
          <p:cNvSpPr>
            <a:spLocks/>
          </p:cNvSpPr>
          <p:nvPr/>
        </p:nvSpPr>
        <p:spPr bwMode="auto">
          <a:xfrm>
            <a:off x="5266807" y="2211129"/>
            <a:ext cx="1855270" cy="1743250"/>
          </a:xfrm>
          <a:custGeom>
            <a:avLst/>
            <a:gdLst>
              <a:gd name="connsiteX0" fmla="*/ 346933 w 1855270"/>
              <a:gd name="connsiteY0" fmla="*/ 0 h 1743250"/>
              <a:gd name="connsiteX1" fmla="*/ 1352165 w 1855270"/>
              <a:gd name="connsiteY1" fmla="*/ 0 h 1743250"/>
              <a:gd name="connsiteX2" fmla="*/ 1855270 w 1855270"/>
              <a:gd name="connsiteY2" fmla="*/ 872115 h 1743250"/>
              <a:gd name="connsiteX3" fmla="*/ 1352165 w 1855270"/>
              <a:gd name="connsiteY3" fmla="*/ 1743250 h 1743250"/>
              <a:gd name="connsiteX4" fmla="*/ 658037 w 1855270"/>
              <a:gd name="connsiteY4" fmla="*/ 1743250 h 1743250"/>
              <a:gd name="connsiteX5" fmla="*/ 0 w 1855270"/>
              <a:gd name="connsiteY5" fmla="*/ 602568 h 1743250"/>
              <a:gd name="connsiteX6" fmla="*/ 346933 w 1855270"/>
              <a:gd name="connsiteY6"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5270" h="1743250">
                <a:moveTo>
                  <a:pt x="346933" y="0"/>
                </a:moveTo>
                <a:lnTo>
                  <a:pt x="1352165" y="0"/>
                </a:lnTo>
                <a:lnTo>
                  <a:pt x="1855270" y="872115"/>
                </a:lnTo>
                <a:lnTo>
                  <a:pt x="1352165" y="1743250"/>
                </a:lnTo>
                <a:lnTo>
                  <a:pt x="658037" y="1743250"/>
                </a:lnTo>
                <a:lnTo>
                  <a:pt x="0" y="602568"/>
                </a:lnTo>
                <a:lnTo>
                  <a:pt x="346933"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手繪多邊形 16"/>
          <p:cNvSpPr>
            <a:spLocks/>
          </p:cNvSpPr>
          <p:nvPr/>
        </p:nvSpPr>
        <p:spPr bwMode="auto">
          <a:xfrm>
            <a:off x="2021923" y="3997152"/>
            <a:ext cx="1854612" cy="1743248"/>
          </a:xfrm>
          <a:custGeom>
            <a:avLst/>
            <a:gdLst>
              <a:gd name="connsiteX0" fmla="*/ 503106 w 1854612"/>
              <a:gd name="connsiteY0" fmla="*/ 0 h 1743248"/>
              <a:gd name="connsiteX1" fmla="*/ 1196458 w 1854612"/>
              <a:gd name="connsiteY1" fmla="*/ 0 h 1743248"/>
              <a:gd name="connsiteX2" fmla="*/ 1854612 w 1854612"/>
              <a:gd name="connsiteY2" fmla="*/ 1141826 h 1743248"/>
              <a:gd name="connsiteX3" fmla="*/ 1508338 w 1854612"/>
              <a:gd name="connsiteY3" fmla="*/ 1743248 h 1743248"/>
              <a:gd name="connsiteX4" fmla="*/ 503106 w 1854612"/>
              <a:gd name="connsiteY4" fmla="*/ 1743248 h 1743248"/>
              <a:gd name="connsiteX5" fmla="*/ 0 w 1854612"/>
              <a:gd name="connsiteY5" fmla="*/ 871135 h 1743248"/>
              <a:gd name="connsiteX6" fmla="*/ 503106 w 1854612"/>
              <a:gd name="connsiteY6" fmla="*/ 0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4612" h="1743248">
                <a:moveTo>
                  <a:pt x="503106" y="0"/>
                </a:moveTo>
                <a:lnTo>
                  <a:pt x="1196458" y="0"/>
                </a:lnTo>
                <a:lnTo>
                  <a:pt x="1854612" y="1141826"/>
                </a:lnTo>
                <a:lnTo>
                  <a:pt x="1508338" y="1743248"/>
                </a:lnTo>
                <a:lnTo>
                  <a:pt x="503106" y="1743248"/>
                </a:lnTo>
                <a:lnTo>
                  <a:pt x="0" y="871135"/>
                </a:lnTo>
                <a:lnTo>
                  <a:pt x="503106"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手繪多邊形 15"/>
          <p:cNvSpPr>
            <a:spLocks/>
          </p:cNvSpPr>
          <p:nvPr/>
        </p:nvSpPr>
        <p:spPr bwMode="auto">
          <a:xfrm>
            <a:off x="5266965" y="3997152"/>
            <a:ext cx="1855112" cy="1743248"/>
          </a:xfrm>
          <a:custGeom>
            <a:avLst/>
            <a:gdLst>
              <a:gd name="connsiteX0" fmla="*/ 658631 w 1855112"/>
              <a:gd name="connsiteY0" fmla="*/ 0 h 1743248"/>
              <a:gd name="connsiteX1" fmla="*/ 1352986 w 1855112"/>
              <a:gd name="connsiteY1" fmla="*/ 0 h 1743248"/>
              <a:gd name="connsiteX2" fmla="*/ 1855112 w 1855112"/>
              <a:gd name="connsiteY2" fmla="*/ 871135 h 1743248"/>
              <a:gd name="connsiteX3" fmla="*/ 1352986 w 1855112"/>
              <a:gd name="connsiteY3" fmla="*/ 1743248 h 1743248"/>
              <a:gd name="connsiteX4" fmla="*/ 347754 w 1855112"/>
              <a:gd name="connsiteY4" fmla="*/ 1743248 h 1743248"/>
              <a:gd name="connsiteX5" fmla="*/ 0 w 1855112"/>
              <a:gd name="connsiteY5" fmla="*/ 1140431 h 1743248"/>
              <a:gd name="connsiteX6" fmla="*/ 658631 w 1855112"/>
              <a:gd name="connsiteY6" fmla="*/ 0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5112" h="1743248">
                <a:moveTo>
                  <a:pt x="658631" y="0"/>
                </a:moveTo>
                <a:lnTo>
                  <a:pt x="1352986" y="0"/>
                </a:lnTo>
                <a:lnTo>
                  <a:pt x="1855112" y="871135"/>
                </a:lnTo>
                <a:lnTo>
                  <a:pt x="1352986" y="1743248"/>
                </a:lnTo>
                <a:lnTo>
                  <a:pt x="347754" y="1743248"/>
                </a:lnTo>
                <a:lnTo>
                  <a:pt x="0" y="1140431"/>
                </a:lnTo>
                <a:lnTo>
                  <a:pt x="658631"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手繪多邊形 14"/>
          <p:cNvSpPr>
            <a:spLocks/>
          </p:cNvSpPr>
          <p:nvPr/>
        </p:nvSpPr>
        <p:spPr bwMode="auto">
          <a:xfrm>
            <a:off x="3566768" y="5159830"/>
            <a:ext cx="2010464" cy="1473583"/>
          </a:xfrm>
          <a:custGeom>
            <a:avLst/>
            <a:gdLst>
              <a:gd name="connsiteX0" fmla="*/ 347367 w 2010464"/>
              <a:gd name="connsiteY0" fmla="*/ 0 h 1473583"/>
              <a:gd name="connsiteX1" fmla="*/ 1663774 w 2010464"/>
              <a:gd name="connsiteY1" fmla="*/ 0 h 1473583"/>
              <a:gd name="connsiteX2" fmla="*/ 2010464 w 2010464"/>
              <a:gd name="connsiteY2" fmla="*/ 601470 h 1473583"/>
              <a:gd name="connsiteX3" fmla="*/ 1508338 w 2010464"/>
              <a:gd name="connsiteY3" fmla="*/ 1473583 h 1473583"/>
              <a:gd name="connsiteX4" fmla="*/ 503106 w 2010464"/>
              <a:gd name="connsiteY4" fmla="*/ 1473583 h 1473583"/>
              <a:gd name="connsiteX5" fmla="*/ 0 w 2010464"/>
              <a:gd name="connsiteY5" fmla="*/ 601470 h 1473583"/>
              <a:gd name="connsiteX6" fmla="*/ 347367 w 2010464"/>
              <a:gd name="connsiteY6" fmla="*/ 0 h 147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464" h="1473583">
                <a:moveTo>
                  <a:pt x="347367" y="0"/>
                </a:moveTo>
                <a:lnTo>
                  <a:pt x="1663774" y="0"/>
                </a:lnTo>
                <a:lnTo>
                  <a:pt x="2010464" y="601470"/>
                </a:lnTo>
                <a:lnTo>
                  <a:pt x="1508338" y="1473583"/>
                </a:lnTo>
                <a:lnTo>
                  <a:pt x="503106" y="1473583"/>
                </a:lnTo>
                <a:lnTo>
                  <a:pt x="0" y="601470"/>
                </a:lnTo>
                <a:lnTo>
                  <a:pt x="347367"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矩形 17"/>
          <p:cNvSpPr/>
          <p:nvPr/>
        </p:nvSpPr>
        <p:spPr>
          <a:xfrm>
            <a:off x="3972117" y="1584396"/>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8" name="矩形 27"/>
          <p:cNvSpPr/>
          <p:nvPr/>
        </p:nvSpPr>
        <p:spPr>
          <a:xfrm>
            <a:off x="3972117" y="5407249"/>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0" name="矩形 29"/>
          <p:cNvSpPr/>
          <p:nvPr/>
        </p:nvSpPr>
        <p:spPr>
          <a:xfrm>
            <a:off x="2233542" y="257911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1" name="矩形 30"/>
          <p:cNvSpPr/>
          <p:nvPr/>
        </p:nvSpPr>
        <p:spPr>
          <a:xfrm>
            <a:off x="5685805" y="257911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2" name="矩形 31"/>
          <p:cNvSpPr/>
          <p:nvPr/>
        </p:nvSpPr>
        <p:spPr>
          <a:xfrm>
            <a:off x="2233542" y="439172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3" name="矩形 32"/>
          <p:cNvSpPr/>
          <p:nvPr/>
        </p:nvSpPr>
        <p:spPr>
          <a:xfrm>
            <a:off x="5685805" y="439172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548738054"/>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3329757" y="2133455"/>
            <a:ext cx="921944" cy="1064896"/>
            <a:chOff x="3105711" y="2178684"/>
            <a:chExt cx="921944" cy="1064896"/>
          </a:xfrm>
        </p:grpSpPr>
        <p:sp>
          <p:nvSpPr>
            <p:cNvPr id="8" name="手繪多邊形 7"/>
            <p:cNvSpPr/>
            <p:nvPr/>
          </p:nvSpPr>
          <p:spPr>
            <a:xfrm flipH="1">
              <a:off x="3105711" y="2178684"/>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群組 13"/>
            <p:cNvGrpSpPr/>
            <p:nvPr/>
          </p:nvGrpSpPr>
          <p:grpSpPr>
            <a:xfrm>
              <a:off x="3327225" y="2513483"/>
              <a:ext cx="478916" cy="395298"/>
              <a:chOff x="13079250" y="23448756"/>
              <a:chExt cx="2967819" cy="2449630"/>
            </a:xfrm>
            <a:solidFill>
              <a:schemeClr val="bg1">
                <a:lumMod val="50000"/>
              </a:schemeClr>
            </a:solidFill>
          </p:grpSpPr>
          <p:sp>
            <p:nvSpPr>
              <p:cNvPr id="15" name="手繪多邊形 1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6" name="手繪多邊形 1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grpSp>
        <p:nvGrpSpPr>
          <p:cNvPr id="3" name="群組 2"/>
          <p:cNvGrpSpPr/>
          <p:nvPr/>
        </p:nvGrpSpPr>
        <p:grpSpPr>
          <a:xfrm>
            <a:off x="522531" y="2133455"/>
            <a:ext cx="921944" cy="1064896"/>
            <a:chOff x="1505511" y="2133455"/>
            <a:chExt cx="921944" cy="1064896"/>
          </a:xfrm>
        </p:grpSpPr>
        <p:sp>
          <p:nvSpPr>
            <p:cNvPr id="9" name="手繪多邊形 8"/>
            <p:cNvSpPr/>
            <p:nvPr/>
          </p:nvSpPr>
          <p:spPr>
            <a:xfrm flipH="1">
              <a:off x="1505511" y="2133455"/>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a:spLocks/>
            </p:cNvSpPr>
            <p:nvPr/>
          </p:nvSpPr>
          <p:spPr bwMode="auto">
            <a:xfrm flipV="1">
              <a:off x="1816372" y="2388657"/>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46" name="群組 45"/>
          <p:cNvGrpSpPr/>
          <p:nvPr/>
        </p:nvGrpSpPr>
        <p:grpSpPr>
          <a:xfrm>
            <a:off x="6136983" y="2133455"/>
            <a:ext cx="921944" cy="1064896"/>
            <a:chOff x="2305611" y="3542276"/>
            <a:chExt cx="921944" cy="1064896"/>
          </a:xfrm>
        </p:grpSpPr>
        <p:sp>
          <p:nvSpPr>
            <p:cNvPr id="11" name="手繪多邊形 10"/>
            <p:cNvSpPr/>
            <p:nvPr/>
          </p:nvSpPr>
          <p:spPr>
            <a:xfrm flipH="1">
              <a:off x="2305611" y="3542276"/>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群組 17"/>
            <p:cNvGrpSpPr/>
            <p:nvPr/>
          </p:nvGrpSpPr>
          <p:grpSpPr>
            <a:xfrm>
              <a:off x="2531772" y="3840888"/>
              <a:ext cx="469622" cy="467672"/>
              <a:chOff x="35309818" y="13261794"/>
              <a:chExt cx="2516828" cy="2506357"/>
            </a:xfrm>
            <a:solidFill>
              <a:schemeClr val="bg1">
                <a:lumMod val="50000"/>
              </a:schemeClr>
            </a:solidFill>
          </p:grpSpPr>
          <p:sp>
            <p:nvSpPr>
              <p:cNvPr id="19" name="手繪多邊形 1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grpSp>
        <p:nvGrpSpPr>
          <p:cNvPr id="47" name="群組 46"/>
          <p:cNvGrpSpPr/>
          <p:nvPr/>
        </p:nvGrpSpPr>
        <p:grpSpPr>
          <a:xfrm>
            <a:off x="6136983" y="4442616"/>
            <a:ext cx="921944" cy="1064896"/>
            <a:chOff x="3905811" y="3562506"/>
            <a:chExt cx="921944" cy="1064896"/>
          </a:xfrm>
        </p:grpSpPr>
        <p:sp>
          <p:nvSpPr>
            <p:cNvPr id="10" name="手繪多邊形 9"/>
            <p:cNvSpPr/>
            <p:nvPr/>
          </p:nvSpPr>
          <p:spPr>
            <a:xfrm flipH="1">
              <a:off x="3905811" y="3562506"/>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手繪多邊形 25"/>
            <p:cNvSpPr>
              <a:spLocks/>
            </p:cNvSpPr>
            <p:nvPr/>
          </p:nvSpPr>
          <p:spPr bwMode="auto">
            <a:xfrm>
              <a:off x="4104755" y="3901578"/>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48" name="群組 47"/>
          <p:cNvGrpSpPr/>
          <p:nvPr/>
        </p:nvGrpSpPr>
        <p:grpSpPr>
          <a:xfrm>
            <a:off x="522531" y="4442616"/>
            <a:ext cx="921944" cy="1064896"/>
            <a:chOff x="1505511" y="4939776"/>
            <a:chExt cx="921944" cy="1064896"/>
          </a:xfrm>
        </p:grpSpPr>
        <p:sp>
          <p:nvSpPr>
            <p:cNvPr id="13" name="手繪多邊形 12"/>
            <p:cNvSpPr/>
            <p:nvPr/>
          </p:nvSpPr>
          <p:spPr>
            <a:xfrm flipH="1">
              <a:off x="1505511" y="4939776"/>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群組 26"/>
            <p:cNvGrpSpPr/>
            <p:nvPr/>
          </p:nvGrpSpPr>
          <p:grpSpPr>
            <a:xfrm>
              <a:off x="1724257" y="5292950"/>
              <a:ext cx="484452" cy="358548"/>
              <a:chOff x="4120407" y="4174776"/>
              <a:chExt cx="438956" cy="324876"/>
            </a:xfrm>
            <a:solidFill>
              <a:schemeClr val="bg1">
                <a:lumMod val="50000"/>
              </a:schemeClr>
            </a:solidFill>
          </p:grpSpPr>
          <p:sp>
            <p:nvSpPr>
              <p:cNvPr id="28"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9" name="群組 48"/>
          <p:cNvGrpSpPr/>
          <p:nvPr/>
        </p:nvGrpSpPr>
        <p:grpSpPr>
          <a:xfrm>
            <a:off x="3329757" y="4442616"/>
            <a:ext cx="921944" cy="1064896"/>
            <a:chOff x="3105711" y="4872455"/>
            <a:chExt cx="921944" cy="1064896"/>
          </a:xfrm>
        </p:grpSpPr>
        <p:sp>
          <p:nvSpPr>
            <p:cNvPr id="12" name="手繪多邊形 11"/>
            <p:cNvSpPr/>
            <p:nvPr/>
          </p:nvSpPr>
          <p:spPr>
            <a:xfrm flipH="1">
              <a:off x="3105711" y="4872455"/>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群組 31"/>
            <p:cNvGrpSpPr/>
            <p:nvPr/>
          </p:nvGrpSpPr>
          <p:grpSpPr>
            <a:xfrm>
              <a:off x="3328937" y="5121728"/>
              <a:ext cx="475492" cy="566351"/>
              <a:chOff x="4311490" y="5480067"/>
              <a:chExt cx="475492" cy="566351"/>
            </a:xfrm>
            <a:solidFill>
              <a:schemeClr val="bg1">
                <a:lumMod val="50000"/>
              </a:schemeClr>
            </a:solidFill>
          </p:grpSpPr>
          <p:sp>
            <p:nvSpPr>
              <p:cNvPr id="33" name="手繪多邊形 3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50" name="矩形 49"/>
          <p:cNvSpPr/>
          <p:nvPr/>
        </p:nvSpPr>
        <p:spPr>
          <a:xfrm>
            <a:off x="1445027" y="248009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1" name="文字方塊 88"/>
          <p:cNvSpPr txBox="1"/>
          <p:nvPr/>
        </p:nvSpPr>
        <p:spPr>
          <a:xfrm>
            <a:off x="1445027" y="209844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52" name="矩形 51"/>
          <p:cNvSpPr/>
          <p:nvPr/>
        </p:nvSpPr>
        <p:spPr>
          <a:xfrm>
            <a:off x="4256876" y="248009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3" name="文字方塊 88"/>
          <p:cNvSpPr txBox="1"/>
          <p:nvPr/>
        </p:nvSpPr>
        <p:spPr>
          <a:xfrm>
            <a:off x="4256876" y="209844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54" name="矩形 53"/>
          <p:cNvSpPr/>
          <p:nvPr/>
        </p:nvSpPr>
        <p:spPr>
          <a:xfrm>
            <a:off x="7066032" y="248009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5" name="文字方塊 88"/>
          <p:cNvSpPr txBox="1"/>
          <p:nvPr/>
        </p:nvSpPr>
        <p:spPr>
          <a:xfrm>
            <a:off x="7066032" y="209844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56" name="矩形 55"/>
          <p:cNvSpPr/>
          <p:nvPr/>
        </p:nvSpPr>
        <p:spPr>
          <a:xfrm>
            <a:off x="1445027" y="4715780"/>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7" name="文字方塊 88"/>
          <p:cNvSpPr txBox="1"/>
          <p:nvPr/>
        </p:nvSpPr>
        <p:spPr>
          <a:xfrm>
            <a:off x="1445027" y="433412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58" name="矩形 57"/>
          <p:cNvSpPr/>
          <p:nvPr/>
        </p:nvSpPr>
        <p:spPr>
          <a:xfrm>
            <a:off x="4256876" y="4715780"/>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9" name="文字方塊 88"/>
          <p:cNvSpPr txBox="1"/>
          <p:nvPr/>
        </p:nvSpPr>
        <p:spPr>
          <a:xfrm>
            <a:off x="4256876" y="433412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60" name="矩形 59"/>
          <p:cNvSpPr/>
          <p:nvPr/>
        </p:nvSpPr>
        <p:spPr>
          <a:xfrm>
            <a:off x="7066032" y="4715780"/>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61" name="文字方塊 88"/>
          <p:cNvSpPr txBox="1"/>
          <p:nvPr/>
        </p:nvSpPr>
        <p:spPr>
          <a:xfrm>
            <a:off x="7066032" y="433412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Tree>
    <p:extLst>
      <p:ext uri="{BB962C8B-B14F-4D97-AF65-F5344CB8AC3E}">
        <p14:creationId xmlns:p14="http://schemas.microsoft.com/office/powerpoint/2010/main" val="275528874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rot="5400000">
            <a:off x="348913" y="1632299"/>
            <a:ext cx="2394411" cy="2142430"/>
          </a:xfrm>
          <a:custGeom>
            <a:avLst/>
            <a:gdLst>
              <a:gd name="connsiteX0" fmla="*/ 0 w 2394411"/>
              <a:gd name="connsiteY0" fmla="*/ 1070402 h 2142430"/>
              <a:gd name="connsiteX1" fmla="*/ 35338 w 2394411"/>
              <a:gd name="connsiteY1" fmla="*/ 938224 h 2142430"/>
              <a:gd name="connsiteX2" fmla="*/ 500810 w 2394411"/>
              <a:gd name="connsiteY2" fmla="*/ 132006 h 2142430"/>
              <a:gd name="connsiteX3" fmla="*/ 730167 w 2394411"/>
              <a:gd name="connsiteY3" fmla="*/ 1 h 2142430"/>
              <a:gd name="connsiteX4" fmla="*/ 1662591 w 2394411"/>
              <a:gd name="connsiteY4" fmla="*/ 647 h 2142430"/>
              <a:gd name="connsiteX5" fmla="*/ 1891993 w 2394411"/>
              <a:gd name="connsiteY5" fmla="*/ 133092 h 2142430"/>
              <a:gd name="connsiteX6" fmla="*/ 2358764 w 2394411"/>
              <a:gd name="connsiteY6" fmla="*/ 940272 h 2142430"/>
              <a:gd name="connsiteX7" fmla="*/ 2359124 w 2394411"/>
              <a:gd name="connsiteY7" fmla="*/ 1204905 h 2142430"/>
              <a:gd name="connsiteX8" fmla="*/ 1893654 w 2394411"/>
              <a:gd name="connsiteY8" fmla="*/ 2011123 h 2142430"/>
              <a:gd name="connsiteX9" fmla="*/ 1733393 w 2394411"/>
              <a:gd name="connsiteY9" fmla="*/ 2133948 h 2142430"/>
              <a:gd name="connsiteX10" fmla="*/ 1669544 w 2394411"/>
              <a:gd name="connsiteY10" fmla="*/ 2142430 h 2142430"/>
              <a:gd name="connsiteX11" fmla="*/ 1197206 w 2394411"/>
              <a:gd name="connsiteY11" fmla="*/ 1328052 h 2142430"/>
              <a:gd name="connsiteX12" fmla="*/ 725519 w 2394411"/>
              <a:gd name="connsiteY12" fmla="*/ 2141305 h 2142430"/>
              <a:gd name="connsiteX13" fmla="*/ 662943 w 2394411"/>
              <a:gd name="connsiteY13" fmla="*/ 2133055 h 2142430"/>
              <a:gd name="connsiteX14" fmla="*/ 502652 w 2394411"/>
              <a:gd name="connsiteY14" fmla="*/ 2009722 h 2142430"/>
              <a:gd name="connsiteX15" fmla="*/ 35698 w 2394411"/>
              <a:gd name="connsiteY15" fmla="*/ 1202856 h 2142430"/>
              <a:gd name="connsiteX16" fmla="*/ 0 w 2394411"/>
              <a:gd name="connsiteY16" fmla="*/ 1070402 h 214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4411" h="2142430">
                <a:moveTo>
                  <a:pt x="0" y="1070402"/>
                </a:moveTo>
                <a:cubicBezTo>
                  <a:pt x="-55" y="1024738"/>
                  <a:pt x="11727" y="979120"/>
                  <a:pt x="35338" y="938224"/>
                </a:cubicBezTo>
                <a:lnTo>
                  <a:pt x="500810" y="132006"/>
                </a:lnTo>
                <a:cubicBezTo>
                  <a:pt x="548031" y="50215"/>
                  <a:pt x="635455" y="-364"/>
                  <a:pt x="730167" y="1"/>
                </a:cubicBezTo>
                <a:lnTo>
                  <a:pt x="1662591" y="647"/>
                </a:lnTo>
                <a:cubicBezTo>
                  <a:pt x="1756988" y="831"/>
                  <a:pt x="1844636" y="51434"/>
                  <a:pt x="1891993" y="133092"/>
                </a:cubicBezTo>
                <a:lnTo>
                  <a:pt x="2358764" y="940272"/>
                </a:lnTo>
                <a:cubicBezTo>
                  <a:pt x="2406121" y="1021931"/>
                  <a:pt x="2406345" y="1123114"/>
                  <a:pt x="2359124" y="1204905"/>
                </a:cubicBezTo>
                <a:lnTo>
                  <a:pt x="1893654" y="2011123"/>
                </a:lnTo>
                <a:cubicBezTo>
                  <a:pt x="1858236" y="2072466"/>
                  <a:pt x="1800132" y="2115972"/>
                  <a:pt x="1733393" y="2133948"/>
                </a:cubicBezTo>
                <a:lnTo>
                  <a:pt x="1669544" y="2142430"/>
                </a:lnTo>
                <a:lnTo>
                  <a:pt x="1197206" y="1328052"/>
                </a:lnTo>
                <a:lnTo>
                  <a:pt x="725519" y="2141305"/>
                </a:lnTo>
                <a:lnTo>
                  <a:pt x="662943" y="2133055"/>
                </a:lnTo>
                <a:cubicBezTo>
                  <a:pt x="596180" y="2115036"/>
                  <a:pt x="538033" y="2071201"/>
                  <a:pt x="502652" y="2009722"/>
                </a:cubicBezTo>
                <a:lnTo>
                  <a:pt x="35698" y="1202856"/>
                </a:lnTo>
                <a:cubicBezTo>
                  <a:pt x="11952" y="1161778"/>
                  <a:pt x="57" y="1116068"/>
                  <a:pt x="0" y="107040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12" name="手繪多邊形 11"/>
          <p:cNvSpPr/>
          <p:nvPr/>
        </p:nvSpPr>
        <p:spPr>
          <a:xfrm>
            <a:off x="474205" y="2231827"/>
            <a:ext cx="815077" cy="944026"/>
          </a:xfrm>
          <a:custGeom>
            <a:avLst/>
            <a:gdLst>
              <a:gd name="connsiteX0" fmla="*/ 1823 w 815077"/>
              <a:gd name="connsiteY0" fmla="*/ 0 h 944026"/>
              <a:gd name="connsiteX1" fmla="*/ 815077 w 815077"/>
              <a:gd name="connsiteY1" fmla="*/ 471688 h 944026"/>
              <a:gd name="connsiteX2" fmla="*/ 698 w 815077"/>
              <a:gd name="connsiteY2" fmla="*/ 944026 h 944026"/>
              <a:gd name="connsiteX3" fmla="*/ 0 w 815077"/>
              <a:gd name="connsiteY3" fmla="*/ 938777 h 944026"/>
              <a:gd name="connsiteX4" fmla="*/ 961 w 815077"/>
              <a:gd name="connsiteY4" fmla="*/ 6535 h 944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077" h="944026">
                <a:moveTo>
                  <a:pt x="1823" y="0"/>
                </a:moveTo>
                <a:lnTo>
                  <a:pt x="815077" y="471688"/>
                </a:lnTo>
                <a:lnTo>
                  <a:pt x="698" y="944026"/>
                </a:lnTo>
                <a:lnTo>
                  <a:pt x="0" y="938777"/>
                </a:lnTo>
                <a:lnTo>
                  <a:pt x="961" y="6535"/>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文字方塊 12"/>
          <p:cNvSpPr txBox="1"/>
          <p:nvPr/>
        </p:nvSpPr>
        <p:spPr>
          <a:xfrm>
            <a:off x="474903" y="2421923"/>
            <a:ext cx="385042" cy="523220"/>
          </a:xfrm>
          <a:prstGeom prst="rect">
            <a:avLst/>
          </a:prstGeom>
          <a:noFill/>
        </p:spPr>
        <p:txBody>
          <a:bodyPr wrap="none" rtlCol="0">
            <a:spAutoFit/>
          </a:bodyPr>
          <a:lstStyle/>
          <a:p>
            <a:r>
              <a:rPr lang="en-US" sz="2800" dirty="0" smtClean="0">
                <a:solidFill>
                  <a:schemeClr val="bg1"/>
                </a:solidFill>
              </a:rPr>
              <a:t>1</a:t>
            </a:r>
            <a:endParaRPr lang="en-US" sz="2800" dirty="0">
              <a:solidFill>
                <a:schemeClr val="bg1"/>
              </a:solidFill>
            </a:endParaRPr>
          </a:p>
        </p:txBody>
      </p:sp>
      <p:sp>
        <p:nvSpPr>
          <p:cNvPr id="15" name="矩形 14"/>
          <p:cNvSpPr/>
          <p:nvPr/>
        </p:nvSpPr>
        <p:spPr>
          <a:xfrm>
            <a:off x="1136880" y="2202840"/>
            <a:ext cx="1480453" cy="954107"/>
          </a:xfrm>
          <a:prstGeom prst="rect">
            <a:avLst/>
          </a:prstGeom>
        </p:spPr>
        <p:txBody>
          <a:bodyPr wrap="square">
            <a:spAutoFit/>
          </a:bodyPr>
          <a:lstStyle/>
          <a:p>
            <a:r>
              <a:rPr lang="en-US" sz="1400" dirty="0">
                <a:solidFill>
                  <a:schemeClr val="bg1"/>
                </a:solidFill>
              </a:rPr>
              <a:t>The quick brown fox jumps over the lazy dog. </a:t>
            </a:r>
          </a:p>
        </p:txBody>
      </p:sp>
      <p:sp>
        <p:nvSpPr>
          <p:cNvPr id="16" name="手繪多邊形 15"/>
          <p:cNvSpPr/>
          <p:nvPr/>
        </p:nvSpPr>
        <p:spPr>
          <a:xfrm rot="5400000">
            <a:off x="2732886" y="1632300"/>
            <a:ext cx="2394411" cy="2142430"/>
          </a:xfrm>
          <a:custGeom>
            <a:avLst/>
            <a:gdLst>
              <a:gd name="connsiteX0" fmla="*/ 0 w 2394411"/>
              <a:gd name="connsiteY0" fmla="*/ 1070402 h 2142430"/>
              <a:gd name="connsiteX1" fmla="*/ 35338 w 2394411"/>
              <a:gd name="connsiteY1" fmla="*/ 938224 h 2142430"/>
              <a:gd name="connsiteX2" fmla="*/ 500810 w 2394411"/>
              <a:gd name="connsiteY2" fmla="*/ 132006 h 2142430"/>
              <a:gd name="connsiteX3" fmla="*/ 730167 w 2394411"/>
              <a:gd name="connsiteY3" fmla="*/ 1 h 2142430"/>
              <a:gd name="connsiteX4" fmla="*/ 1662591 w 2394411"/>
              <a:gd name="connsiteY4" fmla="*/ 647 h 2142430"/>
              <a:gd name="connsiteX5" fmla="*/ 1891993 w 2394411"/>
              <a:gd name="connsiteY5" fmla="*/ 133092 h 2142430"/>
              <a:gd name="connsiteX6" fmla="*/ 2358764 w 2394411"/>
              <a:gd name="connsiteY6" fmla="*/ 940272 h 2142430"/>
              <a:gd name="connsiteX7" fmla="*/ 2359124 w 2394411"/>
              <a:gd name="connsiteY7" fmla="*/ 1204905 h 2142430"/>
              <a:gd name="connsiteX8" fmla="*/ 1893654 w 2394411"/>
              <a:gd name="connsiteY8" fmla="*/ 2011123 h 2142430"/>
              <a:gd name="connsiteX9" fmla="*/ 1733393 w 2394411"/>
              <a:gd name="connsiteY9" fmla="*/ 2133948 h 2142430"/>
              <a:gd name="connsiteX10" fmla="*/ 1669544 w 2394411"/>
              <a:gd name="connsiteY10" fmla="*/ 2142430 h 2142430"/>
              <a:gd name="connsiteX11" fmla="*/ 1197206 w 2394411"/>
              <a:gd name="connsiteY11" fmla="*/ 1328052 h 2142430"/>
              <a:gd name="connsiteX12" fmla="*/ 725519 w 2394411"/>
              <a:gd name="connsiteY12" fmla="*/ 2141305 h 2142430"/>
              <a:gd name="connsiteX13" fmla="*/ 662943 w 2394411"/>
              <a:gd name="connsiteY13" fmla="*/ 2133055 h 2142430"/>
              <a:gd name="connsiteX14" fmla="*/ 502652 w 2394411"/>
              <a:gd name="connsiteY14" fmla="*/ 2009722 h 2142430"/>
              <a:gd name="connsiteX15" fmla="*/ 35698 w 2394411"/>
              <a:gd name="connsiteY15" fmla="*/ 1202856 h 2142430"/>
              <a:gd name="connsiteX16" fmla="*/ 0 w 2394411"/>
              <a:gd name="connsiteY16" fmla="*/ 1070402 h 214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4411" h="2142430">
                <a:moveTo>
                  <a:pt x="0" y="1070402"/>
                </a:moveTo>
                <a:cubicBezTo>
                  <a:pt x="-55" y="1024738"/>
                  <a:pt x="11727" y="979120"/>
                  <a:pt x="35338" y="938224"/>
                </a:cubicBezTo>
                <a:lnTo>
                  <a:pt x="500810" y="132006"/>
                </a:lnTo>
                <a:cubicBezTo>
                  <a:pt x="548031" y="50215"/>
                  <a:pt x="635455" y="-364"/>
                  <a:pt x="730167" y="1"/>
                </a:cubicBezTo>
                <a:lnTo>
                  <a:pt x="1662591" y="647"/>
                </a:lnTo>
                <a:cubicBezTo>
                  <a:pt x="1756988" y="831"/>
                  <a:pt x="1844636" y="51434"/>
                  <a:pt x="1891993" y="133092"/>
                </a:cubicBezTo>
                <a:lnTo>
                  <a:pt x="2358764" y="940272"/>
                </a:lnTo>
                <a:cubicBezTo>
                  <a:pt x="2406121" y="1021931"/>
                  <a:pt x="2406345" y="1123114"/>
                  <a:pt x="2359124" y="1204905"/>
                </a:cubicBezTo>
                <a:lnTo>
                  <a:pt x="1893654" y="2011123"/>
                </a:lnTo>
                <a:cubicBezTo>
                  <a:pt x="1858236" y="2072466"/>
                  <a:pt x="1800132" y="2115972"/>
                  <a:pt x="1733393" y="2133948"/>
                </a:cubicBezTo>
                <a:lnTo>
                  <a:pt x="1669544" y="2142430"/>
                </a:lnTo>
                <a:lnTo>
                  <a:pt x="1197206" y="1328052"/>
                </a:lnTo>
                <a:lnTo>
                  <a:pt x="725519" y="2141305"/>
                </a:lnTo>
                <a:lnTo>
                  <a:pt x="662943" y="2133055"/>
                </a:lnTo>
                <a:cubicBezTo>
                  <a:pt x="596180" y="2115036"/>
                  <a:pt x="538033" y="2071201"/>
                  <a:pt x="502652" y="2009722"/>
                </a:cubicBezTo>
                <a:lnTo>
                  <a:pt x="35698" y="1202856"/>
                </a:lnTo>
                <a:cubicBezTo>
                  <a:pt x="11952" y="1161778"/>
                  <a:pt x="57" y="1116068"/>
                  <a:pt x="0" y="107040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17" name="手繪多邊形 16"/>
          <p:cNvSpPr/>
          <p:nvPr/>
        </p:nvSpPr>
        <p:spPr>
          <a:xfrm>
            <a:off x="2858178" y="2231828"/>
            <a:ext cx="815077" cy="944026"/>
          </a:xfrm>
          <a:custGeom>
            <a:avLst/>
            <a:gdLst>
              <a:gd name="connsiteX0" fmla="*/ 1823 w 815077"/>
              <a:gd name="connsiteY0" fmla="*/ 0 h 944026"/>
              <a:gd name="connsiteX1" fmla="*/ 815077 w 815077"/>
              <a:gd name="connsiteY1" fmla="*/ 471688 h 944026"/>
              <a:gd name="connsiteX2" fmla="*/ 698 w 815077"/>
              <a:gd name="connsiteY2" fmla="*/ 944026 h 944026"/>
              <a:gd name="connsiteX3" fmla="*/ 0 w 815077"/>
              <a:gd name="connsiteY3" fmla="*/ 938777 h 944026"/>
              <a:gd name="connsiteX4" fmla="*/ 961 w 815077"/>
              <a:gd name="connsiteY4" fmla="*/ 6535 h 944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077" h="944026">
                <a:moveTo>
                  <a:pt x="1823" y="0"/>
                </a:moveTo>
                <a:lnTo>
                  <a:pt x="815077" y="471688"/>
                </a:lnTo>
                <a:lnTo>
                  <a:pt x="698" y="944026"/>
                </a:lnTo>
                <a:lnTo>
                  <a:pt x="0" y="938777"/>
                </a:lnTo>
                <a:lnTo>
                  <a:pt x="961" y="6535"/>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文字方塊 17"/>
          <p:cNvSpPr txBox="1"/>
          <p:nvPr/>
        </p:nvSpPr>
        <p:spPr>
          <a:xfrm>
            <a:off x="2858876" y="2421924"/>
            <a:ext cx="385042" cy="523220"/>
          </a:xfrm>
          <a:prstGeom prst="rect">
            <a:avLst/>
          </a:prstGeom>
          <a:noFill/>
        </p:spPr>
        <p:txBody>
          <a:bodyPr wrap="none" rtlCol="0">
            <a:spAutoFit/>
          </a:bodyPr>
          <a:lstStyle/>
          <a:p>
            <a:r>
              <a:rPr lang="en-US" sz="2800" dirty="0" smtClean="0">
                <a:solidFill>
                  <a:schemeClr val="bg1"/>
                </a:solidFill>
              </a:rPr>
              <a:t>2</a:t>
            </a:r>
            <a:endParaRPr lang="en-US" sz="2800" dirty="0">
              <a:solidFill>
                <a:schemeClr val="bg1"/>
              </a:solidFill>
            </a:endParaRPr>
          </a:p>
        </p:txBody>
      </p:sp>
      <p:sp>
        <p:nvSpPr>
          <p:cNvPr id="19" name="矩形 18"/>
          <p:cNvSpPr/>
          <p:nvPr/>
        </p:nvSpPr>
        <p:spPr>
          <a:xfrm>
            <a:off x="3520853" y="2202841"/>
            <a:ext cx="1480453" cy="954107"/>
          </a:xfrm>
          <a:prstGeom prst="rect">
            <a:avLst/>
          </a:prstGeom>
        </p:spPr>
        <p:txBody>
          <a:bodyPr wrap="square">
            <a:spAutoFit/>
          </a:bodyPr>
          <a:lstStyle/>
          <a:p>
            <a:r>
              <a:rPr lang="en-US" sz="1400" dirty="0">
                <a:solidFill>
                  <a:schemeClr val="bg1"/>
                </a:solidFill>
              </a:rPr>
              <a:t>The quick brown fox jumps over the lazy dog. </a:t>
            </a:r>
          </a:p>
        </p:txBody>
      </p:sp>
      <p:sp>
        <p:nvSpPr>
          <p:cNvPr id="20" name="手繪多邊形 19"/>
          <p:cNvSpPr/>
          <p:nvPr/>
        </p:nvSpPr>
        <p:spPr>
          <a:xfrm rot="5400000">
            <a:off x="4017401" y="3624385"/>
            <a:ext cx="2394411" cy="2142430"/>
          </a:xfrm>
          <a:custGeom>
            <a:avLst/>
            <a:gdLst>
              <a:gd name="connsiteX0" fmla="*/ 0 w 2394411"/>
              <a:gd name="connsiteY0" fmla="*/ 1070402 h 2142430"/>
              <a:gd name="connsiteX1" fmla="*/ 35338 w 2394411"/>
              <a:gd name="connsiteY1" fmla="*/ 938224 h 2142430"/>
              <a:gd name="connsiteX2" fmla="*/ 500810 w 2394411"/>
              <a:gd name="connsiteY2" fmla="*/ 132006 h 2142430"/>
              <a:gd name="connsiteX3" fmla="*/ 730167 w 2394411"/>
              <a:gd name="connsiteY3" fmla="*/ 1 h 2142430"/>
              <a:gd name="connsiteX4" fmla="*/ 1662591 w 2394411"/>
              <a:gd name="connsiteY4" fmla="*/ 647 h 2142430"/>
              <a:gd name="connsiteX5" fmla="*/ 1891993 w 2394411"/>
              <a:gd name="connsiteY5" fmla="*/ 133092 h 2142430"/>
              <a:gd name="connsiteX6" fmla="*/ 2358764 w 2394411"/>
              <a:gd name="connsiteY6" fmla="*/ 940272 h 2142430"/>
              <a:gd name="connsiteX7" fmla="*/ 2359124 w 2394411"/>
              <a:gd name="connsiteY7" fmla="*/ 1204905 h 2142430"/>
              <a:gd name="connsiteX8" fmla="*/ 1893654 w 2394411"/>
              <a:gd name="connsiteY8" fmla="*/ 2011123 h 2142430"/>
              <a:gd name="connsiteX9" fmla="*/ 1733393 w 2394411"/>
              <a:gd name="connsiteY9" fmla="*/ 2133948 h 2142430"/>
              <a:gd name="connsiteX10" fmla="*/ 1669544 w 2394411"/>
              <a:gd name="connsiteY10" fmla="*/ 2142430 h 2142430"/>
              <a:gd name="connsiteX11" fmla="*/ 1197206 w 2394411"/>
              <a:gd name="connsiteY11" fmla="*/ 1328052 h 2142430"/>
              <a:gd name="connsiteX12" fmla="*/ 725519 w 2394411"/>
              <a:gd name="connsiteY12" fmla="*/ 2141305 h 2142430"/>
              <a:gd name="connsiteX13" fmla="*/ 662943 w 2394411"/>
              <a:gd name="connsiteY13" fmla="*/ 2133055 h 2142430"/>
              <a:gd name="connsiteX14" fmla="*/ 502652 w 2394411"/>
              <a:gd name="connsiteY14" fmla="*/ 2009722 h 2142430"/>
              <a:gd name="connsiteX15" fmla="*/ 35698 w 2394411"/>
              <a:gd name="connsiteY15" fmla="*/ 1202856 h 2142430"/>
              <a:gd name="connsiteX16" fmla="*/ 0 w 2394411"/>
              <a:gd name="connsiteY16" fmla="*/ 1070402 h 214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4411" h="2142430">
                <a:moveTo>
                  <a:pt x="0" y="1070402"/>
                </a:moveTo>
                <a:cubicBezTo>
                  <a:pt x="-55" y="1024738"/>
                  <a:pt x="11727" y="979120"/>
                  <a:pt x="35338" y="938224"/>
                </a:cubicBezTo>
                <a:lnTo>
                  <a:pt x="500810" y="132006"/>
                </a:lnTo>
                <a:cubicBezTo>
                  <a:pt x="548031" y="50215"/>
                  <a:pt x="635455" y="-364"/>
                  <a:pt x="730167" y="1"/>
                </a:cubicBezTo>
                <a:lnTo>
                  <a:pt x="1662591" y="647"/>
                </a:lnTo>
                <a:cubicBezTo>
                  <a:pt x="1756988" y="831"/>
                  <a:pt x="1844636" y="51434"/>
                  <a:pt x="1891993" y="133092"/>
                </a:cubicBezTo>
                <a:lnTo>
                  <a:pt x="2358764" y="940272"/>
                </a:lnTo>
                <a:cubicBezTo>
                  <a:pt x="2406121" y="1021931"/>
                  <a:pt x="2406345" y="1123114"/>
                  <a:pt x="2359124" y="1204905"/>
                </a:cubicBezTo>
                <a:lnTo>
                  <a:pt x="1893654" y="2011123"/>
                </a:lnTo>
                <a:cubicBezTo>
                  <a:pt x="1858236" y="2072466"/>
                  <a:pt x="1800132" y="2115972"/>
                  <a:pt x="1733393" y="2133948"/>
                </a:cubicBezTo>
                <a:lnTo>
                  <a:pt x="1669544" y="2142430"/>
                </a:lnTo>
                <a:lnTo>
                  <a:pt x="1197206" y="1328052"/>
                </a:lnTo>
                <a:lnTo>
                  <a:pt x="725519" y="2141305"/>
                </a:lnTo>
                <a:lnTo>
                  <a:pt x="662943" y="2133055"/>
                </a:lnTo>
                <a:cubicBezTo>
                  <a:pt x="596180" y="2115036"/>
                  <a:pt x="538033" y="2071201"/>
                  <a:pt x="502652" y="2009722"/>
                </a:cubicBezTo>
                <a:lnTo>
                  <a:pt x="35698" y="1202856"/>
                </a:lnTo>
                <a:cubicBezTo>
                  <a:pt x="11952" y="1161778"/>
                  <a:pt x="57" y="1116068"/>
                  <a:pt x="0" y="107040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21" name="手繪多邊形 20"/>
          <p:cNvSpPr/>
          <p:nvPr/>
        </p:nvSpPr>
        <p:spPr>
          <a:xfrm>
            <a:off x="4142693" y="4223913"/>
            <a:ext cx="815077" cy="944026"/>
          </a:xfrm>
          <a:custGeom>
            <a:avLst/>
            <a:gdLst>
              <a:gd name="connsiteX0" fmla="*/ 1823 w 815077"/>
              <a:gd name="connsiteY0" fmla="*/ 0 h 944026"/>
              <a:gd name="connsiteX1" fmla="*/ 815077 w 815077"/>
              <a:gd name="connsiteY1" fmla="*/ 471688 h 944026"/>
              <a:gd name="connsiteX2" fmla="*/ 698 w 815077"/>
              <a:gd name="connsiteY2" fmla="*/ 944026 h 944026"/>
              <a:gd name="connsiteX3" fmla="*/ 0 w 815077"/>
              <a:gd name="connsiteY3" fmla="*/ 938777 h 944026"/>
              <a:gd name="connsiteX4" fmla="*/ 961 w 815077"/>
              <a:gd name="connsiteY4" fmla="*/ 6535 h 944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077" h="944026">
                <a:moveTo>
                  <a:pt x="1823" y="0"/>
                </a:moveTo>
                <a:lnTo>
                  <a:pt x="815077" y="471688"/>
                </a:lnTo>
                <a:lnTo>
                  <a:pt x="698" y="944026"/>
                </a:lnTo>
                <a:lnTo>
                  <a:pt x="0" y="938777"/>
                </a:lnTo>
                <a:lnTo>
                  <a:pt x="961" y="6535"/>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文字方塊 21"/>
          <p:cNvSpPr txBox="1"/>
          <p:nvPr/>
        </p:nvSpPr>
        <p:spPr>
          <a:xfrm>
            <a:off x="4143391" y="4414009"/>
            <a:ext cx="385042" cy="523220"/>
          </a:xfrm>
          <a:prstGeom prst="rect">
            <a:avLst/>
          </a:prstGeom>
          <a:noFill/>
        </p:spPr>
        <p:txBody>
          <a:bodyPr wrap="none" rtlCol="0">
            <a:spAutoFit/>
          </a:bodyPr>
          <a:lstStyle/>
          <a:p>
            <a:r>
              <a:rPr lang="en-US" sz="2800" dirty="0" smtClean="0">
                <a:solidFill>
                  <a:schemeClr val="bg1"/>
                </a:solidFill>
              </a:rPr>
              <a:t>3</a:t>
            </a:r>
            <a:endParaRPr lang="en-US" sz="2800" dirty="0">
              <a:solidFill>
                <a:schemeClr val="bg1"/>
              </a:solidFill>
            </a:endParaRPr>
          </a:p>
        </p:txBody>
      </p:sp>
      <p:sp>
        <p:nvSpPr>
          <p:cNvPr id="23" name="矩形 22"/>
          <p:cNvSpPr/>
          <p:nvPr/>
        </p:nvSpPr>
        <p:spPr>
          <a:xfrm>
            <a:off x="4805368" y="4194926"/>
            <a:ext cx="1480453" cy="954107"/>
          </a:xfrm>
          <a:prstGeom prst="rect">
            <a:avLst/>
          </a:prstGeom>
        </p:spPr>
        <p:txBody>
          <a:bodyPr wrap="square">
            <a:spAutoFit/>
          </a:bodyPr>
          <a:lstStyle/>
          <a:p>
            <a:r>
              <a:rPr lang="en-US" sz="1400" dirty="0">
                <a:solidFill>
                  <a:schemeClr val="bg1"/>
                </a:solidFill>
              </a:rPr>
              <a:t>The quick brown fox jumps over the lazy dog. </a:t>
            </a:r>
          </a:p>
        </p:txBody>
      </p:sp>
      <p:sp>
        <p:nvSpPr>
          <p:cNvPr id="24" name="手繪多邊形 23"/>
          <p:cNvSpPr/>
          <p:nvPr/>
        </p:nvSpPr>
        <p:spPr>
          <a:xfrm rot="5400000">
            <a:off x="6401374" y="3624386"/>
            <a:ext cx="2394411" cy="2142430"/>
          </a:xfrm>
          <a:custGeom>
            <a:avLst/>
            <a:gdLst>
              <a:gd name="connsiteX0" fmla="*/ 0 w 2394411"/>
              <a:gd name="connsiteY0" fmla="*/ 1070402 h 2142430"/>
              <a:gd name="connsiteX1" fmla="*/ 35338 w 2394411"/>
              <a:gd name="connsiteY1" fmla="*/ 938224 h 2142430"/>
              <a:gd name="connsiteX2" fmla="*/ 500810 w 2394411"/>
              <a:gd name="connsiteY2" fmla="*/ 132006 h 2142430"/>
              <a:gd name="connsiteX3" fmla="*/ 730167 w 2394411"/>
              <a:gd name="connsiteY3" fmla="*/ 1 h 2142430"/>
              <a:gd name="connsiteX4" fmla="*/ 1662591 w 2394411"/>
              <a:gd name="connsiteY4" fmla="*/ 647 h 2142430"/>
              <a:gd name="connsiteX5" fmla="*/ 1891993 w 2394411"/>
              <a:gd name="connsiteY5" fmla="*/ 133092 h 2142430"/>
              <a:gd name="connsiteX6" fmla="*/ 2358764 w 2394411"/>
              <a:gd name="connsiteY6" fmla="*/ 940272 h 2142430"/>
              <a:gd name="connsiteX7" fmla="*/ 2359124 w 2394411"/>
              <a:gd name="connsiteY7" fmla="*/ 1204905 h 2142430"/>
              <a:gd name="connsiteX8" fmla="*/ 1893654 w 2394411"/>
              <a:gd name="connsiteY8" fmla="*/ 2011123 h 2142430"/>
              <a:gd name="connsiteX9" fmla="*/ 1733393 w 2394411"/>
              <a:gd name="connsiteY9" fmla="*/ 2133948 h 2142430"/>
              <a:gd name="connsiteX10" fmla="*/ 1669544 w 2394411"/>
              <a:gd name="connsiteY10" fmla="*/ 2142430 h 2142430"/>
              <a:gd name="connsiteX11" fmla="*/ 1197206 w 2394411"/>
              <a:gd name="connsiteY11" fmla="*/ 1328052 h 2142430"/>
              <a:gd name="connsiteX12" fmla="*/ 725519 w 2394411"/>
              <a:gd name="connsiteY12" fmla="*/ 2141305 h 2142430"/>
              <a:gd name="connsiteX13" fmla="*/ 662943 w 2394411"/>
              <a:gd name="connsiteY13" fmla="*/ 2133055 h 2142430"/>
              <a:gd name="connsiteX14" fmla="*/ 502652 w 2394411"/>
              <a:gd name="connsiteY14" fmla="*/ 2009722 h 2142430"/>
              <a:gd name="connsiteX15" fmla="*/ 35698 w 2394411"/>
              <a:gd name="connsiteY15" fmla="*/ 1202856 h 2142430"/>
              <a:gd name="connsiteX16" fmla="*/ 0 w 2394411"/>
              <a:gd name="connsiteY16" fmla="*/ 1070402 h 214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4411" h="2142430">
                <a:moveTo>
                  <a:pt x="0" y="1070402"/>
                </a:moveTo>
                <a:cubicBezTo>
                  <a:pt x="-55" y="1024738"/>
                  <a:pt x="11727" y="979120"/>
                  <a:pt x="35338" y="938224"/>
                </a:cubicBezTo>
                <a:lnTo>
                  <a:pt x="500810" y="132006"/>
                </a:lnTo>
                <a:cubicBezTo>
                  <a:pt x="548031" y="50215"/>
                  <a:pt x="635455" y="-364"/>
                  <a:pt x="730167" y="1"/>
                </a:cubicBezTo>
                <a:lnTo>
                  <a:pt x="1662591" y="647"/>
                </a:lnTo>
                <a:cubicBezTo>
                  <a:pt x="1756988" y="831"/>
                  <a:pt x="1844636" y="51434"/>
                  <a:pt x="1891993" y="133092"/>
                </a:cubicBezTo>
                <a:lnTo>
                  <a:pt x="2358764" y="940272"/>
                </a:lnTo>
                <a:cubicBezTo>
                  <a:pt x="2406121" y="1021931"/>
                  <a:pt x="2406345" y="1123114"/>
                  <a:pt x="2359124" y="1204905"/>
                </a:cubicBezTo>
                <a:lnTo>
                  <a:pt x="1893654" y="2011123"/>
                </a:lnTo>
                <a:cubicBezTo>
                  <a:pt x="1858236" y="2072466"/>
                  <a:pt x="1800132" y="2115972"/>
                  <a:pt x="1733393" y="2133948"/>
                </a:cubicBezTo>
                <a:lnTo>
                  <a:pt x="1669544" y="2142430"/>
                </a:lnTo>
                <a:lnTo>
                  <a:pt x="1197206" y="1328052"/>
                </a:lnTo>
                <a:lnTo>
                  <a:pt x="725519" y="2141305"/>
                </a:lnTo>
                <a:lnTo>
                  <a:pt x="662943" y="2133055"/>
                </a:lnTo>
                <a:cubicBezTo>
                  <a:pt x="596180" y="2115036"/>
                  <a:pt x="538033" y="2071201"/>
                  <a:pt x="502652" y="2009722"/>
                </a:cubicBezTo>
                <a:lnTo>
                  <a:pt x="35698" y="1202856"/>
                </a:lnTo>
                <a:cubicBezTo>
                  <a:pt x="11952" y="1161778"/>
                  <a:pt x="57" y="1116068"/>
                  <a:pt x="0" y="107040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p>
        </p:txBody>
      </p:sp>
      <p:sp>
        <p:nvSpPr>
          <p:cNvPr id="25" name="手繪多邊形 24"/>
          <p:cNvSpPr/>
          <p:nvPr/>
        </p:nvSpPr>
        <p:spPr>
          <a:xfrm>
            <a:off x="6526666" y="4223914"/>
            <a:ext cx="815077" cy="944026"/>
          </a:xfrm>
          <a:custGeom>
            <a:avLst/>
            <a:gdLst>
              <a:gd name="connsiteX0" fmla="*/ 1823 w 815077"/>
              <a:gd name="connsiteY0" fmla="*/ 0 h 944026"/>
              <a:gd name="connsiteX1" fmla="*/ 815077 w 815077"/>
              <a:gd name="connsiteY1" fmla="*/ 471688 h 944026"/>
              <a:gd name="connsiteX2" fmla="*/ 698 w 815077"/>
              <a:gd name="connsiteY2" fmla="*/ 944026 h 944026"/>
              <a:gd name="connsiteX3" fmla="*/ 0 w 815077"/>
              <a:gd name="connsiteY3" fmla="*/ 938777 h 944026"/>
              <a:gd name="connsiteX4" fmla="*/ 961 w 815077"/>
              <a:gd name="connsiteY4" fmla="*/ 6535 h 944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077" h="944026">
                <a:moveTo>
                  <a:pt x="1823" y="0"/>
                </a:moveTo>
                <a:lnTo>
                  <a:pt x="815077" y="471688"/>
                </a:lnTo>
                <a:lnTo>
                  <a:pt x="698" y="944026"/>
                </a:lnTo>
                <a:lnTo>
                  <a:pt x="0" y="938777"/>
                </a:lnTo>
                <a:lnTo>
                  <a:pt x="961" y="6535"/>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文字方塊 25"/>
          <p:cNvSpPr txBox="1"/>
          <p:nvPr/>
        </p:nvSpPr>
        <p:spPr>
          <a:xfrm>
            <a:off x="6527364" y="4414010"/>
            <a:ext cx="385042" cy="523220"/>
          </a:xfrm>
          <a:prstGeom prst="rect">
            <a:avLst/>
          </a:prstGeom>
          <a:noFill/>
        </p:spPr>
        <p:txBody>
          <a:bodyPr wrap="none" rtlCol="0">
            <a:spAutoFit/>
          </a:bodyPr>
          <a:lstStyle/>
          <a:p>
            <a:r>
              <a:rPr lang="en-US" sz="2800" dirty="0" smtClean="0">
                <a:solidFill>
                  <a:schemeClr val="bg1"/>
                </a:solidFill>
              </a:rPr>
              <a:t>4</a:t>
            </a:r>
            <a:endParaRPr lang="en-US" sz="2800" dirty="0">
              <a:solidFill>
                <a:schemeClr val="bg1"/>
              </a:solidFill>
            </a:endParaRPr>
          </a:p>
        </p:txBody>
      </p:sp>
      <p:sp>
        <p:nvSpPr>
          <p:cNvPr id="27" name="矩形 26"/>
          <p:cNvSpPr/>
          <p:nvPr/>
        </p:nvSpPr>
        <p:spPr>
          <a:xfrm>
            <a:off x="7189341" y="4194927"/>
            <a:ext cx="1480453" cy="954107"/>
          </a:xfrm>
          <a:prstGeom prst="rect">
            <a:avLst/>
          </a:prstGeom>
        </p:spPr>
        <p:txBody>
          <a:bodyPr wrap="square">
            <a:spAutoFit/>
          </a:bodyPr>
          <a:lstStyle/>
          <a:p>
            <a:r>
              <a:rPr lang="en-US" sz="1400" dirty="0">
                <a:solidFill>
                  <a:schemeClr val="bg1"/>
                </a:solidFill>
              </a:rPr>
              <a:t>The quick brown fox jumps over the lazy dog. </a:t>
            </a:r>
          </a:p>
        </p:txBody>
      </p:sp>
      <p:sp>
        <p:nvSpPr>
          <p:cNvPr id="29" name="文字方塊 51"/>
          <p:cNvSpPr txBox="1"/>
          <p:nvPr/>
        </p:nvSpPr>
        <p:spPr>
          <a:xfrm>
            <a:off x="5143414" y="2002991"/>
            <a:ext cx="3260357"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a:t>
            </a:r>
            <a:r>
              <a:rPr lang="en-US" altLang="zh-TW" sz="1400" dirty="0"/>
              <a:t>The quick brown fox jumps over the lazy dog. The quick brown fox jumps over the lazy dog. The quick brown fox jumps over the lazy dog. </a:t>
            </a:r>
          </a:p>
        </p:txBody>
      </p:sp>
      <p:sp>
        <p:nvSpPr>
          <p:cNvPr id="30" name="文字方塊 51"/>
          <p:cNvSpPr txBox="1"/>
          <p:nvPr/>
        </p:nvSpPr>
        <p:spPr>
          <a:xfrm>
            <a:off x="640794" y="4231221"/>
            <a:ext cx="3260357"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a:t>
            </a:r>
            <a:r>
              <a:rPr lang="en-US" altLang="zh-TW" sz="14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482088901"/>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189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29"/>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459858" y="2263424"/>
            <a:ext cx="3391801" cy="2984958"/>
          </a:xfrm>
          <a:prstGeom prst="hexagon">
            <a:avLst>
              <a:gd name="adj" fmla="val 27084"/>
              <a:gd name="vf" fmla="val 115470"/>
            </a:avLst>
          </a:prstGeom>
        </p:spPr>
      </p:pic>
      <p:pic>
        <p:nvPicPr>
          <p:cNvPr id="9" name="圖片版面配置區 30"/>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471959" y="3432614"/>
            <a:ext cx="2063253" cy="1815768"/>
          </a:xfrm>
          <a:prstGeom prst="hexagon">
            <a:avLst>
              <a:gd name="adj" fmla="val 27084"/>
              <a:gd name="vf" fmla="val 115470"/>
            </a:avLst>
          </a:prstGeom>
        </p:spPr>
      </p:pic>
      <p:pic>
        <p:nvPicPr>
          <p:cNvPr id="10" name="圖片版面配置區 31"/>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2101897" y="4155724"/>
            <a:ext cx="1241585" cy="1092658"/>
          </a:xfrm>
          <a:prstGeom prst="hexagon">
            <a:avLst>
              <a:gd name="adj" fmla="val 27084"/>
              <a:gd name="vf" fmla="val 115470"/>
            </a:avLst>
          </a:prstGeom>
        </p:spPr>
      </p:pic>
      <p:sp>
        <p:nvSpPr>
          <p:cNvPr id="14" name="六邊形 13"/>
          <p:cNvSpPr/>
          <p:nvPr/>
        </p:nvSpPr>
        <p:spPr>
          <a:xfrm>
            <a:off x="4569914" y="2208486"/>
            <a:ext cx="520246" cy="421170"/>
          </a:xfrm>
          <a:prstGeom prst="hexagon">
            <a:avLst/>
          </a:prstGeom>
          <a:noFill/>
          <a:ln w="25400" cap="flat" cmpd="sng" algn="ctr">
            <a:solidFill>
              <a:srgbClr val="6BCBC5"/>
            </a:solid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15" name="Freeform 24"/>
          <p:cNvSpPr>
            <a:spLocks/>
          </p:cNvSpPr>
          <p:nvPr/>
        </p:nvSpPr>
        <p:spPr bwMode="auto">
          <a:xfrm>
            <a:off x="4684248" y="2317189"/>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rgbClr val="6BCBC5"/>
          </a:solidFill>
          <a:ln w="0">
            <a:solidFill>
              <a:srgbClr val="6BCBC5"/>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13" name="矩形 12"/>
          <p:cNvSpPr/>
          <p:nvPr/>
        </p:nvSpPr>
        <p:spPr>
          <a:xfrm>
            <a:off x="5105417" y="204973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9" name="六邊形 18"/>
          <p:cNvSpPr/>
          <p:nvPr/>
        </p:nvSpPr>
        <p:spPr>
          <a:xfrm>
            <a:off x="4569914" y="3183846"/>
            <a:ext cx="520246" cy="421170"/>
          </a:xfrm>
          <a:prstGeom prst="hexagon">
            <a:avLst/>
          </a:prstGeom>
          <a:noFill/>
          <a:ln w="25400" cap="flat" cmpd="sng" algn="ctr">
            <a:solidFill>
              <a:srgbClr val="6BCBC5"/>
            </a:solid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0" name="Freeform 24"/>
          <p:cNvSpPr>
            <a:spLocks/>
          </p:cNvSpPr>
          <p:nvPr/>
        </p:nvSpPr>
        <p:spPr bwMode="auto">
          <a:xfrm>
            <a:off x="4684248" y="3292549"/>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rgbClr val="6BCBC5"/>
          </a:solidFill>
          <a:ln w="0">
            <a:solidFill>
              <a:srgbClr val="6BCBC5"/>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18" name="矩形 17"/>
          <p:cNvSpPr/>
          <p:nvPr/>
        </p:nvSpPr>
        <p:spPr>
          <a:xfrm>
            <a:off x="5105417" y="302509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24" name="六邊形 23"/>
          <p:cNvSpPr/>
          <p:nvPr/>
        </p:nvSpPr>
        <p:spPr>
          <a:xfrm>
            <a:off x="4569914" y="4159206"/>
            <a:ext cx="520246" cy="421170"/>
          </a:xfrm>
          <a:prstGeom prst="hexagon">
            <a:avLst/>
          </a:prstGeom>
          <a:noFill/>
          <a:ln w="25400" cap="flat" cmpd="sng" algn="ctr">
            <a:solidFill>
              <a:srgbClr val="6BCBC5"/>
            </a:solid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5" name="Freeform 24"/>
          <p:cNvSpPr>
            <a:spLocks/>
          </p:cNvSpPr>
          <p:nvPr/>
        </p:nvSpPr>
        <p:spPr bwMode="auto">
          <a:xfrm>
            <a:off x="4684248" y="4267909"/>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rgbClr val="6BCBC5"/>
          </a:solidFill>
          <a:ln w="0">
            <a:solidFill>
              <a:srgbClr val="6BCBC5"/>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3" name="矩形 22"/>
          <p:cNvSpPr/>
          <p:nvPr/>
        </p:nvSpPr>
        <p:spPr>
          <a:xfrm>
            <a:off x="5105417" y="400045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29" name="六邊形 28"/>
          <p:cNvSpPr/>
          <p:nvPr/>
        </p:nvSpPr>
        <p:spPr>
          <a:xfrm>
            <a:off x="4569914" y="5134566"/>
            <a:ext cx="520246" cy="421170"/>
          </a:xfrm>
          <a:prstGeom prst="hexagon">
            <a:avLst/>
          </a:prstGeom>
          <a:noFill/>
          <a:ln w="25400" cap="flat" cmpd="sng" algn="ctr">
            <a:solidFill>
              <a:srgbClr val="6BCBC5"/>
            </a:solid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0" name="Freeform 24"/>
          <p:cNvSpPr>
            <a:spLocks/>
          </p:cNvSpPr>
          <p:nvPr/>
        </p:nvSpPr>
        <p:spPr bwMode="auto">
          <a:xfrm>
            <a:off x="4684248" y="5243269"/>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rgbClr val="6BCBC5"/>
          </a:solidFill>
          <a:ln w="0">
            <a:solidFill>
              <a:srgbClr val="6BCBC5"/>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8" name="矩形 27"/>
          <p:cNvSpPr/>
          <p:nvPr/>
        </p:nvSpPr>
        <p:spPr>
          <a:xfrm>
            <a:off x="5105417" y="4975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Tree>
    <p:extLst>
      <p:ext uri="{BB962C8B-B14F-4D97-AF65-F5344CB8AC3E}">
        <p14:creationId xmlns:p14="http://schemas.microsoft.com/office/powerpoint/2010/main" val="2836074891"/>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189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435010" y="3120229"/>
            <a:ext cx="1538312" cy="1353792"/>
          </a:xfrm>
          <a:prstGeom prst="hexagon">
            <a:avLst>
              <a:gd name="adj" fmla="val 28752"/>
              <a:gd name="vf" fmla="val 115470"/>
            </a:avLst>
          </a:prstGeom>
        </p:spPr>
      </p:pic>
      <p:pic>
        <p:nvPicPr>
          <p:cNvPr id="9" name="圖片版面配置區 15"/>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6167981" y="3120229"/>
            <a:ext cx="1538312" cy="1353792"/>
          </a:xfrm>
          <a:prstGeom prst="hexagon">
            <a:avLst>
              <a:gd name="adj" fmla="val 28752"/>
              <a:gd name="vf" fmla="val 115470"/>
            </a:avLst>
          </a:prstGeom>
        </p:spPr>
      </p:pic>
      <p:pic>
        <p:nvPicPr>
          <p:cNvPr id="10" name="圖片版面配置區 13"/>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7447547" y="2386927"/>
            <a:ext cx="1538312" cy="1353792"/>
          </a:xfrm>
          <a:prstGeom prst="hexagon">
            <a:avLst>
              <a:gd name="adj" fmla="val 28752"/>
              <a:gd name="vf" fmla="val 115470"/>
            </a:avLst>
          </a:prstGeom>
        </p:spPr>
      </p:pic>
      <p:pic>
        <p:nvPicPr>
          <p:cNvPr id="11" name="圖片版面配置區 16"/>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155444" y="2386927"/>
            <a:ext cx="1538312" cy="1353792"/>
          </a:xfrm>
          <a:prstGeom prst="hexagon">
            <a:avLst>
              <a:gd name="adj" fmla="val 28752"/>
              <a:gd name="vf" fmla="val 115470"/>
            </a:avLst>
          </a:prstGeom>
        </p:spPr>
      </p:pic>
      <p:pic>
        <p:nvPicPr>
          <p:cNvPr id="12" name="圖片版面配置區 17"/>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155444" y="3853530"/>
            <a:ext cx="1538312" cy="1353792"/>
          </a:xfrm>
          <a:prstGeom prst="hexagon">
            <a:avLst>
              <a:gd name="adj" fmla="val 28752"/>
              <a:gd name="vf" fmla="val 115470"/>
            </a:avLst>
          </a:prstGeom>
        </p:spPr>
      </p:pic>
      <p:pic>
        <p:nvPicPr>
          <p:cNvPr id="13" name="圖片版面配置區 18"/>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7447547" y="3853530"/>
            <a:ext cx="1538312" cy="1353792"/>
          </a:xfrm>
          <a:prstGeom prst="hexagon">
            <a:avLst>
              <a:gd name="adj" fmla="val 28752"/>
              <a:gd name="vf" fmla="val 115470"/>
            </a:avLst>
          </a:prstGeom>
        </p:spPr>
      </p:pic>
      <p:sp>
        <p:nvSpPr>
          <p:cNvPr id="16" name="文字方塊 51"/>
          <p:cNvSpPr txBox="1"/>
          <p:nvPr/>
        </p:nvSpPr>
        <p:spPr>
          <a:xfrm>
            <a:off x="2973322" y="3119574"/>
            <a:ext cx="3194659"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a:t>
            </a:r>
            <a:r>
              <a:rPr lang="en-US" altLang="zh-TW" sz="1400" dirty="0"/>
              <a:t>The quick brown fox jumps over the lazy dog. The quick brown fox jumps over the lazy dog. The quick brown fox jumps over the lazy dog. </a:t>
            </a:r>
          </a:p>
        </p:txBody>
      </p:sp>
      <p:sp>
        <p:nvSpPr>
          <p:cNvPr id="17" name="文字方塊 12"/>
          <p:cNvSpPr txBox="1"/>
          <p:nvPr/>
        </p:nvSpPr>
        <p:spPr>
          <a:xfrm>
            <a:off x="3320249" y="2154978"/>
            <a:ext cx="2590169" cy="70788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4000" dirty="0" smtClean="0"/>
              <a:t>Platform</a:t>
            </a:r>
            <a:endParaRPr lang="zh-TW" altLang="en-US" sz="4000" dirty="0"/>
          </a:p>
        </p:txBody>
      </p:sp>
      <p:cxnSp>
        <p:nvCxnSpPr>
          <p:cNvPr id="18" name="直線接點 17"/>
          <p:cNvCxnSpPr/>
          <p:nvPr/>
        </p:nvCxnSpPr>
        <p:spPr>
          <a:xfrm>
            <a:off x="2549846" y="2851951"/>
            <a:ext cx="413097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a:off x="2549846" y="4772191"/>
            <a:ext cx="413097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1605423"/>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手繪多邊形 15"/>
          <p:cNvSpPr>
            <a:spLocks/>
          </p:cNvSpPr>
          <p:nvPr/>
        </p:nvSpPr>
        <p:spPr bwMode="auto">
          <a:xfrm>
            <a:off x="3840266" y="1318117"/>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2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手繪多邊形 13"/>
          <p:cNvSpPr>
            <a:spLocks/>
          </p:cNvSpPr>
          <p:nvPr/>
        </p:nvSpPr>
        <p:spPr bwMode="auto">
          <a:xfrm>
            <a:off x="3566767" y="1318117"/>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手繪多邊形 17"/>
          <p:cNvSpPr>
            <a:spLocks/>
          </p:cNvSpPr>
          <p:nvPr/>
        </p:nvSpPr>
        <p:spPr bwMode="auto">
          <a:xfrm>
            <a:off x="5385111" y="2211129"/>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02</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19" name="手繪多邊形 18"/>
          <p:cNvSpPr>
            <a:spLocks/>
          </p:cNvSpPr>
          <p:nvPr/>
        </p:nvSpPr>
        <p:spPr bwMode="auto">
          <a:xfrm>
            <a:off x="5111612" y="2211129"/>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2276579" y="2211129"/>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06</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22" name="手繪多邊形 21"/>
          <p:cNvSpPr>
            <a:spLocks/>
          </p:cNvSpPr>
          <p:nvPr/>
        </p:nvSpPr>
        <p:spPr bwMode="auto">
          <a:xfrm>
            <a:off x="2003080" y="2211129"/>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手繪多邊形 23"/>
          <p:cNvSpPr>
            <a:spLocks/>
          </p:cNvSpPr>
          <p:nvPr/>
        </p:nvSpPr>
        <p:spPr bwMode="auto">
          <a:xfrm>
            <a:off x="5396074" y="3997152"/>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03</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25" name="手繪多邊形 24"/>
          <p:cNvSpPr>
            <a:spLocks/>
          </p:cNvSpPr>
          <p:nvPr/>
        </p:nvSpPr>
        <p:spPr bwMode="auto">
          <a:xfrm>
            <a:off x="5122575" y="3997152"/>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7" name="手繪多邊形 26"/>
          <p:cNvSpPr>
            <a:spLocks/>
          </p:cNvSpPr>
          <p:nvPr/>
        </p:nvSpPr>
        <p:spPr bwMode="auto">
          <a:xfrm>
            <a:off x="2284458" y="3997152"/>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05</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28" name="手繪多邊形 27"/>
          <p:cNvSpPr>
            <a:spLocks/>
          </p:cNvSpPr>
          <p:nvPr/>
        </p:nvSpPr>
        <p:spPr bwMode="auto">
          <a:xfrm>
            <a:off x="2010959" y="3997152"/>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0" name="手繪多邊形 29"/>
          <p:cNvSpPr>
            <a:spLocks/>
          </p:cNvSpPr>
          <p:nvPr/>
        </p:nvSpPr>
        <p:spPr bwMode="auto">
          <a:xfrm>
            <a:off x="3840266" y="4890164"/>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04</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31" name="手繪多邊形 30"/>
          <p:cNvSpPr>
            <a:spLocks/>
          </p:cNvSpPr>
          <p:nvPr/>
        </p:nvSpPr>
        <p:spPr bwMode="auto">
          <a:xfrm>
            <a:off x="3566767" y="4890164"/>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0" name="矩形 19"/>
          <p:cNvSpPr/>
          <p:nvPr/>
        </p:nvSpPr>
        <p:spPr>
          <a:xfrm>
            <a:off x="3809999" y="1907406"/>
            <a:ext cx="154484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3" name="矩形 22"/>
          <p:cNvSpPr/>
          <p:nvPr/>
        </p:nvSpPr>
        <p:spPr>
          <a:xfrm>
            <a:off x="3809999" y="5591002"/>
            <a:ext cx="154484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6" name="矩形 25"/>
          <p:cNvSpPr/>
          <p:nvPr/>
        </p:nvSpPr>
        <p:spPr>
          <a:xfrm>
            <a:off x="2245312" y="2892686"/>
            <a:ext cx="154484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9" name="矩形 28"/>
          <p:cNvSpPr/>
          <p:nvPr/>
        </p:nvSpPr>
        <p:spPr>
          <a:xfrm>
            <a:off x="5355385" y="2892686"/>
            <a:ext cx="154484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2" name="矩形 31"/>
          <p:cNvSpPr/>
          <p:nvPr/>
        </p:nvSpPr>
        <p:spPr>
          <a:xfrm>
            <a:off x="2245312" y="4604377"/>
            <a:ext cx="154484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3" name="矩形 32"/>
          <p:cNvSpPr/>
          <p:nvPr/>
        </p:nvSpPr>
        <p:spPr>
          <a:xfrm>
            <a:off x="5355385" y="4604377"/>
            <a:ext cx="154484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pic>
        <p:nvPicPr>
          <p:cNvPr id="34" name="圖片版面配置區 8"/>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569972" y="3104140"/>
            <a:ext cx="2003900" cy="1750888"/>
          </a:xfrm>
          <a:prstGeom prst="hexagon">
            <a:avLst>
              <a:gd name="adj" fmla="val 28092"/>
              <a:gd name="vf" fmla="val 115470"/>
            </a:avLst>
          </a:prstGeom>
        </p:spPr>
      </p:pic>
    </p:spTree>
    <p:extLst>
      <p:ext uri="{BB962C8B-B14F-4D97-AF65-F5344CB8AC3E}">
        <p14:creationId xmlns:p14="http://schemas.microsoft.com/office/powerpoint/2010/main" val="4073657540"/>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12"/>
          <p:cNvSpPr txBox="1"/>
          <p:nvPr/>
        </p:nvSpPr>
        <p:spPr>
          <a:xfrm>
            <a:off x="5886322" y="207198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9" name="矩形 8"/>
          <p:cNvSpPr/>
          <p:nvPr/>
        </p:nvSpPr>
        <p:spPr>
          <a:xfrm>
            <a:off x="5886322" y="247444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0" name="文字方塊 14"/>
          <p:cNvSpPr txBox="1"/>
          <p:nvPr/>
        </p:nvSpPr>
        <p:spPr>
          <a:xfrm>
            <a:off x="5886322" y="296940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1" name="矩形 10"/>
          <p:cNvSpPr/>
          <p:nvPr/>
        </p:nvSpPr>
        <p:spPr>
          <a:xfrm>
            <a:off x="5886322" y="337187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6"/>
          <p:cNvSpPr txBox="1"/>
          <p:nvPr/>
        </p:nvSpPr>
        <p:spPr>
          <a:xfrm>
            <a:off x="5891206" y="391280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3" name="矩形 12"/>
          <p:cNvSpPr/>
          <p:nvPr/>
        </p:nvSpPr>
        <p:spPr>
          <a:xfrm>
            <a:off x="5891206" y="431526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8"/>
          <p:cNvSpPr txBox="1"/>
          <p:nvPr/>
        </p:nvSpPr>
        <p:spPr>
          <a:xfrm>
            <a:off x="5891206" y="4810223"/>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5" name="矩形 14"/>
          <p:cNvSpPr/>
          <p:nvPr/>
        </p:nvSpPr>
        <p:spPr>
          <a:xfrm>
            <a:off x="5891206" y="521268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5346641" y="3201203"/>
            <a:ext cx="523644" cy="523644"/>
            <a:chOff x="5731184" y="3068960"/>
            <a:chExt cx="816070" cy="816070"/>
          </a:xfrm>
        </p:grpSpPr>
        <p:sp>
          <p:nvSpPr>
            <p:cNvPr id="34" name="橢圓 33"/>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5" name="群組 34"/>
            <p:cNvGrpSpPr/>
            <p:nvPr/>
          </p:nvGrpSpPr>
          <p:grpSpPr>
            <a:xfrm>
              <a:off x="5935646" y="3308966"/>
              <a:ext cx="407146" cy="336058"/>
              <a:chOff x="13079250" y="23448756"/>
              <a:chExt cx="2967819" cy="2449630"/>
            </a:xfrm>
            <a:solidFill>
              <a:schemeClr val="bg1"/>
            </a:solidFill>
          </p:grpSpPr>
          <p:sp>
            <p:nvSpPr>
              <p:cNvPr id="36" name="手繪多邊形 35"/>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手繪多邊形 36"/>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7" name="群組 16"/>
          <p:cNvGrpSpPr/>
          <p:nvPr/>
        </p:nvGrpSpPr>
        <p:grpSpPr>
          <a:xfrm>
            <a:off x="5346641" y="2303780"/>
            <a:ext cx="523644" cy="523644"/>
            <a:chOff x="5731184" y="1981037"/>
            <a:chExt cx="816070" cy="816070"/>
          </a:xfrm>
        </p:grpSpPr>
        <p:sp>
          <p:nvSpPr>
            <p:cNvPr id="32" name="橢圓 3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手繪多邊形 3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5351525" y="4144597"/>
            <a:ext cx="523644" cy="523644"/>
            <a:chOff x="5731184" y="4156883"/>
            <a:chExt cx="816070" cy="816070"/>
          </a:xfrm>
        </p:grpSpPr>
        <p:sp>
          <p:nvSpPr>
            <p:cNvPr id="23" name="橢圓 22"/>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9596" y="4366125"/>
              <a:ext cx="399246" cy="397586"/>
              <a:chOff x="35309818" y="13261794"/>
              <a:chExt cx="2516828" cy="2506357"/>
            </a:xfrm>
            <a:solidFill>
              <a:schemeClr val="bg1"/>
            </a:solidFill>
          </p:grpSpPr>
          <p:sp>
            <p:nvSpPr>
              <p:cNvPr id="25" name="手繪多邊形 2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9" name="群組 18"/>
          <p:cNvGrpSpPr/>
          <p:nvPr/>
        </p:nvGrpSpPr>
        <p:grpSpPr>
          <a:xfrm>
            <a:off x="5351525" y="5042020"/>
            <a:ext cx="523644" cy="523644"/>
            <a:chOff x="5731184" y="5244806"/>
            <a:chExt cx="816070" cy="816070"/>
          </a:xfrm>
        </p:grpSpPr>
        <p:sp>
          <p:nvSpPr>
            <p:cNvPr id="21" name="橢圓 2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pic>
        <p:nvPicPr>
          <p:cNvPr id="20" name="圖片 1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16943" y="1561574"/>
            <a:ext cx="4207156" cy="4827052"/>
          </a:xfrm>
          <a:prstGeom prst="rect">
            <a:avLst/>
          </a:prstGeom>
        </p:spPr>
      </p:pic>
    </p:spTree>
    <p:extLst>
      <p:ext uri="{BB962C8B-B14F-4D97-AF65-F5344CB8AC3E}">
        <p14:creationId xmlns:p14="http://schemas.microsoft.com/office/powerpoint/2010/main" val="4247566488"/>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28"/>
          <p:cNvSpPr txBox="1"/>
          <p:nvPr/>
        </p:nvSpPr>
        <p:spPr>
          <a:xfrm>
            <a:off x="638848" y="4859205"/>
            <a:ext cx="237626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5738" indent="-185738">
              <a:buFont typeface="Arial" panose="020B0604020202020204" pitchFamily="34" charset="0"/>
              <a:buChar char="•"/>
            </a:pPr>
            <a:r>
              <a:rPr lang="en-US" altLang="zh-TW" sz="1400" dirty="0" smtClean="0"/>
              <a:t>The quick brown fox jumps over the lazy dog. </a:t>
            </a:r>
          </a:p>
          <a:p>
            <a:pPr marL="185738" indent="-185738">
              <a:buFont typeface="Arial" panose="020B0604020202020204" pitchFamily="34" charset="0"/>
              <a:buChar char="•"/>
            </a:pPr>
            <a:r>
              <a:rPr lang="en-US" altLang="zh-TW" sz="1400" dirty="0"/>
              <a:t>The quick brown fox jumps over the lazy dog. </a:t>
            </a:r>
          </a:p>
        </p:txBody>
      </p:sp>
      <p:sp>
        <p:nvSpPr>
          <p:cNvPr id="12" name="文字方塊 29"/>
          <p:cNvSpPr txBox="1"/>
          <p:nvPr/>
        </p:nvSpPr>
        <p:spPr>
          <a:xfrm>
            <a:off x="638848" y="4337453"/>
            <a:ext cx="1822573" cy="54277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dirty="0" smtClean="0"/>
              <a:t>Title</a:t>
            </a:r>
          </a:p>
        </p:txBody>
      </p:sp>
      <p:sp>
        <p:nvSpPr>
          <p:cNvPr id="13" name="文字方塊 30"/>
          <p:cNvSpPr txBox="1"/>
          <p:nvPr/>
        </p:nvSpPr>
        <p:spPr>
          <a:xfrm>
            <a:off x="3383868" y="4859205"/>
            <a:ext cx="237626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5738" indent="-185738">
              <a:buFont typeface="Arial" panose="020B0604020202020204" pitchFamily="34" charset="0"/>
              <a:buChar char="•"/>
            </a:pPr>
            <a:r>
              <a:rPr lang="en-US" altLang="zh-TW" sz="1400" dirty="0" smtClean="0"/>
              <a:t>The quick brown fox jumps over the lazy dog. </a:t>
            </a:r>
          </a:p>
          <a:p>
            <a:pPr marL="185738" indent="-185738">
              <a:buFont typeface="Arial" panose="020B0604020202020204" pitchFamily="34" charset="0"/>
              <a:buChar char="•"/>
            </a:pPr>
            <a:r>
              <a:rPr lang="en-US" altLang="zh-TW" sz="1400" dirty="0"/>
              <a:t>The quick brown fox jumps over the lazy dog. </a:t>
            </a:r>
          </a:p>
        </p:txBody>
      </p:sp>
      <p:sp>
        <p:nvSpPr>
          <p:cNvPr id="14" name="文字方塊 31"/>
          <p:cNvSpPr txBox="1"/>
          <p:nvPr/>
        </p:nvSpPr>
        <p:spPr>
          <a:xfrm>
            <a:off x="3383868" y="4337453"/>
            <a:ext cx="1822573" cy="54277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dirty="0" smtClean="0"/>
              <a:t>Title</a:t>
            </a:r>
          </a:p>
        </p:txBody>
      </p:sp>
      <p:sp>
        <p:nvSpPr>
          <p:cNvPr id="15" name="文字方塊 32"/>
          <p:cNvSpPr txBox="1"/>
          <p:nvPr/>
        </p:nvSpPr>
        <p:spPr>
          <a:xfrm>
            <a:off x="6128888" y="4859205"/>
            <a:ext cx="237626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5738" indent="-185738">
              <a:buFont typeface="Arial" panose="020B0604020202020204" pitchFamily="34" charset="0"/>
              <a:buChar char="•"/>
            </a:pPr>
            <a:r>
              <a:rPr lang="en-US" altLang="zh-TW" sz="1400" dirty="0" smtClean="0"/>
              <a:t>The quick brown fox jumps over the lazy dog. </a:t>
            </a:r>
          </a:p>
          <a:p>
            <a:pPr marL="185738" indent="-185738">
              <a:buFont typeface="Arial" panose="020B0604020202020204" pitchFamily="34" charset="0"/>
              <a:buChar char="•"/>
            </a:pPr>
            <a:r>
              <a:rPr lang="en-US" altLang="zh-TW" sz="1400" dirty="0"/>
              <a:t>The quick brown fox jumps over the lazy dog. </a:t>
            </a:r>
          </a:p>
        </p:txBody>
      </p:sp>
      <p:sp>
        <p:nvSpPr>
          <p:cNvPr id="16" name="文字方塊 33"/>
          <p:cNvSpPr txBox="1"/>
          <p:nvPr/>
        </p:nvSpPr>
        <p:spPr>
          <a:xfrm>
            <a:off x="6128888" y="4337453"/>
            <a:ext cx="1822573" cy="54277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dirty="0" smtClean="0"/>
              <a:t>Title</a:t>
            </a:r>
          </a:p>
        </p:txBody>
      </p:sp>
      <p:cxnSp>
        <p:nvCxnSpPr>
          <p:cNvPr id="17" name="直線接點 16"/>
          <p:cNvCxnSpPr/>
          <p:nvPr/>
        </p:nvCxnSpPr>
        <p:spPr>
          <a:xfrm flipV="1">
            <a:off x="3063788" y="1636123"/>
            <a:ext cx="0" cy="441198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直線接點 17"/>
          <p:cNvCxnSpPr/>
          <p:nvPr/>
        </p:nvCxnSpPr>
        <p:spPr>
          <a:xfrm flipV="1">
            <a:off x="5799788" y="1636123"/>
            <a:ext cx="0" cy="441198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22" name="圖片版面配置區 10"/>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882944" y="192118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23" name="圖片版面配置區 11"/>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618943" y="192118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24" name="圖片版面配置區 12"/>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6344206" y="192118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sp>
        <p:nvSpPr>
          <p:cNvPr id="25" name="手繪多邊形 24"/>
          <p:cNvSpPr/>
          <p:nvPr/>
        </p:nvSpPr>
        <p:spPr>
          <a:xfrm>
            <a:off x="762398" y="1778808"/>
            <a:ext cx="1899890" cy="2194478"/>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noFill/>
          <a:ln w="1270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手繪多邊形 25"/>
          <p:cNvSpPr/>
          <p:nvPr/>
        </p:nvSpPr>
        <p:spPr>
          <a:xfrm>
            <a:off x="3498397" y="1778808"/>
            <a:ext cx="1899890" cy="2194478"/>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noFill/>
          <a:ln w="1270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手繪多邊形 26"/>
          <p:cNvSpPr/>
          <p:nvPr/>
        </p:nvSpPr>
        <p:spPr>
          <a:xfrm>
            <a:off x="6223660" y="1778808"/>
            <a:ext cx="1899890" cy="2194478"/>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noFill/>
          <a:ln w="1270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2752083"/>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370332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194</a:t>
            </a:fld>
            <a:endParaRPr lang="zh-TW" altLang="en-US"/>
          </a:p>
        </p:txBody>
      </p:sp>
      <p:sp>
        <p:nvSpPr>
          <p:cNvPr id="6" name="矩形 5"/>
          <p:cNvSpPr/>
          <p:nvPr/>
        </p:nvSpPr>
        <p:spPr>
          <a:xfrm>
            <a:off x="3920121"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193</a:t>
            </a:r>
            <a:endParaRPr lang="zh-TW" altLang="en-US" sz="3200" b="1" spc="-150" dirty="0">
              <a:solidFill>
                <a:schemeClr val="bg1">
                  <a:lumMod val="50000"/>
                </a:schemeClr>
              </a:solidFill>
            </a:endParaRPr>
          </a:p>
        </p:txBody>
      </p:sp>
      <p:sp>
        <p:nvSpPr>
          <p:cNvPr id="7" name="矩形 6"/>
          <p:cNvSpPr/>
          <p:nvPr/>
        </p:nvSpPr>
        <p:spPr>
          <a:xfrm>
            <a:off x="45269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388621" y="4292642"/>
            <a:ext cx="2994660" cy="1384995"/>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 The quick brown fox jumps over the lazy dog. The quick brown fox jumps over the lazy dog. </a:t>
            </a:r>
          </a:p>
        </p:txBody>
      </p:sp>
      <p:sp>
        <p:nvSpPr>
          <p:cNvPr id="15" name="手繪多邊形 14"/>
          <p:cNvSpPr/>
          <p:nvPr/>
        </p:nvSpPr>
        <p:spPr>
          <a:xfrm>
            <a:off x="885414" y="1367604"/>
            <a:ext cx="2001074" cy="2302670"/>
          </a:xfrm>
          <a:custGeom>
            <a:avLst/>
            <a:gdLst>
              <a:gd name="connsiteX0" fmla="*/ 1014656 w 2001074"/>
              <a:gd name="connsiteY0" fmla="*/ 0 h 2302670"/>
              <a:gd name="connsiteX1" fmla="*/ 1998838 w 2001074"/>
              <a:gd name="connsiteY1" fmla="*/ 577605 h 2302670"/>
              <a:gd name="connsiteX2" fmla="*/ 2001074 w 2001074"/>
              <a:gd name="connsiteY2" fmla="*/ 1738538 h 2302670"/>
              <a:gd name="connsiteX3" fmla="*/ 986418 w 2001074"/>
              <a:gd name="connsiteY3" fmla="*/ 2302670 h 2302670"/>
              <a:gd name="connsiteX4" fmla="*/ 2236 w 2001074"/>
              <a:gd name="connsiteY4" fmla="*/ 1725065 h 2302670"/>
              <a:gd name="connsiteX5" fmla="*/ 0 w 2001074"/>
              <a:gd name="connsiteY5" fmla="*/ 564132 h 23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1074" h="2302670">
                <a:moveTo>
                  <a:pt x="1014656" y="0"/>
                </a:moveTo>
                <a:lnTo>
                  <a:pt x="1998838" y="577605"/>
                </a:lnTo>
                <a:lnTo>
                  <a:pt x="2001074" y="1738538"/>
                </a:lnTo>
                <a:lnTo>
                  <a:pt x="986418" y="2302670"/>
                </a:lnTo>
                <a:lnTo>
                  <a:pt x="2236" y="1725065"/>
                </a:lnTo>
                <a:lnTo>
                  <a:pt x="0" y="564132"/>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群組 9"/>
          <p:cNvGrpSpPr/>
          <p:nvPr/>
        </p:nvGrpSpPr>
        <p:grpSpPr>
          <a:xfrm>
            <a:off x="1441506" y="1989567"/>
            <a:ext cx="888890" cy="1058744"/>
            <a:chOff x="4311490" y="5480067"/>
            <a:chExt cx="475492" cy="566351"/>
          </a:xfrm>
          <a:solidFill>
            <a:schemeClr val="bg1"/>
          </a:solidFill>
        </p:grpSpPr>
        <p:sp>
          <p:nvSpPr>
            <p:cNvPr id="11" name="手繪多邊形 10"/>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2"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3"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4"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pic>
        <p:nvPicPr>
          <p:cNvPr id="16" name="圖片版面配置區 10"/>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4407841" y="162705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7" name="圖片版面配置區 11"/>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6553200" y="162705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sp>
        <p:nvSpPr>
          <p:cNvPr id="18" name="文字方塊 6"/>
          <p:cNvSpPr txBox="1"/>
          <p:nvPr/>
        </p:nvSpPr>
        <p:spPr>
          <a:xfrm>
            <a:off x="4373293" y="4613434"/>
            <a:ext cx="22087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9" name="文字方塊 19"/>
          <p:cNvSpPr txBox="1"/>
          <p:nvPr/>
        </p:nvSpPr>
        <p:spPr>
          <a:xfrm>
            <a:off x="4373293" y="4010575"/>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
        <p:nvSpPr>
          <p:cNvPr id="20" name="文字方塊 20"/>
          <p:cNvSpPr txBox="1"/>
          <p:nvPr/>
        </p:nvSpPr>
        <p:spPr>
          <a:xfrm>
            <a:off x="6751426" y="4613434"/>
            <a:ext cx="219642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21" name="文字方塊 21"/>
          <p:cNvSpPr txBox="1"/>
          <p:nvPr/>
        </p:nvSpPr>
        <p:spPr>
          <a:xfrm>
            <a:off x="6751426" y="4010575"/>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Tree>
    <p:extLst>
      <p:ext uri="{BB962C8B-B14F-4D97-AF65-F5344CB8AC3E}">
        <p14:creationId xmlns:p14="http://schemas.microsoft.com/office/powerpoint/2010/main" val="396745926"/>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719584" y="2788426"/>
            <a:ext cx="1000758" cy="1155930"/>
            <a:chOff x="1028194" y="3131326"/>
            <a:chExt cx="1000758" cy="1155930"/>
          </a:xfrm>
        </p:grpSpPr>
        <p:sp>
          <p:nvSpPr>
            <p:cNvPr id="8" name="手繪多邊形 7"/>
            <p:cNvSpPr/>
            <p:nvPr/>
          </p:nvSpPr>
          <p:spPr>
            <a:xfrm>
              <a:off x="1028194" y="31313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a:spLocks/>
            </p:cNvSpPr>
            <p:nvPr/>
          </p:nvSpPr>
          <p:spPr bwMode="auto">
            <a:xfrm flipH="1">
              <a:off x="1397871" y="3459743"/>
              <a:ext cx="261404" cy="482800"/>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 name="群組 2"/>
          <p:cNvGrpSpPr/>
          <p:nvPr/>
        </p:nvGrpSpPr>
        <p:grpSpPr>
          <a:xfrm>
            <a:off x="2504696" y="2788426"/>
            <a:ext cx="1000758" cy="1155930"/>
            <a:chOff x="3057146" y="3131326"/>
            <a:chExt cx="1000758" cy="1155930"/>
          </a:xfrm>
        </p:grpSpPr>
        <p:sp>
          <p:nvSpPr>
            <p:cNvPr id="9" name="手繪多邊形 8"/>
            <p:cNvSpPr/>
            <p:nvPr/>
          </p:nvSpPr>
          <p:spPr>
            <a:xfrm>
              <a:off x="3057146" y="31313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群組 12"/>
            <p:cNvGrpSpPr/>
            <p:nvPr/>
          </p:nvGrpSpPr>
          <p:grpSpPr>
            <a:xfrm>
              <a:off x="3288971" y="3479903"/>
              <a:ext cx="444396" cy="411402"/>
              <a:chOff x="3465568" y="3017598"/>
              <a:chExt cx="444396" cy="411402"/>
            </a:xfrm>
          </p:grpSpPr>
          <p:sp>
            <p:nvSpPr>
              <p:cNvPr id="14" name="手繪多邊形 13"/>
              <p:cNvSpPr>
                <a:spLocks/>
              </p:cNvSpPr>
              <p:nvPr/>
            </p:nvSpPr>
            <p:spPr bwMode="auto">
              <a:xfrm>
                <a:off x="3465568" y="3017598"/>
                <a:ext cx="444396" cy="411402"/>
              </a:xfrm>
              <a:custGeom>
                <a:avLst/>
                <a:gdLst>
                  <a:gd name="connsiteX0" fmla="*/ 3279604 w 4024562"/>
                  <a:gd name="connsiteY0" fmla="*/ 782553 h 3725753"/>
                  <a:gd name="connsiteX1" fmla="*/ 2726828 w 4024562"/>
                  <a:gd name="connsiteY1" fmla="*/ 1290975 h 3725753"/>
                  <a:gd name="connsiteX2" fmla="*/ 2165310 w 4024562"/>
                  <a:gd name="connsiteY2" fmla="*/ 1834013 h 3725753"/>
                  <a:gd name="connsiteX3" fmla="*/ 1420580 w 4024562"/>
                  <a:gd name="connsiteY3" fmla="*/ 2564667 h 3725753"/>
                  <a:gd name="connsiteX4" fmla="*/ 1489690 w 4024562"/>
                  <a:gd name="connsiteY4" fmla="*/ 2809899 h 3725753"/>
                  <a:gd name="connsiteX5" fmla="*/ 1602712 w 4024562"/>
                  <a:gd name="connsiteY5" fmla="*/ 3140116 h 3725753"/>
                  <a:gd name="connsiteX6" fmla="*/ 1642306 w 4024562"/>
                  <a:gd name="connsiteY6" fmla="*/ 3259310 h 3725753"/>
                  <a:gd name="connsiteX7" fmla="*/ 1681182 w 4024562"/>
                  <a:gd name="connsiteY7" fmla="*/ 3254269 h 3725753"/>
                  <a:gd name="connsiteX8" fmla="*/ 1758930 w 4024562"/>
                  <a:gd name="connsiteY8" fmla="*/ 2901366 h 3725753"/>
                  <a:gd name="connsiteX9" fmla="*/ 1833440 w 4024562"/>
                  <a:gd name="connsiteY9" fmla="*/ 2691064 h 3725753"/>
                  <a:gd name="connsiteX10" fmla="*/ 2073884 w 4024562"/>
                  <a:gd name="connsiteY10" fmla="*/ 2377772 h 3725753"/>
                  <a:gd name="connsiteX11" fmla="*/ 2893484 w 4024562"/>
                  <a:gd name="connsiteY11" fmla="*/ 1310780 h 3725753"/>
                  <a:gd name="connsiteX12" fmla="*/ 3119532 w 4024562"/>
                  <a:gd name="connsiteY12" fmla="*/ 1015854 h 3725753"/>
                  <a:gd name="connsiteX13" fmla="*/ 3282948 w 4024562"/>
                  <a:gd name="connsiteY13" fmla="*/ 791148 h 3725753"/>
                  <a:gd name="connsiteX14" fmla="*/ 3279604 w 4024562"/>
                  <a:gd name="connsiteY14" fmla="*/ 782553 h 3725753"/>
                  <a:gd name="connsiteX15" fmla="*/ 3262868 w 4024562"/>
                  <a:gd name="connsiteY15" fmla="*/ 546013 h 3725753"/>
                  <a:gd name="connsiteX16" fmla="*/ 3194708 w 4024562"/>
                  <a:gd name="connsiteY16" fmla="*/ 575324 h 3725753"/>
                  <a:gd name="connsiteX17" fmla="*/ 2891446 w 4024562"/>
                  <a:gd name="connsiteY17" fmla="*/ 736691 h 3725753"/>
                  <a:gd name="connsiteX18" fmla="*/ 2586384 w 4024562"/>
                  <a:gd name="connsiteY18" fmla="*/ 899138 h 3725753"/>
                  <a:gd name="connsiteX19" fmla="*/ 2271596 w 4024562"/>
                  <a:gd name="connsiteY19" fmla="*/ 1066989 h 3725753"/>
                  <a:gd name="connsiteX20" fmla="*/ 1803738 w 4024562"/>
                  <a:gd name="connsiteY20" fmla="*/ 1316603 h 3725753"/>
                  <a:gd name="connsiteX21" fmla="*/ 1509122 w 4024562"/>
                  <a:gd name="connsiteY21" fmla="*/ 1474008 h 3725753"/>
                  <a:gd name="connsiteX22" fmla="*/ 1193974 w 4024562"/>
                  <a:gd name="connsiteY22" fmla="*/ 1642219 h 3725753"/>
                  <a:gd name="connsiteX23" fmla="*/ 347220 w 4024562"/>
                  <a:gd name="connsiteY23" fmla="*/ 2107590 h 3725753"/>
                  <a:gd name="connsiteX24" fmla="*/ 553596 w 4024562"/>
                  <a:gd name="connsiteY24" fmla="*/ 2201240 h 3725753"/>
                  <a:gd name="connsiteX25" fmla="*/ 985438 w 4024562"/>
                  <a:gd name="connsiteY25" fmla="*/ 2348920 h 3725753"/>
                  <a:gd name="connsiteX26" fmla="*/ 1265288 w 4024562"/>
                  <a:gd name="connsiteY26" fmla="*/ 2438608 h 3725753"/>
                  <a:gd name="connsiteX27" fmla="*/ 1499758 w 4024562"/>
                  <a:gd name="connsiteY27" fmla="*/ 2238340 h 3725753"/>
                  <a:gd name="connsiteX28" fmla="*/ 2023080 w 4024562"/>
                  <a:gd name="connsiteY28" fmla="*/ 1748476 h 3725753"/>
                  <a:gd name="connsiteX29" fmla="*/ 2418906 w 4024562"/>
                  <a:gd name="connsiteY29" fmla="*/ 1376756 h 3725753"/>
                  <a:gd name="connsiteX30" fmla="*/ 2678226 w 4024562"/>
                  <a:gd name="connsiteY30" fmla="*/ 1132544 h 3725753"/>
                  <a:gd name="connsiteX31" fmla="*/ 3282948 w 4024562"/>
                  <a:gd name="connsiteY31" fmla="*/ 558034 h 3725753"/>
                  <a:gd name="connsiteX32" fmla="*/ 3262868 w 4024562"/>
                  <a:gd name="connsiteY32" fmla="*/ 546013 h 3725753"/>
                  <a:gd name="connsiteX33" fmla="*/ 3764628 w 4024562"/>
                  <a:gd name="connsiteY33" fmla="*/ 462317 h 3725753"/>
                  <a:gd name="connsiteX34" fmla="*/ 3408840 w 4024562"/>
                  <a:gd name="connsiteY34" fmla="*/ 900426 h 3725753"/>
                  <a:gd name="connsiteX35" fmla="*/ 2375372 w 4024562"/>
                  <a:gd name="connsiteY35" fmla="*/ 2269350 h 3725753"/>
                  <a:gd name="connsiteX36" fmla="*/ 2065548 w 4024562"/>
                  <a:gd name="connsiteY36" fmla="*/ 2700220 h 3725753"/>
                  <a:gd name="connsiteX37" fmla="*/ 2429348 w 4024562"/>
                  <a:gd name="connsiteY37" fmla="*/ 2840964 h 3725753"/>
                  <a:gd name="connsiteX38" fmla="*/ 3160548 w 4024562"/>
                  <a:gd name="connsiteY38" fmla="*/ 3093296 h 3725753"/>
                  <a:gd name="connsiteX39" fmla="*/ 3330392 w 4024562"/>
                  <a:gd name="connsiteY39" fmla="*/ 3149449 h 3725753"/>
                  <a:gd name="connsiteX40" fmla="*/ 3351984 w 4024562"/>
                  <a:gd name="connsiteY40" fmla="*/ 3132531 h 3725753"/>
                  <a:gd name="connsiteX41" fmla="*/ 3404880 w 4024562"/>
                  <a:gd name="connsiteY41" fmla="*/ 2830166 h 3725753"/>
                  <a:gd name="connsiteX42" fmla="*/ 3434388 w 4024562"/>
                  <a:gd name="connsiteY42" fmla="*/ 2642267 h 3725753"/>
                  <a:gd name="connsiteX43" fmla="*/ 3464976 w 4024562"/>
                  <a:gd name="connsiteY43" fmla="*/ 2449329 h 3725753"/>
                  <a:gd name="connsiteX44" fmla="*/ 3505996 w 4024562"/>
                  <a:gd name="connsiteY44" fmla="*/ 2190159 h 3725753"/>
                  <a:gd name="connsiteX45" fmla="*/ 3567528 w 4024562"/>
                  <a:gd name="connsiteY45" fmla="*/ 1793844 h 3725753"/>
                  <a:gd name="connsiteX46" fmla="*/ 3592720 w 4024562"/>
                  <a:gd name="connsiteY46" fmla="*/ 1636542 h 3725753"/>
                  <a:gd name="connsiteX47" fmla="*/ 3627984 w 4024562"/>
                  <a:gd name="connsiteY47" fmla="*/ 1418047 h 3725753"/>
                  <a:gd name="connsiteX48" fmla="*/ 3654252 w 4024562"/>
                  <a:gd name="connsiteY48" fmla="*/ 1255705 h 3725753"/>
                  <a:gd name="connsiteX49" fmla="*/ 3668284 w 4024562"/>
                  <a:gd name="connsiteY49" fmla="*/ 1158876 h 3725753"/>
                  <a:gd name="connsiteX50" fmla="*/ 3697792 w 4024562"/>
                  <a:gd name="connsiteY50" fmla="*/ 965938 h 3725753"/>
                  <a:gd name="connsiteX51" fmla="*/ 3772280 w 4024562"/>
                  <a:gd name="connsiteY51" fmla="*/ 488993 h 3725753"/>
                  <a:gd name="connsiteX52" fmla="*/ 3764628 w 4024562"/>
                  <a:gd name="connsiteY52" fmla="*/ 462317 h 3725753"/>
                  <a:gd name="connsiteX53" fmla="*/ 3932356 w 4024562"/>
                  <a:gd name="connsiteY53" fmla="*/ 899 h 3725753"/>
                  <a:gd name="connsiteX54" fmla="*/ 3993360 w 4024562"/>
                  <a:gd name="connsiteY54" fmla="*/ 27902 h 3725753"/>
                  <a:gd name="connsiteX55" fmla="*/ 4014604 w 4024562"/>
                  <a:gd name="connsiteY55" fmla="*/ 174855 h 3725753"/>
                  <a:gd name="connsiteX56" fmla="*/ 3952668 w 4024562"/>
                  <a:gd name="connsiteY56" fmla="*/ 548360 h 3725753"/>
                  <a:gd name="connsiteX57" fmla="*/ 3922784 w 4024562"/>
                  <a:gd name="connsiteY57" fmla="*/ 736373 h 3725753"/>
                  <a:gd name="connsiteX58" fmla="*/ 3908380 w 4024562"/>
                  <a:gd name="connsiteY58" fmla="*/ 827859 h 3725753"/>
                  <a:gd name="connsiteX59" fmla="*/ 3883172 w 4024562"/>
                  <a:gd name="connsiteY59" fmla="*/ 995702 h 3725753"/>
                  <a:gd name="connsiteX60" fmla="*/ 3820880 w 4024562"/>
                  <a:gd name="connsiteY60" fmla="*/ 1381814 h 3725753"/>
                  <a:gd name="connsiteX61" fmla="*/ 3791352 w 4024562"/>
                  <a:gd name="connsiteY61" fmla="*/ 1569827 h 3725753"/>
                  <a:gd name="connsiteX62" fmla="*/ 3760384 w 4024562"/>
                  <a:gd name="connsiteY62" fmla="*/ 1768286 h 3725753"/>
                  <a:gd name="connsiteX63" fmla="*/ 3740580 w 4024562"/>
                  <a:gd name="connsiteY63" fmla="*/ 1895429 h 3725753"/>
                  <a:gd name="connsiteX64" fmla="*/ 3719332 w 4024562"/>
                  <a:gd name="connsiteY64" fmla="*/ 2022212 h 3725753"/>
                  <a:gd name="connsiteX65" fmla="*/ 3688728 w 4024562"/>
                  <a:gd name="connsiteY65" fmla="*/ 2215628 h 3725753"/>
                  <a:gd name="connsiteX66" fmla="*/ 3658120 w 4024562"/>
                  <a:gd name="connsiteY66" fmla="*/ 2408684 h 3725753"/>
                  <a:gd name="connsiteX67" fmla="*/ 3571336 w 4024562"/>
                  <a:gd name="connsiteY67" fmla="*/ 2957596 h 3725753"/>
                  <a:gd name="connsiteX68" fmla="*/ 3546492 w 4024562"/>
                  <a:gd name="connsiteY68" fmla="*/ 3114995 h 3725753"/>
                  <a:gd name="connsiteX69" fmla="*/ 3494640 w 4024562"/>
                  <a:gd name="connsiteY69" fmla="*/ 3337946 h 3725753"/>
                  <a:gd name="connsiteX70" fmla="*/ 3372212 w 4024562"/>
                  <a:gd name="connsiteY70" fmla="*/ 3360276 h 3725753"/>
                  <a:gd name="connsiteX71" fmla="*/ 3089184 w 4024562"/>
                  <a:gd name="connsiteY71" fmla="*/ 3262308 h 3725753"/>
                  <a:gd name="connsiteX72" fmla="*/ 2794632 w 4024562"/>
                  <a:gd name="connsiteY72" fmla="*/ 3160738 h 3725753"/>
                  <a:gd name="connsiteX73" fmla="*/ 2587940 w 4024562"/>
                  <a:gd name="connsiteY73" fmla="*/ 3089782 h 3725753"/>
                  <a:gd name="connsiteX74" fmla="*/ 2423380 w 4024562"/>
                  <a:gd name="connsiteY74" fmla="*/ 3040798 h 3725753"/>
                  <a:gd name="connsiteX75" fmla="*/ 2064016 w 4024562"/>
                  <a:gd name="connsiteY75" fmla="*/ 3381888 h 3725753"/>
                  <a:gd name="connsiteX76" fmla="*/ 1708608 w 4024562"/>
                  <a:gd name="connsiteY76" fmla="*/ 3719736 h 3725753"/>
                  <a:gd name="connsiteX77" fmla="*/ 1685204 w 4024562"/>
                  <a:gd name="connsiteY77" fmla="*/ 3725138 h 3725753"/>
                  <a:gd name="connsiteX78" fmla="*/ 1636592 w 4024562"/>
                  <a:gd name="connsiteY78" fmla="*/ 3712172 h 3725753"/>
                  <a:gd name="connsiteX79" fmla="*/ 1331600 w 4024562"/>
                  <a:gd name="connsiteY79" fmla="*/ 2881239 h 3725753"/>
                  <a:gd name="connsiteX80" fmla="*/ 1253100 w 4024562"/>
                  <a:gd name="connsiteY80" fmla="*/ 2656127 h 3725753"/>
                  <a:gd name="connsiteX81" fmla="*/ 1077020 w 4024562"/>
                  <a:gd name="connsiteY81" fmla="*/ 2562840 h 3725753"/>
                  <a:gd name="connsiteX82" fmla="*/ 787508 w 4024562"/>
                  <a:gd name="connsiteY82" fmla="*/ 2464512 h 3725753"/>
                  <a:gd name="connsiteX83" fmla="*/ 84980 w 4024562"/>
                  <a:gd name="connsiteY83" fmla="*/ 2224632 h 3725753"/>
                  <a:gd name="connsiteX84" fmla="*/ 0 w 4024562"/>
                  <a:gd name="connsiteY84" fmla="*/ 2135308 h 3725753"/>
                  <a:gd name="connsiteX85" fmla="*/ 177880 w 4024562"/>
                  <a:gd name="connsiteY85" fmla="*/ 1981872 h 3725753"/>
                  <a:gd name="connsiteX86" fmla="*/ 360804 w 4024562"/>
                  <a:gd name="connsiteY86" fmla="*/ 1884984 h 3725753"/>
                  <a:gd name="connsiteX87" fmla="*/ 996000 w 4024562"/>
                  <a:gd name="connsiteY87" fmla="*/ 1547136 h 3725753"/>
                  <a:gd name="connsiteX88" fmla="*/ 2565976 w 4024562"/>
                  <a:gd name="connsiteY88" fmla="*/ 711161 h 3725753"/>
                  <a:gd name="connsiteX89" fmla="*/ 3048852 w 4024562"/>
                  <a:gd name="connsiteY89" fmla="*/ 453993 h 3725753"/>
                  <a:gd name="connsiteX90" fmla="*/ 3521284 w 4024562"/>
                  <a:gd name="connsiteY90" fmla="*/ 202588 h 3725753"/>
                  <a:gd name="connsiteX91" fmla="*/ 3932356 w 4024562"/>
                  <a:gd name="connsiteY91" fmla="*/ 899 h 372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024562" h="3725753">
                    <a:moveTo>
                      <a:pt x="3279604" y="782553"/>
                    </a:moveTo>
                    <a:cubicBezTo>
                      <a:pt x="3262212" y="774932"/>
                      <a:pt x="3165244" y="865600"/>
                      <a:pt x="2726828" y="1290975"/>
                    </a:cubicBezTo>
                    <a:cubicBezTo>
                      <a:pt x="2504742" y="1506318"/>
                      <a:pt x="2252058" y="1750829"/>
                      <a:pt x="2165310" y="1834013"/>
                    </a:cubicBezTo>
                    <a:cubicBezTo>
                      <a:pt x="1591554" y="2385695"/>
                      <a:pt x="1427778" y="2545942"/>
                      <a:pt x="1420580" y="2564667"/>
                    </a:cubicBezTo>
                    <a:cubicBezTo>
                      <a:pt x="1414460" y="2580512"/>
                      <a:pt x="1433178" y="2646411"/>
                      <a:pt x="1489690" y="2809899"/>
                    </a:cubicBezTo>
                    <a:cubicBezTo>
                      <a:pt x="1532522" y="2932695"/>
                      <a:pt x="1583276" y="3081418"/>
                      <a:pt x="1602712" y="3140116"/>
                    </a:cubicBezTo>
                    <a:cubicBezTo>
                      <a:pt x="1622150" y="3198813"/>
                      <a:pt x="1640148" y="3252468"/>
                      <a:pt x="1642306" y="3259310"/>
                    </a:cubicBezTo>
                    <a:cubicBezTo>
                      <a:pt x="1648786" y="3278396"/>
                      <a:pt x="1675782" y="3274795"/>
                      <a:pt x="1681182" y="3254269"/>
                    </a:cubicBezTo>
                    <a:cubicBezTo>
                      <a:pt x="1693780" y="3205655"/>
                      <a:pt x="1735174" y="3018760"/>
                      <a:pt x="1758930" y="2901366"/>
                    </a:cubicBezTo>
                    <a:cubicBezTo>
                      <a:pt x="1783406" y="2782531"/>
                      <a:pt x="1800324" y="2734277"/>
                      <a:pt x="1833440" y="2691064"/>
                    </a:cubicBezTo>
                    <a:cubicBezTo>
                      <a:pt x="1851796" y="2666937"/>
                      <a:pt x="1960140" y="2525776"/>
                      <a:pt x="2073884" y="2377772"/>
                    </a:cubicBezTo>
                    <a:cubicBezTo>
                      <a:pt x="2332686" y="2041074"/>
                      <a:pt x="2654840" y="1621551"/>
                      <a:pt x="2893484" y="1310780"/>
                    </a:cubicBezTo>
                    <a:cubicBezTo>
                      <a:pt x="2994270" y="1179342"/>
                      <a:pt x="3095776" y="1046823"/>
                      <a:pt x="3119532" y="1015854"/>
                    </a:cubicBezTo>
                    <a:cubicBezTo>
                      <a:pt x="3230756" y="871092"/>
                      <a:pt x="3282948" y="799431"/>
                      <a:pt x="3282948" y="791148"/>
                    </a:cubicBezTo>
                    <a:cubicBezTo>
                      <a:pt x="3282948" y="786737"/>
                      <a:pt x="3282088" y="783642"/>
                      <a:pt x="3279604" y="782553"/>
                    </a:cubicBezTo>
                    <a:close/>
                    <a:moveTo>
                      <a:pt x="3262868" y="546013"/>
                    </a:moveTo>
                    <a:cubicBezTo>
                      <a:pt x="3248822" y="548760"/>
                      <a:pt x="3226762" y="558395"/>
                      <a:pt x="3194708" y="575324"/>
                    </a:cubicBezTo>
                    <a:cubicBezTo>
                      <a:pt x="3105386" y="622509"/>
                      <a:pt x="2969242" y="695268"/>
                      <a:pt x="2891446" y="736691"/>
                    </a:cubicBezTo>
                    <a:cubicBezTo>
                      <a:pt x="2857950" y="754700"/>
                      <a:pt x="2720726" y="827820"/>
                      <a:pt x="2586384" y="899138"/>
                    </a:cubicBezTo>
                    <a:cubicBezTo>
                      <a:pt x="2452400" y="970457"/>
                      <a:pt x="2310494" y="1046098"/>
                      <a:pt x="2271596" y="1066989"/>
                    </a:cubicBezTo>
                    <a:cubicBezTo>
                      <a:pt x="2205326" y="1102288"/>
                      <a:pt x="1995348" y="1214308"/>
                      <a:pt x="1803738" y="1316603"/>
                    </a:cubicBezTo>
                    <a:cubicBezTo>
                      <a:pt x="1759078" y="1340376"/>
                      <a:pt x="1626536" y="1411334"/>
                      <a:pt x="1509122" y="1474008"/>
                    </a:cubicBezTo>
                    <a:cubicBezTo>
                      <a:pt x="1391706" y="1536682"/>
                      <a:pt x="1249800" y="1612683"/>
                      <a:pt x="1193974" y="1642219"/>
                    </a:cubicBezTo>
                    <a:cubicBezTo>
                      <a:pt x="518660" y="2002053"/>
                      <a:pt x="349742" y="2094623"/>
                      <a:pt x="347220" y="2107590"/>
                    </a:cubicBezTo>
                    <a:cubicBezTo>
                      <a:pt x="342898" y="2128121"/>
                      <a:pt x="353704" y="2133163"/>
                      <a:pt x="553596" y="2201240"/>
                    </a:cubicBezTo>
                    <a:cubicBezTo>
                      <a:pt x="648680" y="2233658"/>
                      <a:pt x="843172" y="2300294"/>
                      <a:pt x="985438" y="2348920"/>
                    </a:cubicBezTo>
                    <a:cubicBezTo>
                      <a:pt x="1128064" y="2397906"/>
                      <a:pt x="1254122" y="2438248"/>
                      <a:pt x="1265288" y="2438608"/>
                    </a:cubicBezTo>
                    <a:cubicBezTo>
                      <a:pt x="1277894" y="2438608"/>
                      <a:pt x="1365774" y="2363688"/>
                      <a:pt x="1499758" y="2238340"/>
                    </a:cubicBezTo>
                    <a:cubicBezTo>
                      <a:pt x="1617532" y="2128121"/>
                      <a:pt x="1853082" y="1907682"/>
                      <a:pt x="2023080" y="1748476"/>
                    </a:cubicBezTo>
                    <a:cubicBezTo>
                      <a:pt x="2193080" y="1589270"/>
                      <a:pt x="2371364" y="1421780"/>
                      <a:pt x="2418906" y="1376756"/>
                    </a:cubicBezTo>
                    <a:cubicBezTo>
                      <a:pt x="2466448" y="1331371"/>
                      <a:pt x="2583142" y="1221512"/>
                      <a:pt x="2678226" y="1132544"/>
                    </a:cubicBezTo>
                    <a:cubicBezTo>
                      <a:pt x="3190744" y="653486"/>
                      <a:pt x="3282948" y="565599"/>
                      <a:pt x="3282948" y="558034"/>
                    </a:cubicBezTo>
                    <a:cubicBezTo>
                      <a:pt x="3282948" y="547409"/>
                      <a:pt x="3276914" y="543267"/>
                      <a:pt x="3262868" y="546013"/>
                    </a:cubicBezTo>
                    <a:close/>
                    <a:moveTo>
                      <a:pt x="3764628" y="462317"/>
                    </a:moveTo>
                    <a:cubicBezTo>
                      <a:pt x="3740052" y="466518"/>
                      <a:pt x="3653892" y="575653"/>
                      <a:pt x="3408840" y="900426"/>
                    </a:cubicBezTo>
                    <a:cubicBezTo>
                      <a:pt x="3076704" y="1340296"/>
                      <a:pt x="2977388" y="1472041"/>
                      <a:pt x="2375372" y="2269350"/>
                    </a:cubicBezTo>
                    <a:cubicBezTo>
                      <a:pt x="2199048" y="2502603"/>
                      <a:pt x="2063748" y="2690862"/>
                      <a:pt x="2065548" y="2700220"/>
                    </a:cubicBezTo>
                    <a:cubicBezTo>
                      <a:pt x="2069148" y="2717858"/>
                      <a:pt x="2080300" y="2722178"/>
                      <a:pt x="2429348" y="2840964"/>
                    </a:cubicBezTo>
                    <a:cubicBezTo>
                      <a:pt x="2710024" y="2936354"/>
                      <a:pt x="2962636" y="3023464"/>
                      <a:pt x="3160548" y="3093296"/>
                    </a:cubicBezTo>
                    <a:cubicBezTo>
                      <a:pt x="3247272" y="3123892"/>
                      <a:pt x="3323556" y="3149449"/>
                      <a:pt x="3330392" y="3149449"/>
                    </a:cubicBezTo>
                    <a:cubicBezTo>
                      <a:pt x="3337232" y="3149809"/>
                      <a:pt x="3346948" y="3142250"/>
                      <a:pt x="3351984" y="3132531"/>
                    </a:cubicBezTo>
                    <a:cubicBezTo>
                      <a:pt x="3360980" y="3115973"/>
                      <a:pt x="3385448" y="2976309"/>
                      <a:pt x="3404880" y="2830166"/>
                    </a:cubicBezTo>
                    <a:cubicBezTo>
                      <a:pt x="3409560" y="2796689"/>
                      <a:pt x="3422512" y="2712099"/>
                      <a:pt x="3434388" y="2642267"/>
                    </a:cubicBezTo>
                    <a:cubicBezTo>
                      <a:pt x="3445904" y="2572435"/>
                      <a:pt x="3459576" y="2485685"/>
                      <a:pt x="3464976" y="2449329"/>
                    </a:cubicBezTo>
                    <a:cubicBezTo>
                      <a:pt x="3478648" y="2353940"/>
                      <a:pt x="3495200" y="2248832"/>
                      <a:pt x="3505996" y="2190159"/>
                    </a:cubicBezTo>
                    <a:cubicBezTo>
                      <a:pt x="3513912" y="2145164"/>
                      <a:pt x="3523628" y="2083971"/>
                      <a:pt x="3567528" y="1793844"/>
                    </a:cubicBezTo>
                    <a:cubicBezTo>
                      <a:pt x="3573288" y="1754968"/>
                      <a:pt x="3584804" y="1684056"/>
                      <a:pt x="3592720" y="1636542"/>
                    </a:cubicBezTo>
                    <a:cubicBezTo>
                      <a:pt x="3600996" y="1589027"/>
                      <a:pt x="3616828" y="1490758"/>
                      <a:pt x="3627984" y="1418047"/>
                    </a:cubicBezTo>
                    <a:cubicBezTo>
                      <a:pt x="3639140" y="1345335"/>
                      <a:pt x="3651012" y="1272263"/>
                      <a:pt x="3654252" y="1255705"/>
                    </a:cubicBezTo>
                    <a:cubicBezTo>
                      <a:pt x="3657492" y="1238787"/>
                      <a:pt x="3663968" y="1195232"/>
                      <a:pt x="3668284" y="1158876"/>
                    </a:cubicBezTo>
                    <a:cubicBezTo>
                      <a:pt x="3672964" y="1122880"/>
                      <a:pt x="3686276" y="1035770"/>
                      <a:pt x="3697792" y="965938"/>
                    </a:cubicBezTo>
                    <a:cubicBezTo>
                      <a:pt x="3743852" y="690930"/>
                      <a:pt x="3766524" y="543707"/>
                      <a:pt x="3772280" y="488993"/>
                    </a:cubicBezTo>
                    <a:cubicBezTo>
                      <a:pt x="3774172" y="471175"/>
                      <a:pt x="3772820" y="460916"/>
                      <a:pt x="3764628" y="462317"/>
                    </a:cubicBezTo>
                    <a:close/>
                    <a:moveTo>
                      <a:pt x="3932356" y="899"/>
                    </a:moveTo>
                    <a:cubicBezTo>
                      <a:pt x="3962032" y="-3484"/>
                      <a:pt x="3974048" y="8587"/>
                      <a:pt x="3993360" y="27902"/>
                    </a:cubicBezTo>
                    <a:cubicBezTo>
                      <a:pt x="4027208" y="61758"/>
                      <a:pt x="4032248" y="95975"/>
                      <a:pt x="4014604" y="174855"/>
                    </a:cubicBezTo>
                    <a:cubicBezTo>
                      <a:pt x="4002720" y="228881"/>
                      <a:pt x="3979316" y="369711"/>
                      <a:pt x="3952668" y="548360"/>
                    </a:cubicBezTo>
                    <a:cubicBezTo>
                      <a:pt x="3941508" y="623998"/>
                      <a:pt x="3928184" y="708640"/>
                      <a:pt x="3922784" y="736373"/>
                    </a:cubicBezTo>
                    <a:cubicBezTo>
                      <a:pt x="3917380" y="764467"/>
                      <a:pt x="3910900" y="805528"/>
                      <a:pt x="3908380" y="827859"/>
                    </a:cubicBezTo>
                    <a:cubicBezTo>
                      <a:pt x="3906220" y="850190"/>
                      <a:pt x="3894696" y="925828"/>
                      <a:pt x="3883172" y="995702"/>
                    </a:cubicBezTo>
                    <a:cubicBezTo>
                      <a:pt x="3848604" y="1201004"/>
                      <a:pt x="3829160" y="1322384"/>
                      <a:pt x="3820880" y="1381814"/>
                    </a:cubicBezTo>
                    <a:cubicBezTo>
                      <a:pt x="3816556" y="1412789"/>
                      <a:pt x="3803232" y="1497431"/>
                      <a:pt x="3791352" y="1569827"/>
                    </a:cubicBezTo>
                    <a:cubicBezTo>
                      <a:pt x="3779108" y="1642584"/>
                      <a:pt x="3765424" y="1731908"/>
                      <a:pt x="3760384" y="1768286"/>
                    </a:cubicBezTo>
                    <a:cubicBezTo>
                      <a:pt x="3755344" y="1804664"/>
                      <a:pt x="3746700" y="1861572"/>
                      <a:pt x="3740580" y="1895429"/>
                    </a:cubicBezTo>
                    <a:cubicBezTo>
                      <a:pt x="3734456" y="1928926"/>
                      <a:pt x="3725096" y="1985834"/>
                      <a:pt x="3719332" y="2022212"/>
                    </a:cubicBezTo>
                    <a:cubicBezTo>
                      <a:pt x="3713572" y="2058590"/>
                      <a:pt x="3699888" y="2145753"/>
                      <a:pt x="3688728" y="2215628"/>
                    </a:cubicBezTo>
                    <a:cubicBezTo>
                      <a:pt x="3677564" y="2285503"/>
                      <a:pt x="3663880" y="2372306"/>
                      <a:pt x="3658120" y="2408684"/>
                    </a:cubicBezTo>
                    <a:cubicBezTo>
                      <a:pt x="3647676" y="2477838"/>
                      <a:pt x="3597984" y="2792274"/>
                      <a:pt x="3571336" y="2957596"/>
                    </a:cubicBezTo>
                    <a:cubicBezTo>
                      <a:pt x="3563056" y="3010543"/>
                      <a:pt x="3551892" y="3081498"/>
                      <a:pt x="3546492" y="3114995"/>
                    </a:cubicBezTo>
                    <a:cubicBezTo>
                      <a:pt x="3518764" y="3289321"/>
                      <a:pt x="3512644" y="3315254"/>
                      <a:pt x="3494640" y="3337946"/>
                    </a:cubicBezTo>
                    <a:cubicBezTo>
                      <a:pt x="3468712" y="3371082"/>
                      <a:pt x="3425864" y="3379006"/>
                      <a:pt x="3372212" y="3360276"/>
                    </a:cubicBezTo>
                    <a:cubicBezTo>
                      <a:pt x="3348084" y="3351992"/>
                      <a:pt x="3220612" y="3308050"/>
                      <a:pt x="3089184" y="3262308"/>
                    </a:cubicBezTo>
                    <a:cubicBezTo>
                      <a:pt x="2958112" y="3216925"/>
                      <a:pt x="2825240" y="3171183"/>
                      <a:pt x="2794632" y="3160738"/>
                    </a:cubicBezTo>
                    <a:cubicBezTo>
                      <a:pt x="2764024" y="3150652"/>
                      <a:pt x="2670760" y="3118596"/>
                      <a:pt x="2587940" y="3089782"/>
                    </a:cubicBezTo>
                    <a:cubicBezTo>
                      <a:pt x="2505120" y="3061328"/>
                      <a:pt x="2430944" y="3038997"/>
                      <a:pt x="2423380" y="3040798"/>
                    </a:cubicBezTo>
                    <a:cubicBezTo>
                      <a:pt x="2415820" y="3042599"/>
                      <a:pt x="2254140" y="3196035"/>
                      <a:pt x="2064016" y="3381888"/>
                    </a:cubicBezTo>
                    <a:cubicBezTo>
                      <a:pt x="1873888" y="3567740"/>
                      <a:pt x="1714012" y="3719736"/>
                      <a:pt x="1708608" y="3719736"/>
                    </a:cubicBezTo>
                    <a:cubicBezTo>
                      <a:pt x="1703208" y="3719736"/>
                      <a:pt x="1692768" y="3722256"/>
                      <a:pt x="1685204" y="3725138"/>
                    </a:cubicBezTo>
                    <a:cubicBezTo>
                      <a:pt x="1677644" y="3727660"/>
                      <a:pt x="1656036" y="3722256"/>
                      <a:pt x="1636592" y="3712172"/>
                    </a:cubicBezTo>
                    <a:cubicBezTo>
                      <a:pt x="1598784" y="3693082"/>
                      <a:pt x="1599144" y="3693802"/>
                      <a:pt x="1331600" y="2881239"/>
                    </a:cubicBezTo>
                    <a:cubicBezTo>
                      <a:pt x="1296672" y="2774986"/>
                      <a:pt x="1261384" y="2673776"/>
                      <a:pt x="1253100" y="2656127"/>
                    </a:cubicBezTo>
                    <a:cubicBezTo>
                      <a:pt x="1237256" y="2621550"/>
                      <a:pt x="1197648" y="2600659"/>
                      <a:pt x="1077020" y="2562840"/>
                    </a:cubicBezTo>
                    <a:cubicBezTo>
                      <a:pt x="1041008" y="2551315"/>
                      <a:pt x="910660" y="2507013"/>
                      <a:pt x="787508" y="2464512"/>
                    </a:cubicBezTo>
                    <a:cubicBezTo>
                      <a:pt x="470992" y="2354657"/>
                      <a:pt x="122428" y="2235798"/>
                      <a:pt x="84980" y="2224632"/>
                    </a:cubicBezTo>
                    <a:cubicBezTo>
                      <a:pt x="28444" y="2207704"/>
                      <a:pt x="0" y="2177809"/>
                      <a:pt x="0" y="2135308"/>
                    </a:cubicBezTo>
                    <a:cubicBezTo>
                      <a:pt x="0" y="2084163"/>
                      <a:pt x="26644" y="2061111"/>
                      <a:pt x="177880" y="1981872"/>
                    </a:cubicBezTo>
                    <a:cubicBezTo>
                      <a:pt x="244856" y="1946574"/>
                      <a:pt x="327316" y="1902993"/>
                      <a:pt x="360804" y="1884984"/>
                    </a:cubicBezTo>
                    <a:cubicBezTo>
                      <a:pt x="433904" y="1845724"/>
                      <a:pt x="480356" y="1821232"/>
                      <a:pt x="996000" y="1547136"/>
                    </a:cubicBezTo>
                    <a:cubicBezTo>
                      <a:pt x="1734176" y="1154541"/>
                      <a:pt x="2493960" y="749700"/>
                      <a:pt x="2565976" y="711161"/>
                    </a:cubicBezTo>
                    <a:cubicBezTo>
                      <a:pt x="2644836" y="669020"/>
                      <a:pt x="2898696" y="533593"/>
                      <a:pt x="3048852" y="453993"/>
                    </a:cubicBezTo>
                    <a:cubicBezTo>
                      <a:pt x="3192528" y="377995"/>
                      <a:pt x="3440628" y="245810"/>
                      <a:pt x="3521284" y="202588"/>
                    </a:cubicBezTo>
                    <a:cubicBezTo>
                      <a:pt x="3784372" y="61218"/>
                      <a:pt x="3882892" y="8204"/>
                      <a:pt x="3932356" y="8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5" name="Freeform 94"/>
              <p:cNvSpPr>
                <a:spLocks/>
              </p:cNvSpPr>
              <p:nvPr/>
            </p:nvSpPr>
            <p:spPr bwMode="auto">
              <a:xfrm>
                <a:off x="3671713" y="3336304"/>
                <a:ext cx="37338" cy="44875"/>
              </a:xfrm>
              <a:custGeom>
                <a:avLst/>
                <a:gdLst>
                  <a:gd name="T0" fmla="*/ 509 w 940"/>
                  <a:gd name="T1" fmla="*/ 701 h 1131"/>
                  <a:gd name="T2" fmla="*/ 940 w 940"/>
                  <a:gd name="T3" fmla="*/ 240 h 1131"/>
                  <a:gd name="T4" fmla="*/ 563 w 940"/>
                  <a:gd name="T5" fmla="*/ 72 h 1131"/>
                  <a:gd name="T6" fmla="*/ 267 w 940"/>
                  <a:gd name="T7" fmla="*/ 21 h 1131"/>
                  <a:gd name="T8" fmla="*/ 92 w 940"/>
                  <a:gd name="T9" fmla="*/ 623 h 1131"/>
                  <a:gd name="T10" fmla="*/ 38 w 940"/>
                  <a:gd name="T11" fmla="*/ 863 h 1131"/>
                  <a:gd name="T12" fmla="*/ 44 w 940"/>
                  <a:gd name="T13" fmla="*/ 1131 h 1131"/>
                  <a:gd name="T14" fmla="*/ 509 w 940"/>
                  <a:gd name="T15" fmla="*/ 701 h 1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0" h="1131">
                    <a:moveTo>
                      <a:pt x="509" y="701"/>
                    </a:moveTo>
                    <a:cubicBezTo>
                      <a:pt x="746" y="465"/>
                      <a:pt x="940" y="257"/>
                      <a:pt x="940" y="240"/>
                    </a:cubicBezTo>
                    <a:cubicBezTo>
                      <a:pt x="940" y="201"/>
                      <a:pt x="879" y="174"/>
                      <a:pt x="563" y="72"/>
                    </a:cubicBezTo>
                    <a:cubicBezTo>
                      <a:pt x="378" y="13"/>
                      <a:pt x="301" y="0"/>
                      <a:pt x="267" y="21"/>
                    </a:cubicBezTo>
                    <a:cubicBezTo>
                      <a:pt x="225" y="48"/>
                      <a:pt x="172" y="229"/>
                      <a:pt x="92" y="623"/>
                    </a:cubicBezTo>
                    <a:cubicBezTo>
                      <a:pt x="78" y="693"/>
                      <a:pt x="54" y="801"/>
                      <a:pt x="38" y="863"/>
                    </a:cubicBezTo>
                    <a:cubicBezTo>
                      <a:pt x="0" y="1018"/>
                      <a:pt x="2" y="1131"/>
                      <a:pt x="44" y="1131"/>
                    </a:cubicBezTo>
                    <a:cubicBezTo>
                      <a:pt x="63" y="1131"/>
                      <a:pt x="272" y="938"/>
                      <a:pt x="509" y="70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6" name="群組 25"/>
          <p:cNvGrpSpPr/>
          <p:nvPr/>
        </p:nvGrpSpPr>
        <p:grpSpPr>
          <a:xfrm>
            <a:off x="4289808" y="2788426"/>
            <a:ext cx="1000758" cy="1155930"/>
            <a:chOff x="5086098" y="3131326"/>
            <a:chExt cx="1000758" cy="1155930"/>
          </a:xfrm>
        </p:grpSpPr>
        <p:sp>
          <p:nvSpPr>
            <p:cNvPr id="10" name="手繪多邊形 9"/>
            <p:cNvSpPr/>
            <p:nvPr/>
          </p:nvSpPr>
          <p:spPr>
            <a:xfrm>
              <a:off x="5086098" y="31313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群組 15"/>
            <p:cNvGrpSpPr/>
            <p:nvPr/>
          </p:nvGrpSpPr>
          <p:grpSpPr>
            <a:xfrm>
              <a:off x="5366999" y="3546853"/>
              <a:ext cx="438956" cy="324876"/>
              <a:chOff x="4120407" y="4174776"/>
              <a:chExt cx="438956" cy="324876"/>
            </a:xfrm>
          </p:grpSpPr>
          <p:sp>
            <p:nvSpPr>
              <p:cNvPr id="17"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8"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9"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Oval 21"/>
              <p:cNvSpPr>
                <a:spLocks noChangeArrowheads="1"/>
              </p:cNvSpPr>
              <p:nvPr/>
            </p:nvSpPr>
            <p:spPr bwMode="auto">
              <a:xfrm>
                <a:off x="4306049" y="4428350"/>
                <a:ext cx="71042" cy="71302"/>
              </a:xfrm>
              <a:prstGeom prst="ellipse">
                <a:avLst/>
              </a:pr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6074920" y="2788426"/>
            <a:ext cx="1000758" cy="1155930"/>
            <a:chOff x="7115050" y="3131326"/>
            <a:chExt cx="1000758" cy="1155930"/>
          </a:xfrm>
        </p:grpSpPr>
        <p:sp>
          <p:nvSpPr>
            <p:cNvPr id="11" name="手繪多邊形 10"/>
            <p:cNvSpPr/>
            <p:nvPr/>
          </p:nvSpPr>
          <p:spPr>
            <a:xfrm>
              <a:off x="7115050" y="313132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群組 20"/>
            <p:cNvGrpSpPr/>
            <p:nvPr/>
          </p:nvGrpSpPr>
          <p:grpSpPr>
            <a:xfrm>
              <a:off x="7447547" y="3365185"/>
              <a:ext cx="475492" cy="566351"/>
              <a:chOff x="4311490" y="5480067"/>
              <a:chExt cx="475492" cy="566351"/>
            </a:xfrm>
          </p:grpSpPr>
          <p:sp>
            <p:nvSpPr>
              <p:cNvPr id="22" name="手繪多邊形 21"/>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cxnSp>
        <p:nvCxnSpPr>
          <p:cNvPr id="29" name="直線接點 28"/>
          <p:cNvCxnSpPr/>
          <p:nvPr/>
        </p:nvCxnSpPr>
        <p:spPr>
          <a:xfrm rot="20700000" flipV="1">
            <a:off x="1154430" y="2068335"/>
            <a:ext cx="605790" cy="60579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0" name="直線接點 29"/>
          <p:cNvCxnSpPr/>
          <p:nvPr/>
        </p:nvCxnSpPr>
        <p:spPr>
          <a:xfrm rot="20700000" flipV="1">
            <a:off x="2926082" y="2068335"/>
            <a:ext cx="605790" cy="60579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1" name="直線接點 30"/>
          <p:cNvCxnSpPr/>
          <p:nvPr/>
        </p:nvCxnSpPr>
        <p:spPr>
          <a:xfrm rot="20700000" flipV="1">
            <a:off x="4697734" y="2068335"/>
            <a:ext cx="605790" cy="60579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2" name="直線接點 31"/>
          <p:cNvCxnSpPr/>
          <p:nvPr/>
        </p:nvCxnSpPr>
        <p:spPr>
          <a:xfrm rot="20700000" flipV="1">
            <a:off x="6469386" y="2068335"/>
            <a:ext cx="605790" cy="60579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4" name="手繪多邊形 33"/>
          <p:cNvSpPr/>
          <p:nvPr/>
        </p:nvSpPr>
        <p:spPr>
          <a:xfrm>
            <a:off x="1588264" y="375997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手繪多邊形 36"/>
          <p:cNvSpPr/>
          <p:nvPr/>
        </p:nvSpPr>
        <p:spPr>
          <a:xfrm>
            <a:off x="3373376" y="375997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手繪多邊形 41"/>
          <p:cNvSpPr/>
          <p:nvPr/>
        </p:nvSpPr>
        <p:spPr>
          <a:xfrm>
            <a:off x="5158488" y="375997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手繪多邊形 48"/>
          <p:cNvSpPr/>
          <p:nvPr/>
        </p:nvSpPr>
        <p:spPr>
          <a:xfrm>
            <a:off x="6943600" y="375997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 name="直線接點 54"/>
          <p:cNvCxnSpPr/>
          <p:nvPr/>
        </p:nvCxnSpPr>
        <p:spPr>
          <a:xfrm rot="20700000" flipH="1">
            <a:off x="1565916" y="5051565"/>
            <a:ext cx="605790" cy="60579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6" name="直線接點 55"/>
          <p:cNvCxnSpPr/>
          <p:nvPr/>
        </p:nvCxnSpPr>
        <p:spPr>
          <a:xfrm rot="20700000" flipH="1">
            <a:off x="3348996" y="5051565"/>
            <a:ext cx="605790" cy="60579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7" name="直線接點 56"/>
          <p:cNvCxnSpPr/>
          <p:nvPr/>
        </p:nvCxnSpPr>
        <p:spPr>
          <a:xfrm rot="20700000" flipH="1">
            <a:off x="5132076" y="5051565"/>
            <a:ext cx="605790" cy="60579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8" name="直線接點 57"/>
          <p:cNvCxnSpPr/>
          <p:nvPr/>
        </p:nvCxnSpPr>
        <p:spPr>
          <a:xfrm rot="20700000" flipH="1">
            <a:off x="6915156" y="5051565"/>
            <a:ext cx="605790" cy="60579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60" name="群組 59"/>
          <p:cNvGrpSpPr/>
          <p:nvPr/>
        </p:nvGrpSpPr>
        <p:grpSpPr>
          <a:xfrm flipH="1">
            <a:off x="5421716" y="4125075"/>
            <a:ext cx="469038" cy="383504"/>
            <a:chOff x="27939457" y="2831385"/>
            <a:chExt cx="2923084" cy="2390021"/>
          </a:xfrm>
          <a:solidFill>
            <a:schemeClr val="bg1"/>
          </a:solidFill>
        </p:grpSpPr>
        <p:sp>
          <p:nvSpPr>
            <p:cNvPr id="61"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2" name="手繪多邊形 61"/>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63" name="群組 62"/>
          <p:cNvGrpSpPr/>
          <p:nvPr/>
        </p:nvGrpSpPr>
        <p:grpSpPr>
          <a:xfrm>
            <a:off x="3593132" y="4087173"/>
            <a:ext cx="539418" cy="457892"/>
            <a:chOff x="27859538" y="12880453"/>
            <a:chExt cx="3007014" cy="2552546"/>
          </a:xfrm>
          <a:solidFill>
            <a:schemeClr val="bg1"/>
          </a:solidFill>
        </p:grpSpPr>
        <p:sp>
          <p:nvSpPr>
            <p:cNvPr id="64"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5"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6"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7"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8"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69" name="Freeform 201"/>
          <p:cNvSpPr>
            <a:spLocks/>
          </p:cNvSpPr>
          <p:nvPr/>
        </p:nvSpPr>
        <p:spPr bwMode="auto">
          <a:xfrm flipH="1">
            <a:off x="7337111" y="4056478"/>
            <a:ext cx="220872" cy="486428"/>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70" name="Freeform 66"/>
          <p:cNvSpPr>
            <a:spLocks/>
          </p:cNvSpPr>
          <p:nvPr/>
        </p:nvSpPr>
        <p:spPr bwMode="auto">
          <a:xfrm>
            <a:off x="1804440" y="4025948"/>
            <a:ext cx="558402" cy="534622"/>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1" name="矩形 50"/>
          <p:cNvSpPr/>
          <p:nvPr/>
        </p:nvSpPr>
        <p:spPr>
          <a:xfrm>
            <a:off x="267356" y="1353563"/>
            <a:ext cx="17114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2" name="矩形 51"/>
          <p:cNvSpPr/>
          <p:nvPr/>
        </p:nvSpPr>
        <p:spPr>
          <a:xfrm>
            <a:off x="2079017" y="1353563"/>
            <a:ext cx="17114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3" name="矩形 52"/>
          <p:cNvSpPr/>
          <p:nvPr/>
        </p:nvSpPr>
        <p:spPr>
          <a:xfrm>
            <a:off x="4957097" y="1353563"/>
            <a:ext cx="17114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4" name="矩形 53"/>
          <p:cNvSpPr/>
          <p:nvPr/>
        </p:nvSpPr>
        <p:spPr>
          <a:xfrm>
            <a:off x="6868992" y="1353563"/>
            <a:ext cx="17114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9" name="矩形 58"/>
          <p:cNvSpPr/>
          <p:nvPr/>
        </p:nvSpPr>
        <p:spPr>
          <a:xfrm>
            <a:off x="8915" y="5195018"/>
            <a:ext cx="17114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71" name="矩形 70"/>
          <p:cNvSpPr/>
          <p:nvPr/>
        </p:nvSpPr>
        <p:spPr>
          <a:xfrm>
            <a:off x="1785855" y="5195018"/>
            <a:ext cx="17114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72" name="矩形 71"/>
          <p:cNvSpPr/>
          <p:nvPr/>
        </p:nvSpPr>
        <p:spPr>
          <a:xfrm>
            <a:off x="3562795" y="5195018"/>
            <a:ext cx="17114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73" name="矩形 72"/>
          <p:cNvSpPr/>
          <p:nvPr/>
        </p:nvSpPr>
        <p:spPr>
          <a:xfrm>
            <a:off x="5339735" y="5195018"/>
            <a:ext cx="171142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Tree>
    <p:extLst>
      <p:ext uri="{BB962C8B-B14F-4D97-AF65-F5344CB8AC3E}">
        <p14:creationId xmlns:p14="http://schemas.microsoft.com/office/powerpoint/2010/main" val="2311522999"/>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936012" y="197104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936012" y="302260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936012" y="407416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936012" y="512572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50046" y="3181347"/>
            <a:ext cx="421170" cy="421170"/>
            <a:chOff x="5023476" y="3019260"/>
            <a:chExt cx="421170" cy="421170"/>
          </a:xfrm>
        </p:grpSpPr>
        <p:sp>
          <p:nvSpPr>
            <p:cNvPr id="23" name="橢圓 22"/>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3" name="群組 12"/>
          <p:cNvGrpSpPr/>
          <p:nvPr/>
        </p:nvGrpSpPr>
        <p:grpSpPr>
          <a:xfrm>
            <a:off x="450046" y="2129787"/>
            <a:ext cx="421170" cy="421170"/>
            <a:chOff x="5023476" y="3019260"/>
            <a:chExt cx="421170" cy="421170"/>
          </a:xfrm>
        </p:grpSpPr>
        <p:sp>
          <p:nvSpPr>
            <p:cNvPr id="21" name="橢圓 20"/>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4" name="群組 13"/>
          <p:cNvGrpSpPr/>
          <p:nvPr/>
        </p:nvGrpSpPr>
        <p:grpSpPr>
          <a:xfrm>
            <a:off x="450046" y="4232907"/>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5" name="群組 14"/>
          <p:cNvGrpSpPr/>
          <p:nvPr/>
        </p:nvGrpSpPr>
        <p:grpSpPr>
          <a:xfrm>
            <a:off x="450046" y="5284467"/>
            <a:ext cx="421170" cy="421170"/>
            <a:chOff x="5023476" y="3019260"/>
            <a:chExt cx="421170" cy="421170"/>
          </a:xfrm>
        </p:grpSpPr>
        <p:sp>
          <p:nvSpPr>
            <p:cNvPr id="17" name="橢圓 16"/>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加號 1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748107" y="1678145"/>
            <a:ext cx="3945848" cy="4517710"/>
          </a:xfrm>
          <a:prstGeom prst="rect">
            <a:avLst/>
          </a:prstGeom>
        </p:spPr>
      </p:pic>
    </p:spTree>
    <p:extLst>
      <p:ext uri="{BB962C8B-B14F-4D97-AF65-F5344CB8AC3E}">
        <p14:creationId xmlns:p14="http://schemas.microsoft.com/office/powerpoint/2010/main" val="3520898326"/>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手繪多邊形 13"/>
          <p:cNvSpPr/>
          <p:nvPr/>
        </p:nvSpPr>
        <p:spPr>
          <a:xfrm>
            <a:off x="3866155" y="1374652"/>
            <a:ext cx="1411001" cy="1629783"/>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5411000" y="2267664"/>
            <a:ext cx="1411001" cy="1629783"/>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a:off x="5411687" y="4054084"/>
            <a:ext cx="1411000" cy="1629781"/>
          </a:xfrm>
          <a:custGeom>
            <a:avLst/>
            <a:gdLst>
              <a:gd name="connsiteX0" fmla="*/ 705933 w 1411000"/>
              <a:gd name="connsiteY0" fmla="*/ 0 h 1629781"/>
              <a:gd name="connsiteX1" fmla="*/ 1411000 w 1411000"/>
              <a:gd name="connsiteY1" fmla="*/ 407070 h 1629781"/>
              <a:gd name="connsiteX2" fmla="*/ 1410423 w 1411000"/>
              <a:gd name="connsiteY2" fmla="*/ 1221420 h 1629781"/>
              <a:gd name="connsiteX3" fmla="*/ 705068 w 1411000"/>
              <a:gd name="connsiteY3" fmla="*/ 1629781 h 1629781"/>
              <a:gd name="connsiteX4" fmla="*/ 0 w 1411000"/>
              <a:gd name="connsiteY4" fmla="*/ 1222710 h 1629781"/>
              <a:gd name="connsiteX5" fmla="*/ 287 w 1411000"/>
              <a:gd name="connsiteY5" fmla="*/ 407277 h 162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1">
                <a:moveTo>
                  <a:pt x="705933" y="0"/>
                </a:moveTo>
                <a:lnTo>
                  <a:pt x="1411000" y="407070"/>
                </a:lnTo>
                <a:lnTo>
                  <a:pt x="1410423" y="1221420"/>
                </a:lnTo>
                <a:lnTo>
                  <a:pt x="705068" y="1629781"/>
                </a:lnTo>
                <a:lnTo>
                  <a:pt x="0" y="1222710"/>
                </a:lnTo>
                <a:lnTo>
                  <a:pt x="287" y="40727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手繪多邊形 20"/>
          <p:cNvSpPr/>
          <p:nvPr/>
        </p:nvSpPr>
        <p:spPr>
          <a:xfrm>
            <a:off x="3866842" y="4947095"/>
            <a:ext cx="1411000" cy="1629782"/>
          </a:xfrm>
          <a:custGeom>
            <a:avLst/>
            <a:gdLst>
              <a:gd name="connsiteX0" fmla="*/ 705933 w 1411000"/>
              <a:gd name="connsiteY0" fmla="*/ 0 h 1629782"/>
              <a:gd name="connsiteX1" fmla="*/ 1411000 w 1411000"/>
              <a:gd name="connsiteY1" fmla="*/ 407071 h 1629782"/>
              <a:gd name="connsiteX2" fmla="*/ 1410423 w 1411000"/>
              <a:gd name="connsiteY2" fmla="*/ 1221421 h 1629782"/>
              <a:gd name="connsiteX3" fmla="*/ 705068 w 1411000"/>
              <a:gd name="connsiteY3" fmla="*/ 1629782 h 1629782"/>
              <a:gd name="connsiteX4" fmla="*/ 0 w 1411000"/>
              <a:gd name="connsiteY4" fmla="*/ 1222711 h 1629782"/>
              <a:gd name="connsiteX5" fmla="*/ 287 w 1411000"/>
              <a:gd name="connsiteY5" fmla="*/ 407278 h 1629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2">
                <a:moveTo>
                  <a:pt x="705933" y="0"/>
                </a:moveTo>
                <a:lnTo>
                  <a:pt x="1411000" y="407071"/>
                </a:lnTo>
                <a:lnTo>
                  <a:pt x="1410423" y="1221421"/>
                </a:lnTo>
                <a:lnTo>
                  <a:pt x="705068" y="1629782"/>
                </a:lnTo>
                <a:lnTo>
                  <a:pt x="0" y="1222711"/>
                </a:lnTo>
                <a:lnTo>
                  <a:pt x="287" y="40727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2321997" y="4054084"/>
            <a:ext cx="1411000" cy="1629781"/>
          </a:xfrm>
          <a:custGeom>
            <a:avLst/>
            <a:gdLst>
              <a:gd name="connsiteX0" fmla="*/ 705933 w 1411000"/>
              <a:gd name="connsiteY0" fmla="*/ 0 h 1629781"/>
              <a:gd name="connsiteX1" fmla="*/ 1411000 w 1411000"/>
              <a:gd name="connsiteY1" fmla="*/ 407070 h 1629781"/>
              <a:gd name="connsiteX2" fmla="*/ 1410423 w 1411000"/>
              <a:gd name="connsiteY2" fmla="*/ 1221420 h 1629781"/>
              <a:gd name="connsiteX3" fmla="*/ 705068 w 1411000"/>
              <a:gd name="connsiteY3" fmla="*/ 1629781 h 1629781"/>
              <a:gd name="connsiteX4" fmla="*/ 0 w 1411000"/>
              <a:gd name="connsiteY4" fmla="*/ 1222710 h 1629781"/>
              <a:gd name="connsiteX5" fmla="*/ 287 w 1411000"/>
              <a:gd name="connsiteY5" fmla="*/ 407277 h 162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1">
                <a:moveTo>
                  <a:pt x="705933" y="0"/>
                </a:moveTo>
                <a:lnTo>
                  <a:pt x="1411000" y="407070"/>
                </a:lnTo>
                <a:lnTo>
                  <a:pt x="1410423" y="1221420"/>
                </a:lnTo>
                <a:lnTo>
                  <a:pt x="705068" y="1629781"/>
                </a:lnTo>
                <a:lnTo>
                  <a:pt x="0" y="1222710"/>
                </a:lnTo>
                <a:lnTo>
                  <a:pt x="287" y="40727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a:off x="2321310" y="2267664"/>
            <a:ext cx="1411001" cy="1629783"/>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矩形 11"/>
          <p:cNvSpPr/>
          <p:nvPr/>
        </p:nvSpPr>
        <p:spPr>
          <a:xfrm>
            <a:off x="3972174" y="1712489"/>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3" name="矩形 12"/>
          <p:cNvSpPr/>
          <p:nvPr/>
        </p:nvSpPr>
        <p:spPr>
          <a:xfrm>
            <a:off x="3972174" y="5284932"/>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2427329" y="260550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5517019" y="260550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2427329" y="4345526"/>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5517019" y="4345526"/>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grpSp>
        <p:nvGrpSpPr>
          <p:cNvPr id="24" name="群組 23"/>
          <p:cNvGrpSpPr/>
          <p:nvPr/>
        </p:nvGrpSpPr>
        <p:grpSpPr>
          <a:xfrm>
            <a:off x="4205760" y="3342272"/>
            <a:ext cx="888890" cy="1058744"/>
            <a:chOff x="4311490" y="5480067"/>
            <a:chExt cx="475492" cy="566351"/>
          </a:xfrm>
          <a:solidFill>
            <a:schemeClr val="bg1">
              <a:lumMod val="65000"/>
            </a:schemeClr>
          </a:solidFill>
        </p:grpSpPr>
        <p:sp>
          <p:nvSpPr>
            <p:cNvPr id="25" name="手繪多邊形 24"/>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8572424"/>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形箭號 7"/>
          <p:cNvSpPr/>
          <p:nvPr/>
        </p:nvSpPr>
        <p:spPr>
          <a:xfrm>
            <a:off x="389433" y="2461085"/>
            <a:ext cx="2160276" cy="360046"/>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cxnSp>
        <p:nvCxnSpPr>
          <p:cNvPr id="9" name="直線接點 8"/>
          <p:cNvCxnSpPr/>
          <p:nvPr/>
        </p:nvCxnSpPr>
        <p:spPr>
          <a:xfrm>
            <a:off x="1469571" y="2636891"/>
            <a:ext cx="0" cy="900115"/>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矩形 9"/>
          <p:cNvSpPr/>
          <p:nvPr/>
        </p:nvSpPr>
        <p:spPr>
          <a:xfrm>
            <a:off x="530385" y="4968921"/>
            <a:ext cx="1861805"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rgbClr val="7F7F7F"/>
                </a:solidFill>
              </a:rPr>
              <a:t>Suppose I'm different from the world, then just let me be </a:t>
            </a:r>
            <a:r>
              <a:rPr lang="en-US" altLang="zh-TW" sz="1200" dirty="0" smtClean="0">
                <a:solidFill>
                  <a:srgbClr val="7F7F7F"/>
                </a:solidFill>
              </a:rPr>
              <a:t>different.</a:t>
            </a:r>
            <a:endParaRPr lang="en-US" altLang="zh-TW" sz="1200" dirty="0">
              <a:solidFill>
                <a:srgbClr val="7F7F7F"/>
              </a:solidFill>
            </a:endParaRPr>
          </a:p>
        </p:txBody>
      </p:sp>
      <p:sp>
        <p:nvSpPr>
          <p:cNvPr id="11" name="文字方塊 9"/>
          <p:cNvSpPr txBox="1"/>
          <p:nvPr/>
        </p:nvSpPr>
        <p:spPr>
          <a:xfrm>
            <a:off x="659467" y="1961207"/>
            <a:ext cx="1620208" cy="476501"/>
          </a:xfrm>
          <a:prstGeom prst="rect">
            <a:avLst/>
          </a:prstGeom>
          <a:noFill/>
        </p:spPr>
        <p:txBody>
          <a:bodyPr wrap="square" rtlCol="0" anchor="ctr">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pPr>
            <a:r>
              <a:rPr lang="en-US" altLang="zh-TW" sz="3200" dirty="0" smtClean="0">
                <a:solidFill>
                  <a:schemeClr val="accent2"/>
                </a:solidFill>
              </a:rPr>
              <a:t>2014</a:t>
            </a:r>
            <a:endParaRPr lang="zh-TW" altLang="en-US" sz="3200" dirty="0">
              <a:solidFill>
                <a:schemeClr val="accent2"/>
              </a:solidFill>
            </a:endParaRPr>
          </a:p>
        </p:txBody>
      </p:sp>
      <p:sp>
        <p:nvSpPr>
          <p:cNvPr id="12" name="＞形箭號 11"/>
          <p:cNvSpPr/>
          <p:nvPr/>
        </p:nvSpPr>
        <p:spPr>
          <a:xfrm>
            <a:off x="2457719" y="2461085"/>
            <a:ext cx="2160276" cy="360046"/>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cxnSp>
        <p:nvCxnSpPr>
          <p:cNvPr id="13" name="直線接點 12"/>
          <p:cNvCxnSpPr/>
          <p:nvPr/>
        </p:nvCxnSpPr>
        <p:spPr>
          <a:xfrm>
            <a:off x="3537857" y="2636891"/>
            <a:ext cx="0" cy="900115"/>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矩形 13"/>
          <p:cNvSpPr/>
          <p:nvPr/>
        </p:nvSpPr>
        <p:spPr>
          <a:xfrm>
            <a:off x="2615651" y="4968921"/>
            <a:ext cx="1861805"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rgbClr val="7F7F7F"/>
                </a:solidFill>
              </a:rPr>
              <a:t>Suppose I'm different from the world, then just let me be </a:t>
            </a:r>
            <a:r>
              <a:rPr lang="en-US" altLang="zh-TW" sz="1200" dirty="0" smtClean="0">
                <a:solidFill>
                  <a:srgbClr val="7F7F7F"/>
                </a:solidFill>
              </a:rPr>
              <a:t>different.</a:t>
            </a:r>
            <a:endParaRPr lang="en-US" altLang="zh-TW" sz="1200" dirty="0">
              <a:solidFill>
                <a:srgbClr val="7F7F7F"/>
              </a:solidFill>
            </a:endParaRPr>
          </a:p>
        </p:txBody>
      </p:sp>
      <p:sp>
        <p:nvSpPr>
          <p:cNvPr id="15" name="文字方塊 14"/>
          <p:cNvSpPr txBox="1"/>
          <p:nvPr/>
        </p:nvSpPr>
        <p:spPr>
          <a:xfrm>
            <a:off x="2727753" y="1961207"/>
            <a:ext cx="1620208" cy="476501"/>
          </a:xfrm>
          <a:prstGeom prst="rect">
            <a:avLst/>
          </a:prstGeom>
          <a:noFill/>
        </p:spPr>
        <p:txBody>
          <a:bodyPr wrap="square" rtlCol="0" anchor="ctr">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pPr>
            <a:r>
              <a:rPr lang="en-US" altLang="zh-TW" sz="3200" dirty="0" smtClean="0">
                <a:solidFill>
                  <a:schemeClr val="accent3"/>
                </a:solidFill>
              </a:rPr>
              <a:t>2016</a:t>
            </a:r>
            <a:endParaRPr lang="zh-TW" altLang="en-US" sz="3200" dirty="0">
              <a:solidFill>
                <a:schemeClr val="accent3"/>
              </a:solidFill>
            </a:endParaRPr>
          </a:p>
        </p:txBody>
      </p:sp>
      <p:sp>
        <p:nvSpPr>
          <p:cNvPr id="16" name="＞形箭號 15"/>
          <p:cNvSpPr/>
          <p:nvPr/>
        </p:nvSpPr>
        <p:spPr>
          <a:xfrm>
            <a:off x="4526005" y="2461085"/>
            <a:ext cx="2160276" cy="360046"/>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cxnSp>
        <p:nvCxnSpPr>
          <p:cNvPr id="17" name="直線接點 16"/>
          <p:cNvCxnSpPr/>
          <p:nvPr/>
        </p:nvCxnSpPr>
        <p:spPr>
          <a:xfrm>
            <a:off x="5606143" y="2636891"/>
            <a:ext cx="0" cy="900115"/>
          </a:xfrm>
          <a:prstGeom prst="line">
            <a:avLst/>
          </a:prstGeom>
          <a:ln w="25400">
            <a:solidFill>
              <a:schemeClr val="accent4"/>
            </a:solidFill>
          </a:ln>
        </p:spPr>
        <p:style>
          <a:lnRef idx="1">
            <a:schemeClr val="accent1"/>
          </a:lnRef>
          <a:fillRef idx="0">
            <a:schemeClr val="accent1"/>
          </a:fillRef>
          <a:effectRef idx="0">
            <a:schemeClr val="accent1"/>
          </a:effectRef>
          <a:fontRef idx="minor">
            <a:schemeClr val="tx1"/>
          </a:fontRef>
        </p:style>
      </p:cxnSp>
      <p:sp>
        <p:nvSpPr>
          <p:cNvPr id="18" name="矩形 17"/>
          <p:cNvSpPr/>
          <p:nvPr/>
        </p:nvSpPr>
        <p:spPr>
          <a:xfrm>
            <a:off x="4700917" y="4968921"/>
            <a:ext cx="1861805"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rgbClr val="7F7F7F"/>
                </a:solidFill>
              </a:rPr>
              <a:t>Suppose I'm different from the world, then just let me be </a:t>
            </a:r>
            <a:r>
              <a:rPr lang="en-US" altLang="zh-TW" sz="1200" dirty="0" smtClean="0">
                <a:solidFill>
                  <a:srgbClr val="7F7F7F"/>
                </a:solidFill>
              </a:rPr>
              <a:t>different.</a:t>
            </a:r>
            <a:endParaRPr lang="en-US" altLang="zh-TW" sz="1200" dirty="0">
              <a:solidFill>
                <a:srgbClr val="7F7F7F"/>
              </a:solidFill>
            </a:endParaRPr>
          </a:p>
        </p:txBody>
      </p:sp>
      <p:sp>
        <p:nvSpPr>
          <p:cNvPr id="19" name="文字方塊 19"/>
          <p:cNvSpPr txBox="1"/>
          <p:nvPr/>
        </p:nvSpPr>
        <p:spPr>
          <a:xfrm>
            <a:off x="4796039" y="1961207"/>
            <a:ext cx="1620208" cy="476501"/>
          </a:xfrm>
          <a:prstGeom prst="rect">
            <a:avLst/>
          </a:prstGeom>
          <a:noFill/>
        </p:spPr>
        <p:txBody>
          <a:bodyPr wrap="square" rtlCol="0" anchor="ctr">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pPr>
            <a:r>
              <a:rPr lang="en-US" altLang="zh-TW" sz="3200" dirty="0" smtClean="0">
                <a:solidFill>
                  <a:schemeClr val="accent4"/>
                </a:solidFill>
              </a:rPr>
              <a:t>2016</a:t>
            </a:r>
            <a:endParaRPr lang="zh-TW" altLang="en-US" sz="3200" dirty="0">
              <a:solidFill>
                <a:schemeClr val="accent4"/>
              </a:solidFill>
            </a:endParaRPr>
          </a:p>
        </p:txBody>
      </p:sp>
      <p:sp>
        <p:nvSpPr>
          <p:cNvPr id="20" name="＞形箭號 19"/>
          <p:cNvSpPr/>
          <p:nvPr/>
        </p:nvSpPr>
        <p:spPr>
          <a:xfrm>
            <a:off x="6594291" y="2461085"/>
            <a:ext cx="2160276" cy="360046"/>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cxnSp>
        <p:nvCxnSpPr>
          <p:cNvPr id="21" name="直線接點 20"/>
          <p:cNvCxnSpPr/>
          <p:nvPr/>
        </p:nvCxnSpPr>
        <p:spPr>
          <a:xfrm>
            <a:off x="7674429" y="2636891"/>
            <a:ext cx="0" cy="900115"/>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6786183" y="4968921"/>
            <a:ext cx="1861805"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solidFill>
                  <a:srgbClr val="7F7F7F"/>
                </a:solidFill>
              </a:rPr>
              <a:t>Suppose I'm different from the world, then just let me be </a:t>
            </a:r>
            <a:r>
              <a:rPr lang="en-US" altLang="zh-TW" sz="1200" dirty="0" smtClean="0">
                <a:solidFill>
                  <a:srgbClr val="7F7F7F"/>
                </a:solidFill>
              </a:rPr>
              <a:t>different.</a:t>
            </a:r>
            <a:endParaRPr lang="en-US" altLang="zh-TW" sz="1200" dirty="0">
              <a:solidFill>
                <a:srgbClr val="7F7F7F"/>
              </a:solidFill>
            </a:endParaRPr>
          </a:p>
        </p:txBody>
      </p:sp>
      <p:sp>
        <p:nvSpPr>
          <p:cNvPr id="23" name="文字方塊 24"/>
          <p:cNvSpPr txBox="1"/>
          <p:nvPr/>
        </p:nvSpPr>
        <p:spPr>
          <a:xfrm>
            <a:off x="6864325" y="1961207"/>
            <a:ext cx="1620208" cy="476501"/>
          </a:xfrm>
          <a:prstGeom prst="rect">
            <a:avLst/>
          </a:prstGeom>
          <a:noFill/>
        </p:spPr>
        <p:txBody>
          <a:bodyPr wrap="square" rtlCol="0" anchor="ctr">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pPr>
            <a:r>
              <a:rPr lang="en-US" altLang="zh-TW" sz="3200" dirty="0" smtClean="0">
                <a:solidFill>
                  <a:schemeClr val="accent5"/>
                </a:solidFill>
              </a:rPr>
              <a:t>2017</a:t>
            </a:r>
            <a:endParaRPr lang="zh-TW" altLang="en-US" sz="3200" dirty="0">
              <a:solidFill>
                <a:schemeClr val="accent5"/>
              </a:solidFill>
            </a:endParaRPr>
          </a:p>
        </p:txBody>
      </p:sp>
      <p:sp>
        <p:nvSpPr>
          <p:cNvPr id="24" name="六邊形 23"/>
          <p:cNvSpPr/>
          <p:nvPr/>
        </p:nvSpPr>
        <p:spPr>
          <a:xfrm>
            <a:off x="653142" y="3524935"/>
            <a:ext cx="1632858" cy="1327670"/>
          </a:xfrm>
          <a:prstGeom prst="hexagon">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六邊形 24"/>
          <p:cNvSpPr/>
          <p:nvPr/>
        </p:nvSpPr>
        <p:spPr>
          <a:xfrm>
            <a:off x="2721427" y="3524935"/>
            <a:ext cx="1632858" cy="1327670"/>
          </a:xfrm>
          <a:prstGeom prst="hexagon">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六邊形 25"/>
          <p:cNvSpPr/>
          <p:nvPr/>
        </p:nvSpPr>
        <p:spPr>
          <a:xfrm>
            <a:off x="4778826" y="3524935"/>
            <a:ext cx="1632858" cy="1327670"/>
          </a:xfrm>
          <a:prstGeom prst="hexagon">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六邊形 26"/>
          <p:cNvSpPr/>
          <p:nvPr/>
        </p:nvSpPr>
        <p:spPr>
          <a:xfrm>
            <a:off x="6847111" y="3524935"/>
            <a:ext cx="1632858" cy="1327670"/>
          </a:xfrm>
          <a:prstGeom prst="hexagon">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5"/>
          <p:cNvSpPr>
            <a:spLocks noEditPoints="1"/>
          </p:cNvSpPr>
          <p:nvPr/>
        </p:nvSpPr>
        <p:spPr bwMode="auto">
          <a:xfrm>
            <a:off x="3297158" y="3803498"/>
            <a:ext cx="481395" cy="811628"/>
          </a:xfrm>
          <a:custGeom>
            <a:avLst/>
            <a:gdLst>
              <a:gd name="T0" fmla="*/ 373 w 428"/>
              <a:gd name="T1" fmla="*/ 0 h 756"/>
              <a:gd name="T2" fmla="*/ 55 w 428"/>
              <a:gd name="T3" fmla="*/ 0 h 756"/>
              <a:gd name="T4" fmla="*/ 0 w 428"/>
              <a:gd name="T5" fmla="*/ 55 h 756"/>
              <a:gd name="T6" fmla="*/ 0 w 428"/>
              <a:gd name="T7" fmla="*/ 701 h 756"/>
              <a:gd name="T8" fmla="*/ 55 w 428"/>
              <a:gd name="T9" fmla="*/ 756 h 756"/>
              <a:gd name="T10" fmla="*/ 373 w 428"/>
              <a:gd name="T11" fmla="*/ 756 h 756"/>
              <a:gd name="T12" fmla="*/ 428 w 428"/>
              <a:gd name="T13" fmla="*/ 701 h 756"/>
              <a:gd name="T14" fmla="*/ 428 w 428"/>
              <a:gd name="T15" fmla="*/ 55 h 756"/>
              <a:gd name="T16" fmla="*/ 373 w 428"/>
              <a:gd name="T17" fmla="*/ 0 h 756"/>
              <a:gd name="T18" fmla="*/ 136 w 428"/>
              <a:gd name="T19" fmla="*/ 33 h 756"/>
              <a:gd name="T20" fmla="*/ 293 w 428"/>
              <a:gd name="T21" fmla="*/ 33 h 756"/>
              <a:gd name="T22" fmla="*/ 300 w 428"/>
              <a:gd name="T23" fmla="*/ 46 h 756"/>
              <a:gd name="T24" fmla="*/ 293 w 428"/>
              <a:gd name="T25" fmla="*/ 60 h 756"/>
              <a:gd name="T26" fmla="*/ 136 w 428"/>
              <a:gd name="T27" fmla="*/ 60 h 756"/>
              <a:gd name="T28" fmla="*/ 128 w 428"/>
              <a:gd name="T29" fmla="*/ 46 h 756"/>
              <a:gd name="T30" fmla="*/ 136 w 428"/>
              <a:gd name="T31" fmla="*/ 33 h 756"/>
              <a:gd name="T32" fmla="*/ 214 w 428"/>
              <a:gd name="T33" fmla="*/ 702 h 756"/>
              <a:gd name="T34" fmla="*/ 179 w 428"/>
              <a:gd name="T35" fmla="*/ 666 h 756"/>
              <a:gd name="T36" fmla="*/ 214 w 428"/>
              <a:gd name="T37" fmla="*/ 631 h 756"/>
              <a:gd name="T38" fmla="*/ 249 w 428"/>
              <a:gd name="T39" fmla="*/ 666 h 756"/>
              <a:gd name="T40" fmla="*/ 214 w 428"/>
              <a:gd name="T41" fmla="*/ 702 h 756"/>
              <a:gd name="T42" fmla="*/ 387 w 428"/>
              <a:gd name="T43" fmla="*/ 581 h 756"/>
              <a:gd name="T44" fmla="*/ 41 w 428"/>
              <a:gd name="T45" fmla="*/ 581 h 756"/>
              <a:gd name="T46" fmla="*/ 41 w 428"/>
              <a:gd name="T47" fmla="*/ 93 h 756"/>
              <a:gd name="T48" fmla="*/ 387 w 428"/>
              <a:gd name="T49" fmla="*/ 93 h 756"/>
              <a:gd name="T50" fmla="*/ 387 w 428"/>
              <a:gd name="T51" fmla="*/ 58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8" h="756">
                <a:moveTo>
                  <a:pt x="373" y="0"/>
                </a:moveTo>
                <a:lnTo>
                  <a:pt x="55" y="0"/>
                </a:lnTo>
                <a:cubicBezTo>
                  <a:pt x="25" y="0"/>
                  <a:pt x="0" y="24"/>
                  <a:pt x="0" y="55"/>
                </a:cubicBezTo>
                <a:lnTo>
                  <a:pt x="0" y="701"/>
                </a:lnTo>
                <a:cubicBezTo>
                  <a:pt x="0" y="731"/>
                  <a:pt x="25" y="756"/>
                  <a:pt x="55" y="756"/>
                </a:cubicBezTo>
                <a:lnTo>
                  <a:pt x="373" y="756"/>
                </a:lnTo>
                <a:cubicBezTo>
                  <a:pt x="404" y="756"/>
                  <a:pt x="428" y="731"/>
                  <a:pt x="428" y="701"/>
                </a:cubicBezTo>
                <a:lnTo>
                  <a:pt x="428" y="55"/>
                </a:lnTo>
                <a:cubicBezTo>
                  <a:pt x="428" y="24"/>
                  <a:pt x="404" y="0"/>
                  <a:pt x="373" y="0"/>
                </a:cubicBezTo>
                <a:close/>
                <a:moveTo>
                  <a:pt x="136" y="33"/>
                </a:moveTo>
                <a:lnTo>
                  <a:pt x="293" y="33"/>
                </a:lnTo>
                <a:cubicBezTo>
                  <a:pt x="297" y="33"/>
                  <a:pt x="300" y="39"/>
                  <a:pt x="300" y="46"/>
                </a:cubicBezTo>
                <a:cubicBezTo>
                  <a:pt x="300" y="54"/>
                  <a:pt x="297" y="60"/>
                  <a:pt x="293" y="60"/>
                </a:cubicBezTo>
                <a:lnTo>
                  <a:pt x="136" y="60"/>
                </a:lnTo>
                <a:cubicBezTo>
                  <a:pt x="132" y="60"/>
                  <a:pt x="128" y="54"/>
                  <a:pt x="128" y="46"/>
                </a:cubicBezTo>
                <a:cubicBezTo>
                  <a:pt x="128" y="39"/>
                  <a:pt x="132" y="33"/>
                  <a:pt x="136" y="33"/>
                </a:cubicBezTo>
                <a:close/>
                <a:moveTo>
                  <a:pt x="214" y="702"/>
                </a:moveTo>
                <a:cubicBezTo>
                  <a:pt x="195" y="702"/>
                  <a:pt x="179" y="686"/>
                  <a:pt x="179" y="666"/>
                </a:cubicBezTo>
                <a:cubicBezTo>
                  <a:pt x="179" y="647"/>
                  <a:pt x="195" y="631"/>
                  <a:pt x="214" y="631"/>
                </a:cubicBezTo>
                <a:cubicBezTo>
                  <a:pt x="234" y="631"/>
                  <a:pt x="249" y="647"/>
                  <a:pt x="249" y="666"/>
                </a:cubicBezTo>
                <a:cubicBezTo>
                  <a:pt x="249" y="686"/>
                  <a:pt x="234" y="702"/>
                  <a:pt x="214" y="702"/>
                </a:cubicBezTo>
                <a:close/>
                <a:moveTo>
                  <a:pt x="387" y="581"/>
                </a:moveTo>
                <a:lnTo>
                  <a:pt x="41" y="581"/>
                </a:lnTo>
                <a:lnTo>
                  <a:pt x="41" y="93"/>
                </a:lnTo>
                <a:lnTo>
                  <a:pt x="387" y="93"/>
                </a:lnTo>
                <a:lnTo>
                  <a:pt x="387" y="581"/>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
          <p:cNvSpPr>
            <a:spLocks noEditPoints="1"/>
          </p:cNvSpPr>
          <p:nvPr/>
        </p:nvSpPr>
        <p:spPr bwMode="auto">
          <a:xfrm>
            <a:off x="7309893" y="3918881"/>
            <a:ext cx="729071" cy="591862"/>
          </a:xfrm>
          <a:custGeom>
            <a:avLst/>
            <a:gdLst>
              <a:gd name="T0" fmla="*/ 2225 w 2279"/>
              <a:gd name="T1" fmla="*/ 0 h 1839"/>
              <a:gd name="T2" fmla="*/ 54 w 2279"/>
              <a:gd name="T3" fmla="*/ 0 h 1839"/>
              <a:gd name="T4" fmla="*/ 0 w 2279"/>
              <a:gd name="T5" fmla="*/ 54 h 1839"/>
              <a:gd name="T6" fmla="*/ 0 w 2279"/>
              <a:gd name="T7" fmla="*/ 1552 h 1839"/>
              <a:gd name="T8" fmla="*/ 54 w 2279"/>
              <a:gd name="T9" fmla="*/ 1606 h 1839"/>
              <a:gd name="T10" fmla="*/ 870 w 2279"/>
              <a:gd name="T11" fmla="*/ 1606 h 1839"/>
              <a:gd name="T12" fmla="*/ 870 w 2279"/>
              <a:gd name="T13" fmla="*/ 1735 h 1839"/>
              <a:gd name="T14" fmla="*/ 871 w 2279"/>
              <a:gd name="T15" fmla="*/ 1740 h 1839"/>
              <a:gd name="T16" fmla="*/ 754 w 2279"/>
              <a:gd name="T17" fmla="*/ 1740 h 1839"/>
              <a:gd name="T18" fmla="*/ 704 w 2279"/>
              <a:gd name="T19" fmla="*/ 1790 h 1839"/>
              <a:gd name="T20" fmla="*/ 754 w 2279"/>
              <a:gd name="T21" fmla="*/ 1839 h 1839"/>
              <a:gd name="T22" fmla="*/ 1552 w 2279"/>
              <a:gd name="T23" fmla="*/ 1839 h 1839"/>
              <a:gd name="T24" fmla="*/ 1601 w 2279"/>
              <a:gd name="T25" fmla="*/ 1790 h 1839"/>
              <a:gd name="T26" fmla="*/ 1552 w 2279"/>
              <a:gd name="T27" fmla="*/ 1740 h 1839"/>
              <a:gd name="T28" fmla="*/ 1435 w 2279"/>
              <a:gd name="T29" fmla="*/ 1740 h 1839"/>
              <a:gd name="T30" fmla="*/ 1435 w 2279"/>
              <a:gd name="T31" fmla="*/ 1735 h 1839"/>
              <a:gd name="T32" fmla="*/ 1435 w 2279"/>
              <a:gd name="T33" fmla="*/ 1606 h 1839"/>
              <a:gd name="T34" fmla="*/ 2225 w 2279"/>
              <a:gd name="T35" fmla="*/ 1606 h 1839"/>
              <a:gd name="T36" fmla="*/ 2279 w 2279"/>
              <a:gd name="T37" fmla="*/ 1552 h 1839"/>
              <a:gd name="T38" fmla="*/ 2279 w 2279"/>
              <a:gd name="T39" fmla="*/ 54 h 1839"/>
              <a:gd name="T40" fmla="*/ 2225 w 2279"/>
              <a:gd name="T41" fmla="*/ 0 h 1839"/>
              <a:gd name="T42" fmla="*/ 2126 w 2279"/>
              <a:gd name="T43" fmla="*/ 1317 h 1839"/>
              <a:gd name="T44" fmla="*/ 2072 w 2279"/>
              <a:gd name="T45" fmla="*/ 1371 h 1839"/>
              <a:gd name="T46" fmla="*/ 206 w 2279"/>
              <a:gd name="T47" fmla="*/ 1371 h 1839"/>
              <a:gd name="T48" fmla="*/ 152 w 2279"/>
              <a:gd name="T49" fmla="*/ 1317 h 1839"/>
              <a:gd name="T50" fmla="*/ 152 w 2279"/>
              <a:gd name="T51" fmla="*/ 181 h 1839"/>
              <a:gd name="T52" fmla="*/ 206 w 2279"/>
              <a:gd name="T53" fmla="*/ 127 h 1839"/>
              <a:gd name="T54" fmla="*/ 2072 w 2279"/>
              <a:gd name="T55" fmla="*/ 127 h 1839"/>
              <a:gd name="T56" fmla="*/ 2126 w 2279"/>
              <a:gd name="T57" fmla="*/ 181 h 1839"/>
              <a:gd name="T58" fmla="*/ 2126 w 2279"/>
              <a:gd name="T59" fmla="*/ 1317 h 1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79" h="1839">
                <a:moveTo>
                  <a:pt x="2225" y="0"/>
                </a:moveTo>
                <a:lnTo>
                  <a:pt x="54" y="0"/>
                </a:lnTo>
                <a:cubicBezTo>
                  <a:pt x="24" y="0"/>
                  <a:pt x="0" y="24"/>
                  <a:pt x="0" y="54"/>
                </a:cubicBezTo>
                <a:lnTo>
                  <a:pt x="0" y="1552"/>
                </a:lnTo>
                <a:cubicBezTo>
                  <a:pt x="0" y="1582"/>
                  <a:pt x="24" y="1606"/>
                  <a:pt x="54" y="1606"/>
                </a:cubicBezTo>
                <a:lnTo>
                  <a:pt x="870" y="1606"/>
                </a:lnTo>
                <a:lnTo>
                  <a:pt x="870" y="1735"/>
                </a:lnTo>
                <a:cubicBezTo>
                  <a:pt x="870" y="1737"/>
                  <a:pt x="870" y="1738"/>
                  <a:pt x="871" y="1740"/>
                </a:cubicBezTo>
                <a:lnTo>
                  <a:pt x="754" y="1740"/>
                </a:lnTo>
                <a:cubicBezTo>
                  <a:pt x="726" y="1740"/>
                  <a:pt x="704" y="1762"/>
                  <a:pt x="704" y="1790"/>
                </a:cubicBezTo>
                <a:cubicBezTo>
                  <a:pt x="704" y="1817"/>
                  <a:pt x="726" y="1839"/>
                  <a:pt x="754" y="1839"/>
                </a:cubicBezTo>
                <a:lnTo>
                  <a:pt x="1552" y="1839"/>
                </a:lnTo>
                <a:cubicBezTo>
                  <a:pt x="1579" y="1839"/>
                  <a:pt x="1601" y="1817"/>
                  <a:pt x="1601" y="1790"/>
                </a:cubicBezTo>
                <a:cubicBezTo>
                  <a:pt x="1601" y="1762"/>
                  <a:pt x="1579" y="1740"/>
                  <a:pt x="1552" y="1740"/>
                </a:cubicBezTo>
                <a:lnTo>
                  <a:pt x="1435" y="1740"/>
                </a:lnTo>
                <a:cubicBezTo>
                  <a:pt x="1435" y="1739"/>
                  <a:pt x="1435" y="1737"/>
                  <a:pt x="1435" y="1735"/>
                </a:cubicBezTo>
                <a:lnTo>
                  <a:pt x="1435" y="1606"/>
                </a:lnTo>
                <a:lnTo>
                  <a:pt x="2225" y="1606"/>
                </a:lnTo>
                <a:cubicBezTo>
                  <a:pt x="2254" y="1606"/>
                  <a:pt x="2279" y="1582"/>
                  <a:pt x="2279" y="1552"/>
                </a:cubicBezTo>
                <a:lnTo>
                  <a:pt x="2279" y="54"/>
                </a:lnTo>
                <a:cubicBezTo>
                  <a:pt x="2278" y="24"/>
                  <a:pt x="2254" y="0"/>
                  <a:pt x="2225" y="0"/>
                </a:cubicBezTo>
                <a:close/>
                <a:moveTo>
                  <a:pt x="2126" y="1317"/>
                </a:moveTo>
                <a:cubicBezTo>
                  <a:pt x="2126" y="1347"/>
                  <a:pt x="2102" y="1371"/>
                  <a:pt x="2072" y="1371"/>
                </a:cubicBezTo>
                <a:lnTo>
                  <a:pt x="206" y="1371"/>
                </a:lnTo>
                <a:cubicBezTo>
                  <a:pt x="177" y="1371"/>
                  <a:pt x="152" y="1347"/>
                  <a:pt x="152" y="1317"/>
                </a:cubicBezTo>
                <a:lnTo>
                  <a:pt x="152" y="181"/>
                </a:lnTo>
                <a:cubicBezTo>
                  <a:pt x="152" y="152"/>
                  <a:pt x="177" y="127"/>
                  <a:pt x="206" y="127"/>
                </a:cubicBezTo>
                <a:lnTo>
                  <a:pt x="2072" y="127"/>
                </a:lnTo>
                <a:cubicBezTo>
                  <a:pt x="2102" y="127"/>
                  <a:pt x="2126" y="152"/>
                  <a:pt x="2126" y="181"/>
                </a:cubicBezTo>
                <a:lnTo>
                  <a:pt x="2126" y="1317"/>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0" name="群組 29"/>
          <p:cNvGrpSpPr/>
          <p:nvPr/>
        </p:nvGrpSpPr>
        <p:grpSpPr>
          <a:xfrm>
            <a:off x="1117245" y="3835364"/>
            <a:ext cx="704652" cy="729070"/>
            <a:chOff x="5549900" y="1944688"/>
            <a:chExt cx="962025" cy="995362"/>
          </a:xfrm>
          <a:solidFill>
            <a:schemeClr val="accent2"/>
          </a:solidFill>
        </p:grpSpPr>
        <p:sp>
          <p:nvSpPr>
            <p:cNvPr id="32" name="Freeform 13"/>
            <p:cNvSpPr>
              <a:spLocks/>
            </p:cNvSpPr>
            <p:nvPr/>
          </p:nvSpPr>
          <p:spPr bwMode="auto">
            <a:xfrm>
              <a:off x="5916613" y="2212975"/>
              <a:ext cx="222250" cy="217487"/>
            </a:xfrm>
            <a:custGeom>
              <a:avLst/>
              <a:gdLst>
                <a:gd name="T0" fmla="*/ 271 w 362"/>
                <a:gd name="T1" fmla="*/ 151 h 347"/>
                <a:gd name="T2" fmla="*/ 356 w 362"/>
                <a:gd name="T3" fmla="*/ 35 h 347"/>
                <a:gd name="T4" fmla="*/ 305 w 362"/>
                <a:gd name="T5" fmla="*/ 4 h 347"/>
                <a:gd name="T6" fmla="*/ 294 w 362"/>
                <a:gd name="T7" fmla="*/ 2 h 347"/>
                <a:gd name="T8" fmla="*/ 245 w 362"/>
                <a:gd name="T9" fmla="*/ 11 h 347"/>
                <a:gd name="T10" fmla="*/ 202 w 362"/>
                <a:gd name="T11" fmla="*/ 28 h 347"/>
                <a:gd name="T12" fmla="*/ 198 w 362"/>
                <a:gd name="T13" fmla="*/ 28 h 347"/>
                <a:gd name="T14" fmla="*/ 196 w 362"/>
                <a:gd name="T15" fmla="*/ 25 h 347"/>
                <a:gd name="T16" fmla="*/ 123 w 362"/>
                <a:gd name="T17" fmla="*/ 0 h 347"/>
                <a:gd name="T18" fmla="*/ 91 w 362"/>
                <a:gd name="T19" fmla="*/ 4 h 347"/>
                <a:gd name="T20" fmla="*/ 90 w 362"/>
                <a:gd name="T21" fmla="*/ 4 h 347"/>
                <a:gd name="T22" fmla="*/ 22 w 362"/>
                <a:gd name="T23" fmla="*/ 62 h 347"/>
                <a:gd name="T24" fmla="*/ 6 w 362"/>
                <a:gd name="T25" fmla="*/ 186 h 347"/>
                <a:gd name="T26" fmla="*/ 136 w 362"/>
                <a:gd name="T27" fmla="*/ 339 h 347"/>
                <a:gd name="T28" fmla="*/ 191 w 362"/>
                <a:gd name="T29" fmla="*/ 303 h 347"/>
                <a:gd name="T30" fmla="*/ 198 w 362"/>
                <a:gd name="T31" fmla="*/ 294 h 347"/>
                <a:gd name="T32" fmla="*/ 204 w 362"/>
                <a:gd name="T33" fmla="*/ 303 h 347"/>
                <a:gd name="T34" fmla="*/ 259 w 362"/>
                <a:gd name="T35" fmla="*/ 338 h 347"/>
                <a:gd name="T36" fmla="*/ 362 w 362"/>
                <a:gd name="T37" fmla="*/ 269 h 347"/>
                <a:gd name="T38" fmla="*/ 271 w 362"/>
                <a:gd name="T39" fmla="*/ 15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2" h="347">
                  <a:moveTo>
                    <a:pt x="271" y="151"/>
                  </a:moveTo>
                  <a:cubicBezTo>
                    <a:pt x="271" y="98"/>
                    <a:pt x="306" y="51"/>
                    <a:pt x="356" y="35"/>
                  </a:cubicBezTo>
                  <a:cubicBezTo>
                    <a:pt x="342" y="17"/>
                    <a:pt x="324" y="7"/>
                    <a:pt x="305" y="4"/>
                  </a:cubicBezTo>
                  <a:cubicBezTo>
                    <a:pt x="301" y="3"/>
                    <a:pt x="298" y="2"/>
                    <a:pt x="294" y="2"/>
                  </a:cubicBezTo>
                  <a:cubicBezTo>
                    <a:pt x="281" y="2"/>
                    <a:pt x="262" y="4"/>
                    <a:pt x="245" y="11"/>
                  </a:cubicBezTo>
                  <a:cubicBezTo>
                    <a:pt x="228" y="17"/>
                    <a:pt x="215" y="28"/>
                    <a:pt x="202" y="28"/>
                  </a:cubicBezTo>
                  <a:lnTo>
                    <a:pt x="198" y="28"/>
                  </a:lnTo>
                  <a:lnTo>
                    <a:pt x="196" y="25"/>
                  </a:lnTo>
                  <a:cubicBezTo>
                    <a:pt x="175" y="5"/>
                    <a:pt x="145" y="0"/>
                    <a:pt x="123" y="0"/>
                  </a:cubicBezTo>
                  <a:cubicBezTo>
                    <a:pt x="106" y="0"/>
                    <a:pt x="93" y="3"/>
                    <a:pt x="91" y="4"/>
                  </a:cubicBezTo>
                  <a:lnTo>
                    <a:pt x="90" y="4"/>
                  </a:lnTo>
                  <a:cubicBezTo>
                    <a:pt x="62" y="8"/>
                    <a:pt x="38" y="29"/>
                    <a:pt x="22" y="62"/>
                  </a:cubicBezTo>
                  <a:cubicBezTo>
                    <a:pt x="5" y="97"/>
                    <a:pt x="0" y="141"/>
                    <a:pt x="6" y="186"/>
                  </a:cubicBezTo>
                  <a:cubicBezTo>
                    <a:pt x="19" y="277"/>
                    <a:pt x="77" y="347"/>
                    <a:pt x="136" y="339"/>
                  </a:cubicBezTo>
                  <a:cubicBezTo>
                    <a:pt x="157" y="336"/>
                    <a:pt x="176" y="324"/>
                    <a:pt x="191" y="303"/>
                  </a:cubicBezTo>
                  <a:lnTo>
                    <a:pt x="198" y="294"/>
                  </a:lnTo>
                  <a:lnTo>
                    <a:pt x="204" y="303"/>
                  </a:lnTo>
                  <a:cubicBezTo>
                    <a:pt x="219" y="323"/>
                    <a:pt x="238" y="335"/>
                    <a:pt x="259" y="338"/>
                  </a:cubicBezTo>
                  <a:cubicBezTo>
                    <a:pt x="296" y="343"/>
                    <a:pt x="336" y="316"/>
                    <a:pt x="362" y="269"/>
                  </a:cubicBezTo>
                  <a:cubicBezTo>
                    <a:pt x="308" y="255"/>
                    <a:pt x="271" y="207"/>
                    <a:pt x="271" y="15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14"/>
            <p:cNvSpPr>
              <a:spLocks/>
            </p:cNvSpPr>
            <p:nvPr/>
          </p:nvSpPr>
          <p:spPr bwMode="auto">
            <a:xfrm>
              <a:off x="6045200" y="2143125"/>
              <a:ext cx="63500" cy="63500"/>
            </a:xfrm>
            <a:custGeom>
              <a:avLst/>
              <a:gdLst>
                <a:gd name="T0" fmla="*/ 102 w 102"/>
                <a:gd name="T1" fmla="*/ 0 h 103"/>
                <a:gd name="T2" fmla="*/ 33 w 102"/>
                <a:gd name="T3" fmla="*/ 34 h 103"/>
                <a:gd name="T4" fmla="*/ 0 w 102"/>
                <a:gd name="T5" fmla="*/ 103 h 103"/>
                <a:gd name="T6" fmla="*/ 69 w 102"/>
                <a:gd name="T7" fmla="*/ 70 h 103"/>
                <a:gd name="T8" fmla="*/ 102 w 102"/>
                <a:gd name="T9" fmla="*/ 0 h 103"/>
              </a:gdLst>
              <a:ahLst/>
              <a:cxnLst>
                <a:cxn ang="0">
                  <a:pos x="T0" y="T1"/>
                </a:cxn>
                <a:cxn ang="0">
                  <a:pos x="T2" y="T3"/>
                </a:cxn>
                <a:cxn ang="0">
                  <a:pos x="T4" y="T5"/>
                </a:cxn>
                <a:cxn ang="0">
                  <a:pos x="T6" y="T7"/>
                </a:cxn>
                <a:cxn ang="0">
                  <a:pos x="T8" y="T9"/>
                </a:cxn>
              </a:cxnLst>
              <a:rect l="0" t="0" r="r" b="b"/>
              <a:pathLst>
                <a:path w="102" h="103">
                  <a:moveTo>
                    <a:pt x="102" y="0"/>
                  </a:moveTo>
                  <a:cubicBezTo>
                    <a:pt x="86" y="3"/>
                    <a:pt x="55" y="11"/>
                    <a:pt x="33" y="34"/>
                  </a:cubicBezTo>
                  <a:cubicBezTo>
                    <a:pt x="11" y="56"/>
                    <a:pt x="3" y="87"/>
                    <a:pt x="0" y="103"/>
                  </a:cubicBezTo>
                  <a:cubicBezTo>
                    <a:pt x="16" y="100"/>
                    <a:pt x="47" y="92"/>
                    <a:pt x="69" y="70"/>
                  </a:cubicBezTo>
                  <a:cubicBezTo>
                    <a:pt x="91" y="47"/>
                    <a:pt x="100" y="16"/>
                    <a:pt x="10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15"/>
            <p:cNvSpPr>
              <a:spLocks noEditPoints="1"/>
            </p:cNvSpPr>
            <p:nvPr/>
          </p:nvSpPr>
          <p:spPr bwMode="auto">
            <a:xfrm>
              <a:off x="5549900" y="1944688"/>
              <a:ext cx="962025" cy="995362"/>
            </a:xfrm>
            <a:custGeom>
              <a:avLst/>
              <a:gdLst>
                <a:gd name="T0" fmla="*/ 1468 w 1566"/>
                <a:gd name="T1" fmla="*/ 0 h 1590"/>
                <a:gd name="T2" fmla="*/ 98 w 1566"/>
                <a:gd name="T3" fmla="*/ 0 h 1590"/>
                <a:gd name="T4" fmla="*/ 0 w 1566"/>
                <a:gd name="T5" fmla="*/ 98 h 1590"/>
                <a:gd name="T6" fmla="*/ 0 w 1566"/>
                <a:gd name="T7" fmla="*/ 1130 h 1590"/>
                <a:gd name="T8" fmla="*/ 98 w 1566"/>
                <a:gd name="T9" fmla="*/ 1227 h 1590"/>
                <a:gd name="T10" fmla="*/ 485 w 1566"/>
                <a:gd name="T11" fmla="*/ 1227 h 1590"/>
                <a:gd name="T12" fmla="*/ 551 w 1566"/>
                <a:gd name="T13" fmla="*/ 1397 h 1590"/>
                <a:gd name="T14" fmla="*/ 485 w 1566"/>
                <a:gd name="T15" fmla="*/ 1422 h 1590"/>
                <a:gd name="T16" fmla="*/ 284 w 1566"/>
                <a:gd name="T17" fmla="*/ 1499 h 1590"/>
                <a:gd name="T18" fmla="*/ 284 w 1566"/>
                <a:gd name="T19" fmla="*/ 1590 h 1590"/>
                <a:gd name="T20" fmla="*/ 1281 w 1566"/>
                <a:gd name="T21" fmla="*/ 1590 h 1590"/>
                <a:gd name="T22" fmla="*/ 1281 w 1566"/>
                <a:gd name="T23" fmla="*/ 1471 h 1590"/>
                <a:gd name="T24" fmla="*/ 1276 w 1566"/>
                <a:gd name="T25" fmla="*/ 1467 h 1590"/>
                <a:gd name="T26" fmla="*/ 1072 w 1566"/>
                <a:gd name="T27" fmla="*/ 1422 h 1590"/>
                <a:gd name="T28" fmla="*/ 1033 w 1566"/>
                <a:gd name="T29" fmla="*/ 1406 h 1590"/>
                <a:gd name="T30" fmla="*/ 1100 w 1566"/>
                <a:gd name="T31" fmla="*/ 1227 h 1590"/>
                <a:gd name="T32" fmla="*/ 1468 w 1566"/>
                <a:gd name="T33" fmla="*/ 1227 h 1590"/>
                <a:gd name="T34" fmla="*/ 1566 w 1566"/>
                <a:gd name="T35" fmla="*/ 1130 h 1590"/>
                <a:gd name="T36" fmla="*/ 1566 w 1566"/>
                <a:gd name="T37" fmla="*/ 98 h 1590"/>
                <a:gd name="T38" fmla="*/ 1468 w 1566"/>
                <a:gd name="T39" fmla="*/ 0 h 1590"/>
                <a:gd name="T40" fmla="*/ 1008 w 1566"/>
                <a:gd name="T41" fmla="*/ 1419 h 1590"/>
                <a:gd name="T42" fmla="*/ 1072 w 1566"/>
                <a:gd name="T43" fmla="*/ 1450 h 1590"/>
                <a:gd name="T44" fmla="*/ 1253 w 1566"/>
                <a:gd name="T45" fmla="*/ 1486 h 1590"/>
                <a:gd name="T46" fmla="*/ 1253 w 1566"/>
                <a:gd name="T47" fmla="*/ 1562 h 1590"/>
                <a:gd name="T48" fmla="*/ 312 w 1566"/>
                <a:gd name="T49" fmla="*/ 1562 h 1590"/>
                <a:gd name="T50" fmla="*/ 312 w 1566"/>
                <a:gd name="T51" fmla="*/ 1500 h 1590"/>
                <a:gd name="T52" fmla="*/ 485 w 1566"/>
                <a:gd name="T53" fmla="*/ 1450 h 1590"/>
                <a:gd name="T54" fmla="*/ 576 w 1566"/>
                <a:gd name="T55" fmla="*/ 1409 h 1590"/>
                <a:gd name="T56" fmla="*/ 520 w 1566"/>
                <a:gd name="T57" fmla="*/ 1227 h 1590"/>
                <a:gd name="T58" fmla="*/ 1067 w 1566"/>
                <a:gd name="T59" fmla="*/ 1227 h 1590"/>
                <a:gd name="T60" fmla="*/ 1008 w 1566"/>
                <a:gd name="T61" fmla="*/ 1419 h 1590"/>
                <a:gd name="T62" fmla="*/ 737 w 1566"/>
                <a:gd name="T63" fmla="*/ 1125 h 1590"/>
                <a:gd name="T64" fmla="*/ 783 w 1566"/>
                <a:gd name="T65" fmla="*/ 1079 h 1590"/>
                <a:gd name="T66" fmla="*/ 829 w 1566"/>
                <a:gd name="T67" fmla="*/ 1125 h 1590"/>
                <a:gd name="T68" fmla="*/ 783 w 1566"/>
                <a:gd name="T69" fmla="*/ 1171 h 1590"/>
                <a:gd name="T70" fmla="*/ 737 w 1566"/>
                <a:gd name="T71" fmla="*/ 1125 h 1590"/>
                <a:gd name="T72" fmla="*/ 1482 w 1566"/>
                <a:gd name="T73" fmla="*/ 1020 h 1590"/>
                <a:gd name="T74" fmla="*/ 84 w 1566"/>
                <a:gd name="T75" fmla="*/ 1020 h 1590"/>
                <a:gd name="T76" fmla="*/ 84 w 1566"/>
                <a:gd name="T77" fmla="*/ 102 h 1590"/>
                <a:gd name="T78" fmla="*/ 1482 w 1566"/>
                <a:gd name="T79" fmla="*/ 102 h 1590"/>
                <a:gd name="T80" fmla="*/ 1482 w 1566"/>
                <a:gd name="T81" fmla="*/ 102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6" h="1590">
                  <a:moveTo>
                    <a:pt x="1468" y="0"/>
                  </a:moveTo>
                  <a:lnTo>
                    <a:pt x="98" y="0"/>
                  </a:lnTo>
                  <a:cubicBezTo>
                    <a:pt x="44" y="0"/>
                    <a:pt x="0" y="44"/>
                    <a:pt x="0" y="98"/>
                  </a:cubicBezTo>
                  <a:lnTo>
                    <a:pt x="0" y="1130"/>
                  </a:lnTo>
                  <a:cubicBezTo>
                    <a:pt x="0" y="1184"/>
                    <a:pt x="44" y="1227"/>
                    <a:pt x="98" y="1227"/>
                  </a:cubicBezTo>
                  <a:lnTo>
                    <a:pt x="485" y="1227"/>
                  </a:lnTo>
                  <a:cubicBezTo>
                    <a:pt x="513" y="1265"/>
                    <a:pt x="572" y="1354"/>
                    <a:pt x="551" y="1397"/>
                  </a:cubicBezTo>
                  <a:cubicBezTo>
                    <a:pt x="543" y="1414"/>
                    <a:pt x="521" y="1422"/>
                    <a:pt x="485" y="1422"/>
                  </a:cubicBezTo>
                  <a:cubicBezTo>
                    <a:pt x="290" y="1422"/>
                    <a:pt x="284" y="1491"/>
                    <a:pt x="284" y="1499"/>
                  </a:cubicBezTo>
                  <a:lnTo>
                    <a:pt x="284" y="1590"/>
                  </a:lnTo>
                  <a:lnTo>
                    <a:pt x="1281" y="1590"/>
                  </a:lnTo>
                  <a:lnTo>
                    <a:pt x="1281" y="1471"/>
                  </a:lnTo>
                  <a:lnTo>
                    <a:pt x="1276" y="1467"/>
                  </a:lnTo>
                  <a:cubicBezTo>
                    <a:pt x="1273" y="1465"/>
                    <a:pt x="1215" y="1422"/>
                    <a:pt x="1072" y="1422"/>
                  </a:cubicBezTo>
                  <a:cubicBezTo>
                    <a:pt x="1041" y="1422"/>
                    <a:pt x="1035" y="1410"/>
                    <a:pt x="1033" y="1406"/>
                  </a:cubicBezTo>
                  <a:cubicBezTo>
                    <a:pt x="1015" y="1371"/>
                    <a:pt x="1063" y="1281"/>
                    <a:pt x="1100" y="1227"/>
                  </a:cubicBezTo>
                  <a:lnTo>
                    <a:pt x="1468" y="1227"/>
                  </a:lnTo>
                  <a:cubicBezTo>
                    <a:pt x="1522" y="1227"/>
                    <a:pt x="1566" y="1184"/>
                    <a:pt x="1566" y="1130"/>
                  </a:cubicBezTo>
                  <a:lnTo>
                    <a:pt x="1566" y="98"/>
                  </a:lnTo>
                  <a:cubicBezTo>
                    <a:pt x="1566" y="44"/>
                    <a:pt x="1522" y="0"/>
                    <a:pt x="1468" y="0"/>
                  </a:cubicBezTo>
                  <a:close/>
                  <a:moveTo>
                    <a:pt x="1008" y="1419"/>
                  </a:moveTo>
                  <a:cubicBezTo>
                    <a:pt x="1018" y="1440"/>
                    <a:pt x="1040" y="1450"/>
                    <a:pt x="1072" y="1450"/>
                  </a:cubicBezTo>
                  <a:cubicBezTo>
                    <a:pt x="1181" y="1450"/>
                    <a:pt x="1237" y="1476"/>
                    <a:pt x="1253" y="1486"/>
                  </a:cubicBezTo>
                  <a:lnTo>
                    <a:pt x="1253" y="1562"/>
                  </a:lnTo>
                  <a:lnTo>
                    <a:pt x="312" y="1562"/>
                  </a:lnTo>
                  <a:lnTo>
                    <a:pt x="312" y="1500"/>
                  </a:lnTo>
                  <a:cubicBezTo>
                    <a:pt x="314" y="1486"/>
                    <a:pt x="347" y="1450"/>
                    <a:pt x="485" y="1450"/>
                  </a:cubicBezTo>
                  <a:cubicBezTo>
                    <a:pt x="532" y="1450"/>
                    <a:pt x="563" y="1436"/>
                    <a:pt x="576" y="1409"/>
                  </a:cubicBezTo>
                  <a:cubicBezTo>
                    <a:pt x="602" y="1355"/>
                    <a:pt x="549" y="1269"/>
                    <a:pt x="520" y="1227"/>
                  </a:cubicBezTo>
                  <a:lnTo>
                    <a:pt x="1067" y="1227"/>
                  </a:lnTo>
                  <a:cubicBezTo>
                    <a:pt x="1038" y="1272"/>
                    <a:pt x="982" y="1368"/>
                    <a:pt x="1008" y="1419"/>
                  </a:cubicBezTo>
                  <a:close/>
                  <a:moveTo>
                    <a:pt x="737" y="1125"/>
                  </a:moveTo>
                  <a:cubicBezTo>
                    <a:pt x="737" y="1099"/>
                    <a:pt x="757" y="1079"/>
                    <a:pt x="783" y="1079"/>
                  </a:cubicBezTo>
                  <a:cubicBezTo>
                    <a:pt x="808" y="1079"/>
                    <a:pt x="829" y="1099"/>
                    <a:pt x="829" y="1125"/>
                  </a:cubicBezTo>
                  <a:cubicBezTo>
                    <a:pt x="829" y="1150"/>
                    <a:pt x="808" y="1171"/>
                    <a:pt x="783" y="1171"/>
                  </a:cubicBezTo>
                  <a:cubicBezTo>
                    <a:pt x="757" y="1171"/>
                    <a:pt x="737" y="1150"/>
                    <a:pt x="737" y="1125"/>
                  </a:cubicBezTo>
                  <a:close/>
                  <a:moveTo>
                    <a:pt x="1482" y="1020"/>
                  </a:moveTo>
                  <a:lnTo>
                    <a:pt x="84" y="1020"/>
                  </a:lnTo>
                  <a:lnTo>
                    <a:pt x="84" y="102"/>
                  </a:lnTo>
                  <a:lnTo>
                    <a:pt x="1482" y="102"/>
                  </a:lnTo>
                  <a:lnTo>
                    <a:pt x="1482" y="102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Freeform 19"/>
          <p:cNvSpPr>
            <a:spLocks noEditPoints="1"/>
          </p:cNvSpPr>
          <p:nvPr/>
        </p:nvSpPr>
        <p:spPr bwMode="auto">
          <a:xfrm>
            <a:off x="5336533" y="3835365"/>
            <a:ext cx="517443" cy="718606"/>
          </a:xfrm>
          <a:custGeom>
            <a:avLst/>
            <a:gdLst>
              <a:gd name="T0" fmla="*/ 637 w 702"/>
              <a:gd name="T1" fmla="*/ 0 h 959"/>
              <a:gd name="T2" fmla="*/ 65 w 702"/>
              <a:gd name="T3" fmla="*/ 0 h 959"/>
              <a:gd name="T4" fmla="*/ 0 w 702"/>
              <a:gd name="T5" fmla="*/ 65 h 959"/>
              <a:gd name="T6" fmla="*/ 0 w 702"/>
              <a:gd name="T7" fmla="*/ 894 h 959"/>
              <a:gd name="T8" fmla="*/ 65 w 702"/>
              <a:gd name="T9" fmla="*/ 959 h 959"/>
              <a:gd name="T10" fmla="*/ 637 w 702"/>
              <a:gd name="T11" fmla="*/ 959 h 959"/>
              <a:gd name="T12" fmla="*/ 702 w 702"/>
              <a:gd name="T13" fmla="*/ 894 h 959"/>
              <a:gd name="T14" fmla="*/ 702 w 702"/>
              <a:gd name="T15" fmla="*/ 65 h 959"/>
              <a:gd name="T16" fmla="*/ 637 w 702"/>
              <a:gd name="T17" fmla="*/ 0 h 959"/>
              <a:gd name="T18" fmla="*/ 351 w 702"/>
              <a:gd name="T19" fmla="*/ 935 h 959"/>
              <a:gd name="T20" fmla="*/ 312 w 702"/>
              <a:gd name="T21" fmla="*/ 896 h 959"/>
              <a:gd name="T22" fmla="*/ 351 w 702"/>
              <a:gd name="T23" fmla="*/ 857 h 959"/>
              <a:gd name="T24" fmla="*/ 390 w 702"/>
              <a:gd name="T25" fmla="*/ 896 h 959"/>
              <a:gd name="T26" fmla="*/ 351 w 702"/>
              <a:gd name="T27" fmla="*/ 935 h 959"/>
              <a:gd name="T28" fmla="*/ 636 w 702"/>
              <a:gd name="T29" fmla="*/ 823 h 959"/>
              <a:gd name="T30" fmla="*/ 66 w 702"/>
              <a:gd name="T31" fmla="*/ 823 h 959"/>
              <a:gd name="T32" fmla="*/ 66 w 702"/>
              <a:gd name="T33" fmla="*/ 78 h 959"/>
              <a:gd name="T34" fmla="*/ 636 w 702"/>
              <a:gd name="T35" fmla="*/ 78 h 959"/>
              <a:gd name="T36" fmla="*/ 636 w 702"/>
              <a:gd name="T37" fmla="*/ 823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2" h="959">
                <a:moveTo>
                  <a:pt x="637" y="0"/>
                </a:moveTo>
                <a:lnTo>
                  <a:pt x="65" y="0"/>
                </a:lnTo>
                <a:cubicBezTo>
                  <a:pt x="29" y="0"/>
                  <a:pt x="0" y="29"/>
                  <a:pt x="0" y="65"/>
                </a:cubicBezTo>
                <a:lnTo>
                  <a:pt x="0" y="894"/>
                </a:lnTo>
                <a:cubicBezTo>
                  <a:pt x="0" y="930"/>
                  <a:pt x="29" y="959"/>
                  <a:pt x="65" y="959"/>
                </a:cubicBezTo>
                <a:lnTo>
                  <a:pt x="637" y="959"/>
                </a:lnTo>
                <a:cubicBezTo>
                  <a:pt x="673" y="959"/>
                  <a:pt x="702" y="930"/>
                  <a:pt x="702" y="894"/>
                </a:cubicBezTo>
                <a:lnTo>
                  <a:pt x="702" y="65"/>
                </a:lnTo>
                <a:cubicBezTo>
                  <a:pt x="702" y="29"/>
                  <a:pt x="673" y="0"/>
                  <a:pt x="637" y="0"/>
                </a:cubicBezTo>
                <a:close/>
                <a:moveTo>
                  <a:pt x="351" y="935"/>
                </a:moveTo>
                <a:cubicBezTo>
                  <a:pt x="330" y="935"/>
                  <a:pt x="312" y="917"/>
                  <a:pt x="312" y="896"/>
                </a:cubicBezTo>
                <a:cubicBezTo>
                  <a:pt x="312" y="875"/>
                  <a:pt x="330" y="857"/>
                  <a:pt x="351" y="857"/>
                </a:cubicBezTo>
                <a:cubicBezTo>
                  <a:pt x="372" y="857"/>
                  <a:pt x="390" y="875"/>
                  <a:pt x="390" y="896"/>
                </a:cubicBezTo>
                <a:cubicBezTo>
                  <a:pt x="390" y="917"/>
                  <a:pt x="372" y="935"/>
                  <a:pt x="351" y="935"/>
                </a:cubicBezTo>
                <a:close/>
                <a:moveTo>
                  <a:pt x="636" y="823"/>
                </a:moveTo>
                <a:lnTo>
                  <a:pt x="66" y="823"/>
                </a:lnTo>
                <a:lnTo>
                  <a:pt x="66" y="78"/>
                </a:lnTo>
                <a:lnTo>
                  <a:pt x="636" y="78"/>
                </a:lnTo>
                <a:lnTo>
                  <a:pt x="636" y="823"/>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27619157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投影片編號版面配置區 3"/>
          <p:cNvSpPr>
            <a:spLocks noGrp="1"/>
          </p:cNvSpPr>
          <p:nvPr>
            <p:ph type="sldNum" sz="quarter" idx="12"/>
          </p:nvPr>
        </p:nvSpPr>
        <p:spPr/>
        <p:txBody>
          <a:bodyPr/>
          <a:lstStyle/>
          <a:p>
            <a:fld id="{93B68095-C8B2-4A76-90AA-E601358CCBC3}" type="slidenum">
              <a:rPr lang="zh-TW" altLang="en-US" smtClean="0"/>
              <a:pPr/>
              <a:t>1</a:t>
            </a:fld>
            <a:endParaRPr lang="zh-TW" altLang="en-US"/>
          </a:p>
        </p:txBody>
      </p:sp>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6" name="手繪多邊形 5"/>
          <p:cNvSpPr/>
          <p:nvPr/>
        </p:nvSpPr>
        <p:spPr>
          <a:xfrm rot="10800000">
            <a:off x="3243942" y="571499"/>
            <a:ext cx="5900058" cy="1905000"/>
          </a:xfrm>
          <a:custGeom>
            <a:avLst/>
            <a:gdLst>
              <a:gd name="connsiteX0" fmla="*/ 16329 w 5900058"/>
              <a:gd name="connsiteY0" fmla="*/ 0 h 1905000"/>
              <a:gd name="connsiteX1" fmla="*/ 4947558 w 5900058"/>
              <a:gd name="connsiteY1" fmla="*/ 0 h 1905000"/>
              <a:gd name="connsiteX2" fmla="*/ 5900058 w 5900058"/>
              <a:gd name="connsiteY2" fmla="*/ 952500 h 1905000"/>
              <a:gd name="connsiteX3" fmla="*/ 4947558 w 5900058"/>
              <a:gd name="connsiteY3" fmla="*/ 1905000 h 1905000"/>
              <a:gd name="connsiteX4" fmla="*/ 16329 w 5900058"/>
              <a:gd name="connsiteY4" fmla="*/ 1905000 h 1905000"/>
              <a:gd name="connsiteX5" fmla="*/ 0 w 5900058"/>
              <a:gd name="connsiteY5" fmla="*/ 1904176 h 1905000"/>
              <a:gd name="connsiteX6" fmla="*/ 0 w 5900058"/>
              <a:gd name="connsiteY6" fmla="*/ 825 h 1905000"/>
              <a:gd name="connsiteX7" fmla="*/ 16329 w 5900058"/>
              <a:gd name="connsiteY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00058" h="1905000">
                <a:moveTo>
                  <a:pt x="16329" y="0"/>
                </a:moveTo>
                <a:lnTo>
                  <a:pt x="4947558" y="0"/>
                </a:lnTo>
                <a:cubicBezTo>
                  <a:pt x="5473609" y="0"/>
                  <a:pt x="5900058" y="426449"/>
                  <a:pt x="5900058" y="952500"/>
                </a:cubicBezTo>
                <a:cubicBezTo>
                  <a:pt x="5900058" y="1478551"/>
                  <a:pt x="5473609" y="1905000"/>
                  <a:pt x="4947558" y="1905000"/>
                </a:cubicBezTo>
                <a:lnTo>
                  <a:pt x="16329" y="1905000"/>
                </a:lnTo>
                <a:lnTo>
                  <a:pt x="0" y="1904176"/>
                </a:lnTo>
                <a:lnTo>
                  <a:pt x="0" y="825"/>
                </a:lnTo>
                <a:lnTo>
                  <a:pt x="16329" y="0"/>
                </a:lnTo>
                <a:close/>
              </a:path>
            </a:pathLst>
          </a:cu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p>
        </p:txBody>
      </p:sp>
      <p:sp>
        <p:nvSpPr>
          <p:cNvPr id="7" name="文字方塊 6"/>
          <p:cNvSpPr txBox="1"/>
          <p:nvPr/>
        </p:nvSpPr>
        <p:spPr>
          <a:xfrm>
            <a:off x="5688413" y="1082748"/>
            <a:ext cx="3168503" cy="923330"/>
          </a:xfrm>
          <a:prstGeom prst="rect">
            <a:avLst/>
          </a:prstGeom>
          <a:noFill/>
        </p:spPr>
        <p:txBody>
          <a:bodyPr wrap="square" rtlCol="0">
            <a:spAutoFit/>
          </a:bodyPr>
          <a:lstStyle/>
          <a:p>
            <a:r>
              <a:rPr lang="zh-TW" altLang="en-US" sz="5400" dirty="0" smtClean="0">
                <a:solidFill>
                  <a:schemeClr val="bg1"/>
                </a:solidFill>
              </a:rPr>
              <a:t>獨家贊助</a:t>
            </a:r>
            <a:endParaRPr lang="zh-TW" altLang="en-US" sz="5400" dirty="0">
              <a:solidFill>
                <a:schemeClr val="bg1"/>
              </a:solidFill>
            </a:endParaRPr>
          </a:p>
        </p:txBody>
      </p:sp>
      <p:grpSp>
        <p:nvGrpSpPr>
          <p:cNvPr id="25" name="群組 24"/>
          <p:cNvGrpSpPr/>
          <p:nvPr/>
        </p:nvGrpSpPr>
        <p:grpSpPr>
          <a:xfrm>
            <a:off x="5151022" y="5563552"/>
            <a:ext cx="270707" cy="270707"/>
            <a:chOff x="1321348" y="7887652"/>
            <a:chExt cx="270707" cy="270707"/>
          </a:xfrm>
        </p:grpSpPr>
        <p:sp>
          <p:nvSpPr>
            <p:cNvPr id="26" name="橢圓 25"/>
            <p:cNvSpPr/>
            <p:nvPr/>
          </p:nvSpPr>
          <p:spPr>
            <a:xfrm>
              <a:off x="1321348" y="7887652"/>
              <a:ext cx="270707" cy="270707"/>
            </a:xfrm>
            <a:prstGeom prst="ellipse">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schemeClr val="tx1"/>
                </a:solidFill>
              </a:endParaRPr>
            </a:p>
          </p:txBody>
        </p:sp>
        <p:sp>
          <p:nvSpPr>
            <p:cNvPr id="27" name="Freeform 11"/>
            <p:cNvSpPr>
              <a:spLocks/>
            </p:cNvSpPr>
            <p:nvPr/>
          </p:nvSpPr>
          <p:spPr bwMode="auto">
            <a:xfrm>
              <a:off x="1382177" y="7954685"/>
              <a:ext cx="149048" cy="149048"/>
            </a:xfrm>
            <a:custGeom>
              <a:avLst/>
              <a:gdLst>
                <a:gd name="T0" fmla="*/ 0 w 4098"/>
                <a:gd name="T1" fmla="*/ 0 h 4098"/>
                <a:gd name="T2" fmla="*/ 4098 w 4098"/>
                <a:gd name="T3" fmla="*/ 1465 h 4098"/>
                <a:gd name="T4" fmla="*/ 2843 w 4098"/>
                <a:gd name="T5" fmla="*/ 2277 h 4098"/>
                <a:gd name="T6" fmla="*/ 3722 w 4098"/>
                <a:gd name="T7" fmla="*/ 3158 h 4098"/>
                <a:gd name="T8" fmla="*/ 3755 w 4098"/>
                <a:gd name="T9" fmla="*/ 3195 h 4098"/>
                <a:gd name="T10" fmla="*/ 3783 w 4098"/>
                <a:gd name="T11" fmla="*/ 3236 h 4098"/>
                <a:gd name="T12" fmla="*/ 3805 w 4098"/>
                <a:gd name="T13" fmla="*/ 3278 h 4098"/>
                <a:gd name="T14" fmla="*/ 3821 w 4098"/>
                <a:gd name="T15" fmla="*/ 3323 h 4098"/>
                <a:gd name="T16" fmla="*/ 3832 w 4098"/>
                <a:gd name="T17" fmla="*/ 3369 h 4098"/>
                <a:gd name="T18" fmla="*/ 3838 w 4098"/>
                <a:gd name="T19" fmla="*/ 3416 h 4098"/>
                <a:gd name="T20" fmla="*/ 3838 w 4098"/>
                <a:gd name="T21" fmla="*/ 3463 h 4098"/>
                <a:gd name="T22" fmla="*/ 3832 w 4098"/>
                <a:gd name="T23" fmla="*/ 3511 h 4098"/>
                <a:gd name="T24" fmla="*/ 3821 w 4098"/>
                <a:gd name="T25" fmla="*/ 3557 h 4098"/>
                <a:gd name="T26" fmla="*/ 3805 w 4098"/>
                <a:gd name="T27" fmla="*/ 3601 h 4098"/>
                <a:gd name="T28" fmla="*/ 3783 w 4098"/>
                <a:gd name="T29" fmla="*/ 3643 h 4098"/>
                <a:gd name="T30" fmla="*/ 3755 w 4098"/>
                <a:gd name="T31" fmla="*/ 3684 h 4098"/>
                <a:gd name="T32" fmla="*/ 3722 w 4098"/>
                <a:gd name="T33" fmla="*/ 3722 h 4098"/>
                <a:gd name="T34" fmla="*/ 3684 w 4098"/>
                <a:gd name="T35" fmla="*/ 3755 h 4098"/>
                <a:gd name="T36" fmla="*/ 3643 w 4098"/>
                <a:gd name="T37" fmla="*/ 3783 h 4098"/>
                <a:gd name="T38" fmla="*/ 3601 w 4098"/>
                <a:gd name="T39" fmla="*/ 3805 h 4098"/>
                <a:gd name="T40" fmla="*/ 3557 w 4098"/>
                <a:gd name="T41" fmla="*/ 3821 h 4098"/>
                <a:gd name="T42" fmla="*/ 3511 w 4098"/>
                <a:gd name="T43" fmla="*/ 3832 h 4098"/>
                <a:gd name="T44" fmla="*/ 3463 w 4098"/>
                <a:gd name="T45" fmla="*/ 3838 h 4098"/>
                <a:gd name="T46" fmla="*/ 3416 w 4098"/>
                <a:gd name="T47" fmla="*/ 3838 h 4098"/>
                <a:gd name="T48" fmla="*/ 3369 w 4098"/>
                <a:gd name="T49" fmla="*/ 3832 h 4098"/>
                <a:gd name="T50" fmla="*/ 3323 w 4098"/>
                <a:gd name="T51" fmla="*/ 3821 h 4098"/>
                <a:gd name="T52" fmla="*/ 3278 w 4098"/>
                <a:gd name="T53" fmla="*/ 3805 h 4098"/>
                <a:gd name="T54" fmla="*/ 3236 w 4098"/>
                <a:gd name="T55" fmla="*/ 3783 h 4098"/>
                <a:gd name="T56" fmla="*/ 3195 w 4098"/>
                <a:gd name="T57" fmla="*/ 3755 h 4098"/>
                <a:gd name="T58" fmla="*/ 3158 w 4098"/>
                <a:gd name="T59" fmla="*/ 3722 h 4098"/>
                <a:gd name="T60" fmla="*/ 2277 w 4098"/>
                <a:gd name="T61" fmla="*/ 2843 h 4098"/>
                <a:gd name="T62" fmla="*/ 1465 w 4098"/>
                <a:gd name="T63" fmla="*/ 4098 h 4098"/>
                <a:gd name="T64" fmla="*/ 0 w 4098"/>
                <a:gd name="T65" fmla="*/ 0 h 4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8" h="4098">
                  <a:moveTo>
                    <a:pt x="0" y="0"/>
                  </a:moveTo>
                  <a:lnTo>
                    <a:pt x="4098" y="1465"/>
                  </a:lnTo>
                  <a:lnTo>
                    <a:pt x="2843" y="2277"/>
                  </a:lnTo>
                  <a:lnTo>
                    <a:pt x="3722" y="3158"/>
                  </a:lnTo>
                  <a:lnTo>
                    <a:pt x="3755" y="3195"/>
                  </a:lnTo>
                  <a:lnTo>
                    <a:pt x="3783" y="3236"/>
                  </a:lnTo>
                  <a:lnTo>
                    <a:pt x="3805" y="3278"/>
                  </a:lnTo>
                  <a:lnTo>
                    <a:pt x="3821" y="3323"/>
                  </a:lnTo>
                  <a:lnTo>
                    <a:pt x="3832" y="3369"/>
                  </a:lnTo>
                  <a:lnTo>
                    <a:pt x="3838" y="3416"/>
                  </a:lnTo>
                  <a:lnTo>
                    <a:pt x="3838" y="3463"/>
                  </a:lnTo>
                  <a:lnTo>
                    <a:pt x="3832" y="3511"/>
                  </a:lnTo>
                  <a:lnTo>
                    <a:pt x="3821" y="3557"/>
                  </a:lnTo>
                  <a:lnTo>
                    <a:pt x="3805" y="3601"/>
                  </a:lnTo>
                  <a:lnTo>
                    <a:pt x="3783" y="3643"/>
                  </a:lnTo>
                  <a:lnTo>
                    <a:pt x="3755" y="3684"/>
                  </a:lnTo>
                  <a:lnTo>
                    <a:pt x="3722" y="3722"/>
                  </a:lnTo>
                  <a:lnTo>
                    <a:pt x="3684" y="3755"/>
                  </a:lnTo>
                  <a:lnTo>
                    <a:pt x="3643" y="3783"/>
                  </a:lnTo>
                  <a:lnTo>
                    <a:pt x="3601" y="3805"/>
                  </a:lnTo>
                  <a:lnTo>
                    <a:pt x="3557" y="3821"/>
                  </a:lnTo>
                  <a:lnTo>
                    <a:pt x="3511" y="3832"/>
                  </a:lnTo>
                  <a:lnTo>
                    <a:pt x="3463" y="3838"/>
                  </a:lnTo>
                  <a:lnTo>
                    <a:pt x="3416" y="3838"/>
                  </a:lnTo>
                  <a:lnTo>
                    <a:pt x="3369" y="3832"/>
                  </a:lnTo>
                  <a:lnTo>
                    <a:pt x="3323" y="3821"/>
                  </a:lnTo>
                  <a:lnTo>
                    <a:pt x="3278" y="3805"/>
                  </a:lnTo>
                  <a:lnTo>
                    <a:pt x="3236" y="3783"/>
                  </a:lnTo>
                  <a:lnTo>
                    <a:pt x="3195" y="3755"/>
                  </a:lnTo>
                  <a:lnTo>
                    <a:pt x="3158" y="3722"/>
                  </a:lnTo>
                  <a:lnTo>
                    <a:pt x="2277" y="2843"/>
                  </a:lnTo>
                  <a:lnTo>
                    <a:pt x="1465" y="4098"/>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8" name="群組 27"/>
          <p:cNvGrpSpPr/>
          <p:nvPr/>
        </p:nvGrpSpPr>
        <p:grpSpPr>
          <a:xfrm>
            <a:off x="5151022" y="5887402"/>
            <a:ext cx="270707" cy="270707"/>
            <a:chOff x="1321348" y="8211502"/>
            <a:chExt cx="270707" cy="270707"/>
          </a:xfrm>
        </p:grpSpPr>
        <p:sp>
          <p:nvSpPr>
            <p:cNvPr id="29" name="橢圓 28"/>
            <p:cNvSpPr/>
            <p:nvPr/>
          </p:nvSpPr>
          <p:spPr>
            <a:xfrm>
              <a:off x="1321348" y="8211502"/>
              <a:ext cx="270707" cy="270707"/>
            </a:xfrm>
            <a:prstGeom prst="ellipse">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schemeClr val="tx1"/>
                </a:solidFill>
              </a:endParaRPr>
            </a:p>
          </p:txBody>
        </p:sp>
        <p:sp>
          <p:nvSpPr>
            <p:cNvPr id="30" name="Freeform 16"/>
            <p:cNvSpPr>
              <a:spLocks/>
            </p:cNvSpPr>
            <p:nvPr/>
          </p:nvSpPr>
          <p:spPr bwMode="auto">
            <a:xfrm>
              <a:off x="1401770" y="8255746"/>
              <a:ext cx="97160" cy="179440"/>
            </a:xfrm>
            <a:custGeom>
              <a:avLst/>
              <a:gdLst>
                <a:gd name="T0" fmla="*/ 1921 w 1996"/>
                <a:gd name="T1" fmla="*/ 1 h 3691"/>
                <a:gd name="T2" fmla="*/ 1959 w 1996"/>
                <a:gd name="T3" fmla="*/ 11 h 3691"/>
                <a:gd name="T4" fmla="*/ 1985 w 1996"/>
                <a:gd name="T5" fmla="*/ 38 h 3691"/>
                <a:gd name="T6" fmla="*/ 1996 w 1996"/>
                <a:gd name="T7" fmla="*/ 76 h 3691"/>
                <a:gd name="T8" fmla="*/ 1993 w 1996"/>
                <a:gd name="T9" fmla="*/ 660 h 3691"/>
                <a:gd name="T10" fmla="*/ 1974 w 1996"/>
                <a:gd name="T11" fmla="*/ 693 h 3691"/>
                <a:gd name="T12" fmla="*/ 1941 w 1996"/>
                <a:gd name="T13" fmla="*/ 712 h 3691"/>
                <a:gd name="T14" fmla="*/ 1598 w 1996"/>
                <a:gd name="T15" fmla="*/ 714 h 3691"/>
                <a:gd name="T16" fmla="*/ 1513 w 1996"/>
                <a:gd name="T17" fmla="*/ 720 h 3691"/>
                <a:gd name="T18" fmla="*/ 1448 w 1996"/>
                <a:gd name="T19" fmla="*/ 736 h 3691"/>
                <a:gd name="T20" fmla="*/ 1401 w 1996"/>
                <a:gd name="T21" fmla="*/ 762 h 3691"/>
                <a:gd name="T22" fmla="*/ 1369 w 1996"/>
                <a:gd name="T23" fmla="*/ 799 h 3691"/>
                <a:gd name="T24" fmla="*/ 1349 w 1996"/>
                <a:gd name="T25" fmla="*/ 846 h 3691"/>
                <a:gd name="T26" fmla="*/ 1338 w 1996"/>
                <a:gd name="T27" fmla="*/ 904 h 3691"/>
                <a:gd name="T28" fmla="*/ 1335 w 1996"/>
                <a:gd name="T29" fmla="*/ 972 h 3691"/>
                <a:gd name="T30" fmla="*/ 1898 w 1996"/>
                <a:gd name="T31" fmla="*/ 1327 h 3691"/>
                <a:gd name="T32" fmla="*/ 1937 w 1996"/>
                <a:gd name="T33" fmla="*/ 1337 h 3691"/>
                <a:gd name="T34" fmla="*/ 1964 w 1996"/>
                <a:gd name="T35" fmla="*/ 1364 h 3691"/>
                <a:gd name="T36" fmla="*/ 1974 w 1996"/>
                <a:gd name="T37" fmla="*/ 1402 h 3691"/>
                <a:gd name="T38" fmla="*/ 1971 w 1996"/>
                <a:gd name="T39" fmla="*/ 2029 h 3691"/>
                <a:gd name="T40" fmla="*/ 1951 w 1996"/>
                <a:gd name="T41" fmla="*/ 2062 h 3691"/>
                <a:gd name="T42" fmla="*/ 1918 w 1996"/>
                <a:gd name="T43" fmla="*/ 2081 h 3691"/>
                <a:gd name="T44" fmla="*/ 1335 w 1996"/>
                <a:gd name="T45" fmla="*/ 2085 h 3691"/>
                <a:gd name="T46" fmla="*/ 1333 w 1996"/>
                <a:gd name="T47" fmla="*/ 3636 h 3691"/>
                <a:gd name="T48" fmla="*/ 1313 w 1996"/>
                <a:gd name="T49" fmla="*/ 3669 h 3691"/>
                <a:gd name="T50" fmla="*/ 1279 w 1996"/>
                <a:gd name="T51" fmla="*/ 3688 h 3691"/>
                <a:gd name="T52" fmla="*/ 631 w 1996"/>
                <a:gd name="T53" fmla="*/ 3691 h 3691"/>
                <a:gd name="T54" fmla="*/ 594 w 1996"/>
                <a:gd name="T55" fmla="*/ 3681 h 3691"/>
                <a:gd name="T56" fmla="*/ 566 w 1996"/>
                <a:gd name="T57" fmla="*/ 3654 h 3691"/>
                <a:gd name="T58" fmla="*/ 556 w 1996"/>
                <a:gd name="T59" fmla="*/ 3615 h 3691"/>
                <a:gd name="T60" fmla="*/ 75 w 1996"/>
                <a:gd name="T61" fmla="*/ 2085 h 3691"/>
                <a:gd name="T62" fmla="*/ 36 w 1996"/>
                <a:gd name="T63" fmla="*/ 2075 h 3691"/>
                <a:gd name="T64" fmla="*/ 10 w 1996"/>
                <a:gd name="T65" fmla="*/ 2047 h 3691"/>
                <a:gd name="T66" fmla="*/ 0 w 1996"/>
                <a:gd name="T67" fmla="*/ 2009 h 3691"/>
                <a:gd name="T68" fmla="*/ 2 w 1996"/>
                <a:gd name="T69" fmla="*/ 1383 h 3691"/>
                <a:gd name="T70" fmla="*/ 22 w 1996"/>
                <a:gd name="T71" fmla="*/ 1350 h 3691"/>
                <a:gd name="T72" fmla="*/ 54 w 1996"/>
                <a:gd name="T73" fmla="*/ 1330 h 3691"/>
                <a:gd name="T74" fmla="*/ 556 w 1996"/>
                <a:gd name="T75" fmla="*/ 1327 h 3691"/>
                <a:gd name="T76" fmla="*/ 558 w 1996"/>
                <a:gd name="T77" fmla="*/ 827 h 3691"/>
                <a:gd name="T78" fmla="*/ 579 w 1996"/>
                <a:gd name="T79" fmla="*/ 673 h 3691"/>
                <a:gd name="T80" fmla="*/ 619 w 1996"/>
                <a:gd name="T81" fmla="*/ 534 h 3691"/>
                <a:gd name="T82" fmla="*/ 678 w 1996"/>
                <a:gd name="T83" fmla="*/ 408 h 3691"/>
                <a:gd name="T84" fmla="*/ 754 w 1996"/>
                <a:gd name="T85" fmla="*/ 297 h 3691"/>
                <a:gd name="T86" fmla="*/ 846 w 1996"/>
                <a:gd name="T87" fmla="*/ 201 h 3691"/>
                <a:gd name="T88" fmla="*/ 954 w 1996"/>
                <a:gd name="T89" fmla="*/ 124 h 3691"/>
                <a:gd name="T90" fmla="*/ 1077 w 1996"/>
                <a:gd name="T91" fmla="*/ 64 h 3691"/>
                <a:gd name="T92" fmla="*/ 1213 w 1996"/>
                <a:gd name="T93" fmla="*/ 23 h 3691"/>
                <a:gd name="T94" fmla="*/ 1363 w 1996"/>
                <a:gd name="T95" fmla="*/ 3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96" h="3691">
                  <a:moveTo>
                    <a:pt x="1442" y="0"/>
                  </a:moveTo>
                  <a:lnTo>
                    <a:pt x="1921" y="1"/>
                  </a:lnTo>
                  <a:lnTo>
                    <a:pt x="1941" y="3"/>
                  </a:lnTo>
                  <a:lnTo>
                    <a:pt x="1959" y="11"/>
                  </a:lnTo>
                  <a:lnTo>
                    <a:pt x="1974" y="22"/>
                  </a:lnTo>
                  <a:lnTo>
                    <a:pt x="1985" y="38"/>
                  </a:lnTo>
                  <a:lnTo>
                    <a:pt x="1993" y="56"/>
                  </a:lnTo>
                  <a:lnTo>
                    <a:pt x="1996" y="76"/>
                  </a:lnTo>
                  <a:lnTo>
                    <a:pt x="1996" y="639"/>
                  </a:lnTo>
                  <a:lnTo>
                    <a:pt x="1993" y="660"/>
                  </a:lnTo>
                  <a:lnTo>
                    <a:pt x="1985" y="677"/>
                  </a:lnTo>
                  <a:lnTo>
                    <a:pt x="1974" y="693"/>
                  </a:lnTo>
                  <a:lnTo>
                    <a:pt x="1959" y="704"/>
                  </a:lnTo>
                  <a:lnTo>
                    <a:pt x="1941" y="712"/>
                  </a:lnTo>
                  <a:lnTo>
                    <a:pt x="1921" y="714"/>
                  </a:lnTo>
                  <a:lnTo>
                    <a:pt x="1598" y="714"/>
                  </a:lnTo>
                  <a:lnTo>
                    <a:pt x="1553" y="717"/>
                  </a:lnTo>
                  <a:lnTo>
                    <a:pt x="1513" y="720"/>
                  </a:lnTo>
                  <a:lnTo>
                    <a:pt x="1479" y="727"/>
                  </a:lnTo>
                  <a:lnTo>
                    <a:pt x="1448" y="736"/>
                  </a:lnTo>
                  <a:lnTo>
                    <a:pt x="1423" y="748"/>
                  </a:lnTo>
                  <a:lnTo>
                    <a:pt x="1401" y="762"/>
                  </a:lnTo>
                  <a:lnTo>
                    <a:pt x="1384" y="779"/>
                  </a:lnTo>
                  <a:lnTo>
                    <a:pt x="1369" y="799"/>
                  </a:lnTo>
                  <a:lnTo>
                    <a:pt x="1358" y="822"/>
                  </a:lnTo>
                  <a:lnTo>
                    <a:pt x="1349" y="846"/>
                  </a:lnTo>
                  <a:lnTo>
                    <a:pt x="1342" y="874"/>
                  </a:lnTo>
                  <a:lnTo>
                    <a:pt x="1338" y="904"/>
                  </a:lnTo>
                  <a:lnTo>
                    <a:pt x="1336" y="937"/>
                  </a:lnTo>
                  <a:lnTo>
                    <a:pt x="1335" y="972"/>
                  </a:lnTo>
                  <a:lnTo>
                    <a:pt x="1335" y="1327"/>
                  </a:lnTo>
                  <a:lnTo>
                    <a:pt x="1898" y="1327"/>
                  </a:lnTo>
                  <a:lnTo>
                    <a:pt x="1918" y="1329"/>
                  </a:lnTo>
                  <a:lnTo>
                    <a:pt x="1937" y="1337"/>
                  </a:lnTo>
                  <a:lnTo>
                    <a:pt x="1951" y="1350"/>
                  </a:lnTo>
                  <a:lnTo>
                    <a:pt x="1964" y="1364"/>
                  </a:lnTo>
                  <a:lnTo>
                    <a:pt x="1971" y="1383"/>
                  </a:lnTo>
                  <a:lnTo>
                    <a:pt x="1974" y="1402"/>
                  </a:lnTo>
                  <a:lnTo>
                    <a:pt x="1973" y="2009"/>
                  </a:lnTo>
                  <a:lnTo>
                    <a:pt x="1971" y="2029"/>
                  </a:lnTo>
                  <a:lnTo>
                    <a:pt x="1963" y="2047"/>
                  </a:lnTo>
                  <a:lnTo>
                    <a:pt x="1951" y="2062"/>
                  </a:lnTo>
                  <a:lnTo>
                    <a:pt x="1937" y="2075"/>
                  </a:lnTo>
                  <a:lnTo>
                    <a:pt x="1918" y="2081"/>
                  </a:lnTo>
                  <a:lnTo>
                    <a:pt x="1898" y="2085"/>
                  </a:lnTo>
                  <a:lnTo>
                    <a:pt x="1335" y="2085"/>
                  </a:lnTo>
                  <a:lnTo>
                    <a:pt x="1335" y="3615"/>
                  </a:lnTo>
                  <a:lnTo>
                    <a:pt x="1333" y="3636"/>
                  </a:lnTo>
                  <a:lnTo>
                    <a:pt x="1325" y="3654"/>
                  </a:lnTo>
                  <a:lnTo>
                    <a:pt x="1313" y="3669"/>
                  </a:lnTo>
                  <a:lnTo>
                    <a:pt x="1297" y="3681"/>
                  </a:lnTo>
                  <a:lnTo>
                    <a:pt x="1279" y="3688"/>
                  </a:lnTo>
                  <a:lnTo>
                    <a:pt x="1260" y="3691"/>
                  </a:lnTo>
                  <a:lnTo>
                    <a:pt x="631" y="3691"/>
                  </a:lnTo>
                  <a:lnTo>
                    <a:pt x="612" y="3688"/>
                  </a:lnTo>
                  <a:lnTo>
                    <a:pt x="594" y="3681"/>
                  </a:lnTo>
                  <a:lnTo>
                    <a:pt x="579" y="3669"/>
                  </a:lnTo>
                  <a:lnTo>
                    <a:pt x="566" y="3654"/>
                  </a:lnTo>
                  <a:lnTo>
                    <a:pt x="558" y="3636"/>
                  </a:lnTo>
                  <a:lnTo>
                    <a:pt x="556" y="3615"/>
                  </a:lnTo>
                  <a:lnTo>
                    <a:pt x="556" y="2085"/>
                  </a:lnTo>
                  <a:lnTo>
                    <a:pt x="75" y="2085"/>
                  </a:lnTo>
                  <a:lnTo>
                    <a:pt x="54" y="2081"/>
                  </a:lnTo>
                  <a:lnTo>
                    <a:pt x="36" y="2075"/>
                  </a:lnTo>
                  <a:lnTo>
                    <a:pt x="22" y="2062"/>
                  </a:lnTo>
                  <a:lnTo>
                    <a:pt x="10" y="2047"/>
                  </a:lnTo>
                  <a:lnTo>
                    <a:pt x="2" y="2029"/>
                  </a:lnTo>
                  <a:lnTo>
                    <a:pt x="0" y="2009"/>
                  </a:lnTo>
                  <a:lnTo>
                    <a:pt x="0" y="1402"/>
                  </a:lnTo>
                  <a:lnTo>
                    <a:pt x="2" y="1383"/>
                  </a:lnTo>
                  <a:lnTo>
                    <a:pt x="10" y="1364"/>
                  </a:lnTo>
                  <a:lnTo>
                    <a:pt x="22" y="1350"/>
                  </a:lnTo>
                  <a:lnTo>
                    <a:pt x="36" y="1337"/>
                  </a:lnTo>
                  <a:lnTo>
                    <a:pt x="54" y="1330"/>
                  </a:lnTo>
                  <a:lnTo>
                    <a:pt x="75" y="1327"/>
                  </a:lnTo>
                  <a:lnTo>
                    <a:pt x="556" y="1327"/>
                  </a:lnTo>
                  <a:lnTo>
                    <a:pt x="556" y="908"/>
                  </a:lnTo>
                  <a:lnTo>
                    <a:pt x="558" y="827"/>
                  </a:lnTo>
                  <a:lnTo>
                    <a:pt x="566" y="748"/>
                  </a:lnTo>
                  <a:lnTo>
                    <a:pt x="579" y="673"/>
                  </a:lnTo>
                  <a:lnTo>
                    <a:pt x="597" y="602"/>
                  </a:lnTo>
                  <a:lnTo>
                    <a:pt x="619" y="534"/>
                  </a:lnTo>
                  <a:lnTo>
                    <a:pt x="646" y="469"/>
                  </a:lnTo>
                  <a:lnTo>
                    <a:pt x="678" y="408"/>
                  </a:lnTo>
                  <a:lnTo>
                    <a:pt x="713" y="350"/>
                  </a:lnTo>
                  <a:lnTo>
                    <a:pt x="754" y="297"/>
                  </a:lnTo>
                  <a:lnTo>
                    <a:pt x="797" y="247"/>
                  </a:lnTo>
                  <a:lnTo>
                    <a:pt x="846" y="201"/>
                  </a:lnTo>
                  <a:lnTo>
                    <a:pt x="898" y="161"/>
                  </a:lnTo>
                  <a:lnTo>
                    <a:pt x="954" y="124"/>
                  </a:lnTo>
                  <a:lnTo>
                    <a:pt x="1014" y="91"/>
                  </a:lnTo>
                  <a:lnTo>
                    <a:pt x="1077" y="64"/>
                  </a:lnTo>
                  <a:lnTo>
                    <a:pt x="1143" y="42"/>
                  </a:lnTo>
                  <a:lnTo>
                    <a:pt x="1213" y="23"/>
                  </a:lnTo>
                  <a:lnTo>
                    <a:pt x="1286" y="11"/>
                  </a:lnTo>
                  <a:lnTo>
                    <a:pt x="1363" y="3"/>
                  </a:lnTo>
                  <a:lnTo>
                    <a:pt x="144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34" name="矩形 33">
            <a:hlinkClick r:id="rId2"/>
          </p:cNvPr>
          <p:cNvSpPr/>
          <p:nvPr/>
        </p:nvSpPr>
        <p:spPr>
          <a:xfrm>
            <a:off x="5388464" y="5539142"/>
            <a:ext cx="2575321" cy="282129"/>
          </a:xfrm>
          <a:prstGeom prst="rect">
            <a:avLst/>
          </a:prstGeom>
        </p:spPr>
        <p:txBody>
          <a:bodyPr wrap="square" tIns="0" rIns="90000" bIns="0" anchor="ctr">
            <a:spAutoFit/>
          </a:bodyPr>
          <a:lstStyle/>
          <a:p>
            <a:pPr>
              <a:lnSpc>
                <a:spcPts val="2200"/>
              </a:lnSpc>
            </a:pPr>
            <a:r>
              <a:rPr lang="en-US" altLang="zh-TW" sz="1400" dirty="0" smtClean="0"/>
              <a:t>www.matter-lab.com</a:t>
            </a:r>
          </a:p>
        </p:txBody>
      </p:sp>
      <p:sp>
        <p:nvSpPr>
          <p:cNvPr id="35" name="矩形 34">
            <a:hlinkClick r:id="rId3"/>
          </p:cNvPr>
          <p:cNvSpPr/>
          <p:nvPr/>
        </p:nvSpPr>
        <p:spPr>
          <a:xfrm>
            <a:off x="5388464" y="5856551"/>
            <a:ext cx="3298336" cy="282129"/>
          </a:xfrm>
          <a:prstGeom prst="rect">
            <a:avLst/>
          </a:prstGeom>
        </p:spPr>
        <p:txBody>
          <a:bodyPr wrap="square" tIns="0" rIns="90000" bIns="0" anchor="ctr">
            <a:spAutoFit/>
          </a:bodyPr>
          <a:lstStyle/>
          <a:p>
            <a:pPr>
              <a:lnSpc>
                <a:spcPts val="2200"/>
              </a:lnSpc>
            </a:pPr>
            <a:r>
              <a:rPr lang="en-US" altLang="zh-TW" sz="1400" dirty="0" smtClean="0"/>
              <a:t>www.facebook.com/matterlab.taiwan</a:t>
            </a:r>
          </a:p>
        </p:txBody>
      </p:sp>
      <p:sp>
        <p:nvSpPr>
          <p:cNvPr id="38" name="文字方塊 37"/>
          <p:cNvSpPr txBox="1"/>
          <p:nvPr/>
        </p:nvSpPr>
        <p:spPr>
          <a:xfrm>
            <a:off x="2790409" y="3291351"/>
            <a:ext cx="5332003" cy="1320233"/>
          </a:xfrm>
          <a:prstGeom prst="rect">
            <a:avLst/>
          </a:prstGeom>
          <a:noFill/>
        </p:spPr>
        <p:txBody>
          <a:bodyPr wrap="square" rtlCol="0">
            <a:spAutoFit/>
          </a:bodyPr>
          <a:lstStyle/>
          <a:p>
            <a:pPr>
              <a:lnSpc>
                <a:spcPts val="5000"/>
              </a:lnSpc>
            </a:pPr>
            <a:r>
              <a:rPr lang="en-US" altLang="zh-TW" sz="3600" dirty="0" smtClean="0"/>
              <a:t>Make Organizing Fun!</a:t>
            </a:r>
          </a:p>
          <a:p>
            <a:pPr>
              <a:lnSpc>
                <a:spcPts val="5000"/>
              </a:lnSpc>
            </a:pPr>
            <a:r>
              <a:rPr lang="zh-TW" altLang="en-US" sz="3600" dirty="0" smtClean="0"/>
              <a:t>讓收納更有趣</a:t>
            </a:r>
            <a:r>
              <a:rPr lang="en-US" altLang="zh-TW" sz="3600" dirty="0" smtClean="0"/>
              <a:t>!</a:t>
            </a:r>
            <a:endParaRPr lang="zh-TW" altLang="en-US" sz="3600" dirty="0"/>
          </a:p>
        </p:txBody>
      </p:sp>
      <p:pic>
        <p:nvPicPr>
          <p:cNvPr id="16" name="圖片 15" descr="matter-lab.co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4254" y="5019841"/>
            <a:ext cx="769531" cy="769531"/>
          </a:xfrm>
          <a:prstGeom prst="rect">
            <a:avLst/>
          </a:prstGeom>
        </p:spPr>
      </p:pic>
      <p:pic>
        <p:nvPicPr>
          <p:cNvPr id="18" name="圖片 17" descr="logo-white--vertical-750X750.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19889" y="760110"/>
            <a:ext cx="1536522" cy="1536522"/>
          </a:xfrm>
          <a:prstGeom prst="rect">
            <a:avLst/>
          </a:prstGeom>
        </p:spPr>
      </p:pic>
    </p:spTree>
    <p:extLst>
      <p:ext uri="{BB962C8B-B14F-4D97-AF65-F5344CB8AC3E}">
        <p14:creationId xmlns:p14="http://schemas.microsoft.com/office/powerpoint/2010/main" val="247138640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51"/>
          <p:cNvSpPr txBox="1"/>
          <p:nvPr/>
        </p:nvSpPr>
        <p:spPr>
          <a:xfrm>
            <a:off x="5397575" y="3732932"/>
            <a:ext cx="2941054"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9" name="Freeform 5"/>
          <p:cNvSpPr>
            <a:spLocks noEditPoints="1"/>
          </p:cNvSpPr>
          <p:nvPr/>
        </p:nvSpPr>
        <p:spPr bwMode="auto">
          <a:xfrm rot="10800000">
            <a:off x="6090655" y="2224537"/>
            <a:ext cx="1447192" cy="111088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pic>
        <p:nvPicPr>
          <p:cNvPr id="10" name="圖片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80436" y="1476844"/>
            <a:ext cx="4077432" cy="4663440"/>
          </a:xfrm>
          <a:prstGeom prst="rect">
            <a:avLst/>
          </a:prstGeom>
        </p:spPr>
      </p:pic>
    </p:spTree>
    <p:extLst>
      <p:ext uri="{BB962C8B-B14F-4D97-AF65-F5344CB8AC3E}">
        <p14:creationId xmlns:p14="http://schemas.microsoft.com/office/powerpoint/2010/main" val="3448977314"/>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199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27" name="圖片版面配置區 8"/>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635316" y="2117070"/>
            <a:ext cx="1809686" cy="1585686"/>
          </a:xfrm>
          <a:prstGeom prst="hexagon">
            <a:avLst>
              <a:gd name="adj" fmla="val 25605"/>
              <a:gd name="vf" fmla="val 115470"/>
            </a:avLst>
          </a:prstGeom>
        </p:spPr>
      </p:pic>
      <p:pic>
        <p:nvPicPr>
          <p:cNvPr id="28" name="圖片版面配置區 9"/>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653183" y="3821692"/>
            <a:ext cx="1809686" cy="1585686"/>
          </a:xfrm>
          <a:prstGeom prst="hexagon">
            <a:avLst>
              <a:gd name="adj" fmla="val 25605"/>
              <a:gd name="vf" fmla="val 115470"/>
            </a:avLst>
          </a:prstGeom>
        </p:spPr>
      </p:pic>
      <p:pic>
        <p:nvPicPr>
          <p:cNvPr id="29" name="圖片版面配置區 10"/>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2640027" y="3821692"/>
            <a:ext cx="1809686" cy="1585686"/>
          </a:xfrm>
          <a:prstGeom prst="hexagon">
            <a:avLst>
              <a:gd name="adj" fmla="val 25605"/>
              <a:gd name="vf" fmla="val 115470"/>
            </a:avLst>
          </a:prstGeom>
        </p:spPr>
      </p:pic>
      <p:sp>
        <p:nvSpPr>
          <p:cNvPr id="30" name="矩形 29"/>
          <p:cNvSpPr/>
          <p:nvPr/>
        </p:nvSpPr>
        <p:spPr>
          <a:xfrm>
            <a:off x="5280842"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1" name="矩形 30"/>
          <p:cNvSpPr/>
          <p:nvPr/>
        </p:nvSpPr>
        <p:spPr>
          <a:xfrm>
            <a:off x="5280842"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2" name="矩形 31"/>
          <p:cNvSpPr/>
          <p:nvPr/>
        </p:nvSpPr>
        <p:spPr>
          <a:xfrm>
            <a:off x="5280842"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3" name="矩形 32"/>
          <p:cNvSpPr/>
          <p:nvPr/>
        </p:nvSpPr>
        <p:spPr>
          <a:xfrm>
            <a:off x="5280842"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34" name="群組 33"/>
          <p:cNvGrpSpPr/>
          <p:nvPr/>
        </p:nvGrpSpPr>
        <p:grpSpPr>
          <a:xfrm>
            <a:off x="4794876" y="3220797"/>
            <a:ext cx="421170" cy="421170"/>
            <a:chOff x="5023476" y="3019260"/>
            <a:chExt cx="421170" cy="421170"/>
          </a:xfrm>
        </p:grpSpPr>
        <p:sp>
          <p:nvSpPr>
            <p:cNvPr id="35" name="橢圓 34"/>
            <p:cNvSpPr/>
            <p:nvPr/>
          </p:nvSpPr>
          <p:spPr>
            <a:xfrm>
              <a:off x="5023476" y="3019260"/>
              <a:ext cx="421170" cy="421170"/>
            </a:xfrm>
            <a:prstGeom prst="ellipse">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36" name="加號 35"/>
            <p:cNvSpPr/>
            <p:nvPr/>
          </p:nvSpPr>
          <p:spPr>
            <a:xfrm>
              <a:off x="5086424" y="3082208"/>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grpSp>
        <p:nvGrpSpPr>
          <p:cNvPr id="37" name="群組 36"/>
          <p:cNvGrpSpPr/>
          <p:nvPr/>
        </p:nvGrpSpPr>
        <p:grpSpPr>
          <a:xfrm>
            <a:off x="4794876" y="2169237"/>
            <a:ext cx="421170" cy="421170"/>
            <a:chOff x="5023476" y="3019260"/>
            <a:chExt cx="421170" cy="421170"/>
          </a:xfrm>
        </p:grpSpPr>
        <p:sp>
          <p:nvSpPr>
            <p:cNvPr id="38" name="橢圓 37"/>
            <p:cNvSpPr/>
            <p:nvPr/>
          </p:nvSpPr>
          <p:spPr>
            <a:xfrm>
              <a:off x="5023476" y="301926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39" name="加號 38"/>
            <p:cNvSpPr/>
            <p:nvPr/>
          </p:nvSpPr>
          <p:spPr>
            <a:xfrm>
              <a:off x="5086424" y="3082208"/>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grpSp>
        <p:nvGrpSpPr>
          <p:cNvPr id="40" name="群組 39"/>
          <p:cNvGrpSpPr/>
          <p:nvPr/>
        </p:nvGrpSpPr>
        <p:grpSpPr>
          <a:xfrm>
            <a:off x="4794876" y="4272357"/>
            <a:ext cx="421170" cy="421170"/>
            <a:chOff x="5023476" y="3019260"/>
            <a:chExt cx="421170" cy="421170"/>
          </a:xfrm>
        </p:grpSpPr>
        <p:sp>
          <p:nvSpPr>
            <p:cNvPr id="41" name="橢圓 40"/>
            <p:cNvSpPr/>
            <p:nvPr/>
          </p:nvSpPr>
          <p:spPr>
            <a:xfrm>
              <a:off x="5023476" y="3019260"/>
              <a:ext cx="421170" cy="421170"/>
            </a:xfrm>
            <a:prstGeom prst="ellipse">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42" name="加號 41"/>
            <p:cNvSpPr/>
            <p:nvPr/>
          </p:nvSpPr>
          <p:spPr>
            <a:xfrm>
              <a:off x="5086424" y="3082208"/>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grpSp>
        <p:nvGrpSpPr>
          <p:cNvPr id="43" name="群組 42"/>
          <p:cNvGrpSpPr/>
          <p:nvPr/>
        </p:nvGrpSpPr>
        <p:grpSpPr>
          <a:xfrm>
            <a:off x="4794876" y="5323917"/>
            <a:ext cx="421170" cy="421170"/>
            <a:chOff x="5023476" y="3019260"/>
            <a:chExt cx="421170" cy="421170"/>
          </a:xfrm>
        </p:grpSpPr>
        <p:sp>
          <p:nvSpPr>
            <p:cNvPr id="44" name="橢圓 43"/>
            <p:cNvSpPr/>
            <p:nvPr/>
          </p:nvSpPr>
          <p:spPr>
            <a:xfrm>
              <a:off x="5023476" y="3019260"/>
              <a:ext cx="421170" cy="421170"/>
            </a:xfrm>
            <a:prstGeom prst="ellipse">
              <a:avLst/>
            </a:prstGeom>
            <a:solidFill>
              <a:srgbClr val="9ACA9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45" name="加號 44"/>
            <p:cNvSpPr/>
            <p:nvPr/>
          </p:nvSpPr>
          <p:spPr>
            <a:xfrm>
              <a:off x="5086424" y="3082208"/>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spTree>
    <p:extLst>
      <p:ext uri="{BB962C8B-B14F-4D97-AF65-F5344CB8AC3E}">
        <p14:creationId xmlns:p14="http://schemas.microsoft.com/office/powerpoint/2010/main" val="529641149"/>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199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a:spLocks/>
          </p:cNvSpPr>
          <p:nvPr/>
        </p:nvSpPr>
        <p:spPr bwMode="auto">
          <a:xfrm>
            <a:off x="1308373" y="3184753"/>
            <a:ext cx="2079223" cy="594223"/>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1</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手繪多邊形 8"/>
          <p:cNvSpPr>
            <a:spLocks/>
          </p:cNvSpPr>
          <p:nvPr/>
        </p:nvSpPr>
        <p:spPr bwMode="auto">
          <a:xfrm>
            <a:off x="954799" y="1362348"/>
            <a:ext cx="2787060" cy="1822405"/>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手繪多邊形 9"/>
          <p:cNvSpPr>
            <a:spLocks/>
          </p:cNvSpPr>
          <p:nvPr/>
        </p:nvSpPr>
        <p:spPr bwMode="auto">
          <a:xfrm>
            <a:off x="3529060" y="4425725"/>
            <a:ext cx="2079223" cy="594223"/>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3</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手繪多邊形 10"/>
          <p:cNvSpPr>
            <a:spLocks/>
          </p:cNvSpPr>
          <p:nvPr/>
        </p:nvSpPr>
        <p:spPr bwMode="auto">
          <a:xfrm>
            <a:off x="3175486" y="2603320"/>
            <a:ext cx="2787060" cy="1822405"/>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手繪多邊形 11"/>
          <p:cNvSpPr>
            <a:spLocks/>
          </p:cNvSpPr>
          <p:nvPr/>
        </p:nvSpPr>
        <p:spPr bwMode="auto">
          <a:xfrm>
            <a:off x="5755716" y="3184753"/>
            <a:ext cx="2079223" cy="594223"/>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4</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手繪多邊形 12"/>
          <p:cNvSpPr>
            <a:spLocks/>
          </p:cNvSpPr>
          <p:nvPr/>
        </p:nvSpPr>
        <p:spPr bwMode="auto">
          <a:xfrm>
            <a:off x="5402142" y="1362348"/>
            <a:ext cx="2787060" cy="1822405"/>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手繪多邊形 13"/>
          <p:cNvSpPr>
            <a:spLocks/>
          </p:cNvSpPr>
          <p:nvPr/>
        </p:nvSpPr>
        <p:spPr bwMode="auto">
          <a:xfrm>
            <a:off x="5723058" y="5732012"/>
            <a:ext cx="2079223" cy="594223"/>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5</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手繪多邊形 14"/>
          <p:cNvSpPr>
            <a:spLocks/>
          </p:cNvSpPr>
          <p:nvPr/>
        </p:nvSpPr>
        <p:spPr bwMode="auto">
          <a:xfrm>
            <a:off x="5369484" y="3909607"/>
            <a:ext cx="2787060" cy="1822405"/>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矩形 15"/>
          <p:cNvSpPr/>
          <p:nvPr/>
        </p:nvSpPr>
        <p:spPr>
          <a:xfrm>
            <a:off x="5755716" y="1685888"/>
            <a:ext cx="1975361"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7" name="矩形 16"/>
          <p:cNvSpPr/>
          <p:nvPr/>
        </p:nvSpPr>
        <p:spPr>
          <a:xfrm>
            <a:off x="5755716" y="4243889"/>
            <a:ext cx="1975361"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8" name="矩形 17"/>
          <p:cNvSpPr/>
          <p:nvPr/>
        </p:nvSpPr>
        <p:spPr>
          <a:xfrm>
            <a:off x="3580990" y="2929292"/>
            <a:ext cx="1975361"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9" name="矩形 18"/>
          <p:cNvSpPr/>
          <p:nvPr/>
        </p:nvSpPr>
        <p:spPr>
          <a:xfrm>
            <a:off x="1376912" y="1775861"/>
            <a:ext cx="1975361"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20" name="手繪多邊形 19"/>
          <p:cNvSpPr>
            <a:spLocks/>
          </p:cNvSpPr>
          <p:nvPr/>
        </p:nvSpPr>
        <p:spPr bwMode="auto">
          <a:xfrm>
            <a:off x="1308373" y="5732012"/>
            <a:ext cx="2079223" cy="594223"/>
          </a:xfrm>
          <a:custGeom>
            <a:avLst/>
            <a:gdLst>
              <a:gd name="connsiteX0" fmla="*/ 0 w 2432590"/>
              <a:gd name="connsiteY0" fmla="*/ 0 h 695212"/>
              <a:gd name="connsiteX1" fmla="*/ 2432590 w 2432590"/>
              <a:gd name="connsiteY1" fmla="*/ 0 h 695212"/>
              <a:gd name="connsiteX2" fmla="*/ 2031085 w 2432590"/>
              <a:gd name="connsiteY2" fmla="*/ 695212 h 695212"/>
              <a:gd name="connsiteX3" fmla="*/ 400723 w 2432590"/>
              <a:gd name="connsiteY3" fmla="*/ 695212 h 695212"/>
              <a:gd name="connsiteX4" fmla="*/ 0 w 2432590"/>
              <a:gd name="connsiteY4" fmla="*/ 0 h 69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590" h="695212">
                <a:moveTo>
                  <a:pt x="0" y="0"/>
                </a:moveTo>
                <a:lnTo>
                  <a:pt x="2432590" y="0"/>
                </a:lnTo>
                <a:lnTo>
                  <a:pt x="2031085" y="695212"/>
                </a:lnTo>
                <a:lnTo>
                  <a:pt x="400723" y="695212"/>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2</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954799" y="3909607"/>
            <a:ext cx="2787060" cy="1822405"/>
          </a:xfrm>
          <a:custGeom>
            <a:avLst/>
            <a:gdLst>
              <a:gd name="connsiteX0" fmla="*/ 814388 w 3260725"/>
              <a:gd name="connsiteY0" fmla="*/ 0 h 2132126"/>
              <a:gd name="connsiteX1" fmla="*/ 2444750 w 3260725"/>
              <a:gd name="connsiteY1" fmla="*/ 0 h 2132126"/>
              <a:gd name="connsiteX2" fmla="*/ 3260725 w 3260725"/>
              <a:gd name="connsiteY2" fmla="*/ 1414463 h 2132126"/>
              <a:gd name="connsiteX3" fmla="*/ 2846255 w 3260725"/>
              <a:gd name="connsiteY3" fmla="*/ 2132126 h 2132126"/>
              <a:gd name="connsiteX4" fmla="*/ 413665 w 3260725"/>
              <a:gd name="connsiteY4" fmla="*/ 2132126 h 2132126"/>
              <a:gd name="connsiteX5" fmla="*/ 0 w 3260725"/>
              <a:gd name="connsiteY5" fmla="*/ 1414463 h 2132126"/>
              <a:gd name="connsiteX6" fmla="*/ 814388 w 3260725"/>
              <a:gd name="connsiteY6" fmla="*/ 0 h 213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0725" h="2132126">
                <a:moveTo>
                  <a:pt x="814388" y="0"/>
                </a:moveTo>
                <a:lnTo>
                  <a:pt x="2444750" y="0"/>
                </a:lnTo>
                <a:lnTo>
                  <a:pt x="3260725" y="1414463"/>
                </a:lnTo>
                <a:lnTo>
                  <a:pt x="2846255" y="2132126"/>
                </a:lnTo>
                <a:lnTo>
                  <a:pt x="413665" y="2132126"/>
                </a:lnTo>
                <a:lnTo>
                  <a:pt x="0" y="1414463"/>
                </a:lnTo>
                <a:lnTo>
                  <a:pt x="814388"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矩形 21"/>
          <p:cNvSpPr/>
          <p:nvPr/>
        </p:nvSpPr>
        <p:spPr>
          <a:xfrm>
            <a:off x="1376912" y="4323120"/>
            <a:ext cx="1975361"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Tree>
    <p:extLst>
      <p:ext uri="{BB962C8B-B14F-4D97-AF65-F5344CB8AC3E}">
        <p14:creationId xmlns:p14="http://schemas.microsoft.com/office/powerpoint/2010/main" val="2045736384"/>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8" name="手繪多邊形 17"/>
          <p:cNvSpPr/>
          <p:nvPr/>
        </p:nvSpPr>
        <p:spPr>
          <a:xfrm flipH="1">
            <a:off x="1156954" y="1728515"/>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a:spLocks/>
          </p:cNvSpPr>
          <p:nvPr/>
        </p:nvSpPr>
        <p:spPr bwMode="auto">
          <a:xfrm flipV="1">
            <a:off x="1391046" y="1920693"/>
            <a:ext cx="226080" cy="417557"/>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4" name="手繪多邊形 33"/>
          <p:cNvSpPr/>
          <p:nvPr/>
        </p:nvSpPr>
        <p:spPr>
          <a:xfrm flipH="1">
            <a:off x="1156954" y="4121951"/>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群組 34"/>
          <p:cNvGrpSpPr/>
          <p:nvPr/>
        </p:nvGrpSpPr>
        <p:grpSpPr>
          <a:xfrm>
            <a:off x="1321679" y="4387907"/>
            <a:ext cx="364813" cy="270003"/>
            <a:chOff x="4120407" y="4174776"/>
            <a:chExt cx="438956" cy="324876"/>
          </a:xfrm>
          <a:solidFill>
            <a:schemeClr val="bg1"/>
          </a:solidFill>
        </p:grpSpPr>
        <p:sp>
          <p:nvSpPr>
            <p:cNvPr id="36"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7"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8"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9"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grpSp>
        <p:nvGrpSpPr>
          <p:cNvPr id="2" name="群組 1"/>
          <p:cNvGrpSpPr/>
          <p:nvPr/>
        </p:nvGrpSpPr>
        <p:grpSpPr>
          <a:xfrm>
            <a:off x="824001" y="2532482"/>
            <a:ext cx="1771650" cy="1120319"/>
            <a:chOff x="824001" y="2703932"/>
            <a:chExt cx="1771650" cy="1120319"/>
          </a:xfrm>
        </p:grpSpPr>
        <p:sp>
          <p:nvSpPr>
            <p:cNvPr id="47" name="矩形 46"/>
            <p:cNvSpPr/>
            <p:nvPr/>
          </p:nvSpPr>
          <p:spPr>
            <a:xfrm>
              <a:off x="824001" y="308558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8" name="文字方塊 88"/>
            <p:cNvSpPr txBox="1"/>
            <p:nvPr/>
          </p:nvSpPr>
          <p:spPr>
            <a:xfrm>
              <a:off x="824001" y="270393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grpSp>
      <p:grpSp>
        <p:nvGrpSpPr>
          <p:cNvPr id="60" name="群組 59"/>
          <p:cNvGrpSpPr/>
          <p:nvPr/>
        </p:nvGrpSpPr>
        <p:grpSpPr>
          <a:xfrm>
            <a:off x="824001" y="4963832"/>
            <a:ext cx="1771650" cy="1120319"/>
            <a:chOff x="1445027" y="4963832"/>
            <a:chExt cx="1771650" cy="1120319"/>
          </a:xfrm>
        </p:grpSpPr>
        <p:sp>
          <p:nvSpPr>
            <p:cNvPr id="53" name="矩形 52"/>
            <p:cNvSpPr/>
            <p:nvPr/>
          </p:nvSpPr>
          <p:spPr>
            <a:xfrm>
              <a:off x="1445027" y="534548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4" name="文字方塊 88"/>
            <p:cNvSpPr txBox="1"/>
            <p:nvPr/>
          </p:nvSpPr>
          <p:spPr>
            <a:xfrm>
              <a:off x="1445027" y="496383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grpSp>
      <p:sp>
        <p:nvSpPr>
          <p:cNvPr id="13" name="手繪多邊形 12"/>
          <p:cNvSpPr/>
          <p:nvPr/>
        </p:nvSpPr>
        <p:spPr>
          <a:xfrm flipH="1">
            <a:off x="3966603" y="1728515"/>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群組 13"/>
          <p:cNvGrpSpPr/>
          <p:nvPr/>
        </p:nvGrpSpPr>
        <p:grpSpPr>
          <a:xfrm>
            <a:off x="4133413" y="1980634"/>
            <a:ext cx="360645" cy="297677"/>
            <a:chOff x="13079250" y="23448756"/>
            <a:chExt cx="2967819" cy="2449630"/>
          </a:xfrm>
          <a:solidFill>
            <a:schemeClr val="bg1"/>
          </a:solidFill>
        </p:grpSpPr>
        <p:sp>
          <p:nvSpPr>
            <p:cNvPr id="15" name="手繪多邊形 1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16" name="手繪多邊形 1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sp>
        <p:nvSpPr>
          <p:cNvPr id="41" name="手繪多邊形 40"/>
          <p:cNvSpPr/>
          <p:nvPr/>
        </p:nvSpPr>
        <p:spPr>
          <a:xfrm flipH="1">
            <a:off x="3968310" y="4230648"/>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群組 41"/>
          <p:cNvGrpSpPr/>
          <p:nvPr/>
        </p:nvGrpSpPr>
        <p:grpSpPr>
          <a:xfrm>
            <a:off x="4136409" y="4418362"/>
            <a:ext cx="358066" cy="426487"/>
            <a:chOff x="4311490" y="5480067"/>
            <a:chExt cx="475492" cy="566351"/>
          </a:xfrm>
          <a:solidFill>
            <a:schemeClr val="bg1"/>
          </a:solidFill>
        </p:grpSpPr>
        <p:sp>
          <p:nvSpPr>
            <p:cNvPr id="43" name="手繪多邊形 4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4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4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4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grpSp>
        <p:nvGrpSpPr>
          <p:cNvPr id="3" name="群組 2"/>
          <p:cNvGrpSpPr/>
          <p:nvPr/>
        </p:nvGrpSpPr>
        <p:grpSpPr>
          <a:xfrm>
            <a:off x="3633650" y="2532482"/>
            <a:ext cx="1771650" cy="1120319"/>
            <a:chOff x="3635850" y="2703932"/>
            <a:chExt cx="1771650" cy="1120319"/>
          </a:xfrm>
        </p:grpSpPr>
        <p:sp>
          <p:nvSpPr>
            <p:cNvPr id="49" name="矩形 48"/>
            <p:cNvSpPr/>
            <p:nvPr/>
          </p:nvSpPr>
          <p:spPr>
            <a:xfrm>
              <a:off x="3635850" y="308558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0" name="文字方塊 88"/>
            <p:cNvSpPr txBox="1"/>
            <p:nvPr/>
          </p:nvSpPr>
          <p:spPr>
            <a:xfrm>
              <a:off x="3635850" y="270393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smtClean="0">
                  <a:solidFill>
                    <a:schemeClr val="accent1"/>
                  </a:solidFill>
                </a:rPr>
                <a:t>Business</a:t>
              </a:r>
              <a:endParaRPr lang="zh-TW" altLang="en-US" sz="2400" dirty="0">
                <a:solidFill>
                  <a:schemeClr val="accent1"/>
                </a:solidFill>
              </a:endParaRPr>
            </a:p>
          </p:txBody>
        </p:sp>
      </p:grpSp>
      <p:grpSp>
        <p:nvGrpSpPr>
          <p:cNvPr id="61" name="群組 60"/>
          <p:cNvGrpSpPr/>
          <p:nvPr/>
        </p:nvGrpSpPr>
        <p:grpSpPr>
          <a:xfrm>
            <a:off x="3635357" y="4963832"/>
            <a:ext cx="1771650" cy="1120319"/>
            <a:chOff x="4256876" y="4963832"/>
            <a:chExt cx="1771650" cy="1120319"/>
          </a:xfrm>
        </p:grpSpPr>
        <p:sp>
          <p:nvSpPr>
            <p:cNvPr id="55" name="矩形 54"/>
            <p:cNvSpPr/>
            <p:nvPr/>
          </p:nvSpPr>
          <p:spPr>
            <a:xfrm>
              <a:off x="4256876" y="534548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6" name="文字方塊 88"/>
            <p:cNvSpPr txBox="1"/>
            <p:nvPr/>
          </p:nvSpPr>
          <p:spPr>
            <a:xfrm>
              <a:off x="4256876" y="496383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smtClean="0">
                  <a:solidFill>
                    <a:schemeClr val="accent1"/>
                  </a:solidFill>
                </a:rPr>
                <a:t>Business</a:t>
              </a:r>
              <a:endParaRPr lang="zh-TW" altLang="en-US" sz="2400" dirty="0">
                <a:solidFill>
                  <a:schemeClr val="accent1"/>
                </a:solidFill>
              </a:endParaRPr>
            </a:p>
          </p:txBody>
        </p:sp>
      </p:grpSp>
      <p:sp>
        <p:nvSpPr>
          <p:cNvPr id="21" name="手繪多邊形 20"/>
          <p:cNvSpPr/>
          <p:nvPr/>
        </p:nvSpPr>
        <p:spPr>
          <a:xfrm flipH="1">
            <a:off x="6777959" y="1728515"/>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群組 21"/>
          <p:cNvGrpSpPr/>
          <p:nvPr/>
        </p:nvGrpSpPr>
        <p:grpSpPr>
          <a:xfrm>
            <a:off x="6948268" y="1953383"/>
            <a:ext cx="353646" cy="352178"/>
            <a:chOff x="35309818" y="13261794"/>
            <a:chExt cx="2516828" cy="2506357"/>
          </a:xfrm>
          <a:solidFill>
            <a:schemeClr val="bg1"/>
          </a:solidFill>
        </p:grpSpPr>
        <p:sp>
          <p:nvSpPr>
            <p:cNvPr id="23" name="手繪多邊形 2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2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2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2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2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2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2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sp>
        <p:nvSpPr>
          <p:cNvPr id="31" name="手繪多邊形 30"/>
          <p:cNvSpPr/>
          <p:nvPr/>
        </p:nvSpPr>
        <p:spPr>
          <a:xfrm flipH="1">
            <a:off x="6777959" y="4181566"/>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手繪多邊形 31"/>
          <p:cNvSpPr>
            <a:spLocks/>
          </p:cNvSpPr>
          <p:nvPr/>
        </p:nvSpPr>
        <p:spPr bwMode="auto">
          <a:xfrm>
            <a:off x="6927772" y="4436902"/>
            <a:ext cx="394637" cy="291241"/>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nvGrpSpPr>
          <p:cNvPr id="59" name="群組 58"/>
          <p:cNvGrpSpPr/>
          <p:nvPr/>
        </p:nvGrpSpPr>
        <p:grpSpPr>
          <a:xfrm>
            <a:off x="6445006" y="2532482"/>
            <a:ext cx="1771650" cy="1120319"/>
            <a:chOff x="6445006" y="2703932"/>
            <a:chExt cx="1771650" cy="1120319"/>
          </a:xfrm>
        </p:grpSpPr>
        <p:sp>
          <p:nvSpPr>
            <p:cNvPr id="51" name="矩形 50"/>
            <p:cNvSpPr/>
            <p:nvPr/>
          </p:nvSpPr>
          <p:spPr>
            <a:xfrm>
              <a:off x="6445006" y="308558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2" name="文字方塊 88"/>
            <p:cNvSpPr txBox="1"/>
            <p:nvPr/>
          </p:nvSpPr>
          <p:spPr>
            <a:xfrm>
              <a:off x="6445006" y="270393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grpSp>
      <p:grpSp>
        <p:nvGrpSpPr>
          <p:cNvPr id="62" name="群組 61"/>
          <p:cNvGrpSpPr/>
          <p:nvPr/>
        </p:nvGrpSpPr>
        <p:grpSpPr>
          <a:xfrm>
            <a:off x="6445006" y="4963832"/>
            <a:ext cx="1771650" cy="1120319"/>
            <a:chOff x="7066032" y="4963832"/>
            <a:chExt cx="1771650" cy="1120319"/>
          </a:xfrm>
        </p:grpSpPr>
        <p:sp>
          <p:nvSpPr>
            <p:cNvPr id="57" name="矩形 56"/>
            <p:cNvSpPr/>
            <p:nvPr/>
          </p:nvSpPr>
          <p:spPr>
            <a:xfrm>
              <a:off x="7066032" y="534548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8" name="文字方塊 88"/>
            <p:cNvSpPr txBox="1"/>
            <p:nvPr/>
          </p:nvSpPr>
          <p:spPr>
            <a:xfrm>
              <a:off x="7066032" y="496383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grpSp>
    </p:spTree>
    <p:extLst>
      <p:ext uri="{BB962C8B-B14F-4D97-AF65-F5344CB8AC3E}">
        <p14:creationId xmlns:p14="http://schemas.microsoft.com/office/powerpoint/2010/main" val="610278553"/>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1036030" y="2028190"/>
            <a:ext cx="303805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1036030" y="3079750"/>
            <a:ext cx="303805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1036030" y="4131310"/>
            <a:ext cx="303805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1036030" y="5182870"/>
            <a:ext cx="303805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550064" y="3238497"/>
            <a:ext cx="421170" cy="421170"/>
            <a:chOff x="5023476" y="3019260"/>
            <a:chExt cx="421170" cy="421170"/>
          </a:xfrm>
        </p:grpSpPr>
        <p:sp>
          <p:nvSpPr>
            <p:cNvPr id="23" name="橢圓 22"/>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3" name="群組 12"/>
          <p:cNvGrpSpPr/>
          <p:nvPr/>
        </p:nvGrpSpPr>
        <p:grpSpPr>
          <a:xfrm>
            <a:off x="550064" y="2186937"/>
            <a:ext cx="421170" cy="421170"/>
            <a:chOff x="5023476" y="3019260"/>
            <a:chExt cx="421170" cy="421170"/>
          </a:xfrm>
        </p:grpSpPr>
        <p:sp>
          <p:nvSpPr>
            <p:cNvPr id="21" name="橢圓 20"/>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4" name="群組 13"/>
          <p:cNvGrpSpPr/>
          <p:nvPr/>
        </p:nvGrpSpPr>
        <p:grpSpPr>
          <a:xfrm>
            <a:off x="550064" y="4290057"/>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5" name="群組 14"/>
          <p:cNvGrpSpPr/>
          <p:nvPr/>
        </p:nvGrpSpPr>
        <p:grpSpPr>
          <a:xfrm>
            <a:off x="550064" y="5341617"/>
            <a:ext cx="421170" cy="421170"/>
            <a:chOff x="5023476" y="3019260"/>
            <a:chExt cx="421170" cy="421170"/>
          </a:xfrm>
        </p:grpSpPr>
        <p:sp>
          <p:nvSpPr>
            <p:cNvPr id="17" name="橢圓 16"/>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加號 1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290288" y="1506220"/>
            <a:ext cx="4303648" cy="4937760"/>
          </a:xfrm>
          <a:prstGeom prst="rect">
            <a:avLst/>
          </a:prstGeom>
        </p:spPr>
      </p:pic>
    </p:spTree>
    <p:extLst>
      <p:ext uri="{BB962C8B-B14F-4D97-AF65-F5344CB8AC3E}">
        <p14:creationId xmlns:p14="http://schemas.microsoft.com/office/powerpoint/2010/main" val="4278905459"/>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338442" y="1670321"/>
            <a:ext cx="1633708" cy="188084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9" name="圖片版面配置區 1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776842" y="1670321"/>
            <a:ext cx="1633708" cy="188084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0" name="圖片版面配置區 1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6215242" y="1670321"/>
            <a:ext cx="1633708" cy="188084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sp>
        <p:nvSpPr>
          <p:cNvPr id="11" name="六邊形 10"/>
          <p:cNvSpPr/>
          <p:nvPr/>
        </p:nvSpPr>
        <p:spPr>
          <a:xfrm>
            <a:off x="322673" y="3903052"/>
            <a:ext cx="1083218" cy="900115"/>
          </a:xfrm>
          <a:prstGeom prst="hexagon">
            <a:avLst/>
          </a:prstGeom>
          <a:solidFill>
            <a:srgbClr val="6BCBC5"/>
          </a:solidFill>
          <a:ln w="19050" cap="flat" cmpd="sng" algn="ctr">
            <a:noFill/>
            <a:prstDash val="dash"/>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smtClean="0">
                <a:ln>
                  <a:noFill/>
                </a:ln>
                <a:solidFill>
                  <a:prstClr val="white"/>
                </a:solidFill>
                <a:effectLst/>
                <a:uLnTx/>
                <a:uFillTx/>
                <a:latin typeface="微軟正黑體" panose="020B0604030504040204" pitchFamily="34" charset="-120"/>
                <a:ea typeface="微軟正黑體"/>
                <a:cs typeface="+mn-cs"/>
              </a:rPr>
              <a:t>01</a:t>
            </a:r>
          </a:p>
        </p:txBody>
      </p:sp>
      <p:sp>
        <p:nvSpPr>
          <p:cNvPr id="12" name="文字方塊 11"/>
          <p:cNvSpPr txBox="1"/>
          <p:nvPr/>
        </p:nvSpPr>
        <p:spPr>
          <a:xfrm>
            <a:off x="1397876" y="402994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13" name="六邊形 12"/>
          <p:cNvSpPr/>
          <p:nvPr/>
        </p:nvSpPr>
        <p:spPr>
          <a:xfrm>
            <a:off x="322673" y="5021989"/>
            <a:ext cx="1083218" cy="900115"/>
          </a:xfrm>
          <a:prstGeom prst="hexagon">
            <a:avLst/>
          </a:prstGeom>
          <a:solidFill>
            <a:srgbClr val="F5C636"/>
          </a:solidFill>
          <a:ln w="19050" cap="flat" cmpd="sng" algn="ctr">
            <a:noFill/>
            <a:prstDash val="dash"/>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smtClean="0">
                <a:ln>
                  <a:noFill/>
                </a:ln>
                <a:solidFill>
                  <a:prstClr val="white"/>
                </a:solidFill>
                <a:effectLst/>
                <a:uLnTx/>
                <a:uFillTx/>
                <a:latin typeface="微軟正黑體" panose="020B0604030504040204" pitchFamily="34" charset="-120"/>
                <a:ea typeface="微軟正黑體"/>
                <a:cs typeface="+mn-cs"/>
              </a:rPr>
              <a:t>02</a:t>
            </a:r>
          </a:p>
        </p:txBody>
      </p:sp>
      <p:sp>
        <p:nvSpPr>
          <p:cNvPr id="14" name="文字方塊 13"/>
          <p:cNvSpPr txBox="1"/>
          <p:nvPr/>
        </p:nvSpPr>
        <p:spPr>
          <a:xfrm>
            <a:off x="1397876" y="514888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15" name="六邊形 14"/>
          <p:cNvSpPr/>
          <p:nvPr/>
        </p:nvSpPr>
        <p:spPr>
          <a:xfrm>
            <a:off x="4522218" y="3903781"/>
            <a:ext cx="1083218" cy="900115"/>
          </a:xfrm>
          <a:prstGeom prst="hexagon">
            <a:avLst/>
          </a:prstGeom>
          <a:solidFill>
            <a:srgbClr val="FF614C"/>
          </a:solidFill>
          <a:ln w="19050" cap="flat" cmpd="sng" algn="ctr">
            <a:noFill/>
            <a:prstDash val="dash"/>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smtClean="0">
                <a:ln>
                  <a:noFill/>
                </a:ln>
                <a:solidFill>
                  <a:prstClr val="white"/>
                </a:solidFill>
                <a:effectLst/>
                <a:uLnTx/>
                <a:uFillTx/>
                <a:latin typeface="微軟正黑體" panose="020B0604030504040204" pitchFamily="34" charset="-120"/>
                <a:ea typeface="微軟正黑體"/>
                <a:cs typeface="+mn-cs"/>
              </a:rPr>
              <a:t>03</a:t>
            </a:r>
          </a:p>
        </p:txBody>
      </p:sp>
      <p:sp>
        <p:nvSpPr>
          <p:cNvPr id="16" name="文字方塊 15"/>
          <p:cNvSpPr txBox="1"/>
          <p:nvPr/>
        </p:nvSpPr>
        <p:spPr>
          <a:xfrm>
            <a:off x="5597421" y="403067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17" name="六邊形 16"/>
          <p:cNvSpPr/>
          <p:nvPr/>
        </p:nvSpPr>
        <p:spPr>
          <a:xfrm>
            <a:off x="4522218" y="5022718"/>
            <a:ext cx="1083218" cy="900115"/>
          </a:xfrm>
          <a:prstGeom prst="hexagon">
            <a:avLst/>
          </a:prstGeom>
          <a:solidFill>
            <a:srgbClr val="9ACA9F"/>
          </a:solidFill>
          <a:ln w="19050" cap="flat" cmpd="sng" algn="ctr">
            <a:noFill/>
            <a:prstDash val="dash"/>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smtClean="0">
                <a:ln>
                  <a:noFill/>
                </a:ln>
                <a:solidFill>
                  <a:prstClr val="white"/>
                </a:solidFill>
                <a:effectLst/>
                <a:uLnTx/>
                <a:uFillTx/>
                <a:latin typeface="微軟正黑體" panose="020B0604030504040204" pitchFamily="34" charset="-120"/>
                <a:ea typeface="微軟正黑體"/>
                <a:cs typeface="+mn-cs"/>
              </a:rPr>
              <a:t>04</a:t>
            </a:r>
          </a:p>
        </p:txBody>
      </p:sp>
      <p:sp>
        <p:nvSpPr>
          <p:cNvPr id="18" name="文字方塊 17"/>
          <p:cNvSpPr txBox="1"/>
          <p:nvPr/>
        </p:nvSpPr>
        <p:spPr>
          <a:xfrm>
            <a:off x="5597421" y="5149610"/>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Tree>
    <p:extLst>
      <p:ext uri="{BB962C8B-B14F-4D97-AF65-F5344CB8AC3E}">
        <p14:creationId xmlns:p14="http://schemas.microsoft.com/office/powerpoint/2010/main" val="3544636355"/>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六邊形 7"/>
          <p:cNvSpPr/>
          <p:nvPr/>
        </p:nvSpPr>
        <p:spPr>
          <a:xfrm>
            <a:off x="2054973" y="1674084"/>
            <a:ext cx="5034054" cy="896476"/>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六邊形 8"/>
          <p:cNvSpPr/>
          <p:nvPr/>
        </p:nvSpPr>
        <p:spPr>
          <a:xfrm>
            <a:off x="2199548" y="1764845"/>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400" b="1" dirty="0" smtClean="0">
                <a:solidFill>
                  <a:schemeClr val="tx1"/>
                </a:solidFill>
              </a:rPr>
              <a:t>01</a:t>
            </a:r>
            <a:endParaRPr lang="zh-TW" altLang="en-US" sz="2400" b="1" dirty="0">
              <a:solidFill>
                <a:schemeClr val="tx1"/>
              </a:solidFill>
            </a:endParaRPr>
          </a:p>
        </p:txBody>
      </p:sp>
      <p:sp>
        <p:nvSpPr>
          <p:cNvPr id="10" name="矩形 9"/>
          <p:cNvSpPr/>
          <p:nvPr/>
        </p:nvSpPr>
        <p:spPr>
          <a:xfrm>
            <a:off x="3135457" y="1790869"/>
            <a:ext cx="2836425" cy="6629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35" name="六邊形 34"/>
          <p:cNvSpPr/>
          <p:nvPr/>
        </p:nvSpPr>
        <p:spPr>
          <a:xfrm>
            <a:off x="6126619" y="1764845"/>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b="1" dirty="0">
              <a:solidFill>
                <a:schemeClr val="tx1"/>
              </a:solidFill>
            </a:endParaRPr>
          </a:p>
        </p:txBody>
      </p:sp>
      <p:sp>
        <p:nvSpPr>
          <p:cNvPr id="14" name="六邊形 13"/>
          <p:cNvSpPr/>
          <p:nvPr/>
        </p:nvSpPr>
        <p:spPr>
          <a:xfrm>
            <a:off x="2054973" y="3455392"/>
            <a:ext cx="5034054" cy="896476"/>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六邊形 14"/>
          <p:cNvSpPr/>
          <p:nvPr/>
        </p:nvSpPr>
        <p:spPr>
          <a:xfrm>
            <a:off x="2199548" y="3546153"/>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400" b="1" dirty="0" smtClean="0">
                <a:solidFill>
                  <a:schemeClr val="tx1"/>
                </a:solidFill>
              </a:rPr>
              <a:t>03</a:t>
            </a:r>
            <a:endParaRPr lang="zh-TW" altLang="en-US" sz="2400" b="1" dirty="0">
              <a:solidFill>
                <a:schemeClr val="tx1"/>
              </a:solidFill>
            </a:endParaRPr>
          </a:p>
        </p:txBody>
      </p:sp>
      <p:sp>
        <p:nvSpPr>
          <p:cNvPr id="16" name="矩形 15"/>
          <p:cNvSpPr/>
          <p:nvPr/>
        </p:nvSpPr>
        <p:spPr>
          <a:xfrm>
            <a:off x="3135457" y="3572177"/>
            <a:ext cx="2836425" cy="6629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36" name="六邊形 35"/>
          <p:cNvSpPr/>
          <p:nvPr/>
        </p:nvSpPr>
        <p:spPr>
          <a:xfrm>
            <a:off x="6126619" y="3546153"/>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b="1" dirty="0">
              <a:solidFill>
                <a:schemeClr val="tx1"/>
              </a:solidFill>
            </a:endParaRPr>
          </a:p>
        </p:txBody>
      </p:sp>
      <p:sp>
        <p:nvSpPr>
          <p:cNvPr id="11" name="六邊形 10"/>
          <p:cNvSpPr/>
          <p:nvPr/>
        </p:nvSpPr>
        <p:spPr>
          <a:xfrm flipH="1">
            <a:off x="2054973" y="2564738"/>
            <a:ext cx="5034054" cy="896476"/>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六邊形 11"/>
          <p:cNvSpPr/>
          <p:nvPr/>
        </p:nvSpPr>
        <p:spPr>
          <a:xfrm flipH="1">
            <a:off x="6109800" y="2655499"/>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矩形 12"/>
          <p:cNvSpPr/>
          <p:nvPr/>
        </p:nvSpPr>
        <p:spPr>
          <a:xfrm flipH="1">
            <a:off x="3178775" y="2681523"/>
            <a:ext cx="2829768" cy="6629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grpSp>
        <p:nvGrpSpPr>
          <p:cNvPr id="25" name="群組 24"/>
          <p:cNvGrpSpPr/>
          <p:nvPr/>
        </p:nvGrpSpPr>
        <p:grpSpPr>
          <a:xfrm flipH="1">
            <a:off x="6294251" y="2777829"/>
            <a:ext cx="501589" cy="410116"/>
            <a:chOff x="27939457" y="2831385"/>
            <a:chExt cx="2923084" cy="2390021"/>
          </a:xfrm>
          <a:solidFill>
            <a:schemeClr val="accent2"/>
          </a:solidFill>
        </p:grpSpPr>
        <p:sp>
          <p:nvSpPr>
            <p:cNvPr id="26"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手繪多邊形 26"/>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7" name="六邊形 36"/>
          <p:cNvSpPr/>
          <p:nvPr/>
        </p:nvSpPr>
        <p:spPr>
          <a:xfrm flipH="1">
            <a:off x="2199548" y="2655499"/>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400" b="1" dirty="0" smtClean="0">
                <a:solidFill>
                  <a:schemeClr val="tx1"/>
                </a:solidFill>
              </a:rPr>
              <a:t>02</a:t>
            </a:r>
            <a:endParaRPr lang="zh-TW" altLang="en-US" sz="2400" b="1" dirty="0">
              <a:solidFill>
                <a:schemeClr val="tx1"/>
              </a:solidFill>
            </a:endParaRPr>
          </a:p>
        </p:txBody>
      </p:sp>
      <p:sp>
        <p:nvSpPr>
          <p:cNvPr id="17" name="六邊形 16"/>
          <p:cNvSpPr/>
          <p:nvPr/>
        </p:nvSpPr>
        <p:spPr>
          <a:xfrm flipH="1">
            <a:off x="2054973" y="4346046"/>
            <a:ext cx="5034054" cy="896476"/>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六邊形 17"/>
          <p:cNvSpPr/>
          <p:nvPr/>
        </p:nvSpPr>
        <p:spPr>
          <a:xfrm flipH="1">
            <a:off x="6109800" y="4436807"/>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矩形 18"/>
          <p:cNvSpPr/>
          <p:nvPr/>
        </p:nvSpPr>
        <p:spPr>
          <a:xfrm flipH="1">
            <a:off x="3178775" y="4462831"/>
            <a:ext cx="2829768" cy="6629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34" name="Freeform 201"/>
          <p:cNvSpPr>
            <a:spLocks/>
          </p:cNvSpPr>
          <p:nvPr/>
        </p:nvSpPr>
        <p:spPr bwMode="auto">
          <a:xfrm flipH="1">
            <a:off x="6384267" y="4522035"/>
            <a:ext cx="236200" cy="520184"/>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六邊形 37"/>
          <p:cNvSpPr/>
          <p:nvPr/>
        </p:nvSpPr>
        <p:spPr>
          <a:xfrm flipH="1">
            <a:off x="2199548" y="4436807"/>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400" b="1" dirty="0" smtClean="0">
                <a:solidFill>
                  <a:schemeClr val="tx1"/>
                </a:solidFill>
              </a:rPr>
              <a:t>04</a:t>
            </a:r>
            <a:endParaRPr lang="zh-TW" altLang="en-US" sz="2400" b="1" dirty="0">
              <a:solidFill>
                <a:schemeClr val="tx1"/>
              </a:solidFill>
            </a:endParaRPr>
          </a:p>
        </p:txBody>
      </p:sp>
      <p:sp>
        <p:nvSpPr>
          <p:cNvPr id="20" name="六邊形 19"/>
          <p:cNvSpPr/>
          <p:nvPr/>
        </p:nvSpPr>
        <p:spPr>
          <a:xfrm>
            <a:off x="2054973" y="5236701"/>
            <a:ext cx="5034054" cy="896476"/>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六邊形 20"/>
          <p:cNvSpPr/>
          <p:nvPr/>
        </p:nvSpPr>
        <p:spPr>
          <a:xfrm>
            <a:off x="2199548" y="5327462"/>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400" b="1" dirty="0" smtClean="0">
                <a:solidFill>
                  <a:schemeClr val="tx1"/>
                </a:solidFill>
              </a:rPr>
              <a:t>05</a:t>
            </a:r>
            <a:endParaRPr lang="zh-TW" altLang="en-US" sz="2400" b="1" dirty="0">
              <a:solidFill>
                <a:schemeClr val="tx1"/>
              </a:solidFill>
            </a:endParaRPr>
          </a:p>
        </p:txBody>
      </p:sp>
      <p:sp>
        <p:nvSpPr>
          <p:cNvPr id="22" name="矩形 21"/>
          <p:cNvSpPr/>
          <p:nvPr/>
        </p:nvSpPr>
        <p:spPr>
          <a:xfrm>
            <a:off x="3135457" y="5353486"/>
            <a:ext cx="2836425" cy="6629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39" name="六邊形 38"/>
          <p:cNvSpPr/>
          <p:nvPr/>
        </p:nvSpPr>
        <p:spPr>
          <a:xfrm>
            <a:off x="6109800" y="5327462"/>
            <a:ext cx="834653" cy="71495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b="1" dirty="0">
              <a:solidFill>
                <a:schemeClr val="tx1"/>
              </a:solidFill>
            </a:endParaRPr>
          </a:p>
        </p:txBody>
      </p:sp>
      <p:grpSp>
        <p:nvGrpSpPr>
          <p:cNvPr id="28" name="群組 27"/>
          <p:cNvGrpSpPr/>
          <p:nvPr/>
        </p:nvGrpSpPr>
        <p:grpSpPr>
          <a:xfrm>
            <a:off x="6251754" y="3648103"/>
            <a:ext cx="576851" cy="489668"/>
            <a:chOff x="27859538" y="12880453"/>
            <a:chExt cx="3007014" cy="2552546"/>
          </a:xfrm>
          <a:solidFill>
            <a:schemeClr val="accent3"/>
          </a:solidFill>
        </p:grpSpPr>
        <p:sp>
          <p:nvSpPr>
            <p:cNvPr id="29"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手繪多邊形 22"/>
          <p:cNvSpPr>
            <a:spLocks/>
          </p:cNvSpPr>
          <p:nvPr/>
        </p:nvSpPr>
        <p:spPr bwMode="auto">
          <a:xfrm>
            <a:off x="6284006" y="5404774"/>
            <a:ext cx="495296" cy="495316"/>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accent5"/>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66"/>
          <p:cNvSpPr>
            <a:spLocks/>
          </p:cNvSpPr>
          <p:nvPr/>
        </p:nvSpPr>
        <p:spPr bwMode="auto">
          <a:xfrm>
            <a:off x="6244721" y="1817451"/>
            <a:ext cx="597153" cy="571722"/>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1973231356"/>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3"/>
          <p:cNvSpPr>
            <a:spLocks/>
          </p:cNvSpPr>
          <p:nvPr/>
        </p:nvSpPr>
        <p:spPr bwMode="auto">
          <a:xfrm>
            <a:off x="2834761" y="2232185"/>
            <a:ext cx="4110948" cy="3653722"/>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2"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9" name="Freeform 13"/>
          <p:cNvSpPr>
            <a:spLocks/>
          </p:cNvSpPr>
          <p:nvPr/>
        </p:nvSpPr>
        <p:spPr bwMode="auto">
          <a:xfrm>
            <a:off x="6489440" y="1749618"/>
            <a:ext cx="1771200" cy="1574204"/>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3"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0" name="Freeform 13"/>
          <p:cNvSpPr>
            <a:spLocks/>
          </p:cNvSpPr>
          <p:nvPr/>
        </p:nvSpPr>
        <p:spPr bwMode="auto">
          <a:xfrm>
            <a:off x="6553200" y="4733772"/>
            <a:ext cx="1643680" cy="1460868"/>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4"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grpSp>
        <p:nvGrpSpPr>
          <p:cNvPr id="11" name="群組 10"/>
          <p:cNvGrpSpPr/>
          <p:nvPr/>
        </p:nvGrpSpPr>
        <p:grpSpPr>
          <a:xfrm>
            <a:off x="522531" y="2133455"/>
            <a:ext cx="921944" cy="1064896"/>
            <a:chOff x="1505511" y="2133455"/>
            <a:chExt cx="921944" cy="1064896"/>
          </a:xfrm>
        </p:grpSpPr>
        <p:sp>
          <p:nvSpPr>
            <p:cNvPr id="12" name="手繪多邊形 11"/>
            <p:cNvSpPr/>
            <p:nvPr/>
          </p:nvSpPr>
          <p:spPr>
            <a:xfrm flipH="1">
              <a:off x="1505511" y="2133455"/>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a:spLocks/>
            </p:cNvSpPr>
            <p:nvPr/>
          </p:nvSpPr>
          <p:spPr bwMode="auto">
            <a:xfrm flipV="1">
              <a:off x="1816372" y="2388657"/>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14" name="群組 13"/>
          <p:cNvGrpSpPr/>
          <p:nvPr/>
        </p:nvGrpSpPr>
        <p:grpSpPr>
          <a:xfrm>
            <a:off x="522531" y="4442616"/>
            <a:ext cx="921944" cy="1064896"/>
            <a:chOff x="1505511" y="4939776"/>
            <a:chExt cx="921944" cy="1064896"/>
          </a:xfrm>
        </p:grpSpPr>
        <p:sp>
          <p:nvSpPr>
            <p:cNvPr id="15" name="手繪多邊形 14"/>
            <p:cNvSpPr/>
            <p:nvPr/>
          </p:nvSpPr>
          <p:spPr>
            <a:xfrm flipH="1">
              <a:off x="1505511" y="4939776"/>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群組 15"/>
            <p:cNvGrpSpPr/>
            <p:nvPr/>
          </p:nvGrpSpPr>
          <p:grpSpPr>
            <a:xfrm>
              <a:off x="1724257" y="5292950"/>
              <a:ext cx="484452" cy="358548"/>
              <a:chOff x="4120407" y="4174776"/>
              <a:chExt cx="438956" cy="324876"/>
            </a:xfrm>
            <a:solidFill>
              <a:schemeClr val="bg1">
                <a:lumMod val="50000"/>
              </a:schemeClr>
            </a:solidFill>
          </p:grpSpPr>
          <p:sp>
            <p:nvSpPr>
              <p:cNvPr id="17"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8"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9"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21" name="矩形 20"/>
          <p:cNvSpPr/>
          <p:nvPr/>
        </p:nvSpPr>
        <p:spPr>
          <a:xfrm>
            <a:off x="1445027" y="248009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2" name="文字方塊 88"/>
          <p:cNvSpPr txBox="1"/>
          <p:nvPr/>
        </p:nvSpPr>
        <p:spPr>
          <a:xfrm>
            <a:off x="1445027" y="209844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23" name="矩形 22"/>
          <p:cNvSpPr/>
          <p:nvPr/>
        </p:nvSpPr>
        <p:spPr>
          <a:xfrm>
            <a:off x="1445027" y="4715780"/>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4" name="文字方塊 88"/>
          <p:cNvSpPr txBox="1"/>
          <p:nvPr/>
        </p:nvSpPr>
        <p:spPr>
          <a:xfrm>
            <a:off x="1445027" y="433412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Tree>
    <p:extLst>
      <p:ext uri="{BB962C8B-B14F-4D97-AF65-F5344CB8AC3E}">
        <p14:creationId xmlns:p14="http://schemas.microsoft.com/office/powerpoint/2010/main" val="2774763822"/>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3"/>
          <p:cNvSpPr>
            <a:spLocks/>
          </p:cNvSpPr>
          <p:nvPr/>
        </p:nvSpPr>
        <p:spPr bwMode="auto">
          <a:xfrm>
            <a:off x="3653787" y="1370104"/>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1"/>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 name="橢圓 1"/>
          <p:cNvSpPr/>
          <p:nvPr/>
        </p:nvSpPr>
        <p:spPr>
          <a:xfrm>
            <a:off x="3922395" y="1536587"/>
            <a:ext cx="1299210" cy="12992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3"/>
          <p:cNvSpPr>
            <a:spLocks/>
          </p:cNvSpPr>
          <p:nvPr/>
        </p:nvSpPr>
        <p:spPr bwMode="auto">
          <a:xfrm>
            <a:off x="3653787" y="3096034"/>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bg1">
              <a:lumMod val="65000"/>
            </a:schemeClr>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橢圓 10"/>
          <p:cNvSpPr/>
          <p:nvPr/>
        </p:nvSpPr>
        <p:spPr>
          <a:xfrm>
            <a:off x="3922395" y="3262517"/>
            <a:ext cx="1299210" cy="12992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3"/>
          <p:cNvSpPr>
            <a:spLocks/>
          </p:cNvSpPr>
          <p:nvPr/>
        </p:nvSpPr>
        <p:spPr bwMode="auto">
          <a:xfrm>
            <a:off x="3653787" y="4821964"/>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4"/>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橢圓 13"/>
          <p:cNvSpPr/>
          <p:nvPr/>
        </p:nvSpPr>
        <p:spPr>
          <a:xfrm>
            <a:off x="3922395" y="4988447"/>
            <a:ext cx="1299210" cy="12992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p:cNvSpPr>
            <a:spLocks/>
          </p:cNvSpPr>
          <p:nvPr/>
        </p:nvSpPr>
        <p:spPr bwMode="auto">
          <a:xfrm>
            <a:off x="2118903" y="2279946"/>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6"/>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橢圓 17"/>
          <p:cNvSpPr/>
          <p:nvPr/>
        </p:nvSpPr>
        <p:spPr>
          <a:xfrm>
            <a:off x="2387511" y="2446429"/>
            <a:ext cx="1299210" cy="12992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3"/>
          <p:cNvSpPr>
            <a:spLocks/>
          </p:cNvSpPr>
          <p:nvPr/>
        </p:nvSpPr>
        <p:spPr bwMode="auto">
          <a:xfrm>
            <a:off x="2118903" y="3958999"/>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5"/>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橢圓 20"/>
          <p:cNvSpPr/>
          <p:nvPr/>
        </p:nvSpPr>
        <p:spPr>
          <a:xfrm>
            <a:off x="2387511" y="4125482"/>
            <a:ext cx="1299210" cy="12992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13"/>
          <p:cNvSpPr>
            <a:spLocks/>
          </p:cNvSpPr>
          <p:nvPr/>
        </p:nvSpPr>
        <p:spPr bwMode="auto">
          <a:xfrm>
            <a:off x="5221605" y="2279946"/>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2"/>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橢圓 23"/>
          <p:cNvSpPr/>
          <p:nvPr/>
        </p:nvSpPr>
        <p:spPr>
          <a:xfrm>
            <a:off x="5490213" y="2446429"/>
            <a:ext cx="1299210" cy="12992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13"/>
          <p:cNvSpPr>
            <a:spLocks/>
          </p:cNvSpPr>
          <p:nvPr/>
        </p:nvSpPr>
        <p:spPr bwMode="auto">
          <a:xfrm>
            <a:off x="5221605" y="3958999"/>
            <a:ext cx="1836427" cy="1632176"/>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3"/>
          </a:solid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7" name="橢圓 26"/>
          <p:cNvSpPr/>
          <p:nvPr/>
        </p:nvSpPr>
        <p:spPr>
          <a:xfrm>
            <a:off x="5490213" y="4125482"/>
            <a:ext cx="1299210" cy="129921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矩形 21"/>
          <p:cNvSpPr/>
          <p:nvPr/>
        </p:nvSpPr>
        <p:spPr>
          <a:xfrm>
            <a:off x="3972519" y="166819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5" name="矩形 24"/>
          <p:cNvSpPr/>
          <p:nvPr/>
        </p:nvSpPr>
        <p:spPr>
          <a:xfrm>
            <a:off x="3972519" y="343506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8" name="矩形 27"/>
          <p:cNvSpPr/>
          <p:nvPr/>
        </p:nvSpPr>
        <p:spPr>
          <a:xfrm>
            <a:off x="3972519" y="516099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9" name="矩形 28"/>
          <p:cNvSpPr/>
          <p:nvPr/>
        </p:nvSpPr>
        <p:spPr>
          <a:xfrm>
            <a:off x="2437635" y="261898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30" name="矩形 29"/>
          <p:cNvSpPr/>
          <p:nvPr/>
        </p:nvSpPr>
        <p:spPr>
          <a:xfrm>
            <a:off x="5539818" y="261898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31" name="矩形 30"/>
          <p:cNvSpPr/>
          <p:nvPr/>
        </p:nvSpPr>
        <p:spPr>
          <a:xfrm>
            <a:off x="2437635" y="4294709"/>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32" name="矩形 31"/>
          <p:cNvSpPr/>
          <p:nvPr/>
        </p:nvSpPr>
        <p:spPr>
          <a:xfrm>
            <a:off x="5539818" y="4294709"/>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Tree>
    <p:extLst>
      <p:ext uri="{BB962C8B-B14F-4D97-AF65-F5344CB8AC3E}">
        <p14:creationId xmlns:p14="http://schemas.microsoft.com/office/powerpoint/2010/main" val="202139387"/>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512438" y="2409789"/>
            <a:ext cx="1764226" cy="1552608"/>
          </a:xfrm>
          <a:prstGeom prst="hexagon">
            <a:avLst>
              <a:gd name="adj" fmla="val 27084"/>
              <a:gd name="vf" fmla="val 115470"/>
            </a:avLst>
          </a:prstGeom>
        </p:spPr>
      </p:pic>
      <p:pic>
        <p:nvPicPr>
          <p:cNvPr id="9" name="圖片版面配置區 1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2979993" y="1599619"/>
            <a:ext cx="1764226" cy="1552608"/>
          </a:xfrm>
          <a:prstGeom prst="hexagon">
            <a:avLst>
              <a:gd name="adj" fmla="val 27084"/>
              <a:gd name="vf" fmla="val 115470"/>
            </a:avLst>
          </a:prstGeom>
        </p:spPr>
      </p:pic>
      <p:pic>
        <p:nvPicPr>
          <p:cNvPr id="10" name="圖片版面配置區 1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447548" y="2409789"/>
            <a:ext cx="1764226" cy="1552608"/>
          </a:xfrm>
          <a:prstGeom prst="hexagon">
            <a:avLst>
              <a:gd name="adj" fmla="val 27084"/>
              <a:gd name="vf" fmla="val 115470"/>
            </a:avLst>
          </a:prstGeom>
        </p:spPr>
      </p:pic>
      <p:pic>
        <p:nvPicPr>
          <p:cNvPr id="11" name="圖片版面配置區 15"/>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5915103" y="1599619"/>
            <a:ext cx="1764226" cy="1552608"/>
          </a:xfrm>
          <a:prstGeom prst="hexagon">
            <a:avLst>
              <a:gd name="adj" fmla="val 27084"/>
              <a:gd name="vf" fmla="val 115470"/>
            </a:avLst>
          </a:prstGeom>
        </p:spPr>
      </p:pic>
      <p:sp>
        <p:nvSpPr>
          <p:cNvPr id="12" name="矩形 11"/>
          <p:cNvSpPr/>
          <p:nvPr/>
        </p:nvSpPr>
        <p:spPr>
          <a:xfrm>
            <a:off x="1981152" y="426241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13" name="群組 12"/>
          <p:cNvGrpSpPr/>
          <p:nvPr/>
        </p:nvGrpSpPr>
        <p:grpSpPr>
          <a:xfrm>
            <a:off x="1504076" y="4291551"/>
            <a:ext cx="403390" cy="403390"/>
            <a:chOff x="5023476" y="1967700"/>
            <a:chExt cx="421170" cy="421170"/>
          </a:xfrm>
        </p:grpSpPr>
        <p:sp>
          <p:nvSpPr>
            <p:cNvPr id="14" name="橢圓 13"/>
            <p:cNvSpPr/>
            <p:nvPr/>
          </p:nvSpPr>
          <p:spPr>
            <a:xfrm>
              <a:off x="5023476" y="196770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1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sp>
        <p:nvSpPr>
          <p:cNvPr id="16" name="矩形 15"/>
          <p:cNvSpPr/>
          <p:nvPr/>
        </p:nvSpPr>
        <p:spPr>
          <a:xfrm>
            <a:off x="1981152" y="498631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17" name="群組 16"/>
          <p:cNvGrpSpPr/>
          <p:nvPr/>
        </p:nvGrpSpPr>
        <p:grpSpPr>
          <a:xfrm>
            <a:off x="1504076" y="5015451"/>
            <a:ext cx="403390" cy="403390"/>
            <a:chOff x="5023476" y="1967700"/>
            <a:chExt cx="421170" cy="421170"/>
          </a:xfrm>
        </p:grpSpPr>
        <p:sp>
          <p:nvSpPr>
            <p:cNvPr id="18" name="橢圓 17"/>
            <p:cNvSpPr/>
            <p:nvPr/>
          </p:nvSpPr>
          <p:spPr>
            <a:xfrm>
              <a:off x="5023476" y="1967700"/>
              <a:ext cx="421170" cy="421170"/>
            </a:xfrm>
            <a:prstGeom prst="ellipse">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1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nvGrpSpPr>
          <p:cNvPr id="20" name="群組 19"/>
          <p:cNvGrpSpPr/>
          <p:nvPr/>
        </p:nvGrpSpPr>
        <p:grpSpPr>
          <a:xfrm>
            <a:off x="1504076" y="5739351"/>
            <a:ext cx="403390" cy="403390"/>
            <a:chOff x="5023476" y="1967700"/>
            <a:chExt cx="421170" cy="421170"/>
          </a:xfrm>
        </p:grpSpPr>
        <p:sp>
          <p:nvSpPr>
            <p:cNvPr id="21" name="橢圓 20"/>
            <p:cNvSpPr/>
            <p:nvPr/>
          </p:nvSpPr>
          <p:spPr>
            <a:xfrm>
              <a:off x="5023476" y="1967700"/>
              <a:ext cx="421170" cy="421170"/>
            </a:xfrm>
            <a:prstGeom prst="ellipse">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sp>
        <p:nvSpPr>
          <p:cNvPr id="23" name="矩形 22"/>
          <p:cNvSpPr/>
          <p:nvPr/>
        </p:nvSpPr>
        <p:spPr>
          <a:xfrm>
            <a:off x="1981152" y="567943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Tree>
    <p:extLst>
      <p:ext uri="{BB962C8B-B14F-4D97-AF65-F5344CB8AC3E}">
        <p14:creationId xmlns:p14="http://schemas.microsoft.com/office/powerpoint/2010/main" val="337626595"/>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1983711" y="1683556"/>
            <a:ext cx="1829222" cy="2112851"/>
            <a:chOff x="800150" y="1792411"/>
            <a:chExt cx="1829222" cy="2112851"/>
          </a:xfrm>
        </p:grpSpPr>
        <p:sp>
          <p:nvSpPr>
            <p:cNvPr id="8" name="手繪多邊形 7"/>
            <p:cNvSpPr/>
            <p:nvPr/>
          </p:nvSpPr>
          <p:spPr>
            <a:xfrm>
              <a:off x="1404987" y="1792411"/>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01</a:t>
              </a:r>
              <a:endParaRPr lang="en-US" sz="2800" dirty="0"/>
            </a:p>
          </p:txBody>
        </p:sp>
        <p:sp>
          <p:nvSpPr>
            <p:cNvPr id="9" name="手繪多邊形 8"/>
            <p:cNvSpPr/>
            <p:nvPr/>
          </p:nvSpPr>
          <p:spPr>
            <a:xfrm>
              <a:off x="800150" y="1970934"/>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群組 2"/>
          <p:cNvGrpSpPr/>
          <p:nvPr/>
        </p:nvGrpSpPr>
        <p:grpSpPr>
          <a:xfrm>
            <a:off x="4215282" y="1683556"/>
            <a:ext cx="1829222" cy="2112851"/>
            <a:chOff x="3031721" y="1792411"/>
            <a:chExt cx="1829222" cy="2112851"/>
          </a:xfrm>
        </p:grpSpPr>
        <p:sp>
          <p:nvSpPr>
            <p:cNvPr id="10" name="手繪多邊形 9"/>
            <p:cNvSpPr/>
            <p:nvPr/>
          </p:nvSpPr>
          <p:spPr>
            <a:xfrm>
              <a:off x="3636558" y="1792411"/>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02</a:t>
              </a:r>
              <a:endParaRPr lang="en-US" sz="2800" dirty="0"/>
            </a:p>
          </p:txBody>
        </p:sp>
        <p:sp>
          <p:nvSpPr>
            <p:cNvPr id="11" name="手繪多邊形 10"/>
            <p:cNvSpPr/>
            <p:nvPr/>
          </p:nvSpPr>
          <p:spPr>
            <a:xfrm>
              <a:off x="3031721" y="1970934"/>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群組 15"/>
          <p:cNvGrpSpPr/>
          <p:nvPr/>
        </p:nvGrpSpPr>
        <p:grpSpPr>
          <a:xfrm>
            <a:off x="3099497" y="3563864"/>
            <a:ext cx="1829222" cy="2112851"/>
            <a:chOff x="5263292" y="1792411"/>
            <a:chExt cx="1829222" cy="2112851"/>
          </a:xfrm>
        </p:grpSpPr>
        <p:sp>
          <p:nvSpPr>
            <p:cNvPr id="12" name="手繪多邊形 11"/>
            <p:cNvSpPr/>
            <p:nvPr/>
          </p:nvSpPr>
          <p:spPr>
            <a:xfrm>
              <a:off x="5868129" y="1792411"/>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03</a:t>
              </a:r>
              <a:endParaRPr lang="en-US" sz="2800" dirty="0"/>
            </a:p>
          </p:txBody>
        </p:sp>
        <p:sp>
          <p:nvSpPr>
            <p:cNvPr id="13" name="手繪多邊形 12"/>
            <p:cNvSpPr/>
            <p:nvPr/>
          </p:nvSpPr>
          <p:spPr>
            <a:xfrm>
              <a:off x="5263292" y="1970934"/>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群組 16"/>
          <p:cNvGrpSpPr/>
          <p:nvPr/>
        </p:nvGrpSpPr>
        <p:grpSpPr>
          <a:xfrm>
            <a:off x="5331068" y="3617885"/>
            <a:ext cx="1829222" cy="2112851"/>
            <a:chOff x="1921378" y="3726740"/>
            <a:chExt cx="1829222" cy="2112851"/>
          </a:xfrm>
        </p:grpSpPr>
        <p:sp>
          <p:nvSpPr>
            <p:cNvPr id="14" name="手繪多邊形 13"/>
            <p:cNvSpPr/>
            <p:nvPr/>
          </p:nvSpPr>
          <p:spPr>
            <a:xfrm>
              <a:off x="2526215" y="3726740"/>
              <a:ext cx="619548" cy="593227"/>
            </a:xfrm>
            <a:custGeom>
              <a:avLst/>
              <a:gdLst>
                <a:gd name="connsiteX0" fmla="*/ 310335 w 619548"/>
                <a:gd name="connsiteY0" fmla="*/ 0 h 593227"/>
                <a:gd name="connsiteX1" fmla="*/ 619548 w 619548"/>
                <a:gd name="connsiteY1" fmla="*/ 178524 h 593227"/>
                <a:gd name="connsiteX2" fmla="*/ 619548 w 619548"/>
                <a:gd name="connsiteY2" fmla="*/ 593227 h 593227"/>
                <a:gd name="connsiteX3" fmla="*/ 0 w 619548"/>
                <a:gd name="connsiteY3" fmla="*/ 593227 h 593227"/>
                <a:gd name="connsiteX4" fmla="*/ 0 w 619548"/>
                <a:gd name="connsiteY4" fmla="*/ 179667 h 593227"/>
                <a:gd name="connsiteX5" fmla="*/ 310335 w 619548"/>
                <a:gd name="connsiteY5" fmla="*/ 0 h 5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8" h="593227">
                  <a:moveTo>
                    <a:pt x="310335" y="0"/>
                  </a:moveTo>
                  <a:lnTo>
                    <a:pt x="619548" y="178524"/>
                  </a:lnTo>
                  <a:lnTo>
                    <a:pt x="619548" y="593227"/>
                  </a:lnTo>
                  <a:lnTo>
                    <a:pt x="0" y="593227"/>
                  </a:lnTo>
                  <a:lnTo>
                    <a:pt x="0" y="179667"/>
                  </a:lnTo>
                  <a:lnTo>
                    <a:pt x="31033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04</a:t>
              </a:r>
              <a:endParaRPr lang="en-US" sz="2800" dirty="0"/>
            </a:p>
          </p:txBody>
        </p:sp>
        <p:sp>
          <p:nvSpPr>
            <p:cNvPr id="15" name="手繪多邊形 14"/>
            <p:cNvSpPr/>
            <p:nvPr/>
          </p:nvSpPr>
          <p:spPr>
            <a:xfrm>
              <a:off x="1921378" y="3905263"/>
              <a:ext cx="1829222" cy="1934328"/>
            </a:xfrm>
            <a:custGeom>
              <a:avLst/>
              <a:gdLst>
                <a:gd name="connsiteX0" fmla="*/ 1224385 w 1829222"/>
                <a:gd name="connsiteY0" fmla="*/ 0 h 1934328"/>
                <a:gd name="connsiteX1" fmla="*/ 1829222 w 1829222"/>
                <a:gd name="connsiteY1" fmla="*/ 349203 h 1934328"/>
                <a:gd name="connsiteX2" fmla="*/ 1828850 w 1829222"/>
                <a:gd name="connsiteY2" fmla="*/ 1406331 h 1934328"/>
                <a:gd name="connsiteX3" fmla="*/ 914050 w 1829222"/>
                <a:gd name="connsiteY3" fmla="*/ 1934328 h 1934328"/>
                <a:gd name="connsiteX4" fmla="*/ 0 w 1829222"/>
                <a:gd name="connsiteY4" fmla="*/ 1406601 h 1934328"/>
                <a:gd name="connsiteX5" fmla="*/ 749 w 1829222"/>
                <a:gd name="connsiteY5" fmla="*/ 350877 h 1934328"/>
                <a:gd name="connsiteX6" fmla="*/ 604837 w 1829222"/>
                <a:gd name="connsiteY6" fmla="*/ 1143 h 1934328"/>
                <a:gd name="connsiteX7" fmla="*/ 604837 w 1829222"/>
                <a:gd name="connsiteY7" fmla="*/ 414703 h 1934328"/>
                <a:gd name="connsiteX8" fmla="*/ 1224385 w 1829222"/>
                <a:gd name="connsiteY8" fmla="*/ 414703 h 1934328"/>
                <a:gd name="connsiteX9" fmla="*/ 1224385 w 1829222"/>
                <a:gd name="connsiteY9" fmla="*/ 0 h 193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9222" h="1934328">
                  <a:moveTo>
                    <a:pt x="1224385" y="0"/>
                  </a:moveTo>
                  <a:lnTo>
                    <a:pt x="1829222" y="349203"/>
                  </a:lnTo>
                  <a:lnTo>
                    <a:pt x="1828850" y="1406331"/>
                  </a:lnTo>
                  <a:lnTo>
                    <a:pt x="914050" y="1934328"/>
                  </a:lnTo>
                  <a:lnTo>
                    <a:pt x="0" y="1406601"/>
                  </a:lnTo>
                  <a:lnTo>
                    <a:pt x="749" y="350877"/>
                  </a:lnTo>
                  <a:lnTo>
                    <a:pt x="604837" y="1143"/>
                  </a:lnTo>
                  <a:lnTo>
                    <a:pt x="604837" y="414703"/>
                  </a:lnTo>
                  <a:lnTo>
                    <a:pt x="1224385" y="414703"/>
                  </a:lnTo>
                  <a:lnTo>
                    <a:pt x="122438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20" name="直線接點 19"/>
          <p:cNvCxnSpPr/>
          <p:nvPr/>
        </p:nvCxnSpPr>
        <p:spPr>
          <a:xfrm rot="900000" flipV="1">
            <a:off x="6223907" y="1709057"/>
            <a:ext cx="555171" cy="555171"/>
          </a:xfrm>
          <a:prstGeom prst="line">
            <a:avLst/>
          </a:prstGeom>
          <a:ln w="12700">
            <a:solidFill>
              <a:schemeClr val="accent2"/>
            </a:solidFill>
            <a:tailEnd type="oval"/>
          </a:ln>
        </p:spPr>
        <p:style>
          <a:lnRef idx="1">
            <a:schemeClr val="accent1"/>
          </a:lnRef>
          <a:fillRef idx="0">
            <a:schemeClr val="accent1"/>
          </a:fillRef>
          <a:effectRef idx="0">
            <a:schemeClr val="accent1"/>
          </a:effectRef>
          <a:fontRef idx="minor">
            <a:schemeClr val="tx1"/>
          </a:fontRef>
        </p:style>
      </p:cxnSp>
      <p:cxnSp>
        <p:nvCxnSpPr>
          <p:cNvPr id="21" name="直線接點 20"/>
          <p:cNvCxnSpPr/>
          <p:nvPr/>
        </p:nvCxnSpPr>
        <p:spPr>
          <a:xfrm rot="20700000" flipH="1" flipV="1">
            <a:off x="1292677" y="1709057"/>
            <a:ext cx="555171" cy="555171"/>
          </a:xfrm>
          <a:prstGeom prst="line">
            <a:avLst/>
          </a:prstGeom>
          <a:ln w="12700">
            <a:solidFill>
              <a:schemeClr val="accent1"/>
            </a:solidFill>
            <a:tailEnd type="ova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rot="20700000">
            <a:off x="7312479" y="5138054"/>
            <a:ext cx="555171" cy="555171"/>
          </a:xfrm>
          <a:prstGeom prst="line">
            <a:avLst/>
          </a:prstGeom>
          <a:ln w="12700">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23" name="直線接點 22"/>
          <p:cNvCxnSpPr/>
          <p:nvPr/>
        </p:nvCxnSpPr>
        <p:spPr>
          <a:xfrm rot="900000" flipH="1">
            <a:off x="2381249" y="5138054"/>
            <a:ext cx="555171" cy="555171"/>
          </a:xfrm>
          <a:prstGeom prst="line">
            <a:avLst/>
          </a:prstGeom>
          <a:ln w="12700">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24" name="矩形 23"/>
          <p:cNvSpPr/>
          <p:nvPr/>
        </p:nvSpPr>
        <p:spPr>
          <a:xfrm>
            <a:off x="2129262" y="2400055"/>
            <a:ext cx="153811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5" name="矩形 24"/>
          <p:cNvSpPr/>
          <p:nvPr/>
        </p:nvSpPr>
        <p:spPr>
          <a:xfrm>
            <a:off x="4360833" y="2400055"/>
            <a:ext cx="153811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6" name="矩形 25"/>
          <p:cNvSpPr/>
          <p:nvPr/>
        </p:nvSpPr>
        <p:spPr>
          <a:xfrm>
            <a:off x="3250491" y="4283284"/>
            <a:ext cx="153811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7" name="矩形 26"/>
          <p:cNvSpPr/>
          <p:nvPr/>
        </p:nvSpPr>
        <p:spPr>
          <a:xfrm>
            <a:off x="5482062" y="4283284"/>
            <a:ext cx="153811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8" name="矩形 27"/>
          <p:cNvSpPr/>
          <p:nvPr/>
        </p:nvSpPr>
        <p:spPr>
          <a:xfrm>
            <a:off x="7043308" y="1334427"/>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29" name="矩形 28"/>
          <p:cNvSpPr/>
          <p:nvPr/>
        </p:nvSpPr>
        <p:spPr>
          <a:xfrm>
            <a:off x="6553328" y="5582681"/>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30" name="矩形 29"/>
          <p:cNvSpPr/>
          <p:nvPr/>
        </p:nvSpPr>
        <p:spPr>
          <a:xfrm>
            <a:off x="740187" y="5044130"/>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31" name="矩形 30"/>
          <p:cNvSpPr/>
          <p:nvPr/>
        </p:nvSpPr>
        <p:spPr>
          <a:xfrm>
            <a:off x="309053" y="743260"/>
            <a:ext cx="1415305"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401165490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019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flipH="1">
            <a:off x="322724" y="1650090"/>
            <a:ext cx="3121008" cy="3259366"/>
          </a:xfrm>
          <a:custGeom>
            <a:avLst/>
            <a:gdLst>
              <a:gd name="connsiteX0" fmla="*/ 0 w 2514600"/>
              <a:gd name="connsiteY0" fmla="*/ 2146300 h 2889250"/>
              <a:gd name="connsiteX1" fmla="*/ 1257300 w 2514600"/>
              <a:gd name="connsiteY1" fmla="*/ 0 h 2889250"/>
              <a:gd name="connsiteX2" fmla="*/ 2070100 w 2514600"/>
              <a:gd name="connsiteY2" fmla="*/ 12700 h 2889250"/>
              <a:gd name="connsiteX3" fmla="*/ 2514600 w 2514600"/>
              <a:gd name="connsiteY3" fmla="*/ 717550 h 2889250"/>
              <a:gd name="connsiteX4" fmla="*/ 1257300 w 2514600"/>
              <a:gd name="connsiteY4" fmla="*/ 2889250 h 2889250"/>
              <a:gd name="connsiteX5" fmla="*/ 419100 w 2514600"/>
              <a:gd name="connsiteY5" fmla="*/ 2876550 h 2889250"/>
              <a:gd name="connsiteX6" fmla="*/ 0 w 2514600"/>
              <a:gd name="connsiteY6" fmla="*/ 2146300 h 288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4600" h="2889250">
                <a:moveTo>
                  <a:pt x="0" y="2146300"/>
                </a:moveTo>
                <a:lnTo>
                  <a:pt x="1257300" y="0"/>
                </a:lnTo>
                <a:lnTo>
                  <a:pt x="2070100" y="12700"/>
                </a:lnTo>
                <a:lnTo>
                  <a:pt x="2514600" y="717550"/>
                </a:lnTo>
                <a:lnTo>
                  <a:pt x="1257300" y="2889250"/>
                </a:lnTo>
                <a:lnTo>
                  <a:pt x="419100" y="2876550"/>
                </a:lnTo>
                <a:lnTo>
                  <a:pt x="0" y="2146300"/>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flipH="1">
            <a:off x="3011496" y="1650090"/>
            <a:ext cx="3121008" cy="3259366"/>
          </a:xfrm>
          <a:custGeom>
            <a:avLst/>
            <a:gdLst>
              <a:gd name="connsiteX0" fmla="*/ 0 w 2514600"/>
              <a:gd name="connsiteY0" fmla="*/ 2146300 h 2889250"/>
              <a:gd name="connsiteX1" fmla="*/ 1257300 w 2514600"/>
              <a:gd name="connsiteY1" fmla="*/ 0 h 2889250"/>
              <a:gd name="connsiteX2" fmla="*/ 2070100 w 2514600"/>
              <a:gd name="connsiteY2" fmla="*/ 12700 h 2889250"/>
              <a:gd name="connsiteX3" fmla="*/ 2514600 w 2514600"/>
              <a:gd name="connsiteY3" fmla="*/ 717550 h 2889250"/>
              <a:gd name="connsiteX4" fmla="*/ 1257300 w 2514600"/>
              <a:gd name="connsiteY4" fmla="*/ 2889250 h 2889250"/>
              <a:gd name="connsiteX5" fmla="*/ 419100 w 2514600"/>
              <a:gd name="connsiteY5" fmla="*/ 2876550 h 2889250"/>
              <a:gd name="connsiteX6" fmla="*/ 0 w 2514600"/>
              <a:gd name="connsiteY6" fmla="*/ 2146300 h 288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4600" h="2889250">
                <a:moveTo>
                  <a:pt x="0" y="2146300"/>
                </a:moveTo>
                <a:lnTo>
                  <a:pt x="1257300" y="0"/>
                </a:lnTo>
                <a:lnTo>
                  <a:pt x="2070100" y="12700"/>
                </a:lnTo>
                <a:lnTo>
                  <a:pt x="2514600" y="717550"/>
                </a:lnTo>
                <a:lnTo>
                  <a:pt x="1257300" y="2889250"/>
                </a:lnTo>
                <a:lnTo>
                  <a:pt x="419100" y="2876550"/>
                </a:lnTo>
                <a:lnTo>
                  <a:pt x="0" y="2146300"/>
                </a:lnTo>
                <a:close/>
              </a:path>
            </a:pathLst>
          </a:cu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flipH="1">
            <a:off x="5700268" y="1650090"/>
            <a:ext cx="3121008" cy="3259366"/>
          </a:xfrm>
          <a:custGeom>
            <a:avLst/>
            <a:gdLst>
              <a:gd name="connsiteX0" fmla="*/ 0 w 2514600"/>
              <a:gd name="connsiteY0" fmla="*/ 2146300 h 2889250"/>
              <a:gd name="connsiteX1" fmla="*/ 1257300 w 2514600"/>
              <a:gd name="connsiteY1" fmla="*/ 0 h 2889250"/>
              <a:gd name="connsiteX2" fmla="*/ 2070100 w 2514600"/>
              <a:gd name="connsiteY2" fmla="*/ 12700 h 2889250"/>
              <a:gd name="connsiteX3" fmla="*/ 2514600 w 2514600"/>
              <a:gd name="connsiteY3" fmla="*/ 717550 h 2889250"/>
              <a:gd name="connsiteX4" fmla="*/ 1257300 w 2514600"/>
              <a:gd name="connsiteY4" fmla="*/ 2889250 h 2889250"/>
              <a:gd name="connsiteX5" fmla="*/ 419100 w 2514600"/>
              <a:gd name="connsiteY5" fmla="*/ 2876550 h 2889250"/>
              <a:gd name="connsiteX6" fmla="*/ 0 w 2514600"/>
              <a:gd name="connsiteY6" fmla="*/ 2146300 h 288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4600" h="2889250">
                <a:moveTo>
                  <a:pt x="0" y="2146300"/>
                </a:moveTo>
                <a:lnTo>
                  <a:pt x="1257300" y="0"/>
                </a:lnTo>
                <a:lnTo>
                  <a:pt x="2070100" y="12700"/>
                </a:lnTo>
                <a:lnTo>
                  <a:pt x="2514600" y="717550"/>
                </a:lnTo>
                <a:lnTo>
                  <a:pt x="1257300" y="2889250"/>
                </a:lnTo>
                <a:lnTo>
                  <a:pt x="419100" y="2876550"/>
                </a:lnTo>
                <a:lnTo>
                  <a:pt x="0" y="2146300"/>
                </a:lnTo>
                <a:close/>
              </a:path>
            </a:pathLst>
          </a:cu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文字方塊 11"/>
          <p:cNvSpPr txBox="1"/>
          <p:nvPr/>
        </p:nvSpPr>
        <p:spPr>
          <a:xfrm>
            <a:off x="672505" y="5097186"/>
            <a:ext cx="2421446"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t>The quick brown fox jumps over the lazy dog</a:t>
            </a:r>
            <a:r>
              <a:rPr lang="en-US" sz="1400" dirty="0"/>
              <a:t>. The quick brown fox jumps over the lazy dog. </a:t>
            </a:r>
          </a:p>
        </p:txBody>
      </p:sp>
      <p:sp>
        <p:nvSpPr>
          <p:cNvPr id="14" name="文字方塊 11"/>
          <p:cNvSpPr txBox="1"/>
          <p:nvPr/>
        </p:nvSpPr>
        <p:spPr>
          <a:xfrm>
            <a:off x="3361277" y="5097186"/>
            <a:ext cx="2421446"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t>The quick brown fox jumps over the lazy dog</a:t>
            </a:r>
            <a:r>
              <a:rPr lang="en-US" sz="1400" dirty="0"/>
              <a:t>. The quick brown fox jumps over the lazy dog. </a:t>
            </a:r>
          </a:p>
        </p:txBody>
      </p:sp>
      <p:sp>
        <p:nvSpPr>
          <p:cNvPr id="15" name="文字方塊 11"/>
          <p:cNvSpPr txBox="1"/>
          <p:nvPr/>
        </p:nvSpPr>
        <p:spPr>
          <a:xfrm>
            <a:off x="6050049" y="5097186"/>
            <a:ext cx="2421446"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t>The quick brown fox jumps over the lazy dog</a:t>
            </a:r>
            <a:r>
              <a:rPr lang="en-US" sz="1400" dirty="0"/>
              <a:t>. The quick brown fox jumps over the lazy dog. </a:t>
            </a:r>
          </a:p>
        </p:txBody>
      </p:sp>
      <p:sp>
        <p:nvSpPr>
          <p:cNvPr id="16" name="手繪多邊形 15"/>
          <p:cNvSpPr/>
          <p:nvPr/>
        </p:nvSpPr>
        <p:spPr>
          <a:xfrm>
            <a:off x="838200" y="3897086"/>
            <a:ext cx="1164771" cy="1164771"/>
          </a:xfrm>
          <a:custGeom>
            <a:avLst/>
            <a:gdLst>
              <a:gd name="connsiteX0" fmla="*/ 685800 w 1164771"/>
              <a:gd name="connsiteY0" fmla="*/ 1164771 h 1164771"/>
              <a:gd name="connsiteX1" fmla="*/ 0 w 1164771"/>
              <a:gd name="connsiteY1" fmla="*/ 1164771 h 1164771"/>
              <a:gd name="connsiteX2" fmla="*/ 1164771 w 1164771"/>
              <a:gd name="connsiteY2" fmla="*/ 0 h 1164771"/>
            </a:gdLst>
            <a:ahLst/>
            <a:cxnLst>
              <a:cxn ang="0">
                <a:pos x="connsiteX0" y="connsiteY0"/>
              </a:cxn>
              <a:cxn ang="0">
                <a:pos x="connsiteX1" y="connsiteY1"/>
              </a:cxn>
              <a:cxn ang="0">
                <a:pos x="connsiteX2" y="connsiteY2"/>
              </a:cxn>
            </a:cxnLst>
            <a:rect l="l" t="t" r="r" b="b"/>
            <a:pathLst>
              <a:path w="1164771" h="1164771">
                <a:moveTo>
                  <a:pt x="685800" y="1164771"/>
                </a:moveTo>
                <a:lnTo>
                  <a:pt x="0" y="1164771"/>
                </a:lnTo>
                <a:lnTo>
                  <a:pt x="1164771"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3545224" y="3897086"/>
            <a:ext cx="1164771" cy="1164771"/>
          </a:xfrm>
          <a:custGeom>
            <a:avLst/>
            <a:gdLst>
              <a:gd name="connsiteX0" fmla="*/ 685800 w 1164771"/>
              <a:gd name="connsiteY0" fmla="*/ 1164771 h 1164771"/>
              <a:gd name="connsiteX1" fmla="*/ 0 w 1164771"/>
              <a:gd name="connsiteY1" fmla="*/ 1164771 h 1164771"/>
              <a:gd name="connsiteX2" fmla="*/ 1164771 w 1164771"/>
              <a:gd name="connsiteY2" fmla="*/ 0 h 1164771"/>
            </a:gdLst>
            <a:ahLst/>
            <a:cxnLst>
              <a:cxn ang="0">
                <a:pos x="connsiteX0" y="connsiteY0"/>
              </a:cxn>
              <a:cxn ang="0">
                <a:pos x="connsiteX1" y="connsiteY1"/>
              </a:cxn>
              <a:cxn ang="0">
                <a:pos x="connsiteX2" y="connsiteY2"/>
              </a:cxn>
            </a:cxnLst>
            <a:rect l="l" t="t" r="r" b="b"/>
            <a:pathLst>
              <a:path w="1164771" h="1164771">
                <a:moveTo>
                  <a:pt x="685800" y="1164771"/>
                </a:moveTo>
                <a:lnTo>
                  <a:pt x="0" y="1164771"/>
                </a:lnTo>
                <a:lnTo>
                  <a:pt x="1164771"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6252248" y="3897086"/>
            <a:ext cx="1164771" cy="1164771"/>
          </a:xfrm>
          <a:custGeom>
            <a:avLst/>
            <a:gdLst>
              <a:gd name="connsiteX0" fmla="*/ 685800 w 1164771"/>
              <a:gd name="connsiteY0" fmla="*/ 1164771 h 1164771"/>
              <a:gd name="connsiteX1" fmla="*/ 0 w 1164771"/>
              <a:gd name="connsiteY1" fmla="*/ 1164771 h 1164771"/>
              <a:gd name="connsiteX2" fmla="*/ 1164771 w 1164771"/>
              <a:gd name="connsiteY2" fmla="*/ 0 h 1164771"/>
            </a:gdLst>
            <a:ahLst/>
            <a:cxnLst>
              <a:cxn ang="0">
                <a:pos x="connsiteX0" y="connsiteY0"/>
              </a:cxn>
              <a:cxn ang="0">
                <a:pos x="connsiteX1" y="connsiteY1"/>
              </a:cxn>
              <a:cxn ang="0">
                <a:pos x="connsiteX2" y="connsiteY2"/>
              </a:cxn>
            </a:cxnLst>
            <a:rect l="l" t="t" r="r" b="b"/>
            <a:pathLst>
              <a:path w="1164771" h="1164771">
                <a:moveTo>
                  <a:pt x="685800" y="1164771"/>
                </a:moveTo>
                <a:lnTo>
                  <a:pt x="0" y="1164771"/>
                </a:lnTo>
                <a:lnTo>
                  <a:pt x="1164771" y="0"/>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3407067"/>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209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a:off x="1092077" y="15863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2692277" y="15863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291977" y="29706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3469796" y="29706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1092077" y="43549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2692277" y="43549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群組 14"/>
          <p:cNvGrpSpPr/>
          <p:nvPr/>
        </p:nvGrpSpPr>
        <p:grpSpPr>
          <a:xfrm>
            <a:off x="3226195" y="1963929"/>
            <a:ext cx="478916" cy="395298"/>
            <a:chOff x="13079250" y="23448756"/>
            <a:chExt cx="2967819" cy="2449630"/>
          </a:xfrm>
          <a:solidFill>
            <a:schemeClr val="bg1">
              <a:lumMod val="65000"/>
            </a:schemeClr>
          </a:solidFill>
        </p:grpSpPr>
        <p:sp>
          <p:nvSpPr>
            <p:cNvPr id="42" name="手繪多邊形 4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3" name="手繪多邊形 4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6" name="手繪多邊形 15"/>
          <p:cNvSpPr>
            <a:spLocks/>
          </p:cNvSpPr>
          <p:nvPr/>
        </p:nvSpPr>
        <p:spPr bwMode="auto">
          <a:xfrm flipV="1">
            <a:off x="1706222" y="1865500"/>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65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7" name="群組 16"/>
          <p:cNvGrpSpPr/>
          <p:nvPr/>
        </p:nvGrpSpPr>
        <p:grpSpPr>
          <a:xfrm>
            <a:off x="810286" y="3298843"/>
            <a:ext cx="469622" cy="467672"/>
            <a:chOff x="35309818" y="13261794"/>
            <a:chExt cx="2516828" cy="2506357"/>
          </a:xfrm>
          <a:solidFill>
            <a:schemeClr val="bg1">
              <a:lumMod val="65000"/>
            </a:schemeClr>
          </a:solidFill>
        </p:grpSpPr>
        <p:sp>
          <p:nvSpPr>
            <p:cNvPr id="35" name="手繪多邊形 3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8" name="手繪多邊形 17"/>
          <p:cNvSpPr>
            <a:spLocks/>
          </p:cNvSpPr>
          <p:nvPr/>
        </p:nvSpPr>
        <p:spPr bwMode="auto">
          <a:xfrm>
            <a:off x="3956806" y="3339303"/>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lumMod val="65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9" name="群組 18"/>
          <p:cNvGrpSpPr/>
          <p:nvPr/>
        </p:nvGrpSpPr>
        <p:grpSpPr>
          <a:xfrm>
            <a:off x="1608392" y="4709543"/>
            <a:ext cx="484452" cy="358548"/>
            <a:chOff x="4120407" y="4174776"/>
            <a:chExt cx="438956" cy="324876"/>
          </a:xfrm>
          <a:solidFill>
            <a:schemeClr val="bg1">
              <a:lumMod val="65000"/>
            </a:schemeClr>
          </a:solidFill>
        </p:grpSpPr>
        <p:sp>
          <p:nvSpPr>
            <p:cNvPr id="31"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0" name="群組 19"/>
          <p:cNvGrpSpPr/>
          <p:nvPr/>
        </p:nvGrpSpPr>
        <p:grpSpPr>
          <a:xfrm>
            <a:off x="3265194" y="4574901"/>
            <a:ext cx="475492" cy="566351"/>
            <a:chOff x="4311490" y="5480067"/>
            <a:chExt cx="475492" cy="566351"/>
          </a:xfrm>
          <a:solidFill>
            <a:schemeClr val="bg1">
              <a:lumMod val="65000"/>
            </a:schemeClr>
          </a:solidFill>
        </p:grpSpPr>
        <p:sp>
          <p:nvSpPr>
            <p:cNvPr id="27" name="手繪多邊形 26"/>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文字方塊 20"/>
          <p:cNvSpPr txBox="1"/>
          <p:nvPr/>
        </p:nvSpPr>
        <p:spPr>
          <a:xfrm>
            <a:off x="1255891" y="2553986"/>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1</a:t>
            </a:r>
            <a:endParaRPr lang="en-US" dirty="0">
              <a:solidFill>
                <a:schemeClr val="bg1"/>
              </a:solidFill>
            </a:endParaRPr>
          </a:p>
        </p:txBody>
      </p:sp>
      <p:sp>
        <p:nvSpPr>
          <p:cNvPr id="22" name="文字方塊 21"/>
          <p:cNvSpPr txBox="1"/>
          <p:nvPr/>
        </p:nvSpPr>
        <p:spPr>
          <a:xfrm>
            <a:off x="2856091" y="2553986"/>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2</a:t>
            </a:r>
            <a:endParaRPr lang="en-US" dirty="0">
              <a:solidFill>
                <a:schemeClr val="bg1"/>
              </a:solidFill>
            </a:endParaRPr>
          </a:p>
        </p:txBody>
      </p:sp>
      <p:sp>
        <p:nvSpPr>
          <p:cNvPr id="23" name="文字方塊 22"/>
          <p:cNvSpPr txBox="1"/>
          <p:nvPr/>
        </p:nvSpPr>
        <p:spPr>
          <a:xfrm>
            <a:off x="457595" y="3885737"/>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3</a:t>
            </a:r>
            <a:endParaRPr lang="en-US" dirty="0">
              <a:solidFill>
                <a:schemeClr val="bg1"/>
              </a:solidFill>
            </a:endParaRPr>
          </a:p>
        </p:txBody>
      </p:sp>
      <p:sp>
        <p:nvSpPr>
          <p:cNvPr id="24" name="文字方塊 23"/>
          <p:cNvSpPr txBox="1"/>
          <p:nvPr/>
        </p:nvSpPr>
        <p:spPr>
          <a:xfrm>
            <a:off x="3635414" y="3885737"/>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4</a:t>
            </a:r>
            <a:endParaRPr lang="en-US" dirty="0">
              <a:solidFill>
                <a:schemeClr val="bg1"/>
              </a:solidFill>
            </a:endParaRPr>
          </a:p>
        </p:txBody>
      </p:sp>
      <p:sp>
        <p:nvSpPr>
          <p:cNvPr id="25" name="文字方塊 24"/>
          <p:cNvSpPr txBox="1"/>
          <p:nvPr/>
        </p:nvSpPr>
        <p:spPr>
          <a:xfrm>
            <a:off x="1255891" y="5270037"/>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5</a:t>
            </a:r>
            <a:endParaRPr lang="en-US" dirty="0">
              <a:solidFill>
                <a:schemeClr val="bg1"/>
              </a:solidFill>
            </a:endParaRPr>
          </a:p>
        </p:txBody>
      </p:sp>
      <p:sp>
        <p:nvSpPr>
          <p:cNvPr id="26" name="文字方塊 25"/>
          <p:cNvSpPr txBox="1"/>
          <p:nvPr/>
        </p:nvSpPr>
        <p:spPr>
          <a:xfrm>
            <a:off x="2856091" y="5270037"/>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6</a:t>
            </a:r>
            <a:endParaRPr lang="en-US" dirty="0">
              <a:solidFill>
                <a:schemeClr val="bg1"/>
              </a:solidFill>
            </a:endParaRPr>
          </a:p>
        </p:txBody>
      </p:sp>
      <p:sp>
        <p:nvSpPr>
          <p:cNvPr id="44" name="手繪多邊形 43"/>
          <p:cNvSpPr/>
          <p:nvPr/>
        </p:nvSpPr>
        <p:spPr>
          <a:xfrm>
            <a:off x="1880886" y="29706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矩形 60"/>
          <p:cNvSpPr/>
          <p:nvPr/>
        </p:nvSpPr>
        <p:spPr>
          <a:xfrm>
            <a:off x="5658032"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62" name="矩形 61"/>
          <p:cNvSpPr/>
          <p:nvPr/>
        </p:nvSpPr>
        <p:spPr>
          <a:xfrm>
            <a:off x="5658032"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63" name="矩形 62"/>
          <p:cNvSpPr/>
          <p:nvPr/>
        </p:nvSpPr>
        <p:spPr>
          <a:xfrm>
            <a:off x="5658032"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64" name="矩形 63"/>
          <p:cNvSpPr/>
          <p:nvPr/>
        </p:nvSpPr>
        <p:spPr>
          <a:xfrm>
            <a:off x="5658032"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66" name="六邊形 65"/>
          <p:cNvSpPr/>
          <p:nvPr/>
        </p:nvSpPr>
        <p:spPr>
          <a:xfrm>
            <a:off x="5140789" y="3220797"/>
            <a:ext cx="483724" cy="421170"/>
          </a:xfrm>
          <a:prstGeom prst="hexagon">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67" name="加號 66"/>
          <p:cNvSpPr/>
          <p:nvPr/>
        </p:nvSpPr>
        <p:spPr>
          <a:xfrm>
            <a:off x="5235014" y="3283745"/>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69" name="六邊形 68"/>
          <p:cNvSpPr/>
          <p:nvPr/>
        </p:nvSpPr>
        <p:spPr>
          <a:xfrm>
            <a:off x="5140789" y="2169237"/>
            <a:ext cx="483724" cy="421170"/>
          </a:xfrm>
          <a:prstGeom prst="hexagon">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70" name="加號 69"/>
          <p:cNvSpPr/>
          <p:nvPr/>
        </p:nvSpPr>
        <p:spPr>
          <a:xfrm>
            <a:off x="5235014" y="2232185"/>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72" name="六邊形 71"/>
          <p:cNvSpPr/>
          <p:nvPr/>
        </p:nvSpPr>
        <p:spPr>
          <a:xfrm>
            <a:off x="5140789" y="4272357"/>
            <a:ext cx="483724" cy="421170"/>
          </a:xfrm>
          <a:prstGeom prst="hexagon">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73" name="加號 72"/>
          <p:cNvSpPr/>
          <p:nvPr/>
        </p:nvSpPr>
        <p:spPr>
          <a:xfrm>
            <a:off x="5235014" y="4335305"/>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75" name="六邊形 74"/>
          <p:cNvSpPr/>
          <p:nvPr/>
        </p:nvSpPr>
        <p:spPr>
          <a:xfrm>
            <a:off x="5140789" y="5323917"/>
            <a:ext cx="483724" cy="421170"/>
          </a:xfrm>
          <a:prstGeom prst="hexagon">
            <a:avLst/>
          </a:prstGeom>
          <a:solidFill>
            <a:srgbClr val="9ACA9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76" name="加號 75"/>
          <p:cNvSpPr/>
          <p:nvPr/>
        </p:nvSpPr>
        <p:spPr>
          <a:xfrm>
            <a:off x="5235014" y="5386865"/>
            <a:ext cx="295275" cy="295275"/>
          </a:xfrm>
          <a:prstGeom prst="mathPlus">
            <a:avLst/>
          </a:prstGeom>
          <a:solidFill>
            <a:sysClr val="window" lastClr="FFFFF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54" name="矩形 53"/>
          <p:cNvSpPr/>
          <p:nvPr/>
        </p:nvSpPr>
        <p:spPr>
          <a:xfrm>
            <a:off x="1878419" y="3446890"/>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597169033"/>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209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916543" y="1721909"/>
            <a:ext cx="2077716" cy="912706"/>
          </a:xfrm>
          <a:custGeom>
            <a:avLst/>
            <a:gdLst>
              <a:gd name="connsiteX0" fmla="*/ 1039160 w 2077716"/>
              <a:gd name="connsiteY0" fmla="*/ 1 h 912706"/>
              <a:gd name="connsiteX1" fmla="*/ 1172649 w 2077716"/>
              <a:gd name="connsiteY1" fmla="*/ 35689 h 912706"/>
              <a:gd name="connsiteX2" fmla="*/ 1986866 w 2077716"/>
              <a:gd name="connsiteY2" fmla="*/ 505779 h 912706"/>
              <a:gd name="connsiteX3" fmla="*/ 2042596 w 2077716"/>
              <a:gd name="connsiteY3" fmla="*/ 548639 h 912706"/>
              <a:gd name="connsiteX4" fmla="*/ 2077716 w 2077716"/>
              <a:gd name="connsiteY4" fmla="*/ 594559 h 912706"/>
              <a:gd name="connsiteX5" fmla="*/ 2076463 w 2077716"/>
              <a:gd name="connsiteY5" fmla="*/ 595496 h 912706"/>
              <a:gd name="connsiteX6" fmla="*/ 1037987 w 2077716"/>
              <a:gd name="connsiteY6" fmla="*/ 912706 h 912706"/>
              <a:gd name="connsiteX7" fmla="*/ 152652 w 2077716"/>
              <a:gd name="connsiteY7" fmla="*/ 688531 h 912706"/>
              <a:gd name="connsiteX8" fmla="*/ 0 w 2077716"/>
              <a:gd name="connsiteY8" fmla="*/ 595793 h 912706"/>
              <a:gd name="connsiteX9" fmla="*/ 34679 w 2077716"/>
              <a:gd name="connsiteY9" fmla="*/ 550506 h 912706"/>
              <a:gd name="connsiteX10" fmla="*/ 90523 w 2077716"/>
              <a:gd name="connsiteY10" fmla="*/ 507639 h 912706"/>
              <a:gd name="connsiteX11" fmla="*/ 905392 w 2077716"/>
              <a:gd name="connsiteY11" fmla="*/ 36053 h 912706"/>
              <a:gd name="connsiteX12" fmla="*/ 1039160 w 2077716"/>
              <a:gd name="connsiteY12" fmla="*/ 1 h 91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7716" h="912706">
                <a:moveTo>
                  <a:pt x="1039160" y="1"/>
                </a:moveTo>
                <a:cubicBezTo>
                  <a:pt x="1085277" y="-55"/>
                  <a:pt x="1131348" y="11844"/>
                  <a:pt x="1172649" y="35689"/>
                </a:cubicBezTo>
                <a:lnTo>
                  <a:pt x="1986866" y="505779"/>
                </a:lnTo>
                <a:cubicBezTo>
                  <a:pt x="2007516" y="517701"/>
                  <a:pt x="2026197" y="532161"/>
                  <a:pt x="2042596" y="548639"/>
                </a:cubicBezTo>
                <a:lnTo>
                  <a:pt x="2077716" y="594559"/>
                </a:lnTo>
                <a:lnTo>
                  <a:pt x="2076463" y="595496"/>
                </a:lnTo>
                <a:cubicBezTo>
                  <a:pt x="1780024" y="795766"/>
                  <a:pt x="1422662" y="912706"/>
                  <a:pt x="1037987" y="912706"/>
                </a:cubicBezTo>
                <a:cubicBezTo>
                  <a:pt x="717425" y="912706"/>
                  <a:pt x="415829" y="831498"/>
                  <a:pt x="152652" y="688531"/>
                </a:cubicBezTo>
                <a:lnTo>
                  <a:pt x="0" y="595793"/>
                </a:lnTo>
                <a:lnTo>
                  <a:pt x="34679" y="550506"/>
                </a:lnTo>
                <a:cubicBezTo>
                  <a:pt x="51110" y="534015"/>
                  <a:pt x="69826" y="519550"/>
                  <a:pt x="90523" y="507639"/>
                </a:cubicBezTo>
                <a:lnTo>
                  <a:pt x="905392" y="36053"/>
                </a:lnTo>
                <a:cubicBezTo>
                  <a:pt x="946877" y="12071"/>
                  <a:pt x="993041" y="58"/>
                  <a:pt x="1039160" y="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smtClean="0"/>
              <a:t>01</a:t>
            </a:r>
            <a:endParaRPr lang="en-US" sz="3600" dirty="0"/>
          </a:p>
        </p:txBody>
      </p:sp>
      <p:sp>
        <p:nvSpPr>
          <p:cNvPr id="9" name="手繪多邊形 8"/>
          <p:cNvSpPr/>
          <p:nvPr/>
        </p:nvSpPr>
        <p:spPr>
          <a:xfrm>
            <a:off x="872336" y="2316469"/>
            <a:ext cx="2164388" cy="1823607"/>
          </a:xfrm>
          <a:custGeom>
            <a:avLst/>
            <a:gdLst>
              <a:gd name="connsiteX0" fmla="*/ 2121923 w 2164388"/>
              <a:gd name="connsiteY0" fmla="*/ 0 h 1823607"/>
              <a:gd name="connsiteX1" fmla="*/ 2128844 w 2164388"/>
              <a:gd name="connsiteY1" fmla="*/ 9050 h 1823607"/>
              <a:gd name="connsiteX2" fmla="*/ 2164387 w 2164388"/>
              <a:gd name="connsiteY2" fmla="*/ 142852 h 1823607"/>
              <a:gd name="connsiteX3" fmla="*/ 2163735 w 2164388"/>
              <a:gd name="connsiteY3" fmla="*/ 1084527 h 1823607"/>
              <a:gd name="connsiteX4" fmla="*/ 2029976 w 2164388"/>
              <a:gd name="connsiteY4" fmla="*/ 1316205 h 1823607"/>
              <a:gd name="connsiteX5" fmla="*/ 1214789 w 2164388"/>
              <a:gd name="connsiteY5" fmla="*/ 1787606 h 1823607"/>
              <a:gd name="connsiteX6" fmla="*/ 947531 w 2164388"/>
              <a:gd name="connsiteY6" fmla="*/ 1787970 h 1823607"/>
              <a:gd name="connsiteX7" fmla="*/ 133314 w 2164388"/>
              <a:gd name="connsiteY7" fmla="*/ 1317882 h 1823607"/>
              <a:gd name="connsiteX8" fmla="*/ 0 w 2164388"/>
              <a:gd name="connsiteY8" fmla="*/ 1086248 h 1823607"/>
              <a:gd name="connsiteX9" fmla="*/ 971 w 2164388"/>
              <a:gd name="connsiteY9" fmla="*/ 144758 h 1823607"/>
              <a:gd name="connsiteX10" fmla="*/ 36755 w 2164388"/>
              <a:gd name="connsiteY10" fmla="*/ 10966 h 1823607"/>
              <a:gd name="connsiteX11" fmla="*/ 44207 w 2164388"/>
              <a:gd name="connsiteY11" fmla="*/ 1234 h 1823607"/>
              <a:gd name="connsiteX12" fmla="*/ 196859 w 2164388"/>
              <a:gd name="connsiteY12" fmla="*/ 93972 h 1823607"/>
              <a:gd name="connsiteX13" fmla="*/ 1082194 w 2164388"/>
              <a:gd name="connsiteY13" fmla="*/ 318147 h 1823607"/>
              <a:gd name="connsiteX14" fmla="*/ 2120670 w 2164388"/>
              <a:gd name="connsiteY14" fmla="*/ 937 h 1823607"/>
              <a:gd name="connsiteX15" fmla="*/ 2121923 w 2164388"/>
              <a:gd name="connsiteY15" fmla="*/ 0 h 182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4388" h="1823607">
                <a:moveTo>
                  <a:pt x="2121923" y="0"/>
                </a:moveTo>
                <a:lnTo>
                  <a:pt x="2128844" y="9050"/>
                </a:lnTo>
                <a:cubicBezTo>
                  <a:pt x="2151893" y="49040"/>
                  <a:pt x="2164572" y="95026"/>
                  <a:pt x="2164387" y="142852"/>
                </a:cubicBezTo>
                <a:lnTo>
                  <a:pt x="2163735" y="1084527"/>
                </a:lnTo>
                <a:cubicBezTo>
                  <a:pt x="2163549" y="1179860"/>
                  <a:pt x="2112443" y="1268377"/>
                  <a:pt x="2029976" y="1316205"/>
                </a:cubicBezTo>
                <a:lnTo>
                  <a:pt x="1214789" y="1787606"/>
                </a:lnTo>
                <a:cubicBezTo>
                  <a:pt x="1132320" y="1835434"/>
                  <a:pt x="1030133" y="1835659"/>
                  <a:pt x="947531" y="1787970"/>
                </a:cubicBezTo>
                <a:lnTo>
                  <a:pt x="133314" y="1317882"/>
                </a:lnTo>
                <a:cubicBezTo>
                  <a:pt x="50713" y="1270191"/>
                  <a:pt x="134" y="1181766"/>
                  <a:pt x="0" y="1086248"/>
                </a:cubicBezTo>
                <a:lnTo>
                  <a:pt x="971" y="144758"/>
                </a:lnTo>
                <a:cubicBezTo>
                  <a:pt x="905" y="96999"/>
                  <a:pt x="13648" y="50990"/>
                  <a:pt x="36755" y="10966"/>
                </a:cubicBezTo>
                <a:lnTo>
                  <a:pt x="44207" y="1234"/>
                </a:lnTo>
                <a:lnTo>
                  <a:pt x="196859" y="93972"/>
                </a:lnTo>
                <a:cubicBezTo>
                  <a:pt x="460036" y="236939"/>
                  <a:pt x="761632" y="318147"/>
                  <a:pt x="1082194" y="318147"/>
                </a:cubicBezTo>
                <a:cubicBezTo>
                  <a:pt x="1466869" y="318147"/>
                  <a:pt x="1824231" y="201207"/>
                  <a:pt x="2120670" y="937"/>
                </a:cubicBezTo>
                <a:lnTo>
                  <a:pt x="2121923"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3534013" y="1721909"/>
            <a:ext cx="2077716" cy="912706"/>
          </a:xfrm>
          <a:custGeom>
            <a:avLst/>
            <a:gdLst>
              <a:gd name="connsiteX0" fmla="*/ 1039160 w 2077716"/>
              <a:gd name="connsiteY0" fmla="*/ 1 h 912706"/>
              <a:gd name="connsiteX1" fmla="*/ 1172649 w 2077716"/>
              <a:gd name="connsiteY1" fmla="*/ 35689 h 912706"/>
              <a:gd name="connsiteX2" fmla="*/ 1986866 w 2077716"/>
              <a:gd name="connsiteY2" fmla="*/ 505779 h 912706"/>
              <a:gd name="connsiteX3" fmla="*/ 2042596 w 2077716"/>
              <a:gd name="connsiteY3" fmla="*/ 548639 h 912706"/>
              <a:gd name="connsiteX4" fmla="*/ 2077716 w 2077716"/>
              <a:gd name="connsiteY4" fmla="*/ 594559 h 912706"/>
              <a:gd name="connsiteX5" fmla="*/ 2076463 w 2077716"/>
              <a:gd name="connsiteY5" fmla="*/ 595496 h 912706"/>
              <a:gd name="connsiteX6" fmla="*/ 1037987 w 2077716"/>
              <a:gd name="connsiteY6" fmla="*/ 912706 h 912706"/>
              <a:gd name="connsiteX7" fmla="*/ 152652 w 2077716"/>
              <a:gd name="connsiteY7" fmla="*/ 688531 h 912706"/>
              <a:gd name="connsiteX8" fmla="*/ 0 w 2077716"/>
              <a:gd name="connsiteY8" fmla="*/ 595793 h 912706"/>
              <a:gd name="connsiteX9" fmla="*/ 34679 w 2077716"/>
              <a:gd name="connsiteY9" fmla="*/ 550506 h 912706"/>
              <a:gd name="connsiteX10" fmla="*/ 90523 w 2077716"/>
              <a:gd name="connsiteY10" fmla="*/ 507639 h 912706"/>
              <a:gd name="connsiteX11" fmla="*/ 905392 w 2077716"/>
              <a:gd name="connsiteY11" fmla="*/ 36053 h 912706"/>
              <a:gd name="connsiteX12" fmla="*/ 1039160 w 2077716"/>
              <a:gd name="connsiteY12" fmla="*/ 1 h 91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7716" h="912706">
                <a:moveTo>
                  <a:pt x="1039160" y="1"/>
                </a:moveTo>
                <a:cubicBezTo>
                  <a:pt x="1085277" y="-55"/>
                  <a:pt x="1131348" y="11844"/>
                  <a:pt x="1172649" y="35689"/>
                </a:cubicBezTo>
                <a:lnTo>
                  <a:pt x="1986866" y="505779"/>
                </a:lnTo>
                <a:cubicBezTo>
                  <a:pt x="2007516" y="517701"/>
                  <a:pt x="2026197" y="532161"/>
                  <a:pt x="2042596" y="548639"/>
                </a:cubicBezTo>
                <a:lnTo>
                  <a:pt x="2077716" y="594559"/>
                </a:lnTo>
                <a:lnTo>
                  <a:pt x="2076463" y="595496"/>
                </a:lnTo>
                <a:cubicBezTo>
                  <a:pt x="1780024" y="795766"/>
                  <a:pt x="1422662" y="912706"/>
                  <a:pt x="1037987" y="912706"/>
                </a:cubicBezTo>
                <a:cubicBezTo>
                  <a:pt x="717425" y="912706"/>
                  <a:pt x="415829" y="831498"/>
                  <a:pt x="152652" y="688531"/>
                </a:cubicBezTo>
                <a:lnTo>
                  <a:pt x="0" y="595793"/>
                </a:lnTo>
                <a:lnTo>
                  <a:pt x="34679" y="550506"/>
                </a:lnTo>
                <a:cubicBezTo>
                  <a:pt x="51110" y="534015"/>
                  <a:pt x="69826" y="519550"/>
                  <a:pt x="90523" y="507639"/>
                </a:cubicBezTo>
                <a:lnTo>
                  <a:pt x="905392" y="36053"/>
                </a:lnTo>
                <a:cubicBezTo>
                  <a:pt x="946877" y="12071"/>
                  <a:pt x="993041" y="58"/>
                  <a:pt x="1039160" y="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smtClean="0"/>
              <a:t>02</a:t>
            </a:r>
            <a:endParaRPr lang="en-US" sz="3600" dirty="0"/>
          </a:p>
        </p:txBody>
      </p:sp>
      <p:sp>
        <p:nvSpPr>
          <p:cNvPr id="13" name="手繪多邊形 12"/>
          <p:cNvSpPr/>
          <p:nvPr/>
        </p:nvSpPr>
        <p:spPr>
          <a:xfrm>
            <a:off x="3489806" y="2316469"/>
            <a:ext cx="2164388" cy="1823607"/>
          </a:xfrm>
          <a:custGeom>
            <a:avLst/>
            <a:gdLst>
              <a:gd name="connsiteX0" fmla="*/ 2121923 w 2164388"/>
              <a:gd name="connsiteY0" fmla="*/ 0 h 1823607"/>
              <a:gd name="connsiteX1" fmla="*/ 2128844 w 2164388"/>
              <a:gd name="connsiteY1" fmla="*/ 9050 h 1823607"/>
              <a:gd name="connsiteX2" fmla="*/ 2164387 w 2164388"/>
              <a:gd name="connsiteY2" fmla="*/ 142852 h 1823607"/>
              <a:gd name="connsiteX3" fmla="*/ 2163735 w 2164388"/>
              <a:gd name="connsiteY3" fmla="*/ 1084527 h 1823607"/>
              <a:gd name="connsiteX4" fmla="*/ 2029976 w 2164388"/>
              <a:gd name="connsiteY4" fmla="*/ 1316205 h 1823607"/>
              <a:gd name="connsiteX5" fmla="*/ 1214789 w 2164388"/>
              <a:gd name="connsiteY5" fmla="*/ 1787606 h 1823607"/>
              <a:gd name="connsiteX6" fmla="*/ 947531 w 2164388"/>
              <a:gd name="connsiteY6" fmla="*/ 1787970 h 1823607"/>
              <a:gd name="connsiteX7" fmla="*/ 133314 w 2164388"/>
              <a:gd name="connsiteY7" fmla="*/ 1317882 h 1823607"/>
              <a:gd name="connsiteX8" fmla="*/ 0 w 2164388"/>
              <a:gd name="connsiteY8" fmla="*/ 1086248 h 1823607"/>
              <a:gd name="connsiteX9" fmla="*/ 971 w 2164388"/>
              <a:gd name="connsiteY9" fmla="*/ 144758 h 1823607"/>
              <a:gd name="connsiteX10" fmla="*/ 36755 w 2164388"/>
              <a:gd name="connsiteY10" fmla="*/ 10966 h 1823607"/>
              <a:gd name="connsiteX11" fmla="*/ 44207 w 2164388"/>
              <a:gd name="connsiteY11" fmla="*/ 1234 h 1823607"/>
              <a:gd name="connsiteX12" fmla="*/ 196859 w 2164388"/>
              <a:gd name="connsiteY12" fmla="*/ 93972 h 1823607"/>
              <a:gd name="connsiteX13" fmla="*/ 1082194 w 2164388"/>
              <a:gd name="connsiteY13" fmla="*/ 318147 h 1823607"/>
              <a:gd name="connsiteX14" fmla="*/ 2120670 w 2164388"/>
              <a:gd name="connsiteY14" fmla="*/ 937 h 1823607"/>
              <a:gd name="connsiteX15" fmla="*/ 2121923 w 2164388"/>
              <a:gd name="connsiteY15" fmla="*/ 0 h 182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4388" h="1823607">
                <a:moveTo>
                  <a:pt x="2121923" y="0"/>
                </a:moveTo>
                <a:lnTo>
                  <a:pt x="2128844" y="9050"/>
                </a:lnTo>
                <a:cubicBezTo>
                  <a:pt x="2151893" y="49040"/>
                  <a:pt x="2164572" y="95026"/>
                  <a:pt x="2164387" y="142852"/>
                </a:cubicBezTo>
                <a:lnTo>
                  <a:pt x="2163735" y="1084527"/>
                </a:lnTo>
                <a:cubicBezTo>
                  <a:pt x="2163549" y="1179860"/>
                  <a:pt x="2112443" y="1268377"/>
                  <a:pt x="2029976" y="1316205"/>
                </a:cubicBezTo>
                <a:lnTo>
                  <a:pt x="1214789" y="1787606"/>
                </a:lnTo>
                <a:cubicBezTo>
                  <a:pt x="1132320" y="1835434"/>
                  <a:pt x="1030133" y="1835659"/>
                  <a:pt x="947531" y="1787970"/>
                </a:cubicBezTo>
                <a:lnTo>
                  <a:pt x="133314" y="1317882"/>
                </a:lnTo>
                <a:cubicBezTo>
                  <a:pt x="50713" y="1270191"/>
                  <a:pt x="134" y="1181766"/>
                  <a:pt x="0" y="1086248"/>
                </a:cubicBezTo>
                <a:lnTo>
                  <a:pt x="971" y="144758"/>
                </a:lnTo>
                <a:cubicBezTo>
                  <a:pt x="905" y="96999"/>
                  <a:pt x="13648" y="50990"/>
                  <a:pt x="36755" y="10966"/>
                </a:cubicBezTo>
                <a:lnTo>
                  <a:pt x="44207" y="1234"/>
                </a:lnTo>
                <a:lnTo>
                  <a:pt x="196859" y="93972"/>
                </a:lnTo>
                <a:cubicBezTo>
                  <a:pt x="460036" y="236939"/>
                  <a:pt x="761632" y="318147"/>
                  <a:pt x="1082194" y="318147"/>
                </a:cubicBezTo>
                <a:cubicBezTo>
                  <a:pt x="1466869" y="318147"/>
                  <a:pt x="1824231" y="201207"/>
                  <a:pt x="2120670" y="937"/>
                </a:cubicBezTo>
                <a:lnTo>
                  <a:pt x="212192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6151483" y="1721909"/>
            <a:ext cx="2077716" cy="912706"/>
          </a:xfrm>
          <a:custGeom>
            <a:avLst/>
            <a:gdLst>
              <a:gd name="connsiteX0" fmla="*/ 1039160 w 2077716"/>
              <a:gd name="connsiteY0" fmla="*/ 1 h 912706"/>
              <a:gd name="connsiteX1" fmla="*/ 1172649 w 2077716"/>
              <a:gd name="connsiteY1" fmla="*/ 35689 h 912706"/>
              <a:gd name="connsiteX2" fmla="*/ 1986866 w 2077716"/>
              <a:gd name="connsiteY2" fmla="*/ 505779 h 912706"/>
              <a:gd name="connsiteX3" fmla="*/ 2042596 w 2077716"/>
              <a:gd name="connsiteY3" fmla="*/ 548639 h 912706"/>
              <a:gd name="connsiteX4" fmla="*/ 2077716 w 2077716"/>
              <a:gd name="connsiteY4" fmla="*/ 594559 h 912706"/>
              <a:gd name="connsiteX5" fmla="*/ 2076463 w 2077716"/>
              <a:gd name="connsiteY5" fmla="*/ 595496 h 912706"/>
              <a:gd name="connsiteX6" fmla="*/ 1037987 w 2077716"/>
              <a:gd name="connsiteY6" fmla="*/ 912706 h 912706"/>
              <a:gd name="connsiteX7" fmla="*/ 152652 w 2077716"/>
              <a:gd name="connsiteY7" fmla="*/ 688531 h 912706"/>
              <a:gd name="connsiteX8" fmla="*/ 0 w 2077716"/>
              <a:gd name="connsiteY8" fmla="*/ 595793 h 912706"/>
              <a:gd name="connsiteX9" fmla="*/ 34679 w 2077716"/>
              <a:gd name="connsiteY9" fmla="*/ 550506 h 912706"/>
              <a:gd name="connsiteX10" fmla="*/ 90523 w 2077716"/>
              <a:gd name="connsiteY10" fmla="*/ 507639 h 912706"/>
              <a:gd name="connsiteX11" fmla="*/ 905392 w 2077716"/>
              <a:gd name="connsiteY11" fmla="*/ 36053 h 912706"/>
              <a:gd name="connsiteX12" fmla="*/ 1039160 w 2077716"/>
              <a:gd name="connsiteY12" fmla="*/ 1 h 91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7716" h="912706">
                <a:moveTo>
                  <a:pt x="1039160" y="1"/>
                </a:moveTo>
                <a:cubicBezTo>
                  <a:pt x="1085277" y="-55"/>
                  <a:pt x="1131348" y="11844"/>
                  <a:pt x="1172649" y="35689"/>
                </a:cubicBezTo>
                <a:lnTo>
                  <a:pt x="1986866" y="505779"/>
                </a:lnTo>
                <a:cubicBezTo>
                  <a:pt x="2007516" y="517701"/>
                  <a:pt x="2026197" y="532161"/>
                  <a:pt x="2042596" y="548639"/>
                </a:cubicBezTo>
                <a:lnTo>
                  <a:pt x="2077716" y="594559"/>
                </a:lnTo>
                <a:lnTo>
                  <a:pt x="2076463" y="595496"/>
                </a:lnTo>
                <a:cubicBezTo>
                  <a:pt x="1780024" y="795766"/>
                  <a:pt x="1422662" y="912706"/>
                  <a:pt x="1037987" y="912706"/>
                </a:cubicBezTo>
                <a:cubicBezTo>
                  <a:pt x="717425" y="912706"/>
                  <a:pt x="415829" y="831498"/>
                  <a:pt x="152652" y="688531"/>
                </a:cubicBezTo>
                <a:lnTo>
                  <a:pt x="0" y="595793"/>
                </a:lnTo>
                <a:lnTo>
                  <a:pt x="34679" y="550506"/>
                </a:lnTo>
                <a:cubicBezTo>
                  <a:pt x="51110" y="534015"/>
                  <a:pt x="69826" y="519550"/>
                  <a:pt x="90523" y="507639"/>
                </a:cubicBezTo>
                <a:lnTo>
                  <a:pt x="905392" y="36053"/>
                </a:lnTo>
                <a:cubicBezTo>
                  <a:pt x="946877" y="12071"/>
                  <a:pt x="993041" y="58"/>
                  <a:pt x="1039160" y="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smtClean="0"/>
              <a:t>03</a:t>
            </a:r>
            <a:endParaRPr lang="en-US" sz="3600" dirty="0"/>
          </a:p>
        </p:txBody>
      </p:sp>
      <p:sp>
        <p:nvSpPr>
          <p:cNvPr id="15" name="手繪多邊形 14"/>
          <p:cNvSpPr/>
          <p:nvPr/>
        </p:nvSpPr>
        <p:spPr>
          <a:xfrm>
            <a:off x="6107276" y="2316469"/>
            <a:ext cx="2164388" cy="1823607"/>
          </a:xfrm>
          <a:custGeom>
            <a:avLst/>
            <a:gdLst>
              <a:gd name="connsiteX0" fmla="*/ 2121923 w 2164388"/>
              <a:gd name="connsiteY0" fmla="*/ 0 h 1823607"/>
              <a:gd name="connsiteX1" fmla="*/ 2128844 w 2164388"/>
              <a:gd name="connsiteY1" fmla="*/ 9050 h 1823607"/>
              <a:gd name="connsiteX2" fmla="*/ 2164387 w 2164388"/>
              <a:gd name="connsiteY2" fmla="*/ 142852 h 1823607"/>
              <a:gd name="connsiteX3" fmla="*/ 2163735 w 2164388"/>
              <a:gd name="connsiteY3" fmla="*/ 1084527 h 1823607"/>
              <a:gd name="connsiteX4" fmla="*/ 2029976 w 2164388"/>
              <a:gd name="connsiteY4" fmla="*/ 1316205 h 1823607"/>
              <a:gd name="connsiteX5" fmla="*/ 1214789 w 2164388"/>
              <a:gd name="connsiteY5" fmla="*/ 1787606 h 1823607"/>
              <a:gd name="connsiteX6" fmla="*/ 947531 w 2164388"/>
              <a:gd name="connsiteY6" fmla="*/ 1787970 h 1823607"/>
              <a:gd name="connsiteX7" fmla="*/ 133314 w 2164388"/>
              <a:gd name="connsiteY7" fmla="*/ 1317882 h 1823607"/>
              <a:gd name="connsiteX8" fmla="*/ 0 w 2164388"/>
              <a:gd name="connsiteY8" fmla="*/ 1086248 h 1823607"/>
              <a:gd name="connsiteX9" fmla="*/ 971 w 2164388"/>
              <a:gd name="connsiteY9" fmla="*/ 144758 h 1823607"/>
              <a:gd name="connsiteX10" fmla="*/ 36755 w 2164388"/>
              <a:gd name="connsiteY10" fmla="*/ 10966 h 1823607"/>
              <a:gd name="connsiteX11" fmla="*/ 44207 w 2164388"/>
              <a:gd name="connsiteY11" fmla="*/ 1234 h 1823607"/>
              <a:gd name="connsiteX12" fmla="*/ 196859 w 2164388"/>
              <a:gd name="connsiteY12" fmla="*/ 93972 h 1823607"/>
              <a:gd name="connsiteX13" fmla="*/ 1082194 w 2164388"/>
              <a:gd name="connsiteY13" fmla="*/ 318147 h 1823607"/>
              <a:gd name="connsiteX14" fmla="*/ 2120670 w 2164388"/>
              <a:gd name="connsiteY14" fmla="*/ 937 h 1823607"/>
              <a:gd name="connsiteX15" fmla="*/ 2121923 w 2164388"/>
              <a:gd name="connsiteY15" fmla="*/ 0 h 182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4388" h="1823607">
                <a:moveTo>
                  <a:pt x="2121923" y="0"/>
                </a:moveTo>
                <a:lnTo>
                  <a:pt x="2128844" y="9050"/>
                </a:lnTo>
                <a:cubicBezTo>
                  <a:pt x="2151893" y="49040"/>
                  <a:pt x="2164572" y="95026"/>
                  <a:pt x="2164387" y="142852"/>
                </a:cubicBezTo>
                <a:lnTo>
                  <a:pt x="2163735" y="1084527"/>
                </a:lnTo>
                <a:cubicBezTo>
                  <a:pt x="2163549" y="1179860"/>
                  <a:pt x="2112443" y="1268377"/>
                  <a:pt x="2029976" y="1316205"/>
                </a:cubicBezTo>
                <a:lnTo>
                  <a:pt x="1214789" y="1787606"/>
                </a:lnTo>
                <a:cubicBezTo>
                  <a:pt x="1132320" y="1835434"/>
                  <a:pt x="1030133" y="1835659"/>
                  <a:pt x="947531" y="1787970"/>
                </a:cubicBezTo>
                <a:lnTo>
                  <a:pt x="133314" y="1317882"/>
                </a:lnTo>
                <a:cubicBezTo>
                  <a:pt x="50713" y="1270191"/>
                  <a:pt x="134" y="1181766"/>
                  <a:pt x="0" y="1086248"/>
                </a:cubicBezTo>
                <a:lnTo>
                  <a:pt x="971" y="144758"/>
                </a:lnTo>
                <a:cubicBezTo>
                  <a:pt x="905" y="96999"/>
                  <a:pt x="13648" y="50990"/>
                  <a:pt x="36755" y="10966"/>
                </a:cubicBezTo>
                <a:lnTo>
                  <a:pt x="44207" y="1234"/>
                </a:lnTo>
                <a:lnTo>
                  <a:pt x="196859" y="93972"/>
                </a:lnTo>
                <a:cubicBezTo>
                  <a:pt x="460036" y="236939"/>
                  <a:pt x="761632" y="318147"/>
                  <a:pt x="1082194" y="318147"/>
                </a:cubicBezTo>
                <a:cubicBezTo>
                  <a:pt x="1466869" y="318147"/>
                  <a:pt x="1824231" y="201207"/>
                  <a:pt x="2120670" y="937"/>
                </a:cubicBezTo>
                <a:lnTo>
                  <a:pt x="2121923"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p:nvPr/>
        </p:nvSpPr>
        <p:spPr>
          <a:xfrm>
            <a:off x="2225278" y="3804033"/>
            <a:ext cx="2077716" cy="912706"/>
          </a:xfrm>
          <a:custGeom>
            <a:avLst/>
            <a:gdLst>
              <a:gd name="connsiteX0" fmla="*/ 1039160 w 2077716"/>
              <a:gd name="connsiteY0" fmla="*/ 1 h 912706"/>
              <a:gd name="connsiteX1" fmla="*/ 1172649 w 2077716"/>
              <a:gd name="connsiteY1" fmla="*/ 35689 h 912706"/>
              <a:gd name="connsiteX2" fmla="*/ 1986866 w 2077716"/>
              <a:gd name="connsiteY2" fmla="*/ 505779 h 912706"/>
              <a:gd name="connsiteX3" fmla="*/ 2042596 w 2077716"/>
              <a:gd name="connsiteY3" fmla="*/ 548639 h 912706"/>
              <a:gd name="connsiteX4" fmla="*/ 2077716 w 2077716"/>
              <a:gd name="connsiteY4" fmla="*/ 594559 h 912706"/>
              <a:gd name="connsiteX5" fmla="*/ 2076463 w 2077716"/>
              <a:gd name="connsiteY5" fmla="*/ 595496 h 912706"/>
              <a:gd name="connsiteX6" fmla="*/ 1037987 w 2077716"/>
              <a:gd name="connsiteY6" fmla="*/ 912706 h 912706"/>
              <a:gd name="connsiteX7" fmla="*/ 152652 w 2077716"/>
              <a:gd name="connsiteY7" fmla="*/ 688531 h 912706"/>
              <a:gd name="connsiteX8" fmla="*/ 0 w 2077716"/>
              <a:gd name="connsiteY8" fmla="*/ 595793 h 912706"/>
              <a:gd name="connsiteX9" fmla="*/ 34679 w 2077716"/>
              <a:gd name="connsiteY9" fmla="*/ 550506 h 912706"/>
              <a:gd name="connsiteX10" fmla="*/ 90523 w 2077716"/>
              <a:gd name="connsiteY10" fmla="*/ 507639 h 912706"/>
              <a:gd name="connsiteX11" fmla="*/ 905392 w 2077716"/>
              <a:gd name="connsiteY11" fmla="*/ 36053 h 912706"/>
              <a:gd name="connsiteX12" fmla="*/ 1039160 w 2077716"/>
              <a:gd name="connsiteY12" fmla="*/ 1 h 91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7716" h="912706">
                <a:moveTo>
                  <a:pt x="1039160" y="1"/>
                </a:moveTo>
                <a:cubicBezTo>
                  <a:pt x="1085277" y="-55"/>
                  <a:pt x="1131348" y="11844"/>
                  <a:pt x="1172649" y="35689"/>
                </a:cubicBezTo>
                <a:lnTo>
                  <a:pt x="1986866" y="505779"/>
                </a:lnTo>
                <a:cubicBezTo>
                  <a:pt x="2007516" y="517701"/>
                  <a:pt x="2026197" y="532161"/>
                  <a:pt x="2042596" y="548639"/>
                </a:cubicBezTo>
                <a:lnTo>
                  <a:pt x="2077716" y="594559"/>
                </a:lnTo>
                <a:lnTo>
                  <a:pt x="2076463" y="595496"/>
                </a:lnTo>
                <a:cubicBezTo>
                  <a:pt x="1780024" y="795766"/>
                  <a:pt x="1422662" y="912706"/>
                  <a:pt x="1037987" y="912706"/>
                </a:cubicBezTo>
                <a:cubicBezTo>
                  <a:pt x="717425" y="912706"/>
                  <a:pt x="415829" y="831498"/>
                  <a:pt x="152652" y="688531"/>
                </a:cubicBezTo>
                <a:lnTo>
                  <a:pt x="0" y="595793"/>
                </a:lnTo>
                <a:lnTo>
                  <a:pt x="34679" y="550506"/>
                </a:lnTo>
                <a:cubicBezTo>
                  <a:pt x="51110" y="534015"/>
                  <a:pt x="69826" y="519550"/>
                  <a:pt x="90523" y="507639"/>
                </a:cubicBezTo>
                <a:lnTo>
                  <a:pt x="905392" y="36053"/>
                </a:lnTo>
                <a:cubicBezTo>
                  <a:pt x="946877" y="12071"/>
                  <a:pt x="993041" y="58"/>
                  <a:pt x="1039160" y="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smtClean="0"/>
              <a:t>04</a:t>
            </a:r>
            <a:endParaRPr lang="en-US" sz="3600" dirty="0"/>
          </a:p>
        </p:txBody>
      </p:sp>
      <p:sp>
        <p:nvSpPr>
          <p:cNvPr id="17" name="手繪多邊形 16"/>
          <p:cNvSpPr/>
          <p:nvPr/>
        </p:nvSpPr>
        <p:spPr>
          <a:xfrm>
            <a:off x="2181071" y="4398593"/>
            <a:ext cx="2164388" cy="1823607"/>
          </a:xfrm>
          <a:custGeom>
            <a:avLst/>
            <a:gdLst>
              <a:gd name="connsiteX0" fmla="*/ 2121923 w 2164388"/>
              <a:gd name="connsiteY0" fmla="*/ 0 h 1823607"/>
              <a:gd name="connsiteX1" fmla="*/ 2128844 w 2164388"/>
              <a:gd name="connsiteY1" fmla="*/ 9050 h 1823607"/>
              <a:gd name="connsiteX2" fmla="*/ 2164387 w 2164388"/>
              <a:gd name="connsiteY2" fmla="*/ 142852 h 1823607"/>
              <a:gd name="connsiteX3" fmla="*/ 2163735 w 2164388"/>
              <a:gd name="connsiteY3" fmla="*/ 1084527 h 1823607"/>
              <a:gd name="connsiteX4" fmla="*/ 2029976 w 2164388"/>
              <a:gd name="connsiteY4" fmla="*/ 1316205 h 1823607"/>
              <a:gd name="connsiteX5" fmla="*/ 1214789 w 2164388"/>
              <a:gd name="connsiteY5" fmla="*/ 1787606 h 1823607"/>
              <a:gd name="connsiteX6" fmla="*/ 947531 w 2164388"/>
              <a:gd name="connsiteY6" fmla="*/ 1787970 h 1823607"/>
              <a:gd name="connsiteX7" fmla="*/ 133314 w 2164388"/>
              <a:gd name="connsiteY7" fmla="*/ 1317882 h 1823607"/>
              <a:gd name="connsiteX8" fmla="*/ 0 w 2164388"/>
              <a:gd name="connsiteY8" fmla="*/ 1086248 h 1823607"/>
              <a:gd name="connsiteX9" fmla="*/ 971 w 2164388"/>
              <a:gd name="connsiteY9" fmla="*/ 144758 h 1823607"/>
              <a:gd name="connsiteX10" fmla="*/ 36755 w 2164388"/>
              <a:gd name="connsiteY10" fmla="*/ 10966 h 1823607"/>
              <a:gd name="connsiteX11" fmla="*/ 44207 w 2164388"/>
              <a:gd name="connsiteY11" fmla="*/ 1234 h 1823607"/>
              <a:gd name="connsiteX12" fmla="*/ 196859 w 2164388"/>
              <a:gd name="connsiteY12" fmla="*/ 93972 h 1823607"/>
              <a:gd name="connsiteX13" fmla="*/ 1082194 w 2164388"/>
              <a:gd name="connsiteY13" fmla="*/ 318147 h 1823607"/>
              <a:gd name="connsiteX14" fmla="*/ 2120670 w 2164388"/>
              <a:gd name="connsiteY14" fmla="*/ 937 h 1823607"/>
              <a:gd name="connsiteX15" fmla="*/ 2121923 w 2164388"/>
              <a:gd name="connsiteY15" fmla="*/ 0 h 182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4388" h="1823607">
                <a:moveTo>
                  <a:pt x="2121923" y="0"/>
                </a:moveTo>
                <a:lnTo>
                  <a:pt x="2128844" y="9050"/>
                </a:lnTo>
                <a:cubicBezTo>
                  <a:pt x="2151893" y="49040"/>
                  <a:pt x="2164572" y="95026"/>
                  <a:pt x="2164387" y="142852"/>
                </a:cubicBezTo>
                <a:lnTo>
                  <a:pt x="2163735" y="1084527"/>
                </a:lnTo>
                <a:cubicBezTo>
                  <a:pt x="2163549" y="1179860"/>
                  <a:pt x="2112443" y="1268377"/>
                  <a:pt x="2029976" y="1316205"/>
                </a:cubicBezTo>
                <a:lnTo>
                  <a:pt x="1214789" y="1787606"/>
                </a:lnTo>
                <a:cubicBezTo>
                  <a:pt x="1132320" y="1835434"/>
                  <a:pt x="1030133" y="1835659"/>
                  <a:pt x="947531" y="1787970"/>
                </a:cubicBezTo>
                <a:lnTo>
                  <a:pt x="133314" y="1317882"/>
                </a:lnTo>
                <a:cubicBezTo>
                  <a:pt x="50713" y="1270191"/>
                  <a:pt x="134" y="1181766"/>
                  <a:pt x="0" y="1086248"/>
                </a:cubicBezTo>
                <a:lnTo>
                  <a:pt x="971" y="144758"/>
                </a:lnTo>
                <a:cubicBezTo>
                  <a:pt x="905" y="96999"/>
                  <a:pt x="13648" y="50990"/>
                  <a:pt x="36755" y="10966"/>
                </a:cubicBezTo>
                <a:lnTo>
                  <a:pt x="44207" y="1234"/>
                </a:lnTo>
                <a:lnTo>
                  <a:pt x="196859" y="93972"/>
                </a:lnTo>
                <a:cubicBezTo>
                  <a:pt x="460036" y="236939"/>
                  <a:pt x="761632" y="318147"/>
                  <a:pt x="1082194" y="318147"/>
                </a:cubicBezTo>
                <a:cubicBezTo>
                  <a:pt x="1466869" y="318147"/>
                  <a:pt x="1824231" y="201207"/>
                  <a:pt x="2120670" y="937"/>
                </a:cubicBezTo>
                <a:lnTo>
                  <a:pt x="2121923"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4842748" y="3804033"/>
            <a:ext cx="2077716" cy="912706"/>
          </a:xfrm>
          <a:custGeom>
            <a:avLst/>
            <a:gdLst>
              <a:gd name="connsiteX0" fmla="*/ 1039160 w 2077716"/>
              <a:gd name="connsiteY0" fmla="*/ 1 h 912706"/>
              <a:gd name="connsiteX1" fmla="*/ 1172649 w 2077716"/>
              <a:gd name="connsiteY1" fmla="*/ 35689 h 912706"/>
              <a:gd name="connsiteX2" fmla="*/ 1986866 w 2077716"/>
              <a:gd name="connsiteY2" fmla="*/ 505779 h 912706"/>
              <a:gd name="connsiteX3" fmla="*/ 2042596 w 2077716"/>
              <a:gd name="connsiteY3" fmla="*/ 548639 h 912706"/>
              <a:gd name="connsiteX4" fmla="*/ 2077716 w 2077716"/>
              <a:gd name="connsiteY4" fmla="*/ 594559 h 912706"/>
              <a:gd name="connsiteX5" fmla="*/ 2076463 w 2077716"/>
              <a:gd name="connsiteY5" fmla="*/ 595496 h 912706"/>
              <a:gd name="connsiteX6" fmla="*/ 1037987 w 2077716"/>
              <a:gd name="connsiteY6" fmla="*/ 912706 h 912706"/>
              <a:gd name="connsiteX7" fmla="*/ 152652 w 2077716"/>
              <a:gd name="connsiteY7" fmla="*/ 688531 h 912706"/>
              <a:gd name="connsiteX8" fmla="*/ 0 w 2077716"/>
              <a:gd name="connsiteY8" fmla="*/ 595793 h 912706"/>
              <a:gd name="connsiteX9" fmla="*/ 34679 w 2077716"/>
              <a:gd name="connsiteY9" fmla="*/ 550506 h 912706"/>
              <a:gd name="connsiteX10" fmla="*/ 90523 w 2077716"/>
              <a:gd name="connsiteY10" fmla="*/ 507639 h 912706"/>
              <a:gd name="connsiteX11" fmla="*/ 905392 w 2077716"/>
              <a:gd name="connsiteY11" fmla="*/ 36053 h 912706"/>
              <a:gd name="connsiteX12" fmla="*/ 1039160 w 2077716"/>
              <a:gd name="connsiteY12" fmla="*/ 1 h 91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7716" h="912706">
                <a:moveTo>
                  <a:pt x="1039160" y="1"/>
                </a:moveTo>
                <a:cubicBezTo>
                  <a:pt x="1085277" y="-55"/>
                  <a:pt x="1131348" y="11844"/>
                  <a:pt x="1172649" y="35689"/>
                </a:cubicBezTo>
                <a:lnTo>
                  <a:pt x="1986866" y="505779"/>
                </a:lnTo>
                <a:cubicBezTo>
                  <a:pt x="2007516" y="517701"/>
                  <a:pt x="2026197" y="532161"/>
                  <a:pt x="2042596" y="548639"/>
                </a:cubicBezTo>
                <a:lnTo>
                  <a:pt x="2077716" y="594559"/>
                </a:lnTo>
                <a:lnTo>
                  <a:pt x="2076463" y="595496"/>
                </a:lnTo>
                <a:cubicBezTo>
                  <a:pt x="1780024" y="795766"/>
                  <a:pt x="1422662" y="912706"/>
                  <a:pt x="1037987" y="912706"/>
                </a:cubicBezTo>
                <a:cubicBezTo>
                  <a:pt x="717425" y="912706"/>
                  <a:pt x="415829" y="831498"/>
                  <a:pt x="152652" y="688531"/>
                </a:cubicBezTo>
                <a:lnTo>
                  <a:pt x="0" y="595793"/>
                </a:lnTo>
                <a:lnTo>
                  <a:pt x="34679" y="550506"/>
                </a:lnTo>
                <a:cubicBezTo>
                  <a:pt x="51110" y="534015"/>
                  <a:pt x="69826" y="519550"/>
                  <a:pt x="90523" y="507639"/>
                </a:cubicBezTo>
                <a:lnTo>
                  <a:pt x="905392" y="36053"/>
                </a:lnTo>
                <a:cubicBezTo>
                  <a:pt x="946877" y="12071"/>
                  <a:pt x="993041" y="58"/>
                  <a:pt x="1039160" y="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smtClean="0"/>
              <a:t>05</a:t>
            </a:r>
            <a:endParaRPr lang="en-US" sz="3600" dirty="0"/>
          </a:p>
        </p:txBody>
      </p:sp>
      <p:sp>
        <p:nvSpPr>
          <p:cNvPr id="19" name="手繪多邊形 18"/>
          <p:cNvSpPr/>
          <p:nvPr/>
        </p:nvSpPr>
        <p:spPr>
          <a:xfrm>
            <a:off x="4798541" y="4398593"/>
            <a:ext cx="2164388" cy="1823607"/>
          </a:xfrm>
          <a:custGeom>
            <a:avLst/>
            <a:gdLst>
              <a:gd name="connsiteX0" fmla="*/ 2121923 w 2164388"/>
              <a:gd name="connsiteY0" fmla="*/ 0 h 1823607"/>
              <a:gd name="connsiteX1" fmla="*/ 2128844 w 2164388"/>
              <a:gd name="connsiteY1" fmla="*/ 9050 h 1823607"/>
              <a:gd name="connsiteX2" fmla="*/ 2164387 w 2164388"/>
              <a:gd name="connsiteY2" fmla="*/ 142852 h 1823607"/>
              <a:gd name="connsiteX3" fmla="*/ 2163735 w 2164388"/>
              <a:gd name="connsiteY3" fmla="*/ 1084527 h 1823607"/>
              <a:gd name="connsiteX4" fmla="*/ 2029976 w 2164388"/>
              <a:gd name="connsiteY4" fmla="*/ 1316205 h 1823607"/>
              <a:gd name="connsiteX5" fmla="*/ 1214789 w 2164388"/>
              <a:gd name="connsiteY5" fmla="*/ 1787606 h 1823607"/>
              <a:gd name="connsiteX6" fmla="*/ 947531 w 2164388"/>
              <a:gd name="connsiteY6" fmla="*/ 1787970 h 1823607"/>
              <a:gd name="connsiteX7" fmla="*/ 133314 w 2164388"/>
              <a:gd name="connsiteY7" fmla="*/ 1317882 h 1823607"/>
              <a:gd name="connsiteX8" fmla="*/ 0 w 2164388"/>
              <a:gd name="connsiteY8" fmla="*/ 1086248 h 1823607"/>
              <a:gd name="connsiteX9" fmla="*/ 971 w 2164388"/>
              <a:gd name="connsiteY9" fmla="*/ 144758 h 1823607"/>
              <a:gd name="connsiteX10" fmla="*/ 36755 w 2164388"/>
              <a:gd name="connsiteY10" fmla="*/ 10966 h 1823607"/>
              <a:gd name="connsiteX11" fmla="*/ 44207 w 2164388"/>
              <a:gd name="connsiteY11" fmla="*/ 1234 h 1823607"/>
              <a:gd name="connsiteX12" fmla="*/ 196859 w 2164388"/>
              <a:gd name="connsiteY12" fmla="*/ 93972 h 1823607"/>
              <a:gd name="connsiteX13" fmla="*/ 1082194 w 2164388"/>
              <a:gd name="connsiteY13" fmla="*/ 318147 h 1823607"/>
              <a:gd name="connsiteX14" fmla="*/ 2120670 w 2164388"/>
              <a:gd name="connsiteY14" fmla="*/ 937 h 1823607"/>
              <a:gd name="connsiteX15" fmla="*/ 2121923 w 2164388"/>
              <a:gd name="connsiteY15" fmla="*/ 0 h 182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4388" h="1823607">
                <a:moveTo>
                  <a:pt x="2121923" y="0"/>
                </a:moveTo>
                <a:lnTo>
                  <a:pt x="2128844" y="9050"/>
                </a:lnTo>
                <a:cubicBezTo>
                  <a:pt x="2151893" y="49040"/>
                  <a:pt x="2164572" y="95026"/>
                  <a:pt x="2164387" y="142852"/>
                </a:cubicBezTo>
                <a:lnTo>
                  <a:pt x="2163735" y="1084527"/>
                </a:lnTo>
                <a:cubicBezTo>
                  <a:pt x="2163549" y="1179860"/>
                  <a:pt x="2112443" y="1268377"/>
                  <a:pt x="2029976" y="1316205"/>
                </a:cubicBezTo>
                <a:lnTo>
                  <a:pt x="1214789" y="1787606"/>
                </a:lnTo>
                <a:cubicBezTo>
                  <a:pt x="1132320" y="1835434"/>
                  <a:pt x="1030133" y="1835659"/>
                  <a:pt x="947531" y="1787970"/>
                </a:cubicBezTo>
                <a:lnTo>
                  <a:pt x="133314" y="1317882"/>
                </a:lnTo>
                <a:cubicBezTo>
                  <a:pt x="50713" y="1270191"/>
                  <a:pt x="134" y="1181766"/>
                  <a:pt x="0" y="1086248"/>
                </a:cubicBezTo>
                <a:lnTo>
                  <a:pt x="971" y="144758"/>
                </a:lnTo>
                <a:cubicBezTo>
                  <a:pt x="905" y="96999"/>
                  <a:pt x="13648" y="50990"/>
                  <a:pt x="36755" y="10966"/>
                </a:cubicBezTo>
                <a:lnTo>
                  <a:pt x="44207" y="1234"/>
                </a:lnTo>
                <a:lnTo>
                  <a:pt x="196859" y="93972"/>
                </a:lnTo>
                <a:cubicBezTo>
                  <a:pt x="460036" y="236939"/>
                  <a:pt x="761632" y="318147"/>
                  <a:pt x="1082194" y="318147"/>
                </a:cubicBezTo>
                <a:cubicBezTo>
                  <a:pt x="1466869" y="318147"/>
                  <a:pt x="1824231" y="201207"/>
                  <a:pt x="2120670" y="937"/>
                </a:cubicBezTo>
                <a:lnTo>
                  <a:pt x="212192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矩形 19"/>
          <p:cNvSpPr/>
          <p:nvPr/>
        </p:nvSpPr>
        <p:spPr>
          <a:xfrm>
            <a:off x="1051016" y="2806852"/>
            <a:ext cx="180702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1" name="矩形 20"/>
          <p:cNvSpPr/>
          <p:nvPr/>
        </p:nvSpPr>
        <p:spPr>
          <a:xfrm>
            <a:off x="3668486" y="2806852"/>
            <a:ext cx="180702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2" name="矩形 21"/>
          <p:cNvSpPr/>
          <p:nvPr/>
        </p:nvSpPr>
        <p:spPr>
          <a:xfrm>
            <a:off x="6285955" y="2806852"/>
            <a:ext cx="180702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3" name="矩形 22"/>
          <p:cNvSpPr/>
          <p:nvPr/>
        </p:nvSpPr>
        <p:spPr>
          <a:xfrm>
            <a:off x="2359751" y="4885897"/>
            <a:ext cx="180702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4" name="矩形 23"/>
          <p:cNvSpPr/>
          <p:nvPr/>
        </p:nvSpPr>
        <p:spPr>
          <a:xfrm>
            <a:off x="4977220" y="4885897"/>
            <a:ext cx="180702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412634174"/>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 7"/>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2476161" y="3699971"/>
            <a:ext cx="1861199" cy="2138400"/>
          </a:xfrm>
          <a:custGeom>
            <a:avLst/>
            <a:gdLst>
              <a:gd name="connsiteX0" fmla="*/ 982901 w 1965800"/>
              <a:gd name="connsiteY0" fmla="*/ 0 h 2258580"/>
              <a:gd name="connsiteX1" fmla="*/ 1965800 w 1965800"/>
              <a:gd name="connsiteY1" fmla="*/ 491243 h 2258580"/>
              <a:gd name="connsiteX2" fmla="*/ 1965800 w 1965800"/>
              <a:gd name="connsiteY2" fmla="*/ 1767339 h 2258580"/>
              <a:gd name="connsiteX3" fmla="*/ 982901 w 1965800"/>
              <a:gd name="connsiteY3" fmla="*/ 2258580 h 2258580"/>
              <a:gd name="connsiteX4" fmla="*/ 0 w 1965800"/>
              <a:gd name="connsiteY4" fmla="*/ 1767339 h 2258580"/>
              <a:gd name="connsiteX5" fmla="*/ 0 w 1965800"/>
              <a:gd name="connsiteY5" fmla="*/ 491243 h 22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5800" h="2258580">
                <a:moveTo>
                  <a:pt x="982901" y="0"/>
                </a:moveTo>
                <a:lnTo>
                  <a:pt x="1965800" y="491243"/>
                </a:lnTo>
                <a:lnTo>
                  <a:pt x="1965800" y="1767339"/>
                </a:lnTo>
                <a:lnTo>
                  <a:pt x="982901" y="2258580"/>
                </a:lnTo>
                <a:lnTo>
                  <a:pt x="0" y="1767339"/>
                </a:lnTo>
                <a:lnTo>
                  <a:pt x="0" y="491243"/>
                </a:lnTo>
                <a:close/>
              </a:path>
            </a:pathLst>
          </a:custGeom>
        </p:spPr>
      </p:pic>
      <p:pic>
        <p:nvPicPr>
          <p:cNvPr id="9" name="圖片 8"/>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426458" y="1864771"/>
            <a:ext cx="1861198" cy="2138400"/>
          </a:xfrm>
          <a:custGeom>
            <a:avLst/>
            <a:gdLst>
              <a:gd name="connsiteX0" fmla="*/ 930600 w 1861198"/>
              <a:gd name="connsiteY0" fmla="*/ 0 h 2138400"/>
              <a:gd name="connsiteX1" fmla="*/ 1861198 w 1861198"/>
              <a:gd name="connsiteY1" fmla="*/ 465104 h 2138400"/>
              <a:gd name="connsiteX2" fmla="*/ 1861198 w 1861198"/>
              <a:gd name="connsiteY2" fmla="*/ 1673298 h 2138400"/>
              <a:gd name="connsiteX3" fmla="*/ 930600 w 1861198"/>
              <a:gd name="connsiteY3" fmla="*/ 2138400 h 2138400"/>
              <a:gd name="connsiteX4" fmla="*/ 0 w 1861198"/>
              <a:gd name="connsiteY4" fmla="*/ 1673298 h 2138400"/>
              <a:gd name="connsiteX5" fmla="*/ 0 w 1861198"/>
              <a:gd name="connsiteY5" fmla="*/ 465104 h 21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1198" h="2138400">
                <a:moveTo>
                  <a:pt x="930600" y="0"/>
                </a:moveTo>
                <a:lnTo>
                  <a:pt x="1861198" y="465104"/>
                </a:lnTo>
                <a:lnTo>
                  <a:pt x="1861198" y="1673298"/>
                </a:lnTo>
                <a:lnTo>
                  <a:pt x="930600" y="2138400"/>
                </a:lnTo>
                <a:lnTo>
                  <a:pt x="0" y="1673298"/>
                </a:lnTo>
                <a:lnTo>
                  <a:pt x="0" y="465104"/>
                </a:lnTo>
                <a:close/>
              </a:path>
            </a:pathLst>
          </a:custGeom>
        </p:spPr>
      </p:pic>
      <p:sp>
        <p:nvSpPr>
          <p:cNvPr id="10" name="矩形 9"/>
          <p:cNvSpPr/>
          <p:nvPr/>
        </p:nvSpPr>
        <p:spPr>
          <a:xfrm>
            <a:off x="5359627" y="214087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359627" y="319243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359627" y="424399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359627" y="529555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8" name="六邊形 27"/>
          <p:cNvSpPr/>
          <p:nvPr/>
        </p:nvSpPr>
        <p:spPr>
          <a:xfrm>
            <a:off x="4842112" y="3351179"/>
            <a:ext cx="484268" cy="421170"/>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加號 28"/>
          <p:cNvSpPr/>
          <p:nvPr/>
        </p:nvSpPr>
        <p:spPr>
          <a:xfrm>
            <a:off x="4936609" y="3414127"/>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六邊形 25"/>
          <p:cNvSpPr/>
          <p:nvPr/>
        </p:nvSpPr>
        <p:spPr>
          <a:xfrm>
            <a:off x="4842112" y="2299619"/>
            <a:ext cx="484268" cy="42117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加號 26"/>
          <p:cNvSpPr/>
          <p:nvPr/>
        </p:nvSpPr>
        <p:spPr>
          <a:xfrm>
            <a:off x="4936609" y="2362567"/>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六邊形 23"/>
          <p:cNvSpPr/>
          <p:nvPr/>
        </p:nvSpPr>
        <p:spPr>
          <a:xfrm>
            <a:off x="4842112" y="4402739"/>
            <a:ext cx="484268" cy="421170"/>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4936609" y="4465687"/>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六邊形 21"/>
          <p:cNvSpPr/>
          <p:nvPr/>
        </p:nvSpPr>
        <p:spPr>
          <a:xfrm>
            <a:off x="4842112" y="5454299"/>
            <a:ext cx="484268" cy="421170"/>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4936609" y="5517247"/>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手繪多邊形 17"/>
          <p:cNvSpPr/>
          <p:nvPr/>
        </p:nvSpPr>
        <p:spPr>
          <a:xfrm>
            <a:off x="378416" y="3699971"/>
            <a:ext cx="1859537" cy="2137398"/>
          </a:xfrm>
          <a:custGeom>
            <a:avLst/>
            <a:gdLst>
              <a:gd name="connsiteX0" fmla="*/ 0 w 1506471"/>
              <a:gd name="connsiteY0" fmla="*/ 655315 h 1310630"/>
              <a:gd name="connsiteX1" fmla="*/ 327658 w 1506471"/>
              <a:gd name="connsiteY1" fmla="*/ 0 h 1310630"/>
              <a:gd name="connsiteX2" fmla="*/ 1178814 w 1506471"/>
              <a:gd name="connsiteY2" fmla="*/ 0 h 1310630"/>
              <a:gd name="connsiteX3" fmla="*/ 1506471 w 1506471"/>
              <a:gd name="connsiteY3" fmla="*/ 655315 h 1310630"/>
              <a:gd name="connsiteX4" fmla="*/ 1178814 w 1506471"/>
              <a:gd name="connsiteY4" fmla="*/ 1310630 h 1310630"/>
              <a:gd name="connsiteX5" fmla="*/ 327658 w 1506471"/>
              <a:gd name="connsiteY5" fmla="*/ 1310630 h 1310630"/>
              <a:gd name="connsiteX6" fmla="*/ 0 w 1506471"/>
              <a:gd name="connsiteY6" fmla="*/ 655315 h 131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471" h="1310630">
                <a:moveTo>
                  <a:pt x="753236" y="0"/>
                </a:moveTo>
                <a:lnTo>
                  <a:pt x="1506470" y="285063"/>
                </a:lnTo>
                <a:lnTo>
                  <a:pt x="1506470" y="1025568"/>
                </a:lnTo>
                <a:lnTo>
                  <a:pt x="753236" y="1310630"/>
                </a:lnTo>
                <a:lnTo>
                  <a:pt x="1" y="1025568"/>
                </a:lnTo>
                <a:lnTo>
                  <a:pt x="1" y="285063"/>
                </a:lnTo>
                <a:lnTo>
                  <a:pt x="753236" y="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04240" tIns="234759" rIns="204241" bIns="234758" numCol="1" spcCol="1270" anchor="ctr" anchorCtr="0">
            <a:noAutofit/>
          </a:bodyP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defTabSz="1600200">
              <a:lnSpc>
                <a:spcPct val="90000"/>
              </a:lnSpc>
              <a:spcBef>
                <a:spcPct val="0"/>
              </a:spcBef>
              <a:spcAft>
                <a:spcPct val="35000"/>
              </a:spcAft>
            </a:pPr>
            <a:endParaRPr lang="zh-TW" altLang="en-US" sz="3600" kern="1200"/>
          </a:p>
        </p:txBody>
      </p:sp>
      <p:sp>
        <p:nvSpPr>
          <p:cNvPr id="19" name="矩形 18"/>
          <p:cNvSpPr/>
          <p:nvPr/>
        </p:nvSpPr>
        <p:spPr>
          <a:xfrm>
            <a:off x="378417" y="4390045"/>
            <a:ext cx="1859536"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600" dirty="0">
                <a:solidFill>
                  <a:schemeClr val="bg1"/>
                </a:solidFill>
              </a:rPr>
              <a:t>The quick brown fox jumps over the lazy dog. </a:t>
            </a:r>
            <a:endParaRPr lang="zh-TW" altLang="en-US" sz="1600" dirty="0">
              <a:solidFill>
                <a:schemeClr val="bg1"/>
              </a:solidFill>
            </a:endParaRPr>
          </a:p>
        </p:txBody>
      </p:sp>
    </p:spTree>
    <p:extLst>
      <p:ext uri="{BB962C8B-B14F-4D97-AF65-F5344CB8AC3E}">
        <p14:creationId xmlns:p14="http://schemas.microsoft.com/office/powerpoint/2010/main" val="689973451"/>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20"/>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1"/>
            <a:ext cx="9144000" cy="3200401"/>
          </a:xfrm>
          <a:custGeom>
            <a:avLst/>
            <a:gdLst>
              <a:gd name="connsiteX0" fmla="*/ 0 w 9144000"/>
              <a:gd name="connsiteY0" fmla="*/ 0 h 3200401"/>
              <a:gd name="connsiteX1" fmla="*/ 9144000 w 9144000"/>
              <a:gd name="connsiteY1" fmla="*/ 0 h 3200401"/>
              <a:gd name="connsiteX2" fmla="*/ 9144000 w 9144000"/>
              <a:gd name="connsiteY2" fmla="*/ 3200401 h 3200401"/>
              <a:gd name="connsiteX3" fmla="*/ 8493983 w 9144000"/>
              <a:gd name="connsiteY3" fmla="*/ 3200401 h 3200401"/>
              <a:gd name="connsiteX4" fmla="*/ 8014177 w 9144000"/>
              <a:gd name="connsiteY4" fmla="*/ 2263464 h 3200401"/>
              <a:gd name="connsiteX5" fmla="*/ 6706759 w 9144000"/>
              <a:gd name="connsiteY5" fmla="*/ 2263464 h 3200401"/>
              <a:gd name="connsiteX6" fmla="*/ 6226954 w 9144000"/>
              <a:gd name="connsiteY6" fmla="*/ 3200401 h 3200401"/>
              <a:gd name="connsiteX7" fmla="*/ 5687084 w 9144000"/>
              <a:gd name="connsiteY7" fmla="*/ 3200401 h 3200401"/>
              <a:gd name="connsiteX8" fmla="*/ 5207278 w 9144000"/>
              <a:gd name="connsiteY8" fmla="*/ 2263464 h 3200401"/>
              <a:gd name="connsiteX9" fmla="*/ 3899860 w 9144000"/>
              <a:gd name="connsiteY9" fmla="*/ 2263464 h 3200401"/>
              <a:gd name="connsiteX10" fmla="*/ 3420055 w 9144000"/>
              <a:gd name="connsiteY10" fmla="*/ 3200401 h 3200401"/>
              <a:gd name="connsiteX11" fmla="*/ 2880185 w 9144000"/>
              <a:gd name="connsiteY11" fmla="*/ 3200401 h 3200401"/>
              <a:gd name="connsiteX12" fmla="*/ 2400379 w 9144000"/>
              <a:gd name="connsiteY12" fmla="*/ 2263464 h 3200401"/>
              <a:gd name="connsiteX13" fmla="*/ 1092961 w 9144000"/>
              <a:gd name="connsiteY13" fmla="*/ 2263464 h 3200401"/>
              <a:gd name="connsiteX14" fmla="*/ 613156 w 9144000"/>
              <a:gd name="connsiteY14" fmla="*/ 3200401 h 3200401"/>
              <a:gd name="connsiteX15" fmla="*/ 0 w 9144000"/>
              <a:gd name="connsiteY15" fmla="*/ 3200401 h 320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4000" h="3200401">
                <a:moveTo>
                  <a:pt x="0" y="0"/>
                </a:moveTo>
                <a:lnTo>
                  <a:pt x="9144000" y="0"/>
                </a:lnTo>
                <a:lnTo>
                  <a:pt x="9144000" y="3200401"/>
                </a:lnTo>
                <a:lnTo>
                  <a:pt x="8493983" y="3200401"/>
                </a:lnTo>
                <a:lnTo>
                  <a:pt x="8014177" y="2263464"/>
                </a:lnTo>
                <a:lnTo>
                  <a:pt x="6706759" y="2263464"/>
                </a:lnTo>
                <a:lnTo>
                  <a:pt x="6226954" y="3200401"/>
                </a:lnTo>
                <a:lnTo>
                  <a:pt x="5687084" y="3200401"/>
                </a:lnTo>
                <a:lnTo>
                  <a:pt x="5207278" y="2263464"/>
                </a:lnTo>
                <a:lnTo>
                  <a:pt x="3899860" y="2263464"/>
                </a:lnTo>
                <a:lnTo>
                  <a:pt x="3420055" y="3200401"/>
                </a:lnTo>
                <a:lnTo>
                  <a:pt x="2880185" y="3200401"/>
                </a:lnTo>
                <a:lnTo>
                  <a:pt x="2400379" y="2263464"/>
                </a:lnTo>
                <a:lnTo>
                  <a:pt x="1092961" y="2263464"/>
                </a:lnTo>
                <a:lnTo>
                  <a:pt x="613156" y="3200401"/>
                </a:lnTo>
                <a:lnTo>
                  <a:pt x="0" y="3200401"/>
                </a:lnTo>
                <a:close/>
              </a:path>
            </a:pathLst>
          </a:custGeom>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212</a:t>
            </a:fld>
            <a:endParaRPr lang="zh-TW" altLang="en-US"/>
          </a:p>
        </p:txBody>
      </p:sp>
      <p:sp>
        <p:nvSpPr>
          <p:cNvPr id="6" name="矩形 5"/>
          <p:cNvSpPr/>
          <p:nvPr/>
        </p:nvSpPr>
        <p:spPr>
          <a:xfrm>
            <a:off x="1852863" y="4207667"/>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211</a:t>
            </a:r>
            <a:endParaRPr lang="zh-TW" altLang="en-US" sz="3200" b="1" spc="-150" dirty="0">
              <a:solidFill>
                <a:schemeClr val="bg1">
                  <a:lumMod val="50000"/>
                </a:schemeClr>
              </a:solidFill>
            </a:endParaRPr>
          </a:p>
        </p:txBody>
      </p:sp>
      <p:sp>
        <p:nvSpPr>
          <p:cNvPr id="7" name="矩形 6"/>
          <p:cNvSpPr/>
          <p:nvPr/>
        </p:nvSpPr>
        <p:spPr>
          <a:xfrm>
            <a:off x="3155324" y="4808737"/>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6"/>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737361" y="2368304"/>
            <a:ext cx="2018618" cy="1673118"/>
          </a:xfrm>
          <a:prstGeom prst="hexagon">
            <a:avLst>
              <a:gd name="adj" fmla="val 25605"/>
              <a:gd name="vf" fmla="val 115470"/>
            </a:avLst>
          </a:prstGeom>
        </p:spPr>
      </p:pic>
      <p:pic>
        <p:nvPicPr>
          <p:cNvPr id="9" name="圖片版面配置區 17"/>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3544260" y="2368304"/>
            <a:ext cx="2018618" cy="1673118"/>
          </a:xfrm>
          <a:prstGeom prst="hexagon">
            <a:avLst>
              <a:gd name="adj" fmla="val 25605"/>
              <a:gd name="vf" fmla="val 115470"/>
            </a:avLst>
          </a:prstGeom>
        </p:spPr>
      </p:pic>
      <p:pic>
        <p:nvPicPr>
          <p:cNvPr id="10" name="圖片版面配置區 18"/>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6351159" y="2368304"/>
            <a:ext cx="2018618" cy="1673118"/>
          </a:xfrm>
          <a:prstGeom prst="hexagon">
            <a:avLst>
              <a:gd name="adj" fmla="val 25605"/>
              <a:gd name="vf" fmla="val 115470"/>
            </a:avLst>
          </a:prstGeom>
        </p:spPr>
      </p:pic>
      <p:sp>
        <p:nvSpPr>
          <p:cNvPr id="12" name="文字方塊 51"/>
          <p:cNvSpPr txBox="1"/>
          <p:nvPr/>
        </p:nvSpPr>
        <p:spPr>
          <a:xfrm>
            <a:off x="679528" y="5174155"/>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r>
              <a:rPr kumimoji="0" lang="en-US" altLang="zh-TW" sz="16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The quick brown fox jumps over the lazy dog. </a:t>
            </a:r>
          </a:p>
        </p:txBody>
      </p:sp>
      <p:grpSp>
        <p:nvGrpSpPr>
          <p:cNvPr id="13" name="群組 12"/>
          <p:cNvGrpSpPr/>
          <p:nvPr/>
        </p:nvGrpSpPr>
        <p:grpSpPr>
          <a:xfrm>
            <a:off x="457798" y="4270697"/>
            <a:ext cx="1241068" cy="848740"/>
            <a:chOff x="2219814" y="1947306"/>
            <a:chExt cx="354509" cy="242441"/>
          </a:xfrm>
          <a:solidFill>
            <a:srgbClr val="6BCBC5"/>
          </a:solidFill>
        </p:grpSpPr>
        <p:sp>
          <p:nvSpPr>
            <p:cNvPr id="14" name="文字方塊 13"/>
            <p:cNvSpPr txBox="1"/>
            <p:nvPr/>
          </p:nvSpPr>
          <p:spPr>
            <a:xfrm>
              <a:off x="2219814" y="1947306"/>
              <a:ext cx="162074" cy="242441"/>
            </a:xfrm>
            <a:custGeom>
              <a:avLst/>
              <a:gdLst>
                <a:gd name="connsiteX0" fmla="*/ 162074 w 162074"/>
                <a:gd name="connsiteY0" fmla="*/ 0 h 242441"/>
                <a:gd name="connsiteX1" fmla="*/ 142868 w 162074"/>
                <a:gd name="connsiteY1" fmla="*/ 27236 h 242441"/>
                <a:gd name="connsiteX2" fmla="*/ 69610 w 162074"/>
                <a:gd name="connsiteY2" fmla="*/ 120104 h 242441"/>
                <a:gd name="connsiteX3" fmla="*/ 124569 w 162074"/>
                <a:gd name="connsiteY3" fmla="*/ 187524 h 242441"/>
                <a:gd name="connsiteX4" fmla="*/ 54067 w 162074"/>
                <a:gd name="connsiteY4" fmla="*/ 242441 h 242441"/>
                <a:gd name="connsiteX5" fmla="*/ 0 w 162074"/>
                <a:gd name="connsiteY5" fmla="*/ 170111 h 242441"/>
                <a:gd name="connsiteX6" fmla="*/ 162074 w 162074"/>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074" h="242441">
                  <a:moveTo>
                    <a:pt x="162074" y="0"/>
                  </a:moveTo>
                  <a:lnTo>
                    <a:pt x="142868" y="27236"/>
                  </a:lnTo>
                  <a:cubicBezTo>
                    <a:pt x="99392" y="35612"/>
                    <a:pt x="74972" y="66568"/>
                    <a:pt x="69610" y="120104"/>
                  </a:cubicBezTo>
                  <a:lnTo>
                    <a:pt x="124569" y="187524"/>
                  </a:lnTo>
                  <a:lnTo>
                    <a:pt x="54067" y="242441"/>
                  </a:lnTo>
                  <a:lnTo>
                    <a:pt x="0" y="170111"/>
                  </a:lnTo>
                  <a:cubicBezTo>
                    <a:pt x="8632" y="56704"/>
                    <a:pt x="62657" y="0"/>
                    <a:pt x="162074"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72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5" name="文字方塊 14"/>
            <p:cNvSpPr txBox="1"/>
            <p:nvPr/>
          </p:nvSpPr>
          <p:spPr>
            <a:xfrm>
              <a:off x="2412695" y="1947306"/>
              <a:ext cx="161628" cy="242441"/>
            </a:xfrm>
            <a:custGeom>
              <a:avLst/>
              <a:gdLst>
                <a:gd name="connsiteX0" fmla="*/ 161628 w 161628"/>
                <a:gd name="connsiteY0" fmla="*/ 0 h 242441"/>
                <a:gd name="connsiteX1" fmla="*/ 142868 w 161628"/>
                <a:gd name="connsiteY1" fmla="*/ 27236 h 242441"/>
                <a:gd name="connsiteX2" fmla="*/ 69164 w 161628"/>
                <a:gd name="connsiteY2" fmla="*/ 120104 h 242441"/>
                <a:gd name="connsiteX3" fmla="*/ 124569 w 161628"/>
                <a:gd name="connsiteY3" fmla="*/ 187524 h 242441"/>
                <a:gd name="connsiteX4" fmla="*/ 53620 w 161628"/>
                <a:gd name="connsiteY4" fmla="*/ 242441 h 242441"/>
                <a:gd name="connsiteX5" fmla="*/ 0 w 161628"/>
                <a:gd name="connsiteY5" fmla="*/ 170111 h 242441"/>
                <a:gd name="connsiteX6" fmla="*/ 161628 w 161628"/>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628" h="242441">
                  <a:moveTo>
                    <a:pt x="161628" y="0"/>
                  </a:moveTo>
                  <a:lnTo>
                    <a:pt x="142868" y="27236"/>
                  </a:lnTo>
                  <a:cubicBezTo>
                    <a:pt x="99690" y="35612"/>
                    <a:pt x="75121" y="66568"/>
                    <a:pt x="69164" y="120104"/>
                  </a:cubicBezTo>
                  <a:lnTo>
                    <a:pt x="124569" y="187524"/>
                  </a:lnTo>
                  <a:lnTo>
                    <a:pt x="53620" y="242441"/>
                  </a:lnTo>
                  <a:lnTo>
                    <a:pt x="0" y="170111"/>
                  </a:lnTo>
                  <a:cubicBezTo>
                    <a:pt x="8632" y="56704"/>
                    <a:pt x="62508" y="0"/>
                    <a:pt x="161628"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7200" b="0" i="0" u="none" strike="noStrike" kern="1200" cap="none" spc="0" normalizeH="0" baseline="0" noProof="0" dirty="0">
                <a:ln>
                  <a:noFill/>
                </a:ln>
                <a:solidFill>
                  <a:prstClr val="black"/>
                </a:solidFill>
                <a:effectLst/>
                <a:uLnTx/>
                <a:uFillTx/>
                <a:latin typeface="Arial"/>
                <a:ea typeface="微軟正黑體"/>
                <a:cs typeface="+mn-cs"/>
              </a:endParaRPr>
            </a:p>
          </p:txBody>
        </p:sp>
      </p:grpSp>
      <p:grpSp>
        <p:nvGrpSpPr>
          <p:cNvPr id="16" name="群組 15"/>
          <p:cNvGrpSpPr/>
          <p:nvPr/>
        </p:nvGrpSpPr>
        <p:grpSpPr>
          <a:xfrm rot="10800000">
            <a:off x="7379518" y="5786483"/>
            <a:ext cx="911336" cy="623244"/>
            <a:chOff x="2219814" y="1947306"/>
            <a:chExt cx="354509" cy="242441"/>
          </a:xfrm>
          <a:solidFill>
            <a:srgbClr val="6BCBC5"/>
          </a:solidFill>
        </p:grpSpPr>
        <p:sp>
          <p:nvSpPr>
            <p:cNvPr id="17" name="文字方塊 23"/>
            <p:cNvSpPr txBox="1"/>
            <p:nvPr/>
          </p:nvSpPr>
          <p:spPr>
            <a:xfrm>
              <a:off x="2219814" y="1947306"/>
              <a:ext cx="162074" cy="242441"/>
            </a:xfrm>
            <a:custGeom>
              <a:avLst/>
              <a:gdLst>
                <a:gd name="connsiteX0" fmla="*/ 162074 w 162074"/>
                <a:gd name="connsiteY0" fmla="*/ 0 h 242441"/>
                <a:gd name="connsiteX1" fmla="*/ 142868 w 162074"/>
                <a:gd name="connsiteY1" fmla="*/ 27236 h 242441"/>
                <a:gd name="connsiteX2" fmla="*/ 69610 w 162074"/>
                <a:gd name="connsiteY2" fmla="*/ 120104 h 242441"/>
                <a:gd name="connsiteX3" fmla="*/ 124569 w 162074"/>
                <a:gd name="connsiteY3" fmla="*/ 187524 h 242441"/>
                <a:gd name="connsiteX4" fmla="*/ 54067 w 162074"/>
                <a:gd name="connsiteY4" fmla="*/ 242441 h 242441"/>
                <a:gd name="connsiteX5" fmla="*/ 0 w 162074"/>
                <a:gd name="connsiteY5" fmla="*/ 170111 h 242441"/>
                <a:gd name="connsiteX6" fmla="*/ 162074 w 162074"/>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074" h="242441">
                  <a:moveTo>
                    <a:pt x="162074" y="0"/>
                  </a:moveTo>
                  <a:lnTo>
                    <a:pt x="142868" y="27236"/>
                  </a:lnTo>
                  <a:cubicBezTo>
                    <a:pt x="99392" y="35612"/>
                    <a:pt x="74972" y="66568"/>
                    <a:pt x="69610" y="120104"/>
                  </a:cubicBezTo>
                  <a:lnTo>
                    <a:pt x="124569" y="187524"/>
                  </a:lnTo>
                  <a:lnTo>
                    <a:pt x="54067" y="242441"/>
                  </a:lnTo>
                  <a:lnTo>
                    <a:pt x="0" y="170111"/>
                  </a:lnTo>
                  <a:cubicBezTo>
                    <a:pt x="8632" y="56704"/>
                    <a:pt x="62657" y="0"/>
                    <a:pt x="162074"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72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8" name="文字方塊 24"/>
            <p:cNvSpPr txBox="1"/>
            <p:nvPr/>
          </p:nvSpPr>
          <p:spPr>
            <a:xfrm>
              <a:off x="2412695" y="1947306"/>
              <a:ext cx="161628" cy="242441"/>
            </a:xfrm>
            <a:custGeom>
              <a:avLst/>
              <a:gdLst>
                <a:gd name="connsiteX0" fmla="*/ 161628 w 161628"/>
                <a:gd name="connsiteY0" fmla="*/ 0 h 242441"/>
                <a:gd name="connsiteX1" fmla="*/ 142868 w 161628"/>
                <a:gd name="connsiteY1" fmla="*/ 27236 h 242441"/>
                <a:gd name="connsiteX2" fmla="*/ 69164 w 161628"/>
                <a:gd name="connsiteY2" fmla="*/ 120104 h 242441"/>
                <a:gd name="connsiteX3" fmla="*/ 124569 w 161628"/>
                <a:gd name="connsiteY3" fmla="*/ 187524 h 242441"/>
                <a:gd name="connsiteX4" fmla="*/ 53620 w 161628"/>
                <a:gd name="connsiteY4" fmla="*/ 242441 h 242441"/>
                <a:gd name="connsiteX5" fmla="*/ 0 w 161628"/>
                <a:gd name="connsiteY5" fmla="*/ 170111 h 242441"/>
                <a:gd name="connsiteX6" fmla="*/ 161628 w 161628"/>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628" h="242441">
                  <a:moveTo>
                    <a:pt x="161628" y="0"/>
                  </a:moveTo>
                  <a:lnTo>
                    <a:pt x="142868" y="27236"/>
                  </a:lnTo>
                  <a:cubicBezTo>
                    <a:pt x="99690" y="35612"/>
                    <a:pt x="75121" y="66568"/>
                    <a:pt x="69164" y="120104"/>
                  </a:cubicBezTo>
                  <a:lnTo>
                    <a:pt x="124569" y="187524"/>
                  </a:lnTo>
                  <a:lnTo>
                    <a:pt x="53620" y="242441"/>
                  </a:lnTo>
                  <a:lnTo>
                    <a:pt x="0" y="170111"/>
                  </a:lnTo>
                  <a:cubicBezTo>
                    <a:pt x="8632" y="56704"/>
                    <a:pt x="62508" y="0"/>
                    <a:pt x="161628"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7200" b="0" i="0" u="none" strike="noStrike" kern="1200" cap="none" spc="0" normalizeH="0" baseline="0" noProof="0" dirty="0">
                <a:ln>
                  <a:noFill/>
                </a:ln>
                <a:solidFill>
                  <a:prstClr val="black"/>
                </a:solidFill>
                <a:effectLst/>
                <a:uLnTx/>
                <a:uFillTx/>
                <a:latin typeface="Arial"/>
                <a:ea typeface="微軟正黑體"/>
                <a:cs typeface="+mn-cs"/>
              </a:endParaRPr>
            </a:p>
          </p:txBody>
        </p:sp>
      </p:grpSp>
    </p:spTree>
    <p:extLst>
      <p:ext uri="{BB962C8B-B14F-4D97-AF65-F5344CB8AC3E}">
        <p14:creationId xmlns:p14="http://schemas.microsoft.com/office/powerpoint/2010/main" val="1072347141"/>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4" name="手繪多邊形 43"/>
          <p:cNvSpPr>
            <a:spLocks/>
          </p:cNvSpPr>
          <p:nvPr/>
        </p:nvSpPr>
        <p:spPr bwMode="auto">
          <a:xfrm>
            <a:off x="172253" y="1594396"/>
            <a:ext cx="4388802" cy="4760684"/>
          </a:xfrm>
          <a:custGeom>
            <a:avLst/>
            <a:gdLst>
              <a:gd name="connsiteX0" fmla="*/ 2085764 w 4755831"/>
              <a:gd name="connsiteY0" fmla="*/ 4146511 h 5158814"/>
              <a:gd name="connsiteX1" fmla="*/ 2669501 w 4755831"/>
              <a:gd name="connsiteY1" fmla="*/ 4146511 h 5158814"/>
              <a:gd name="connsiteX2" fmla="*/ 2961653 w 4755831"/>
              <a:gd name="connsiteY2" fmla="*/ 4652947 h 5158814"/>
              <a:gd name="connsiteX3" fmla="*/ 2669501 w 4755831"/>
              <a:gd name="connsiteY3" fmla="*/ 5158814 h 5158814"/>
              <a:gd name="connsiteX4" fmla="*/ 2085764 w 4755831"/>
              <a:gd name="connsiteY4" fmla="*/ 5158814 h 5158814"/>
              <a:gd name="connsiteX5" fmla="*/ 1794179 w 4755831"/>
              <a:gd name="connsiteY5" fmla="*/ 4652947 h 5158814"/>
              <a:gd name="connsiteX6" fmla="*/ 2982853 w 4755831"/>
              <a:gd name="connsiteY6" fmla="*/ 3627941 h 5158814"/>
              <a:gd name="connsiteX7" fmla="*/ 3566590 w 4755831"/>
              <a:gd name="connsiteY7" fmla="*/ 3627941 h 5158814"/>
              <a:gd name="connsiteX8" fmla="*/ 3858742 w 4755831"/>
              <a:gd name="connsiteY8" fmla="*/ 4134377 h 5158814"/>
              <a:gd name="connsiteX9" fmla="*/ 3566590 w 4755831"/>
              <a:gd name="connsiteY9" fmla="*/ 4640244 h 5158814"/>
              <a:gd name="connsiteX10" fmla="*/ 2982853 w 4755831"/>
              <a:gd name="connsiteY10" fmla="*/ 4640244 h 5158814"/>
              <a:gd name="connsiteX11" fmla="*/ 2691268 w 4755831"/>
              <a:gd name="connsiteY11" fmla="*/ 4134377 h 5158814"/>
              <a:gd name="connsiteX12" fmla="*/ 1189243 w 4755831"/>
              <a:gd name="connsiteY12" fmla="*/ 3627941 h 5158814"/>
              <a:gd name="connsiteX13" fmla="*/ 1772980 w 4755831"/>
              <a:gd name="connsiteY13" fmla="*/ 3627941 h 5158814"/>
              <a:gd name="connsiteX14" fmla="*/ 2064564 w 4755831"/>
              <a:gd name="connsiteY14" fmla="*/ 4133808 h 5158814"/>
              <a:gd name="connsiteX15" fmla="*/ 1772980 w 4755831"/>
              <a:gd name="connsiteY15" fmla="*/ 4640243 h 5158814"/>
              <a:gd name="connsiteX16" fmla="*/ 1189243 w 4755831"/>
              <a:gd name="connsiteY16" fmla="*/ 4640243 h 5158814"/>
              <a:gd name="connsiteX17" fmla="*/ 897090 w 4755831"/>
              <a:gd name="connsiteY17" fmla="*/ 4133808 h 5158814"/>
              <a:gd name="connsiteX18" fmla="*/ 2086332 w 4755831"/>
              <a:gd name="connsiteY18" fmla="*/ 3111423 h 5158814"/>
              <a:gd name="connsiteX19" fmla="*/ 2670069 w 4755831"/>
              <a:gd name="connsiteY19" fmla="*/ 3111423 h 5158814"/>
              <a:gd name="connsiteX20" fmla="*/ 2961653 w 4755831"/>
              <a:gd name="connsiteY20" fmla="*/ 3617290 h 5158814"/>
              <a:gd name="connsiteX21" fmla="*/ 2670069 w 4755831"/>
              <a:gd name="connsiteY21" fmla="*/ 4123725 h 5158814"/>
              <a:gd name="connsiteX22" fmla="*/ 2086332 w 4755831"/>
              <a:gd name="connsiteY22" fmla="*/ 4123725 h 5158814"/>
              <a:gd name="connsiteX23" fmla="*/ 1794179 w 4755831"/>
              <a:gd name="connsiteY23" fmla="*/ 3617290 h 5158814"/>
              <a:gd name="connsiteX24" fmla="*/ 3879942 w 4755831"/>
              <a:gd name="connsiteY24" fmla="*/ 3096951 h 5158814"/>
              <a:gd name="connsiteX25" fmla="*/ 4463679 w 4755831"/>
              <a:gd name="connsiteY25" fmla="*/ 3096951 h 5158814"/>
              <a:gd name="connsiteX26" fmla="*/ 4755831 w 4755831"/>
              <a:gd name="connsiteY26" fmla="*/ 3603387 h 5158814"/>
              <a:gd name="connsiteX27" fmla="*/ 4463679 w 4755831"/>
              <a:gd name="connsiteY27" fmla="*/ 4109254 h 5158814"/>
              <a:gd name="connsiteX28" fmla="*/ 3879942 w 4755831"/>
              <a:gd name="connsiteY28" fmla="*/ 4109254 h 5158814"/>
              <a:gd name="connsiteX29" fmla="*/ 3588357 w 4755831"/>
              <a:gd name="connsiteY29" fmla="*/ 3603387 h 5158814"/>
              <a:gd name="connsiteX30" fmla="*/ 291584 w 4755831"/>
              <a:gd name="connsiteY30" fmla="*/ 3096951 h 5158814"/>
              <a:gd name="connsiteX31" fmla="*/ 875321 w 4755831"/>
              <a:gd name="connsiteY31" fmla="*/ 3096951 h 5158814"/>
              <a:gd name="connsiteX32" fmla="*/ 1167474 w 4755831"/>
              <a:gd name="connsiteY32" fmla="*/ 3603387 h 5158814"/>
              <a:gd name="connsiteX33" fmla="*/ 875321 w 4755831"/>
              <a:gd name="connsiteY33" fmla="*/ 4109254 h 5158814"/>
              <a:gd name="connsiteX34" fmla="*/ 291584 w 4755831"/>
              <a:gd name="connsiteY34" fmla="*/ 4109254 h 5158814"/>
              <a:gd name="connsiteX35" fmla="*/ 0 w 4755831"/>
              <a:gd name="connsiteY35" fmla="*/ 3603387 h 5158814"/>
              <a:gd name="connsiteX36" fmla="*/ 2983421 w 4755831"/>
              <a:gd name="connsiteY36" fmla="*/ 2592853 h 5158814"/>
              <a:gd name="connsiteX37" fmla="*/ 3567158 w 4755831"/>
              <a:gd name="connsiteY37" fmla="*/ 2592853 h 5158814"/>
              <a:gd name="connsiteX38" fmla="*/ 3858742 w 4755831"/>
              <a:gd name="connsiteY38" fmla="*/ 3098720 h 5158814"/>
              <a:gd name="connsiteX39" fmla="*/ 3567158 w 4755831"/>
              <a:gd name="connsiteY39" fmla="*/ 3605155 h 5158814"/>
              <a:gd name="connsiteX40" fmla="*/ 2983421 w 4755831"/>
              <a:gd name="connsiteY40" fmla="*/ 3605155 h 5158814"/>
              <a:gd name="connsiteX41" fmla="*/ 2691268 w 4755831"/>
              <a:gd name="connsiteY41" fmla="*/ 3098720 h 5158814"/>
              <a:gd name="connsiteX42" fmla="*/ 1189243 w 4755831"/>
              <a:gd name="connsiteY42" fmla="*/ 2592853 h 5158814"/>
              <a:gd name="connsiteX43" fmla="*/ 1772980 w 4755831"/>
              <a:gd name="connsiteY43" fmla="*/ 2592853 h 5158814"/>
              <a:gd name="connsiteX44" fmla="*/ 2064564 w 4755831"/>
              <a:gd name="connsiteY44" fmla="*/ 3098720 h 5158814"/>
              <a:gd name="connsiteX45" fmla="*/ 1772980 w 4755831"/>
              <a:gd name="connsiteY45" fmla="*/ 3605155 h 5158814"/>
              <a:gd name="connsiteX46" fmla="*/ 1189243 w 4755831"/>
              <a:gd name="connsiteY46" fmla="*/ 3605155 h 5158814"/>
              <a:gd name="connsiteX47" fmla="*/ 897090 w 4755831"/>
              <a:gd name="connsiteY47" fmla="*/ 3098720 h 5158814"/>
              <a:gd name="connsiteX48" fmla="*/ 2085764 w 4755831"/>
              <a:gd name="connsiteY48" fmla="*/ 2076335 h 5158814"/>
              <a:gd name="connsiteX49" fmla="*/ 2669501 w 4755831"/>
              <a:gd name="connsiteY49" fmla="*/ 2076335 h 5158814"/>
              <a:gd name="connsiteX50" fmla="*/ 2961653 w 4755831"/>
              <a:gd name="connsiteY50" fmla="*/ 2582771 h 5158814"/>
              <a:gd name="connsiteX51" fmla="*/ 2669501 w 4755831"/>
              <a:gd name="connsiteY51" fmla="*/ 3088638 h 5158814"/>
              <a:gd name="connsiteX52" fmla="*/ 2085764 w 4755831"/>
              <a:gd name="connsiteY52" fmla="*/ 3088638 h 5158814"/>
              <a:gd name="connsiteX53" fmla="*/ 1794179 w 4755831"/>
              <a:gd name="connsiteY53" fmla="*/ 2582771 h 5158814"/>
              <a:gd name="connsiteX54" fmla="*/ 3879942 w 4755831"/>
              <a:gd name="connsiteY54" fmla="*/ 2059810 h 5158814"/>
              <a:gd name="connsiteX55" fmla="*/ 4463679 w 4755831"/>
              <a:gd name="connsiteY55" fmla="*/ 2059810 h 5158814"/>
              <a:gd name="connsiteX56" fmla="*/ 4755831 w 4755831"/>
              <a:gd name="connsiteY56" fmla="*/ 2566246 h 5158814"/>
              <a:gd name="connsiteX57" fmla="*/ 4463679 w 4755831"/>
              <a:gd name="connsiteY57" fmla="*/ 3072113 h 5158814"/>
              <a:gd name="connsiteX58" fmla="*/ 3879942 w 4755831"/>
              <a:gd name="connsiteY58" fmla="*/ 3072113 h 5158814"/>
              <a:gd name="connsiteX59" fmla="*/ 3588357 w 4755831"/>
              <a:gd name="connsiteY59" fmla="*/ 2566246 h 5158814"/>
              <a:gd name="connsiteX60" fmla="*/ 291584 w 4755831"/>
              <a:gd name="connsiteY60" fmla="*/ 2059810 h 5158814"/>
              <a:gd name="connsiteX61" fmla="*/ 875321 w 4755831"/>
              <a:gd name="connsiteY61" fmla="*/ 2059810 h 5158814"/>
              <a:gd name="connsiteX62" fmla="*/ 1167474 w 4755831"/>
              <a:gd name="connsiteY62" fmla="*/ 2566246 h 5158814"/>
              <a:gd name="connsiteX63" fmla="*/ 875321 w 4755831"/>
              <a:gd name="connsiteY63" fmla="*/ 3072113 h 5158814"/>
              <a:gd name="connsiteX64" fmla="*/ 291584 w 4755831"/>
              <a:gd name="connsiteY64" fmla="*/ 3072113 h 5158814"/>
              <a:gd name="connsiteX65" fmla="*/ 0 w 4755831"/>
              <a:gd name="connsiteY65" fmla="*/ 2566246 h 5158814"/>
              <a:gd name="connsiteX66" fmla="*/ 2982853 w 4755831"/>
              <a:gd name="connsiteY66" fmla="*/ 1555712 h 5158814"/>
              <a:gd name="connsiteX67" fmla="*/ 3566590 w 4755831"/>
              <a:gd name="connsiteY67" fmla="*/ 1555712 h 5158814"/>
              <a:gd name="connsiteX68" fmla="*/ 3858742 w 4755831"/>
              <a:gd name="connsiteY68" fmla="*/ 2062148 h 5158814"/>
              <a:gd name="connsiteX69" fmla="*/ 3566590 w 4755831"/>
              <a:gd name="connsiteY69" fmla="*/ 2568015 h 5158814"/>
              <a:gd name="connsiteX70" fmla="*/ 2982853 w 4755831"/>
              <a:gd name="connsiteY70" fmla="*/ 2568015 h 5158814"/>
              <a:gd name="connsiteX71" fmla="*/ 2691268 w 4755831"/>
              <a:gd name="connsiteY71" fmla="*/ 2062148 h 5158814"/>
              <a:gd name="connsiteX72" fmla="*/ 1188674 w 4755831"/>
              <a:gd name="connsiteY72" fmla="*/ 1555712 h 5158814"/>
              <a:gd name="connsiteX73" fmla="*/ 1772411 w 4755831"/>
              <a:gd name="connsiteY73" fmla="*/ 1555712 h 5158814"/>
              <a:gd name="connsiteX74" fmla="*/ 2064564 w 4755831"/>
              <a:gd name="connsiteY74" fmla="*/ 2062148 h 5158814"/>
              <a:gd name="connsiteX75" fmla="*/ 1772411 w 4755831"/>
              <a:gd name="connsiteY75" fmla="*/ 2568015 h 5158814"/>
              <a:gd name="connsiteX76" fmla="*/ 1188674 w 4755831"/>
              <a:gd name="connsiteY76" fmla="*/ 2568015 h 5158814"/>
              <a:gd name="connsiteX77" fmla="*/ 897090 w 4755831"/>
              <a:gd name="connsiteY77" fmla="*/ 2062148 h 5158814"/>
              <a:gd name="connsiteX78" fmla="*/ 3879942 w 4755831"/>
              <a:gd name="connsiteY78" fmla="*/ 1037141 h 5158814"/>
              <a:gd name="connsiteX79" fmla="*/ 4463679 w 4755831"/>
              <a:gd name="connsiteY79" fmla="*/ 1037141 h 5158814"/>
              <a:gd name="connsiteX80" fmla="*/ 4755831 w 4755831"/>
              <a:gd name="connsiteY80" fmla="*/ 1543577 h 5158814"/>
              <a:gd name="connsiteX81" fmla="*/ 4463679 w 4755831"/>
              <a:gd name="connsiteY81" fmla="*/ 2049444 h 5158814"/>
              <a:gd name="connsiteX82" fmla="*/ 3879942 w 4755831"/>
              <a:gd name="connsiteY82" fmla="*/ 2049444 h 5158814"/>
              <a:gd name="connsiteX83" fmla="*/ 3588357 w 4755831"/>
              <a:gd name="connsiteY83" fmla="*/ 1543577 h 5158814"/>
              <a:gd name="connsiteX84" fmla="*/ 2085764 w 4755831"/>
              <a:gd name="connsiteY84" fmla="*/ 1037141 h 5158814"/>
              <a:gd name="connsiteX85" fmla="*/ 2669501 w 4755831"/>
              <a:gd name="connsiteY85" fmla="*/ 1037141 h 5158814"/>
              <a:gd name="connsiteX86" fmla="*/ 2961653 w 4755831"/>
              <a:gd name="connsiteY86" fmla="*/ 1543577 h 5158814"/>
              <a:gd name="connsiteX87" fmla="*/ 2669501 w 4755831"/>
              <a:gd name="connsiteY87" fmla="*/ 2049444 h 5158814"/>
              <a:gd name="connsiteX88" fmla="*/ 2085764 w 4755831"/>
              <a:gd name="connsiteY88" fmla="*/ 2049444 h 5158814"/>
              <a:gd name="connsiteX89" fmla="*/ 1794179 w 4755831"/>
              <a:gd name="connsiteY89" fmla="*/ 1543577 h 5158814"/>
              <a:gd name="connsiteX90" fmla="*/ 291584 w 4755831"/>
              <a:gd name="connsiteY90" fmla="*/ 1037141 h 5158814"/>
              <a:gd name="connsiteX91" fmla="*/ 875321 w 4755831"/>
              <a:gd name="connsiteY91" fmla="*/ 1037141 h 5158814"/>
              <a:gd name="connsiteX92" fmla="*/ 1167474 w 4755831"/>
              <a:gd name="connsiteY92" fmla="*/ 1543577 h 5158814"/>
              <a:gd name="connsiteX93" fmla="*/ 875321 w 4755831"/>
              <a:gd name="connsiteY93" fmla="*/ 2049444 h 5158814"/>
              <a:gd name="connsiteX94" fmla="*/ 291584 w 4755831"/>
              <a:gd name="connsiteY94" fmla="*/ 2049444 h 5158814"/>
              <a:gd name="connsiteX95" fmla="*/ 0 w 4755831"/>
              <a:gd name="connsiteY95" fmla="*/ 1543577 h 5158814"/>
              <a:gd name="connsiteX96" fmla="*/ 2982853 w 4755831"/>
              <a:gd name="connsiteY96" fmla="*/ 524791 h 5158814"/>
              <a:gd name="connsiteX97" fmla="*/ 3566590 w 4755831"/>
              <a:gd name="connsiteY97" fmla="*/ 524791 h 5158814"/>
              <a:gd name="connsiteX98" fmla="*/ 3858742 w 4755831"/>
              <a:gd name="connsiteY98" fmla="*/ 1031227 h 5158814"/>
              <a:gd name="connsiteX99" fmla="*/ 3566590 w 4755831"/>
              <a:gd name="connsiteY99" fmla="*/ 1537094 h 5158814"/>
              <a:gd name="connsiteX100" fmla="*/ 2982853 w 4755831"/>
              <a:gd name="connsiteY100" fmla="*/ 1537094 h 5158814"/>
              <a:gd name="connsiteX101" fmla="*/ 2691268 w 4755831"/>
              <a:gd name="connsiteY101" fmla="*/ 1031227 h 5158814"/>
              <a:gd name="connsiteX102" fmla="*/ 1188674 w 4755831"/>
              <a:gd name="connsiteY102" fmla="*/ 524780 h 5158814"/>
              <a:gd name="connsiteX103" fmla="*/ 1772411 w 4755831"/>
              <a:gd name="connsiteY103" fmla="*/ 524780 h 5158814"/>
              <a:gd name="connsiteX104" fmla="*/ 2064564 w 4755831"/>
              <a:gd name="connsiteY104" fmla="*/ 1031216 h 5158814"/>
              <a:gd name="connsiteX105" fmla="*/ 1772411 w 4755831"/>
              <a:gd name="connsiteY105" fmla="*/ 1537083 h 5158814"/>
              <a:gd name="connsiteX106" fmla="*/ 1188674 w 4755831"/>
              <a:gd name="connsiteY106" fmla="*/ 1537083 h 5158814"/>
              <a:gd name="connsiteX107" fmla="*/ 897090 w 4755831"/>
              <a:gd name="connsiteY107" fmla="*/ 1031216 h 5158814"/>
              <a:gd name="connsiteX108" fmla="*/ 2085764 w 4755831"/>
              <a:gd name="connsiteY108" fmla="*/ 0 h 5158814"/>
              <a:gd name="connsiteX109" fmla="*/ 2669501 w 4755831"/>
              <a:gd name="connsiteY109" fmla="*/ 0 h 5158814"/>
              <a:gd name="connsiteX110" fmla="*/ 2961653 w 4755831"/>
              <a:gd name="connsiteY110" fmla="*/ 506436 h 5158814"/>
              <a:gd name="connsiteX111" fmla="*/ 2669501 w 4755831"/>
              <a:gd name="connsiteY111" fmla="*/ 1012303 h 5158814"/>
              <a:gd name="connsiteX112" fmla="*/ 2085764 w 4755831"/>
              <a:gd name="connsiteY112" fmla="*/ 1012303 h 5158814"/>
              <a:gd name="connsiteX113" fmla="*/ 1794179 w 4755831"/>
              <a:gd name="connsiteY113" fmla="*/ 506436 h 515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755831" h="5158814">
                <a:moveTo>
                  <a:pt x="2085764" y="4146511"/>
                </a:moveTo>
                <a:lnTo>
                  <a:pt x="2669501" y="4146511"/>
                </a:lnTo>
                <a:lnTo>
                  <a:pt x="2961653" y="4652947"/>
                </a:lnTo>
                <a:lnTo>
                  <a:pt x="2669501" y="5158814"/>
                </a:lnTo>
                <a:lnTo>
                  <a:pt x="2085764" y="5158814"/>
                </a:lnTo>
                <a:lnTo>
                  <a:pt x="1794179" y="4652947"/>
                </a:lnTo>
                <a:close/>
                <a:moveTo>
                  <a:pt x="2982853" y="3627941"/>
                </a:moveTo>
                <a:lnTo>
                  <a:pt x="3566590" y="3627941"/>
                </a:lnTo>
                <a:lnTo>
                  <a:pt x="3858742" y="4134377"/>
                </a:lnTo>
                <a:lnTo>
                  <a:pt x="3566590" y="4640244"/>
                </a:lnTo>
                <a:lnTo>
                  <a:pt x="2982853" y="4640244"/>
                </a:lnTo>
                <a:lnTo>
                  <a:pt x="2691268" y="4134377"/>
                </a:lnTo>
                <a:close/>
                <a:moveTo>
                  <a:pt x="1189243" y="3627941"/>
                </a:moveTo>
                <a:lnTo>
                  <a:pt x="1772980" y="3627941"/>
                </a:lnTo>
                <a:lnTo>
                  <a:pt x="2064564" y="4133808"/>
                </a:lnTo>
                <a:lnTo>
                  <a:pt x="1772980" y="4640243"/>
                </a:lnTo>
                <a:lnTo>
                  <a:pt x="1189243" y="4640243"/>
                </a:lnTo>
                <a:lnTo>
                  <a:pt x="897090" y="4133808"/>
                </a:lnTo>
                <a:close/>
                <a:moveTo>
                  <a:pt x="2086332" y="3111423"/>
                </a:moveTo>
                <a:lnTo>
                  <a:pt x="2670069" y="3111423"/>
                </a:lnTo>
                <a:lnTo>
                  <a:pt x="2961653" y="3617290"/>
                </a:lnTo>
                <a:lnTo>
                  <a:pt x="2670069" y="4123725"/>
                </a:lnTo>
                <a:lnTo>
                  <a:pt x="2086332" y="4123725"/>
                </a:lnTo>
                <a:lnTo>
                  <a:pt x="1794179" y="3617290"/>
                </a:lnTo>
                <a:close/>
                <a:moveTo>
                  <a:pt x="3879942" y="3096951"/>
                </a:moveTo>
                <a:lnTo>
                  <a:pt x="4463679" y="3096951"/>
                </a:lnTo>
                <a:lnTo>
                  <a:pt x="4755831" y="3603387"/>
                </a:lnTo>
                <a:lnTo>
                  <a:pt x="4463679" y="4109254"/>
                </a:lnTo>
                <a:lnTo>
                  <a:pt x="3879942" y="4109254"/>
                </a:lnTo>
                <a:lnTo>
                  <a:pt x="3588357" y="3603387"/>
                </a:lnTo>
                <a:close/>
                <a:moveTo>
                  <a:pt x="291584" y="3096951"/>
                </a:moveTo>
                <a:lnTo>
                  <a:pt x="875321" y="3096951"/>
                </a:lnTo>
                <a:lnTo>
                  <a:pt x="1167474" y="3603387"/>
                </a:lnTo>
                <a:lnTo>
                  <a:pt x="875321" y="4109254"/>
                </a:lnTo>
                <a:lnTo>
                  <a:pt x="291584" y="4109254"/>
                </a:lnTo>
                <a:lnTo>
                  <a:pt x="0" y="3603387"/>
                </a:lnTo>
                <a:close/>
                <a:moveTo>
                  <a:pt x="2983421" y="2592853"/>
                </a:moveTo>
                <a:lnTo>
                  <a:pt x="3567158" y="2592853"/>
                </a:lnTo>
                <a:lnTo>
                  <a:pt x="3858742" y="3098720"/>
                </a:lnTo>
                <a:lnTo>
                  <a:pt x="3567158" y="3605155"/>
                </a:lnTo>
                <a:lnTo>
                  <a:pt x="2983421" y="3605155"/>
                </a:lnTo>
                <a:lnTo>
                  <a:pt x="2691268" y="3098720"/>
                </a:lnTo>
                <a:close/>
                <a:moveTo>
                  <a:pt x="1189243" y="2592853"/>
                </a:moveTo>
                <a:lnTo>
                  <a:pt x="1772980" y="2592853"/>
                </a:lnTo>
                <a:lnTo>
                  <a:pt x="2064564" y="3098720"/>
                </a:lnTo>
                <a:lnTo>
                  <a:pt x="1772980" y="3605155"/>
                </a:lnTo>
                <a:lnTo>
                  <a:pt x="1189243" y="3605155"/>
                </a:lnTo>
                <a:lnTo>
                  <a:pt x="897090" y="3098720"/>
                </a:lnTo>
                <a:close/>
                <a:moveTo>
                  <a:pt x="2085764" y="2076335"/>
                </a:moveTo>
                <a:lnTo>
                  <a:pt x="2669501" y="2076335"/>
                </a:lnTo>
                <a:lnTo>
                  <a:pt x="2961653" y="2582771"/>
                </a:lnTo>
                <a:lnTo>
                  <a:pt x="2669501" y="3088638"/>
                </a:lnTo>
                <a:lnTo>
                  <a:pt x="2085764" y="3088638"/>
                </a:lnTo>
                <a:lnTo>
                  <a:pt x="1794179" y="2582771"/>
                </a:lnTo>
                <a:close/>
                <a:moveTo>
                  <a:pt x="3879942" y="2059810"/>
                </a:moveTo>
                <a:lnTo>
                  <a:pt x="4463679" y="2059810"/>
                </a:lnTo>
                <a:lnTo>
                  <a:pt x="4755831" y="2566246"/>
                </a:lnTo>
                <a:lnTo>
                  <a:pt x="4463679" y="3072113"/>
                </a:lnTo>
                <a:lnTo>
                  <a:pt x="3879942" y="3072113"/>
                </a:lnTo>
                <a:lnTo>
                  <a:pt x="3588357" y="2566246"/>
                </a:lnTo>
                <a:close/>
                <a:moveTo>
                  <a:pt x="291584" y="2059810"/>
                </a:moveTo>
                <a:lnTo>
                  <a:pt x="875321" y="2059810"/>
                </a:lnTo>
                <a:lnTo>
                  <a:pt x="1167474" y="2566246"/>
                </a:lnTo>
                <a:lnTo>
                  <a:pt x="875321" y="3072113"/>
                </a:lnTo>
                <a:lnTo>
                  <a:pt x="291584" y="3072113"/>
                </a:lnTo>
                <a:lnTo>
                  <a:pt x="0" y="2566246"/>
                </a:lnTo>
                <a:close/>
                <a:moveTo>
                  <a:pt x="2982853" y="1555712"/>
                </a:moveTo>
                <a:lnTo>
                  <a:pt x="3566590" y="1555712"/>
                </a:lnTo>
                <a:lnTo>
                  <a:pt x="3858742" y="2062148"/>
                </a:lnTo>
                <a:lnTo>
                  <a:pt x="3566590" y="2568015"/>
                </a:lnTo>
                <a:lnTo>
                  <a:pt x="2982853" y="2568015"/>
                </a:lnTo>
                <a:lnTo>
                  <a:pt x="2691268" y="2062148"/>
                </a:lnTo>
                <a:close/>
                <a:moveTo>
                  <a:pt x="1188674" y="1555712"/>
                </a:moveTo>
                <a:lnTo>
                  <a:pt x="1772411" y="1555712"/>
                </a:lnTo>
                <a:lnTo>
                  <a:pt x="2064564" y="2062148"/>
                </a:lnTo>
                <a:lnTo>
                  <a:pt x="1772411" y="2568015"/>
                </a:lnTo>
                <a:lnTo>
                  <a:pt x="1188674" y="2568015"/>
                </a:lnTo>
                <a:lnTo>
                  <a:pt x="897090" y="2062148"/>
                </a:lnTo>
                <a:close/>
                <a:moveTo>
                  <a:pt x="3879942" y="1037141"/>
                </a:moveTo>
                <a:lnTo>
                  <a:pt x="4463679" y="1037141"/>
                </a:lnTo>
                <a:lnTo>
                  <a:pt x="4755831" y="1543577"/>
                </a:lnTo>
                <a:lnTo>
                  <a:pt x="4463679" y="2049444"/>
                </a:lnTo>
                <a:lnTo>
                  <a:pt x="3879942" y="2049444"/>
                </a:lnTo>
                <a:lnTo>
                  <a:pt x="3588357" y="1543577"/>
                </a:lnTo>
                <a:close/>
                <a:moveTo>
                  <a:pt x="2085764" y="1037141"/>
                </a:moveTo>
                <a:lnTo>
                  <a:pt x="2669501" y="1037141"/>
                </a:lnTo>
                <a:lnTo>
                  <a:pt x="2961653" y="1543577"/>
                </a:lnTo>
                <a:lnTo>
                  <a:pt x="2669501" y="2049444"/>
                </a:lnTo>
                <a:lnTo>
                  <a:pt x="2085764" y="2049444"/>
                </a:lnTo>
                <a:lnTo>
                  <a:pt x="1794179" y="1543577"/>
                </a:lnTo>
                <a:close/>
                <a:moveTo>
                  <a:pt x="291584" y="1037141"/>
                </a:moveTo>
                <a:lnTo>
                  <a:pt x="875321" y="1037141"/>
                </a:lnTo>
                <a:lnTo>
                  <a:pt x="1167474" y="1543577"/>
                </a:lnTo>
                <a:lnTo>
                  <a:pt x="875321" y="2049444"/>
                </a:lnTo>
                <a:lnTo>
                  <a:pt x="291584" y="2049444"/>
                </a:lnTo>
                <a:lnTo>
                  <a:pt x="0" y="1543577"/>
                </a:lnTo>
                <a:close/>
                <a:moveTo>
                  <a:pt x="2982853" y="524791"/>
                </a:moveTo>
                <a:lnTo>
                  <a:pt x="3566590" y="524791"/>
                </a:lnTo>
                <a:lnTo>
                  <a:pt x="3858742" y="1031227"/>
                </a:lnTo>
                <a:lnTo>
                  <a:pt x="3566590" y="1537094"/>
                </a:lnTo>
                <a:lnTo>
                  <a:pt x="2982853" y="1537094"/>
                </a:lnTo>
                <a:lnTo>
                  <a:pt x="2691268" y="1031227"/>
                </a:lnTo>
                <a:close/>
                <a:moveTo>
                  <a:pt x="1188674" y="524780"/>
                </a:moveTo>
                <a:lnTo>
                  <a:pt x="1772411" y="524780"/>
                </a:lnTo>
                <a:lnTo>
                  <a:pt x="2064564" y="1031216"/>
                </a:lnTo>
                <a:lnTo>
                  <a:pt x="1772411" y="1537083"/>
                </a:lnTo>
                <a:lnTo>
                  <a:pt x="1188674" y="1537083"/>
                </a:lnTo>
                <a:lnTo>
                  <a:pt x="897090" y="1031216"/>
                </a:lnTo>
                <a:close/>
                <a:moveTo>
                  <a:pt x="2085764" y="0"/>
                </a:moveTo>
                <a:lnTo>
                  <a:pt x="2669501" y="0"/>
                </a:lnTo>
                <a:lnTo>
                  <a:pt x="2961653" y="506436"/>
                </a:lnTo>
                <a:lnTo>
                  <a:pt x="2669501" y="1012303"/>
                </a:lnTo>
                <a:lnTo>
                  <a:pt x="2085764" y="1012303"/>
                </a:lnTo>
                <a:lnTo>
                  <a:pt x="1794179" y="506436"/>
                </a:ln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5" name="六邊形 44"/>
          <p:cNvSpPr/>
          <p:nvPr/>
        </p:nvSpPr>
        <p:spPr>
          <a:xfrm>
            <a:off x="4724400" y="1823051"/>
            <a:ext cx="1028768" cy="900115"/>
          </a:xfrm>
          <a:prstGeom prst="hexagon">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200" b="1" dirty="0" smtClean="0">
                <a:solidFill>
                  <a:schemeClr val="bg1"/>
                </a:solidFill>
                <a:latin typeface="微軟正黑體" panose="020B0604030504040204" pitchFamily="34" charset="-120"/>
                <a:ea typeface="微軟正黑體" panose="020B0604030504040204" pitchFamily="34" charset="-120"/>
              </a:rPr>
              <a:t>01</a:t>
            </a:r>
          </a:p>
        </p:txBody>
      </p:sp>
      <p:sp>
        <p:nvSpPr>
          <p:cNvPr id="46" name="文字方塊 7"/>
          <p:cNvSpPr txBox="1"/>
          <p:nvPr/>
        </p:nvSpPr>
        <p:spPr>
          <a:xfrm>
            <a:off x="5772378" y="194994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47" name="六邊形 46"/>
          <p:cNvSpPr/>
          <p:nvPr/>
        </p:nvSpPr>
        <p:spPr>
          <a:xfrm>
            <a:off x="4724400" y="2941988"/>
            <a:ext cx="1028768" cy="900115"/>
          </a:xfrm>
          <a:prstGeom prst="hexagon">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200" b="1" dirty="0" smtClean="0">
                <a:solidFill>
                  <a:schemeClr val="bg1"/>
                </a:solidFill>
                <a:latin typeface="微軟正黑體" panose="020B0604030504040204" pitchFamily="34" charset="-120"/>
                <a:ea typeface="微軟正黑體" panose="020B0604030504040204" pitchFamily="34" charset="-120"/>
              </a:rPr>
              <a:t>02</a:t>
            </a:r>
          </a:p>
        </p:txBody>
      </p:sp>
      <p:sp>
        <p:nvSpPr>
          <p:cNvPr id="48" name="文字方塊 9"/>
          <p:cNvSpPr txBox="1"/>
          <p:nvPr/>
        </p:nvSpPr>
        <p:spPr>
          <a:xfrm>
            <a:off x="5772378" y="3068880"/>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49" name="六邊形 48"/>
          <p:cNvSpPr/>
          <p:nvPr/>
        </p:nvSpPr>
        <p:spPr>
          <a:xfrm>
            <a:off x="4724400" y="4060925"/>
            <a:ext cx="1028768" cy="900115"/>
          </a:xfrm>
          <a:prstGeom prst="hexagon">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200" b="1" dirty="0" smtClean="0">
                <a:solidFill>
                  <a:schemeClr val="bg1"/>
                </a:solidFill>
                <a:latin typeface="微軟正黑體" panose="020B0604030504040204" pitchFamily="34" charset="-120"/>
                <a:ea typeface="微軟正黑體" panose="020B0604030504040204" pitchFamily="34" charset="-120"/>
              </a:rPr>
              <a:t>03</a:t>
            </a:r>
          </a:p>
        </p:txBody>
      </p:sp>
      <p:sp>
        <p:nvSpPr>
          <p:cNvPr id="50" name="文字方塊 11"/>
          <p:cNvSpPr txBox="1"/>
          <p:nvPr/>
        </p:nvSpPr>
        <p:spPr>
          <a:xfrm>
            <a:off x="5772378" y="4187817"/>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51" name="六邊形 50"/>
          <p:cNvSpPr/>
          <p:nvPr/>
        </p:nvSpPr>
        <p:spPr>
          <a:xfrm>
            <a:off x="4724400" y="5179862"/>
            <a:ext cx="1028768" cy="900115"/>
          </a:xfrm>
          <a:prstGeom prst="hexagon">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200" b="1" dirty="0" smtClean="0">
                <a:solidFill>
                  <a:schemeClr val="bg1"/>
                </a:solidFill>
                <a:latin typeface="微軟正黑體" panose="020B0604030504040204" pitchFamily="34" charset="-120"/>
                <a:ea typeface="微軟正黑體" panose="020B0604030504040204" pitchFamily="34" charset="-120"/>
              </a:rPr>
              <a:t>04</a:t>
            </a:r>
          </a:p>
        </p:txBody>
      </p:sp>
      <p:sp>
        <p:nvSpPr>
          <p:cNvPr id="52" name="文字方塊 13"/>
          <p:cNvSpPr txBox="1"/>
          <p:nvPr/>
        </p:nvSpPr>
        <p:spPr>
          <a:xfrm>
            <a:off x="5772378" y="530675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3340525657"/>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六邊形 7"/>
          <p:cNvSpPr/>
          <p:nvPr/>
        </p:nvSpPr>
        <p:spPr>
          <a:xfrm>
            <a:off x="5312496" y="2045956"/>
            <a:ext cx="1796964" cy="1402990"/>
          </a:xfrm>
          <a:prstGeom prst="hexagon">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400" dirty="0">
                <a:solidFill>
                  <a:schemeClr val="bg1"/>
                </a:solidFill>
              </a:rPr>
              <a:t>The quick brown fox jumps over the lazy dog.</a:t>
            </a:r>
            <a:endParaRPr lang="en-US" sz="2800" b="1" dirty="0">
              <a:solidFill>
                <a:schemeClr val="bg1"/>
              </a:solidFill>
              <a:latin typeface="微軟正黑體" panose="020B0604030504040204" pitchFamily="34" charset="-120"/>
              <a:ea typeface="微軟正黑體" panose="020B0604030504040204" pitchFamily="34" charset="-120"/>
            </a:endParaRPr>
          </a:p>
        </p:txBody>
      </p:sp>
      <p:sp>
        <p:nvSpPr>
          <p:cNvPr id="9" name="文字方塊 8"/>
          <p:cNvSpPr txBox="1"/>
          <p:nvPr/>
        </p:nvSpPr>
        <p:spPr>
          <a:xfrm>
            <a:off x="4196836" y="4316387"/>
            <a:ext cx="4067238" cy="191514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160"/>
              </a:lnSpc>
              <a:spcBef>
                <a:spcPts val="1200"/>
              </a:spcBef>
            </a:pPr>
            <a:r>
              <a:rPr lang="en-US" sz="1600" dirty="0" smtClean="0"/>
              <a:t>The quick brown fox jumps over the lazy dog</a:t>
            </a:r>
            <a:r>
              <a:rPr lang="en-US" sz="1600" dirty="0"/>
              <a:t>. The quick brown fox jumps over the lazy dog</a:t>
            </a:r>
            <a:r>
              <a:rPr lang="en-US" sz="1600" dirty="0" smtClean="0"/>
              <a:t>.</a:t>
            </a:r>
            <a:endParaRPr lang="en-US" sz="1600" dirty="0"/>
          </a:p>
          <a:p>
            <a:pPr>
              <a:lnSpc>
                <a:spcPts val="2160"/>
              </a:lnSpc>
              <a:spcBef>
                <a:spcPts val="1200"/>
              </a:spcBef>
            </a:pPr>
            <a:r>
              <a:rPr lang="en-US" sz="1600" dirty="0"/>
              <a:t>The quick brown fox jumps over the lazy dog. The quick brown fox jumps over the lazy dog</a:t>
            </a:r>
            <a:r>
              <a:rPr lang="en-US" sz="1600" dirty="0" smtClean="0"/>
              <a:t>.</a:t>
            </a:r>
            <a:endParaRPr lang="en-US" sz="1600" dirty="0"/>
          </a:p>
        </p:txBody>
      </p:sp>
      <p:sp>
        <p:nvSpPr>
          <p:cNvPr id="10" name="文字方塊 9"/>
          <p:cNvSpPr txBox="1"/>
          <p:nvPr/>
        </p:nvSpPr>
        <p:spPr>
          <a:xfrm>
            <a:off x="4160739" y="3846186"/>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pic>
        <p:nvPicPr>
          <p:cNvPr id="11" name="圖片版面配置區 9"/>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109460" y="2043794"/>
            <a:ext cx="1404000" cy="1405152"/>
          </a:xfrm>
          <a:prstGeom prst="rect">
            <a:avLst/>
          </a:prstGeom>
        </p:spPr>
      </p:pic>
      <p:pic>
        <p:nvPicPr>
          <p:cNvPr id="12" name="圖片 11"/>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908496" y="2045956"/>
            <a:ext cx="1404000" cy="1404000"/>
          </a:xfrm>
          <a:prstGeom prst="rect">
            <a:avLst/>
          </a:prstGeom>
        </p:spPr>
      </p:pic>
      <p:pic>
        <p:nvPicPr>
          <p:cNvPr id="13" name="Picture 5" descr="\\LIVEAURA\Matter Lab\商攝\形象照\2016-商攝(20160324)原檔\matterlab修\修\Bleu\IMG_0498.jp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879925" y="2309773"/>
            <a:ext cx="2286000" cy="3657600"/>
          </a:xfrm>
          <a:prstGeom prst="rect">
            <a:avLst/>
          </a:prstGeom>
          <a:noFill/>
        </p:spPr>
      </p:pic>
    </p:spTree>
    <p:extLst>
      <p:ext uri="{BB962C8B-B14F-4D97-AF65-F5344CB8AC3E}">
        <p14:creationId xmlns:p14="http://schemas.microsoft.com/office/powerpoint/2010/main" val="1354876821"/>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1" name="六邊形 40"/>
          <p:cNvSpPr/>
          <p:nvPr/>
        </p:nvSpPr>
        <p:spPr>
          <a:xfrm>
            <a:off x="5040630" y="1912817"/>
            <a:ext cx="955894" cy="816070"/>
          </a:xfrm>
          <a:prstGeom prst="hexagon">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Arial"/>
              <a:ea typeface="微軟正黑體"/>
              <a:cs typeface="+mn-cs"/>
            </a:endParaRPr>
          </a:p>
        </p:txBody>
      </p:sp>
      <p:sp>
        <p:nvSpPr>
          <p:cNvPr id="42" name="文字方塊 16"/>
          <p:cNvSpPr txBox="1"/>
          <p:nvPr/>
        </p:nvSpPr>
        <p:spPr>
          <a:xfrm>
            <a:off x="4802998" y="270729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sysClr val="windowText" lastClr="000000"/>
                </a:solidFill>
                <a:effectLst/>
                <a:uLnTx/>
                <a:uFillTx/>
                <a:latin typeface="Arial"/>
                <a:ea typeface="微軟正黑體"/>
                <a:cs typeface="+mn-cs"/>
              </a:rPr>
              <a:t>Agenda</a:t>
            </a:r>
            <a:endParaRPr kumimoji="0" lang="zh-TW" altLang="en-US" sz="2400" b="0" i="0" u="none" strike="noStrike" kern="1200" cap="none" spc="0" normalizeH="0" baseline="0" noProof="0" dirty="0">
              <a:ln>
                <a:noFill/>
              </a:ln>
              <a:solidFill>
                <a:sysClr val="windowText" lastClr="000000"/>
              </a:solidFill>
              <a:effectLst/>
              <a:uLnTx/>
              <a:uFillTx/>
              <a:latin typeface="Arial"/>
              <a:ea typeface="微軟正黑體"/>
              <a:cs typeface="+mn-cs"/>
            </a:endParaRPr>
          </a:p>
        </p:txBody>
      </p:sp>
      <p:sp>
        <p:nvSpPr>
          <p:cNvPr id="43" name="矩形 42"/>
          <p:cNvSpPr/>
          <p:nvPr/>
        </p:nvSpPr>
        <p:spPr>
          <a:xfrm>
            <a:off x="3725113" y="3095988"/>
            <a:ext cx="240596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ysClr val="windowText" lastClr="000000"/>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ysClr val="windowText" lastClr="000000"/>
              </a:solidFill>
              <a:effectLst/>
              <a:uLnTx/>
              <a:uFillTx/>
              <a:latin typeface="Arial"/>
              <a:ea typeface="微軟正黑體"/>
              <a:cs typeface="+mn-cs"/>
            </a:endParaRPr>
          </a:p>
        </p:txBody>
      </p:sp>
      <p:sp>
        <p:nvSpPr>
          <p:cNvPr id="44" name="六邊形 43"/>
          <p:cNvSpPr/>
          <p:nvPr/>
        </p:nvSpPr>
        <p:spPr>
          <a:xfrm>
            <a:off x="6226503" y="1907508"/>
            <a:ext cx="955894" cy="816070"/>
          </a:xfrm>
          <a:prstGeom prst="hexagon">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Arial"/>
              <a:ea typeface="微軟正黑體"/>
              <a:cs typeface="+mn-cs"/>
            </a:endParaRPr>
          </a:p>
        </p:txBody>
      </p:sp>
      <p:sp>
        <p:nvSpPr>
          <p:cNvPr id="45" name="文字方塊 19"/>
          <p:cNvSpPr txBox="1"/>
          <p:nvPr/>
        </p:nvSpPr>
        <p:spPr>
          <a:xfrm>
            <a:off x="6260963" y="270729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sysClr val="windowText" lastClr="000000"/>
                </a:solidFill>
                <a:effectLst/>
                <a:uLnTx/>
                <a:uFillTx/>
                <a:latin typeface="Arial"/>
                <a:ea typeface="微軟正黑體"/>
                <a:cs typeface="+mn-cs"/>
              </a:rPr>
              <a:t>Process</a:t>
            </a:r>
            <a:endParaRPr kumimoji="0" lang="zh-TW" altLang="en-US" sz="2400" b="0" i="0" u="none" strike="noStrike" kern="1200" cap="none" spc="0" normalizeH="0" baseline="0" noProof="0" dirty="0">
              <a:ln>
                <a:noFill/>
              </a:ln>
              <a:solidFill>
                <a:sysClr val="windowText" lastClr="000000"/>
              </a:solidFill>
              <a:effectLst/>
              <a:uLnTx/>
              <a:uFillTx/>
              <a:latin typeface="Arial"/>
              <a:ea typeface="微軟正黑體"/>
              <a:cs typeface="+mn-cs"/>
            </a:endParaRPr>
          </a:p>
        </p:txBody>
      </p:sp>
      <p:grpSp>
        <p:nvGrpSpPr>
          <p:cNvPr id="46" name="群組 45"/>
          <p:cNvGrpSpPr/>
          <p:nvPr/>
        </p:nvGrpSpPr>
        <p:grpSpPr>
          <a:xfrm>
            <a:off x="6500877" y="2147514"/>
            <a:ext cx="407146" cy="336058"/>
            <a:chOff x="13079250" y="23448756"/>
            <a:chExt cx="2967819" cy="2449630"/>
          </a:xfrm>
          <a:solidFill>
            <a:sysClr val="window" lastClr="FFFFFF"/>
          </a:solidFill>
        </p:grpSpPr>
        <p:sp>
          <p:nvSpPr>
            <p:cNvPr id="72" name="手繪多邊形 7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73" name="手繪多邊形 7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grpSp>
      <p:sp>
        <p:nvSpPr>
          <p:cNvPr id="47" name="手繪多邊形 46"/>
          <p:cNvSpPr>
            <a:spLocks/>
          </p:cNvSpPr>
          <p:nvPr/>
        </p:nvSpPr>
        <p:spPr bwMode="auto">
          <a:xfrm flipV="1">
            <a:off x="5390962" y="208515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48" name="六邊形 47"/>
          <p:cNvSpPr/>
          <p:nvPr/>
        </p:nvSpPr>
        <p:spPr>
          <a:xfrm>
            <a:off x="5040630" y="4069030"/>
            <a:ext cx="955894" cy="816070"/>
          </a:xfrm>
          <a:prstGeom prst="hexagon">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Arial"/>
              <a:ea typeface="微軟正黑體"/>
              <a:cs typeface="+mn-cs"/>
            </a:endParaRPr>
          </a:p>
        </p:txBody>
      </p:sp>
      <p:sp>
        <p:nvSpPr>
          <p:cNvPr id="49" name="文字方塊 22"/>
          <p:cNvSpPr txBox="1"/>
          <p:nvPr/>
        </p:nvSpPr>
        <p:spPr>
          <a:xfrm>
            <a:off x="4819897" y="486577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sysClr val="windowText" lastClr="000000"/>
                </a:solidFill>
                <a:effectLst/>
                <a:uLnTx/>
                <a:uFillTx/>
                <a:latin typeface="Arial"/>
                <a:ea typeface="微軟正黑體"/>
                <a:cs typeface="+mn-cs"/>
              </a:rPr>
              <a:t>Security</a:t>
            </a:r>
            <a:endParaRPr kumimoji="0" lang="zh-TW" altLang="en-US" sz="2400" b="0" i="0" u="none" strike="noStrike" kern="1200" cap="none" spc="0" normalizeH="0" baseline="0" noProof="0" dirty="0">
              <a:ln>
                <a:noFill/>
              </a:ln>
              <a:solidFill>
                <a:sysClr val="windowText" lastClr="000000"/>
              </a:solidFill>
              <a:effectLst/>
              <a:uLnTx/>
              <a:uFillTx/>
              <a:latin typeface="Arial"/>
              <a:ea typeface="微軟正黑體"/>
              <a:cs typeface="+mn-cs"/>
            </a:endParaRPr>
          </a:p>
        </p:txBody>
      </p:sp>
      <p:sp>
        <p:nvSpPr>
          <p:cNvPr id="50" name="六邊形 49"/>
          <p:cNvSpPr/>
          <p:nvPr/>
        </p:nvSpPr>
        <p:spPr>
          <a:xfrm>
            <a:off x="6295559" y="4065780"/>
            <a:ext cx="955894" cy="816070"/>
          </a:xfrm>
          <a:prstGeom prst="hexagon">
            <a:avLst/>
          </a:prstGeom>
          <a:solidFill>
            <a:srgbClr val="9ACA9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Arial"/>
              <a:ea typeface="微軟正黑體"/>
              <a:cs typeface="+mn-cs"/>
            </a:endParaRPr>
          </a:p>
        </p:txBody>
      </p:sp>
      <p:sp>
        <p:nvSpPr>
          <p:cNvPr id="51" name="文字方塊 25"/>
          <p:cNvSpPr txBox="1"/>
          <p:nvPr/>
        </p:nvSpPr>
        <p:spPr>
          <a:xfrm>
            <a:off x="6260963" y="4881850"/>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sysClr val="windowText" lastClr="000000"/>
                </a:solidFill>
                <a:effectLst/>
                <a:uLnTx/>
                <a:uFillTx/>
                <a:latin typeface="Arial"/>
                <a:ea typeface="微軟正黑體"/>
                <a:cs typeface="+mn-cs"/>
              </a:rPr>
              <a:t>Success</a:t>
            </a:r>
            <a:endParaRPr kumimoji="0" lang="zh-TW" altLang="en-US" sz="2400" b="0" i="0" u="none" strike="noStrike" kern="1200" cap="none" spc="0" normalizeH="0" baseline="0" noProof="0" dirty="0">
              <a:ln>
                <a:noFill/>
              </a:ln>
              <a:solidFill>
                <a:sysClr val="windowText" lastClr="000000"/>
              </a:solidFill>
              <a:effectLst/>
              <a:uLnTx/>
              <a:uFillTx/>
              <a:latin typeface="Arial"/>
              <a:ea typeface="微軟正黑體"/>
              <a:cs typeface="+mn-cs"/>
            </a:endParaRPr>
          </a:p>
        </p:txBody>
      </p:sp>
      <p:grpSp>
        <p:nvGrpSpPr>
          <p:cNvPr id="52" name="群組 51"/>
          <p:cNvGrpSpPr/>
          <p:nvPr/>
        </p:nvGrpSpPr>
        <p:grpSpPr>
          <a:xfrm>
            <a:off x="5318954" y="4278272"/>
            <a:ext cx="399246" cy="397586"/>
            <a:chOff x="35309818" y="13261794"/>
            <a:chExt cx="2516828" cy="2506357"/>
          </a:xfrm>
          <a:solidFill>
            <a:sysClr val="window" lastClr="FFFFFF"/>
          </a:solidFill>
        </p:grpSpPr>
        <p:sp>
          <p:nvSpPr>
            <p:cNvPr id="65" name="手繪多邊形 6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6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6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6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6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7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7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grpSp>
      <p:sp>
        <p:nvSpPr>
          <p:cNvPr id="53" name="手繪多邊形 52"/>
          <p:cNvSpPr>
            <a:spLocks/>
          </p:cNvSpPr>
          <p:nvPr/>
        </p:nvSpPr>
        <p:spPr bwMode="auto">
          <a:xfrm>
            <a:off x="6550745" y="4309418"/>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pic>
        <p:nvPicPr>
          <p:cNvPr id="54" name="Picture 2" descr="https://c1.staticflickr.com/2/1698/25518643584_cb6b94f273.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0311" y="1954307"/>
            <a:ext cx="2914650" cy="3810000"/>
          </a:xfrm>
          <a:prstGeom prst="rect">
            <a:avLst/>
          </a:prstGeom>
          <a:noFill/>
          <a:extLst>
            <a:ext uri="{909E8E84-426E-40DD-AFC4-6F175D3DCCD1}">
              <a14:hiddenFill xmlns:a14="http://schemas.microsoft.com/office/drawing/2010/main">
                <a:solidFill>
                  <a:srgbClr val="FFFFFF"/>
                </a:solidFill>
              </a14:hiddenFill>
            </a:ext>
          </a:extLst>
        </p:spPr>
      </p:pic>
      <p:grpSp>
        <p:nvGrpSpPr>
          <p:cNvPr id="59" name="群組 58"/>
          <p:cNvGrpSpPr/>
          <p:nvPr/>
        </p:nvGrpSpPr>
        <p:grpSpPr>
          <a:xfrm>
            <a:off x="6101784" y="1732200"/>
            <a:ext cx="0" cy="4170840"/>
            <a:chOff x="6718300" y="1838047"/>
            <a:chExt cx="0" cy="3456066"/>
          </a:xfrm>
        </p:grpSpPr>
        <p:cxnSp>
          <p:nvCxnSpPr>
            <p:cNvPr id="63" name="直線接點 62"/>
            <p:cNvCxnSpPr/>
            <p:nvPr/>
          </p:nvCxnSpPr>
          <p:spPr>
            <a:xfrm>
              <a:off x="6718300" y="1838047"/>
              <a:ext cx="0" cy="1500266"/>
            </a:xfrm>
            <a:prstGeom prst="line">
              <a:avLst/>
            </a:prstGeom>
            <a:noFill/>
            <a:ln w="9525" cap="flat" cmpd="sng" algn="ctr">
              <a:solidFill>
                <a:sysClr val="window" lastClr="FFFFFF">
                  <a:lumMod val="50000"/>
                </a:sysClr>
              </a:solidFill>
              <a:prstDash val="solid"/>
            </a:ln>
            <a:effectLst/>
          </p:spPr>
        </p:cxnSp>
        <p:cxnSp>
          <p:nvCxnSpPr>
            <p:cNvPr id="64" name="直線接點 63"/>
            <p:cNvCxnSpPr/>
            <p:nvPr/>
          </p:nvCxnSpPr>
          <p:spPr>
            <a:xfrm>
              <a:off x="6718300" y="3793847"/>
              <a:ext cx="0" cy="1500266"/>
            </a:xfrm>
            <a:prstGeom prst="line">
              <a:avLst/>
            </a:prstGeom>
            <a:noFill/>
            <a:ln w="9525" cap="flat" cmpd="sng" algn="ctr">
              <a:solidFill>
                <a:sysClr val="window" lastClr="FFFFFF">
                  <a:lumMod val="50000"/>
                </a:sysClr>
              </a:solidFill>
              <a:prstDash val="solid"/>
            </a:ln>
            <a:effectLst/>
          </p:spPr>
        </p:cxnSp>
      </p:grpSp>
      <p:grpSp>
        <p:nvGrpSpPr>
          <p:cNvPr id="60" name="群組 59"/>
          <p:cNvGrpSpPr/>
          <p:nvPr/>
        </p:nvGrpSpPr>
        <p:grpSpPr>
          <a:xfrm rot="5400000">
            <a:off x="6101784" y="2089587"/>
            <a:ext cx="0" cy="3456066"/>
            <a:chOff x="6718300" y="1838047"/>
            <a:chExt cx="0" cy="3456066"/>
          </a:xfrm>
        </p:grpSpPr>
        <p:cxnSp>
          <p:nvCxnSpPr>
            <p:cNvPr id="61" name="直線接點 60"/>
            <p:cNvCxnSpPr/>
            <p:nvPr/>
          </p:nvCxnSpPr>
          <p:spPr>
            <a:xfrm>
              <a:off x="6718300" y="1838047"/>
              <a:ext cx="0" cy="1500266"/>
            </a:xfrm>
            <a:prstGeom prst="line">
              <a:avLst/>
            </a:prstGeom>
            <a:noFill/>
            <a:ln w="9525" cap="flat" cmpd="sng" algn="ctr">
              <a:solidFill>
                <a:sysClr val="window" lastClr="FFFFFF">
                  <a:lumMod val="50000"/>
                </a:sysClr>
              </a:solidFill>
              <a:prstDash val="solid"/>
            </a:ln>
            <a:effectLst/>
          </p:spPr>
        </p:cxnSp>
        <p:cxnSp>
          <p:nvCxnSpPr>
            <p:cNvPr id="62" name="直線接點 61"/>
            <p:cNvCxnSpPr/>
            <p:nvPr/>
          </p:nvCxnSpPr>
          <p:spPr>
            <a:xfrm>
              <a:off x="6718300" y="3793847"/>
              <a:ext cx="0" cy="1500266"/>
            </a:xfrm>
            <a:prstGeom prst="line">
              <a:avLst/>
            </a:prstGeom>
            <a:noFill/>
            <a:ln w="9525" cap="flat" cmpd="sng" algn="ctr">
              <a:solidFill>
                <a:sysClr val="window" lastClr="FFFFFF">
                  <a:lumMod val="50000"/>
                </a:sysClr>
              </a:solidFill>
              <a:prstDash val="solid"/>
            </a:ln>
            <a:effectLst/>
          </p:spPr>
        </p:cxnSp>
      </p:grpSp>
      <p:sp>
        <p:nvSpPr>
          <p:cNvPr id="56" name="矩形 55"/>
          <p:cNvSpPr/>
          <p:nvPr/>
        </p:nvSpPr>
        <p:spPr>
          <a:xfrm>
            <a:off x="6222029" y="3095988"/>
            <a:ext cx="240596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ysClr val="windowText" lastClr="000000"/>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ysClr val="windowText" lastClr="000000"/>
              </a:solidFill>
              <a:effectLst/>
              <a:uLnTx/>
              <a:uFillTx/>
              <a:latin typeface="Arial"/>
              <a:ea typeface="微軟正黑體"/>
              <a:cs typeface="+mn-cs"/>
            </a:endParaRPr>
          </a:p>
        </p:txBody>
      </p:sp>
      <p:sp>
        <p:nvSpPr>
          <p:cNvPr id="57" name="矩形 56"/>
          <p:cNvSpPr/>
          <p:nvPr/>
        </p:nvSpPr>
        <p:spPr>
          <a:xfrm>
            <a:off x="3725113" y="5280331"/>
            <a:ext cx="240596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ysClr val="windowText" lastClr="000000"/>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ysClr val="windowText" lastClr="000000"/>
              </a:solidFill>
              <a:effectLst/>
              <a:uLnTx/>
              <a:uFillTx/>
              <a:latin typeface="Arial"/>
              <a:ea typeface="微軟正黑體"/>
              <a:cs typeface="+mn-cs"/>
            </a:endParaRPr>
          </a:p>
        </p:txBody>
      </p:sp>
      <p:sp>
        <p:nvSpPr>
          <p:cNvPr id="58" name="矩形 57"/>
          <p:cNvSpPr/>
          <p:nvPr/>
        </p:nvSpPr>
        <p:spPr>
          <a:xfrm>
            <a:off x="6222029" y="5280331"/>
            <a:ext cx="240596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ysClr val="windowText" lastClr="000000"/>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ysClr val="windowText" lastClr="000000"/>
              </a:solidFill>
              <a:effectLst/>
              <a:uLnTx/>
              <a:uFillTx/>
              <a:latin typeface="Arial"/>
              <a:ea typeface="微軟正黑體"/>
              <a:cs typeface="+mn-cs"/>
            </a:endParaRPr>
          </a:p>
        </p:txBody>
      </p:sp>
    </p:spTree>
    <p:extLst>
      <p:ext uri="{BB962C8B-B14F-4D97-AF65-F5344CB8AC3E}">
        <p14:creationId xmlns:p14="http://schemas.microsoft.com/office/powerpoint/2010/main" val="2753076313"/>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1506578" y="1613200"/>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1506578" y="3710998"/>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3449363" y="2725193"/>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a:off x="5392148" y="1613200"/>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a:off x="5392148" y="3710998"/>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手繪多邊形 19"/>
          <p:cNvSpPr>
            <a:spLocks/>
          </p:cNvSpPr>
          <p:nvPr/>
        </p:nvSpPr>
        <p:spPr bwMode="auto">
          <a:xfrm>
            <a:off x="7334933" y="2725193"/>
            <a:ext cx="1809067" cy="1947600"/>
          </a:xfrm>
          <a:custGeom>
            <a:avLst/>
            <a:gdLst>
              <a:gd name="connsiteX0" fmla="*/ 560772 w 1809067"/>
              <a:gd name="connsiteY0" fmla="*/ 0 h 1947600"/>
              <a:gd name="connsiteX1" fmla="*/ 1366657 w 1809067"/>
              <a:gd name="connsiteY1" fmla="*/ 0 h 1947600"/>
              <a:gd name="connsiteX2" fmla="*/ 1683409 w 1809067"/>
              <a:gd name="connsiteY2" fmla="*/ 0 h 1947600"/>
              <a:gd name="connsiteX3" fmla="*/ 1809067 w 1809067"/>
              <a:gd name="connsiteY3" fmla="*/ 0 h 1947600"/>
              <a:gd name="connsiteX4" fmla="*/ 1809067 w 1809067"/>
              <a:gd name="connsiteY4" fmla="*/ 1947600 h 1947600"/>
              <a:gd name="connsiteX5" fmla="*/ 1366657 w 1809067"/>
              <a:gd name="connsiteY5" fmla="*/ 1947600 h 1947600"/>
              <a:gd name="connsiteX6" fmla="*/ 1366657 w 1809067"/>
              <a:gd name="connsiteY6" fmla="*/ 1946852 h 1947600"/>
              <a:gd name="connsiteX7" fmla="*/ 560772 w 1809067"/>
              <a:gd name="connsiteY7" fmla="*/ 1946852 h 1947600"/>
              <a:gd name="connsiteX8" fmla="*/ 0 w 1809067"/>
              <a:gd name="connsiteY8" fmla="*/ 973973 h 194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067" h="1947600">
                <a:moveTo>
                  <a:pt x="560772" y="0"/>
                </a:moveTo>
                <a:lnTo>
                  <a:pt x="1366657" y="0"/>
                </a:lnTo>
                <a:lnTo>
                  <a:pt x="1683409" y="0"/>
                </a:lnTo>
                <a:lnTo>
                  <a:pt x="1809067" y="0"/>
                </a:lnTo>
                <a:lnTo>
                  <a:pt x="1809067" y="1947600"/>
                </a:lnTo>
                <a:lnTo>
                  <a:pt x="1366657" y="1947600"/>
                </a:lnTo>
                <a:lnTo>
                  <a:pt x="1366657" y="1946852"/>
                </a:lnTo>
                <a:lnTo>
                  <a:pt x="560772" y="1946852"/>
                </a:lnTo>
                <a:lnTo>
                  <a:pt x="0" y="973973"/>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手繪多邊形 18"/>
          <p:cNvSpPr/>
          <p:nvPr/>
        </p:nvSpPr>
        <p:spPr>
          <a:xfrm>
            <a:off x="0" y="2725193"/>
            <a:ext cx="1852863" cy="1947600"/>
          </a:xfrm>
          <a:custGeom>
            <a:avLst/>
            <a:gdLst>
              <a:gd name="connsiteX0" fmla="*/ 0 w 1852863"/>
              <a:gd name="connsiteY0" fmla="*/ 0 h 1947600"/>
              <a:gd name="connsiteX1" fmla="*/ 168361 w 1852863"/>
              <a:gd name="connsiteY1" fmla="*/ 0 h 1947600"/>
              <a:gd name="connsiteX2" fmla="*/ 557084 w 1852863"/>
              <a:gd name="connsiteY2" fmla="*/ 0 h 1947600"/>
              <a:gd name="connsiteX3" fmla="*/ 1290998 w 1852863"/>
              <a:gd name="connsiteY3" fmla="*/ 0 h 1947600"/>
              <a:gd name="connsiteX4" fmla="*/ 1852863 w 1852863"/>
              <a:gd name="connsiteY4" fmla="*/ 973973 h 1947600"/>
              <a:gd name="connsiteX5" fmla="*/ 1290998 w 1852863"/>
              <a:gd name="connsiteY5" fmla="*/ 1946852 h 1947600"/>
              <a:gd name="connsiteX6" fmla="*/ 557084 w 1852863"/>
              <a:gd name="connsiteY6" fmla="*/ 1946852 h 1947600"/>
              <a:gd name="connsiteX7" fmla="*/ 557084 w 1852863"/>
              <a:gd name="connsiteY7" fmla="*/ 1947600 h 1947600"/>
              <a:gd name="connsiteX8" fmla="*/ 0 w 1852863"/>
              <a:gd name="connsiteY8" fmla="*/ 1947600 h 194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2863" h="1947600">
                <a:moveTo>
                  <a:pt x="0" y="0"/>
                </a:moveTo>
                <a:lnTo>
                  <a:pt x="168361" y="0"/>
                </a:lnTo>
                <a:lnTo>
                  <a:pt x="557084" y="0"/>
                </a:lnTo>
                <a:lnTo>
                  <a:pt x="1290998" y="0"/>
                </a:lnTo>
                <a:lnTo>
                  <a:pt x="1852863" y="973973"/>
                </a:lnTo>
                <a:lnTo>
                  <a:pt x="1290998" y="1946852"/>
                </a:lnTo>
                <a:lnTo>
                  <a:pt x="557084" y="1946852"/>
                </a:lnTo>
                <a:lnTo>
                  <a:pt x="557084" y="1947600"/>
                </a:lnTo>
                <a:lnTo>
                  <a:pt x="0" y="194760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矩形 12"/>
          <p:cNvSpPr/>
          <p:nvPr/>
        </p:nvSpPr>
        <p:spPr>
          <a:xfrm>
            <a:off x="1874637" y="2217294"/>
            <a:ext cx="15503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4" name="矩形 13"/>
          <p:cNvSpPr/>
          <p:nvPr/>
        </p:nvSpPr>
        <p:spPr>
          <a:xfrm>
            <a:off x="1874637" y="4315092"/>
            <a:ext cx="15503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5716293" y="2217294"/>
            <a:ext cx="15503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5716293" y="4315092"/>
            <a:ext cx="15503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3797978" y="3329287"/>
            <a:ext cx="15503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手繪多邊形 17"/>
          <p:cNvSpPr>
            <a:spLocks/>
          </p:cNvSpPr>
          <p:nvPr/>
        </p:nvSpPr>
        <p:spPr bwMode="auto">
          <a:xfrm>
            <a:off x="444038" y="3392823"/>
            <a:ext cx="611566" cy="611592"/>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8" name="群組 27"/>
          <p:cNvGrpSpPr/>
          <p:nvPr/>
        </p:nvGrpSpPr>
        <p:grpSpPr>
          <a:xfrm>
            <a:off x="8005121" y="3240421"/>
            <a:ext cx="837700" cy="711094"/>
            <a:chOff x="27859538" y="12880453"/>
            <a:chExt cx="3007014" cy="2552546"/>
          </a:xfrm>
          <a:solidFill>
            <a:schemeClr val="bg1"/>
          </a:solidFill>
        </p:grpSpPr>
        <p:sp>
          <p:nvSpPr>
            <p:cNvPr id="29"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032128187"/>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5171523" y="2120437"/>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9" name="群組 8"/>
          <p:cNvGrpSpPr/>
          <p:nvPr/>
        </p:nvGrpSpPr>
        <p:grpSpPr>
          <a:xfrm>
            <a:off x="5171523" y="3095797"/>
            <a:ext cx="3352566" cy="738664"/>
            <a:chOff x="560912" y="1927819"/>
            <a:chExt cx="3352566" cy="738664"/>
          </a:xfrm>
        </p:grpSpPr>
        <p:grpSp>
          <p:nvGrpSpPr>
            <p:cNvPr id="21" name="群組 20"/>
            <p:cNvGrpSpPr/>
            <p:nvPr/>
          </p:nvGrpSpPr>
          <p:grpSpPr>
            <a:xfrm>
              <a:off x="560912" y="208656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0" name="群組 9"/>
          <p:cNvGrpSpPr/>
          <p:nvPr/>
        </p:nvGrpSpPr>
        <p:grpSpPr>
          <a:xfrm>
            <a:off x="5171523" y="4071157"/>
            <a:ext cx="3352566" cy="738664"/>
            <a:chOff x="560912" y="1927819"/>
            <a:chExt cx="3352566" cy="738664"/>
          </a:xfrm>
        </p:grpSpPr>
        <p:grpSp>
          <p:nvGrpSpPr>
            <p:cNvPr id="17" name="群組 16"/>
            <p:cNvGrpSpPr/>
            <p:nvPr/>
          </p:nvGrpSpPr>
          <p:grpSpPr>
            <a:xfrm>
              <a:off x="560912" y="2086566"/>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1" name="群組 10"/>
          <p:cNvGrpSpPr/>
          <p:nvPr/>
        </p:nvGrpSpPr>
        <p:grpSpPr>
          <a:xfrm>
            <a:off x="5171523" y="5046517"/>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pic>
        <p:nvPicPr>
          <p:cNvPr id="12" name="圖片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19911" y="1569151"/>
            <a:ext cx="4149674" cy="4761098"/>
          </a:xfrm>
          <a:prstGeom prst="rect">
            <a:avLst/>
          </a:prstGeom>
        </p:spPr>
      </p:pic>
    </p:spTree>
    <p:extLst>
      <p:ext uri="{BB962C8B-B14F-4D97-AF65-F5344CB8AC3E}">
        <p14:creationId xmlns:p14="http://schemas.microsoft.com/office/powerpoint/2010/main" val="3447772148"/>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 7"/>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63850" y="1791704"/>
            <a:ext cx="2594190" cy="1729460"/>
          </a:xfrm>
          <a:prstGeom prst="rect">
            <a:avLst/>
          </a:prstGeom>
        </p:spPr>
      </p:pic>
      <p:pic>
        <p:nvPicPr>
          <p:cNvPr id="9" name="圖片 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19408" y="1791704"/>
            <a:ext cx="2592000" cy="1728000"/>
          </a:xfrm>
          <a:prstGeom prst="rect">
            <a:avLst/>
          </a:prstGeom>
        </p:spPr>
      </p:pic>
      <p:pic>
        <p:nvPicPr>
          <p:cNvPr id="10" name="圖片 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7450" y="4004830"/>
            <a:ext cx="2592000" cy="1728000"/>
          </a:xfrm>
          <a:prstGeom prst="rect">
            <a:avLst/>
          </a:prstGeom>
        </p:spPr>
      </p:pic>
      <p:pic>
        <p:nvPicPr>
          <p:cNvPr id="11" name="圖片 10"/>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4523008" y="4003370"/>
            <a:ext cx="2592000" cy="1837460"/>
          </a:xfrm>
          <a:prstGeom prst="rect">
            <a:avLst/>
          </a:prstGeom>
        </p:spPr>
      </p:pic>
      <p:sp>
        <p:nvSpPr>
          <p:cNvPr id="12" name="六邊形 11"/>
          <p:cNvSpPr/>
          <p:nvPr/>
        </p:nvSpPr>
        <p:spPr>
          <a:xfrm>
            <a:off x="655631" y="3133678"/>
            <a:ext cx="704540" cy="540069"/>
          </a:xfrm>
          <a:prstGeom prst="hexagon">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000" b="1" dirty="0" smtClean="0">
                <a:solidFill>
                  <a:schemeClr val="bg1"/>
                </a:solidFill>
                <a:latin typeface="微軟正黑體" panose="020B0604030504040204" pitchFamily="34" charset="-120"/>
                <a:ea typeface="微軟正黑體" panose="020B0604030504040204" pitchFamily="34" charset="-120"/>
              </a:rPr>
              <a:t>01</a:t>
            </a:r>
            <a:endParaRPr lang="zh-TW" altLang="en-US" sz="2000" b="1" dirty="0" smtClean="0">
              <a:solidFill>
                <a:schemeClr val="bg1"/>
              </a:solidFill>
              <a:latin typeface="微軟正黑體" panose="020B0604030504040204" pitchFamily="34" charset="-120"/>
              <a:ea typeface="微軟正黑體" panose="020B0604030504040204" pitchFamily="34" charset="-120"/>
            </a:endParaRPr>
          </a:p>
        </p:txBody>
      </p:sp>
      <p:sp>
        <p:nvSpPr>
          <p:cNvPr id="13" name="六邊形 12"/>
          <p:cNvSpPr/>
          <p:nvPr/>
        </p:nvSpPr>
        <p:spPr>
          <a:xfrm>
            <a:off x="655631" y="5394907"/>
            <a:ext cx="704540" cy="540069"/>
          </a:xfrm>
          <a:prstGeom prst="hexagon">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000" b="1" dirty="0" smtClean="0">
                <a:solidFill>
                  <a:schemeClr val="bg1"/>
                </a:solidFill>
                <a:latin typeface="微軟正黑體" panose="020B0604030504040204" pitchFamily="34" charset="-120"/>
                <a:ea typeface="微軟正黑體" panose="020B0604030504040204" pitchFamily="34" charset="-120"/>
              </a:rPr>
              <a:t>02</a:t>
            </a:r>
            <a:endParaRPr lang="zh-TW" altLang="en-US" sz="2000" b="1" dirty="0" smtClean="0">
              <a:solidFill>
                <a:schemeClr val="bg1"/>
              </a:solidFill>
              <a:latin typeface="微軟正黑體" panose="020B0604030504040204" pitchFamily="34" charset="-120"/>
              <a:ea typeface="微軟正黑體" panose="020B0604030504040204" pitchFamily="34" charset="-120"/>
            </a:endParaRPr>
          </a:p>
        </p:txBody>
      </p:sp>
      <p:sp>
        <p:nvSpPr>
          <p:cNvPr id="14" name="六邊形 13"/>
          <p:cNvSpPr/>
          <p:nvPr/>
        </p:nvSpPr>
        <p:spPr>
          <a:xfrm>
            <a:off x="4872360" y="3133678"/>
            <a:ext cx="704540" cy="540069"/>
          </a:xfrm>
          <a:prstGeom prst="hexagon">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000" b="1" dirty="0" smtClean="0">
                <a:solidFill>
                  <a:schemeClr val="bg1"/>
                </a:solidFill>
                <a:latin typeface="微軟正黑體" panose="020B0604030504040204" pitchFamily="34" charset="-120"/>
                <a:ea typeface="微軟正黑體" panose="020B0604030504040204" pitchFamily="34" charset="-120"/>
              </a:rPr>
              <a:t>03</a:t>
            </a:r>
            <a:endParaRPr lang="zh-TW" altLang="en-US" sz="2000" b="1" dirty="0" smtClean="0">
              <a:solidFill>
                <a:schemeClr val="bg1"/>
              </a:solidFill>
              <a:latin typeface="微軟正黑體" panose="020B0604030504040204" pitchFamily="34" charset="-120"/>
              <a:ea typeface="微軟正黑體" panose="020B0604030504040204" pitchFamily="34" charset="-120"/>
            </a:endParaRPr>
          </a:p>
        </p:txBody>
      </p:sp>
      <p:sp>
        <p:nvSpPr>
          <p:cNvPr id="15" name="六邊形 14"/>
          <p:cNvSpPr/>
          <p:nvPr/>
        </p:nvSpPr>
        <p:spPr>
          <a:xfrm>
            <a:off x="4872360" y="5394907"/>
            <a:ext cx="704540" cy="540069"/>
          </a:xfrm>
          <a:prstGeom prst="hexagon">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000" b="1" dirty="0" smtClean="0">
                <a:solidFill>
                  <a:schemeClr val="bg1"/>
                </a:solidFill>
                <a:latin typeface="微軟正黑體" panose="020B0604030504040204" pitchFamily="34" charset="-120"/>
                <a:ea typeface="微軟正黑體" panose="020B0604030504040204" pitchFamily="34" charset="-120"/>
              </a:rPr>
              <a:t>04</a:t>
            </a:r>
            <a:endParaRPr lang="zh-TW" altLang="en-US" sz="2000" b="1" dirty="0" smtClean="0">
              <a:solidFill>
                <a:schemeClr val="bg1"/>
              </a:solidFill>
              <a:latin typeface="微軟正黑體" panose="020B0604030504040204" pitchFamily="34" charset="-120"/>
              <a:ea typeface="微軟正黑體" panose="020B0604030504040204" pitchFamily="34" charset="-120"/>
            </a:endParaRPr>
          </a:p>
        </p:txBody>
      </p:sp>
      <p:sp>
        <p:nvSpPr>
          <p:cNvPr id="16" name="文字方塊 40"/>
          <p:cNvSpPr txBox="1"/>
          <p:nvPr/>
        </p:nvSpPr>
        <p:spPr>
          <a:xfrm>
            <a:off x="2855776" y="2249080"/>
            <a:ext cx="1758302"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1.Introduction</a:t>
            </a:r>
          </a:p>
          <a:p>
            <a:r>
              <a:rPr lang="en-US" altLang="zh-TW" sz="1400" dirty="0"/>
              <a:t>2.Who We Are </a:t>
            </a:r>
            <a:r>
              <a:rPr lang="en-US" altLang="zh-TW" sz="1400" dirty="0" smtClean="0"/>
              <a:t>?</a:t>
            </a:r>
          </a:p>
          <a:p>
            <a:r>
              <a:rPr lang="en-US" altLang="zh-TW" sz="1400" dirty="0" smtClean="0"/>
              <a:t>3.Services</a:t>
            </a:r>
            <a:endParaRPr lang="zh-TW" altLang="en-US" sz="1400" dirty="0"/>
          </a:p>
        </p:txBody>
      </p:sp>
      <p:sp>
        <p:nvSpPr>
          <p:cNvPr id="17" name="文字方塊 41"/>
          <p:cNvSpPr txBox="1"/>
          <p:nvPr/>
        </p:nvSpPr>
        <p:spPr>
          <a:xfrm>
            <a:off x="7121849" y="2249080"/>
            <a:ext cx="1758302"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1.Introduction</a:t>
            </a:r>
          </a:p>
          <a:p>
            <a:r>
              <a:rPr lang="en-US" altLang="zh-TW" sz="1400" dirty="0"/>
              <a:t>2.Who We Are </a:t>
            </a:r>
            <a:r>
              <a:rPr lang="en-US" altLang="zh-TW" sz="1400" dirty="0" smtClean="0"/>
              <a:t>?</a:t>
            </a:r>
          </a:p>
          <a:p>
            <a:r>
              <a:rPr lang="en-US" altLang="zh-TW" sz="1400" dirty="0" smtClean="0"/>
              <a:t>3.Services</a:t>
            </a:r>
            <a:endParaRPr lang="zh-TW" altLang="en-US" sz="1400" dirty="0"/>
          </a:p>
        </p:txBody>
      </p:sp>
      <p:sp>
        <p:nvSpPr>
          <p:cNvPr id="18" name="文字方塊 42"/>
          <p:cNvSpPr txBox="1"/>
          <p:nvPr/>
        </p:nvSpPr>
        <p:spPr>
          <a:xfrm>
            <a:off x="2855776" y="4503736"/>
            <a:ext cx="1758302"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1.Introduction</a:t>
            </a:r>
          </a:p>
          <a:p>
            <a:r>
              <a:rPr lang="en-US" altLang="zh-TW" sz="1400" dirty="0"/>
              <a:t>2.Who We Are </a:t>
            </a:r>
            <a:r>
              <a:rPr lang="en-US" altLang="zh-TW" sz="1400" dirty="0" smtClean="0"/>
              <a:t>?</a:t>
            </a:r>
          </a:p>
          <a:p>
            <a:r>
              <a:rPr lang="en-US" altLang="zh-TW" sz="1400" dirty="0" smtClean="0"/>
              <a:t>3.Services</a:t>
            </a:r>
            <a:endParaRPr lang="zh-TW" altLang="en-US" sz="1400" dirty="0"/>
          </a:p>
        </p:txBody>
      </p:sp>
      <p:sp>
        <p:nvSpPr>
          <p:cNvPr id="19" name="文字方塊 43"/>
          <p:cNvSpPr txBox="1"/>
          <p:nvPr/>
        </p:nvSpPr>
        <p:spPr>
          <a:xfrm>
            <a:off x="7121849" y="4503736"/>
            <a:ext cx="1758302"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1.Introduction</a:t>
            </a:r>
          </a:p>
          <a:p>
            <a:r>
              <a:rPr lang="en-US" altLang="zh-TW" sz="1400" dirty="0"/>
              <a:t>2.Who We Are </a:t>
            </a:r>
            <a:r>
              <a:rPr lang="en-US" altLang="zh-TW" sz="1400" dirty="0" smtClean="0"/>
              <a:t>?</a:t>
            </a:r>
          </a:p>
          <a:p>
            <a:r>
              <a:rPr lang="en-US" altLang="zh-TW" sz="1400" dirty="0" smtClean="0"/>
              <a:t>3.Services</a:t>
            </a:r>
            <a:endParaRPr lang="zh-TW" altLang="en-US" sz="1400" dirty="0"/>
          </a:p>
        </p:txBody>
      </p:sp>
    </p:spTree>
    <p:extLst>
      <p:ext uri="{BB962C8B-B14F-4D97-AF65-F5344CB8AC3E}">
        <p14:creationId xmlns:p14="http://schemas.microsoft.com/office/powerpoint/2010/main" val="144497193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965394" y="5006560"/>
            <a:ext cx="2306753" cy="816860"/>
          </a:xfrm>
          <a:custGeom>
            <a:avLst/>
            <a:gdLst/>
            <a:ahLst/>
            <a:cxnLst/>
            <a:rect l="l" t="t" r="r" b="b"/>
            <a:pathLst>
              <a:path w="2403917" h="851267">
                <a:moveTo>
                  <a:pt x="139978" y="0"/>
                </a:moveTo>
                <a:lnTo>
                  <a:pt x="2403917" y="0"/>
                </a:lnTo>
                <a:lnTo>
                  <a:pt x="2292643" y="133096"/>
                </a:lnTo>
                <a:cubicBezTo>
                  <a:pt x="2143669" y="294410"/>
                  <a:pt x="1968176" y="436297"/>
                  <a:pt x="1768010" y="551863"/>
                </a:cubicBezTo>
                <a:cubicBezTo>
                  <a:pt x="1367679" y="782994"/>
                  <a:pt x="925509" y="876015"/>
                  <a:pt x="496673" y="845709"/>
                </a:cubicBezTo>
                <a:lnTo>
                  <a:pt x="482440" y="844015"/>
                </a:lnTo>
                <a:lnTo>
                  <a:pt x="0" y="840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9" name="手繪多邊形 8"/>
          <p:cNvSpPr/>
          <p:nvPr/>
        </p:nvSpPr>
        <p:spPr>
          <a:xfrm rot="3600000">
            <a:off x="2270814" y="4598750"/>
            <a:ext cx="2306753" cy="816860"/>
          </a:xfrm>
          <a:custGeom>
            <a:avLst/>
            <a:gdLst/>
            <a:ahLst/>
            <a:cxnLst/>
            <a:rect l="l" t="t" r="r" b="b"/>
            <a:pathLst>
              <a:path w="2403917" h="851267">
                <a:moveTo>
                  <a:pt x="139978" y="0"/>
                </a:moveTo>
                <a:lnTo>
                  <a:pt x="2403917" y="0"/>
                </a:lnTo>
                <a:lnTo>
                  <a:pt x="2292643" y="133096"/>
                </a:lnTo>
                <a:cubicBezTo>
                  <a:pt x="2143669" y="294410"/>
                  <a:pt x="1968176" y="436297"/>
                  <a:pt x="1768010" y="551863"/>
                </a:cubicBezTo>
                <a:cubicBezTo>
                  <a:pt x="1367679" y="782994"/>
                  <a:pt x="925509" y="876015"/>
                  <a:pt x="496673" y="845709"/>
                </a:cubicBezTo>
                <a:lnTo>
                  <a:pt x="482440" y="844015"/>
                </a:lnTo>
                <a:lnTo>
                  <a:pt x="0" y="840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0" name="手繪多邊形 9"/>
          <p:cNvSpPr/>
          <p:nvPr/>
        </p:nvSpPr>
        <p:spPr>
          <a:xfrm rot="7200000">
            <a:off x="1770834" y="2944556"/>
            <a:ext cx="2306753" cy="816860"/>
          </a:xfrm>
          <a:custGeom>
            <a:avLst/>
            <a:gdLst/>
            <a:ahLst/>
            <a:cxnLst/>
            <a:rect l="l" t="t" r="r" b="b"/>
            <a:pathLst>
              <a:path w="2403917" h="851267">
                <a:moveTo>
                  <a:pt x="139978" y="0"/>
                </a:moveTo>
                <a:lnTo>
                  <a:pt x="2403917" y="0"/>
                </a:lnTo>
                <a:lnTo>
                  <a:pt x="2292643" y="133096"/>
                </a:lnTo>
                <a:cubicBezTo>
                  <a:pt x="2143669" y="294410"/>
                  <a:pt x="1968176" y="436297"/>
                  <a:pt x="1768010" y="551863"/>
                </a:cubicBezTo>
                <a:cubicBezTo>
                  <a:pt x="1367679" y="782994"/>
                  <a:pt x="925509" y="876015"/>
                  <a:pt x="496673" y="845709"/>
                </a:cubicBezTo>
                <a:lnTo>
                  <a:pt x="482440" y="844015"/>
                </a:lnTo>
                <a:lnTo>
                  <a:pt x="0" y="840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1" name="手繪多邊形 10"/>
          <p:cNvSpPr/>
          <p:nvPr/>
        </p:nvSpPr>
        <p:spPr>
          <a:xfrm rot="10800000">
            <a:off x="2943850" y="1677198"/>
            <a:ext cx="2306753" cy="816860"/>
          </a:xfrm>
          <a:custGeom>
            <a:avLst/>
            <a:gdLst/>
            <a:ahLst/>
            <a:cxnLst/>
            <a:rect l="l" t="t" r="r" b="b"/>
            <a:pathLst>
              <a:path w="2403917" h="851267">
                <a:moveTo>
                  <a:pt x="139978" y="0"/>
                </a:moveTo>
                <a:lnTo>
                  <a:pt x="2403917" y="0"/>
                </a:lnTo>
                <a:lnTo>
                  <a:pt x="2292643" y="133096"/>
                </a:lnTo>
                <a:cubicBezTo>
                  <a:pt x="2143669" y="294410"/>
                  <a:pt x="1968176" y="436297"/>
                  <a:pt x="1768010" y="551863"/>
                </a:cubicBezTo>
                <a:cubicBezTo>
                  <a:pt x="1367679" y="782994"/>
                  <a:pt x="925509" y="876015"/>
                  <a:pt x="496673" y="845709"/>
                </a:cubicBezTo>
                <a:lnTo>
                  <a:pt x="482440" y="844015"/>
                </a:lnTo>
                <a:lnTo>
                  <a:pt x="0" y="840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2" name="手繪多邊形 11"/>
          <p:cNvSpPr/>
          <p:nvPr/>
        </p:nvSpPr>
        <p:spPr>
          <a:xfrm rot="14400000">
            <a:off x="4628026" y="2077266"/>
            <a:ext cx="2306753" cy="816860"/>
          </a:xfrm>
          <a:custGeom>
            <a:avLst/>
            <a:gdLst/>
            <a:ahLst/>
            <a:cxnLst/>
            <a:rect l="l" t="t" r="r" b="b"/>
            <a:pathLst>
              <a:path w="2403917" h="851267">
                <a:moveTo>
                  <a:pt x="139978" y="0"/>
                </a:moveTo>
                <a:lnTo>
                  <a:pt x="2403917" y="0"/>
                </a:lnTo>
                <a:lnTo>
                  <a:pt x="2292643" y="133096"/>
                </a:lnTo>
                <a:cubicBezTo>
                  <a:pt x="2143669" y="294410"/>
                  <a:pt x="1968176" y="436297"/>
                  <a:pt x="1768010" y="551863"/>
                </a:cubicBezTo>
                <a:cubicBezTo>
                  <a:pt x="1367679" y="782994"/>
                  <a:pt x="925509" y="876015"/>
                  <a:pt x="496673" y="845709"/>
                </a:cubicBezTo>
                <a:lnTo>
                  <a:pt x="482440" y="844015"/>
                </a:lnTo>
                <a:lnTo>
                  <a:pt x="0" y="840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3" name="手繪多邊形 12"/>
          <p:cNvSpPr/>
          <p:nvPr/>
        </p:nvSpPr>
        <p:spPr>
          <a:xfrm rot="18000000">
            <a:off x="5135587" y="3732811"/>
            <a:ext cx="2306753" cy="816860"/>
          </a:xfrm>
          <a:custGeom>
            <a:avLst/>
            <a:gdLst/>
            <a:ahLst/>
            <a:cxnLst/>
            <a:rect l="l" t="t" r="r" b="b"/>
            <a:pathLst>
              <a:path w="2403917" h="851267">
                <a:moveTo>
                  <a:pt x="139978" y="0"/>
                </a:moveTo>
                <a:lnTo>
                  <a:pt x="2403917" y="0"/>
                </a:lnTo>
                <a:lnTo>
                  <a:pt x="2292643" y="133096"/>
                </a:lnTo>
                <a:cubicBezTo>
                  <a:pt x="2143669" y="294410"/>
                  <a:pt x="1968176" y="436297"/>
                  <a:pt x="1768010" y="551863"/>
                </a:cubicBezTo>
                <a:cubicBezTo>
                  <a:pt x="1367679" y="782994"/>
                  <a:pt x="925509" y="876015"/>
                  <a:pt x="496673" y="845709"/>
                </a:cubicBezTo>
                <a:lnTo>
                  <a:pt x="482440" y="844015"/>
                </a:lnTo>
                <a:lnTo>
                  <a:pt x="0" y="840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4" name="文字方塊 11"/>
          <p:cNvSpPr txBox="1"/>
          <p:nvPr/>
        </p:nvSpPr>
        <p:spPr>
          <a:xfrm>
            <a:off x="1097047" y="1579881"/>
            <a:ext cx="2421446"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t>The quick brown fox jumps over the lazy dog</a:t>
            </a:r>
            <a:r>
              <a:rPr lang="en-US" sz="1400" dirty="0"/>
              <a:t>. </a:t>
            </a:r>
          </a:p>
        </p:txBody>
      </p:sp>
      <p:sp>
        <p:nvSpPr>
          <p:cNvPr id="15" name="文字方塊 11"/>
          <p:cNvSpPr txBox="1"/>
          <p:nvPr/>
        </p:nvSpPr>
        <p:spPr>
          <a:xfrm>
            <a:off x="134557" y="3271458"/>
            <a:ext cx="2421446"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t>The quick brown fox jumps over the lazy dog</a:t>
            </a:r>
            <a:r>
              <a:rPr lang="en-US" sz="1400" dirty="0"/>
              <a:t>. </a:t>
            </a:r>
          </a:p>
        </p:txBody>
      </p:sp>
      <p:sp>
        <p:nvSpPr>
          <p:cNvPr id="16" name="文字方塊 11"/>
          <p:cNvSpPr txBox="1"/>
          <p:nvPr/>
        </p:nvSpPr>
        <p:spPr>
          <a:xfrm>
            <a:off x="781081" y="5116400"/>
            <a:ext cx="2421446"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t>The quick brown fox jumps over the lazy dog</a:t>
            </a:r>
            <a:r>
              <a:rPr lang="en-US" sz="1400" dirty="0"/>
              <a:t>. </a:t>
            </a:r>
          </a:p>
        </p:txBody>
      </p:sp>
      <p:sp>
        <p:nvSpPr>
          <p:cNvPr id="17" name="文字方塊 11"/>
          <p:cNvSpPr txBox="1"/>
          <p:nvPr/>
        </p:nvSpPr>
        <p:spPr>
          <a:xfrm>
            <a:off x="5614338" y="5588720"/>
            <a:ext cx="2421446"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t>The quick brown fox jumps over the lazy dog</a:t>
            </a:r>
            <a:r>
              <a:rPr lang="en-US" sz="1400" dirty="0"/>
              <a:t>. </a:t>
            </a:r>
          </a:p>
        </p:txBody>
      </p:sp>
      <p:sp>
        <p:nvSpPr>
          <p:cNvPr id="18" name="文字方塊 11"/>
          <p:cNvSpPr txBox="1"/>
          <p:nvPr/>
        </p:nvSpPr>
        <p:spPr>
          <a:xfrm>
            <a:off x="6553200" y="3956998"/>
            <a:ext cx="2421446"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t>The quick brown fox jumps over the lazy dog</a:t>
            </a:r>
            <a:r>
              <a:rPr lang="en-US" sz="1400" dirty="0"/>
              <a:t>. </a:t>
            </a:r>
          </a:p>
        </p:txBody>
      </p:sp>
      <p:sp>
        <p:nvSpPr>
          <p:cNvPr id="19" name="文字方塊 11"/>
          <p:cNvSpPr txBox="1"/>
          <p:nvPr/>
        </p:nvSpPr>
        <p:spPr>
          <a:xfrm>
            <a:off x="6096000" y="1962476"/>
            <a:ext cx="2421446"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t>The quick brown fox jumps over the lazy dog</a:t>
            </a:r>
            <a:r>
              <a:rPr lang="en-US" sz="1400" dirty="0"/>
              <a:t>. </a:t>
            </a:r>
          </a:p>
        </p:txBody>
      </p:sp>
      <p:grpSp>
        <p:nvGrpSpPr>
          <p:cNvPr id="20" name="群組 19"/>
          <p:cNvGrpSpPr/>
          <p:nvPr/>
        </p:nvGrpSpPr>
        <p:grpSpPr>
          <a:xfrm>
            <a:off x="5617084" y="2393469"/>
            <a:ext cx="478916" cy="39529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3" name="手繪多邊形 22"/>
          <p:cNvSpPr>
            <a:spLocks/>
          </p:cNvSpPr>
          <p:nvPr/>
        </p:nvSpPr>
        <p:spPr bwMode="auto">
          <a:xfrm flipV="1">
            <a:off x="4075299" y="1846038"/>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4" name="群組 23"/>
          <p:cNvGrpSpPr/>
          <p:nvPr/>
        </p:nvGrpSpPr>
        <p:grpSpPr>
          <a:xfrm>
            <a:off x="2819388" y="2921545"/>
            <a:ext cx="469622" cy="467672"/>
            <a:chOff x="35309818" y="13261794"/>
            <a:chExt cx="2516828" cy="2506357"/>
          </a:xfrm>
          <a:solidFill>
            <a:schemeClr val="bg1"/>
          </a:solidFill>
        </p:grpSpPr>
        <p:sp>
          <p:nvSpPr>
            <p:cNvPr id="25" name="手繪多邊形 2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2" name="手繪多邊形 31"/>
          <p:cNvSpPr>
            <a:spLocks/>
          </p:cNvSpPr>
          <p:nvPr/>
        </p:nvSpPr>
        <p:spPr bwMode="auto">
          <a:xfrm>
            <a:off x="5937772" y="4025232"/>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33" name="群組 32"/>
          <p:cNvGrpSpPr/>
          <p:nvPr/>
        </p:nvGrpSpPr>
        <p:grpSpPr>
          <a:xfrm>
            <a:off x="3137396" y="4710227"/>
            <a:ext cx="484452" cy="358548"/>
            <a:chOff x="4120407" y="4174776"/>
            <a:chExt cx="438956" cy="324876"/>
          </a:xfrm>
          <a:solidFill>
            <a:schemeClr val="bg1"/>
          </a:solidFill>
        </p:grpSpPr>
        <p:sp>
          <p:nvSpPr>
            <p:cNvPr id="34"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8" name="群組 37"/>
          <p:cNvGrpSpPr/>
          <p:nvPr/>
        </p:nvGrpSpPr>
        <p:grpSpPr>
          <a:xfrm>
            <a:off x="4706481" y="5048629"/>
            <a:ext cx="475492" cy="566351"/>
            <a:chOff x="4311490" y="5480067"/>
            <a:chExt cx="475492" cy="566351"/>
          </a:xfrm>
          <a:solidFill>
            <a:schemeClr val="bg1"/>
          </a:solidFill>
        </p:grpSpPr>
        <p:sp>
          <p:nvSpPr>
            <p:cNvPr id="39" name="手繪多邊形 38"/>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3" name="Freeform 15"/>
          <p:cNvSpPr>
            <a:spLocks/>
          </p:cNvSpPr>
          <p:nvPr/>
        </p:nvSpPr>
        <p:spPr bwMode="auto">
          <a:xfrm>
            <a:off x="3235884" y="2569370"/>
            <a:ext cx="2736844" cy="237308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Tree>
    <p:extLst>
      <p:ext uri="{BB962C8B-B14F-4D97-AF65-F5344CB8AC3E}">
        <p14:creationId xmlns:p14="http://schemas.microsoft.com/office/powerpoint/2010/main" val="664681949"/>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219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4088930" y="1347684"/>
            <a:ext cx="966140" cy="5041686"/>
            <a:chOff x="3010574" y="1521941"/>
            <a:chExt cx="1096484" cy="5721872"/>
          </a:xfrm>
        </p:grpSpPr>
        <p:grpSp>
          <p:nvGrpSpPr>
            <p:cNvPr id="8" name="群組 7"/>
            <p:cNvGrpSpPr/>
            <p:nvPr/>
          </p:nvGrpSpPr>
          <p:grpSpPr>
            <a:xfrm>
              <a:off x="3010574" y="1521941"/>
              <a:ext cx="1096484" cy="950748"/>
              <a:chOff x="833432" y="2587110"/>
              <a:chExt cx="1096484" cy="950748"/>
            </a:xfrm>
          </p:grpSpPr>
          <p:sp>
            <p:nvSpPr>
              <p:cNvPr id="9" name="Freeform 15"/>
              <p:cNvSpPr>
                <a:spLocks/>
              </p:cNvSpPr>
              <p:nvPr/>
            </p:nvSpPr>
            <p:spPr bwMode="auto">
              <a:xfrm>
                <a:off x="833432" y="2587110"/>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910485" y="2653574"/>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1" name="群組 10"/>
            <p:cNvGrpSpPr/>
            <p:nvPr/>
          </p:nvGrpSpPr>
          <p:grpSpPr>
            <a:xfrm>
              <a:off x="3010574" y="2467273"/>
              <a:ext cx="1096484" cy="950748"/>
              <a:chOff x="1704289" y="3109624"/>
              <a:chExt cx="1096484" cy="950748"/>
            </a:xfrm>
          </p:grpSpPr>
          <p:sp>
            <p:nvSpPr>
              <p:cNvPr id="12" name="Freeform 15"/>
              <p:cNvSpPr>
                <a:spLocks/>
              </p:cNvSpPr>
              <p:nvPr/>
            </p:nvSpPr>
            <p:spPr bwMode="auto">
              <a:xfrm>
                <a:off x="1704289" y="3109624"/>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a:off x="1781342" y="3176088"/>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02</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4" name="群組 13"/>
            <p:cNvGrpSpPr/>
            <p:nvPr/>
          </p:nvGrpSpPr>
          <p:grpSpPr>
            <a:xfrm>
              <a:off x="3010574" y="3413303"/>
              <a:ext cx="1096484" cy="950748"/>
              <a:chOff x="2575146" y="3632138"/>
              <a:chExt cx="1096484" cy="950748"/>
            </a:xfrm>
          </p:grpSpPr>
          <p:sp>
            <p:nvSpPr>
              <p:cNvPr id="15" name="Freeform 15"/>
              <p:cNvSpPr>
                <a:spLocks/>
              </p:cNvSpPr>
              <p:nvPr/>
            </p:nvSpPr>
            <p:spPr bwMode="auto">
              <a:xfrm>
                <a:off x="2575146" y="3632138"/>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Freeform 15"/>
              <p:cNvSpPr>
                <a:spLocks/>
              </p:cNvSpPr>
              <p:nvPr/>
            </p:nvSpPr>
            <p:spPr bwMode="auto">
              <a:xfrm>
                <a:off x="2652199" y="3698602"/>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03</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7" name="群組 16"/>
            <p:cNvGrpSpPr/>
            <p:nvPr/>
          </p:nvGrpSpPr>
          <p:grpSpPr>
            <a:xfrm>
              <a:off x="3010574" y="4371339"/>
              <a:ext cx="1096484" cy="950748"/>
              <a:chOff x="3446003" y="4154652"/>
              <a:chExt cx="1096484" cy="950748"/>
            </a:xfrm>
          </p:grpSpPr>
          <p:sp>
            <p:nvSpPr>
              <p:cNvPr id="18" name="Freeform 15"/>
              <p:cNvSpPr>
                <a:spLocks/>
              </p:cNvSpPr>
              <p:nvPr/>
            </p:nvSpPr>
            <p:spPr bwMode="auto">
              <a:xfrm>
                <a:off x="3446003" y="4154652"/>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Freeform 15"/>
              <p:cNvSpPr>
                <a:spLocks/>
              </p:cNvSpPr>
              <p:nvPr/>
            </p:nvSpPr>
            <p:spPr bwMode="auto">
              <a:xfrm>
                <a:off x="3523056" y="4221116"/>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04</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20" name="群組 19"/>
            <p:cNvGrpSpPr/>
            <p:nvPr/>
          </p:nvGrpSpPr>
          <p:grpSpPr>
            <a:xfrm>
              <a:off x="3010574" y="5342317"/>
              <a:ext cx="1096484" cy="950748"/>
              <a:chOff x="4316860" y="4677166"/>
              <a:chExt cx="1096484" cy="950748"/>
            </a:xfrm>
          </p:grpSpPr>
          <p:sp>
            <p:nvSpPr>
              <p:cNvPr id="21" name="Freeform 15"/>
              <p:cNvSpPr>
                <a:spLocks/>
              </p:cNvSpPr>
              <p:nvPr/>
            </p:nvSpPr>
            <p:spPr bwMode="auto">
              <a:xfrm>
                <a:off x="4316860" y="4677166"/>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Freeform 15"/>
              <p:cNvSpPr>
                <a:spLocks/>
              </p:cNvSpPr>
              <p:nvPr/>
            </p:nvSpPr>
            <p:spPr bwMode="auto">
              <a:xfrm>
                <a:off x="4393913" y="4743630"/>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05</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23" name="群組 22"/>
            <p:cNvGrpSpPr/>
            <p:nvPr/>
          </p:nvGrpSpPr>
          <p:grpSpPr>
            <a:xfrm>
              <a:off x="3010574" y="6293065"/>
              <a:ext cx="1096484" cy="950748"/>
              <a:chOff x="5187717" y="5199680"/>
              <a:chExt cx="1096484" cy="950748"/>
            </a:xfrm>
          </p:grpSpPr>
          <p:sp>
            <p:nvSpPr>
              <p:cNvPr id="24" name="Freeform 15"/>
              <p:cNvSpPr>
                <a:spLocks/>
              </p:cNvSpPr>
              <p:nvPr/>
            </p:nvSpPr>
            <p:spPr bwMode="auto">
              <a:xfrm>
                <a:off x="5187717" y="5199680"/>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Freeform 15"/>
              <p:cNvSpPr>
                <a:spLocks/>
              </p:cNvSpPr>
              <p:nvPr/>
            </p:nvSpPr>
            <p:spPr bwMode="auto">
              <a:xfrm>
                <a:off x="5264770" y="5266144"/>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06</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cxnSp>
        <p:nvCxnSpPr>
          <p:cNvPr id="26" name="直線接點 25"/>
          <p:cNvCxnSpPr/>
          <p:nvPr/>
        </p:nvCxnSpPr>
        <p:spPr>
          <a:xfrm>
            <a:off x="5200650" y="1766241"/>
            <a:ext cx="1028700"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7" name="直線接點 26"/>
          <p:cNvCxnSpPr/>
          <p:nvPr/>
        </p:nvCxnSpPr>
        <p:spPr>
          <a:xfrm>
            <a:off x="5200650" y="3449913"/>
            <a:ext cx="1028700"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8" name="直線接點 27"/>
          <p:cNvCxnSpPr/>
          <p:nvPr/>
        </p:nvCxnSpPr>
        <p:spPr>
          <a:xfrm>
            <a:off x="5200650" y="5133585"/>
            <a:ext cx="1028700"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9" name="直線接點 28"/>
          <p:cNvCxnSpPr/>
          <p:nvPr/>
        </p:nvCxnSpPr>
        <p:spPr>
          <a:xfrm flipH="1">
            <a:off x="2927283" y="2589201"/>
            <a:ext cx="1028700"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0" name="直線接點 29"/>
          <p:cNvCxnSpPr/>
          <p:nvPr/>
        </p:nvCxnSpPr>
        <p:spPr>
          <a:xfrm flipH="1">
            <a:off x="2927283" y="4272873"/>
            <a:ext cx="1028700"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1" name="直線接點 30"/>
          <p:cNvCxnSpPr/>
          <p:nvPr/>
        </p:nvCxnSpPr>
        <p:spPr>
          <a:xfrm flipH="1">
            <a:off x="2927283" y="5956545"/>
            <a:ext cx="1028700" cy="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2" name="矩形 31"/>
          <p:cNvSpPr/>
          <p:nvPr/>
        </p:nvSpPr>
        <p:spPr>
          <a:xfrm>
            <a:off x="6374930" y="1347940"/>
            <a:ext cx="253623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3" name="矩形 32"/>
          <p:cNvSpPr/>
          <p:nvPr/>
        </p:nvSpPr>
        <p:spPr>
          <a:xfrm>
            <a:off x="6374930" y="2973191"/>
            <a:ext cx="253623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4" name="矩形 33"/>
          <p:cNvSpPr/>
          <p:nvPr/>
        </p:nvSpPr>
        <p:spPr>
          <a:xfrm>
            <a:off x="6374930" y="4699671"/>
            <a:ext cx="253623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6" name="矩形 35"/>
          <p:cNvSpPr/>
          <p:nvPr/>
        </p:nvSpPr>
        <p:spPr>
          <a:xfrm>
            <a:off x="318524" y="2138023"/>
            <a:ext cx="253623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7" name="矩形 36"/>
          <p:cNvSpPr/>
          <p:nvPr/>
        </p:nvSpPr>
        <p:spPr>
          <a:xfrm>
            <a:off x="318524" y="3763274"/>
            <a:ext cx="253623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8" name="矩形 37"/>
          <p:cNvSpPr/>
          <p:nvPr/>
        </p:nvSpPr>
        <p:spPr>
          <a:xfrm>
            <a:off x="318524" y="5489754"/>
            <a:ext cx="253623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1662592380"/>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219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0"/>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970667" y="1412067"/>
            <a:ext cx="2043112" cy="3003550"/>
          </a:xfrm>
          <a:custGeom>
            <a:avLst/>
            <a:gdLst>
              <a:gd name="connsiteX0" fmla="*/ 1021556 w 2043112"/>
              <a:gd name="connsiteY0" fmla="*/ 0 h 3003550"/>
              <a:gd name="connsiteX1" fmla="*/ 1022577 w 2043112"/>
              <a:gd name="connsiteY1" fmla="*/ 0 h 3003550"/>
              <a:gd name="connsiteX2" fmla="*/ 2043112 w 2043112"/>
              <a:gd name="connsiteY2" fmla="*/ 464119 h 3003550"/>
              <a:gd name="connsiteX3" fmla="*/ 2043112 w 2043112"/>
              <a:gd name="connsiteY3" fmla="*/ 2539433 h 3003550"/>
              <a:gd name="connsiteX4" fmla="*/ 1022579 w 2043112"/>
              <a:gd name="connsiteY4" fmla="*/ 3003550 h 3003550"/>
              <a:gd name="connsiteX5" fmla="*/ 1021559 w 2043112"/>
              <a:gd name="connsiteY5" fmla="*/ 3003550 h 3003550"/>
              <a:gd name="connsiteX6" fmla="*/ 0 w 2043112"/>
              <a:gd name="connsiteY6" fmla="*/ 2538966 h 3003550"/>
              <a:gd name="connsiteX7" fmla="*/ 0 w 2043112"/>
              <a:gd name="connsiteY7" fmla="*/ 464583 h 300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3112" h="3003550">
                <a:moveTo>
                  <a:pt x="1021556" y="0"/>
                </a:moveTo>
                <a:lnTo>
                  <a:pt x="1022577" y="0"/>
                </a:lnTo>
                <a:lnTo>
                  <a:pt x="2043112" y="464119"/>
                </a:lnTo>
                <a:lnTo>
                  <a:pt x="2043112" y="2539433"/>
                </a:lnTo>
                <a:lnTo>
                  <a:pt x="1022579" y="3003550"/>
                </a:lnTo>
                <a:lnTo>
                  <a:pt x="1021559" y="3003550"/>
                </a:lnTo>
                <a:lnTo>
                  <a:pt x="0" y="2538966"/>
                </a:lnTo>
                <a:lnTo>
                  <a:pt x="0" y="464583"/>
                </a:lnTo>
                <a:close/>
              </a:path>
            </a:pathLst>
          </a:custGeom>
        </p:spPr>
      </p:pic>
      <p:pic>
        <p:nvPicPr>
          <p:cNvPr id="9" name="圖片版面配置區 11"/>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555822" y="1412067"/>
            <a:ext cx="2043112" cy="3003550"/>
          </a:xfrm>
          <a:custGeom>
            <a:avLst/>
            <a:gdLst>
              <a:gd name="connsiteX0" fmla="*/ 1021556 w 2043112"/>
              <a:gd name="connsiteY0" fmla="*/ 0 h 3003550"/>
              <a:gd name="connsiteX1" fmla="*/ 1022577 w 2043112"/>
              <a:gd name="connsiteY1" fmla="*/ 0 h 3003550"/>
              <a:gd name="connsiteX2" fmla="*/ 2043112 w 2043112"/>
              <a:gd name="connsiteY2" fmla="*/ 464119 h 3003550"/>
              <a:gd name="connsiteX3" fmla="*/ 2043112 w 2043112"/>
              <a:gd name="connsiteY3" fmla="*/ 2539433 h 3003550"/>
              <a:gd name="connsiteX4" fmla="*/ 1022579 w 2043112"/>
              <a:gd name="connsiteY4" fmla="*/ 3003550 h 3003550"/>
              <a:gd name="connsiteX5" fmla="*/ 1021559 w 2043112"/>
              <a:gd name="connsiteY5" fmla="*/ 3003550 h 3003550"/>
              <a:gd name="connsiteX6" fmla="*/ 0 w 2043112"/>
              <a:gd name="connsiteY6" fmla="*/ 2538966 h 3003550"/>
              <a:gd name="connsiteX7" fmla="*/ 0 w 2043112"/>
              <a:gd name="connsiteY7" fmla="*/ 464583 h 300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3112" h="3003550">
                <a:moveTo>
                  <a:pt x="1021556" y="0"/>
                </a:moveTo>
                <a:lnTo>
                  <a:pt x="1022577" y="0"/>
                </a:lnTo>
                <a:lnTo>
                  <a:pt x="2043112" y="464119"/>
                </a:lnTo>
                <a:lnTo>
                  <a:pt x="2043112" y="2539433"/>
                </a:lnTo>
                <a:lnTo>
                  <a:pt x="1022579" y="3003550"/>
                </a:lnTo>
                <a:lnTo>
                  <a:pt x="1021559" y="3003550"/>
                </a:lnTo>
                <a:lnTo>
                  <a:pt x="0" y="2538966"/>
                </a:lnTo>
                <a:lnTo>
                  <a:pt x="0" y="464583"/>
                </a:lnTo>
                <a:close/>
              </a:path>
            </a:pathLst>
          </a:custGeom>
        </p:spPr>
      </p:pic>
      <p:pic>
        <p:nvPicPr>
          <p:cNvPr id="10" name="圖片版面配置區 12"/>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6140977" y="1412067"/>
            <a:ext cx="2043112" cy="3003550"/>
          </a:xfrm>
          <a:custGeom>
            <a:avLst/>
            <a:gdLst>
              <a:gd name="connsiteX0" fmla="*/ 1021556 w 2043112"/>
              <a:gd name="connsiteY0" fmla="*/ 0 h 3003550"/>
              <a:gd name="connsiteX1" fmla="*/ 1022577 w 2043112"/>
              <a:gd name="connsiteY1" fmla="*/ 0 h 3003550"/>
              <a:gd name="connsiteX2" fmla="*/ 2043112 w 2043112"/>
              <a:gd name="connsiteY2" fmla="*/ 464119 h 3003550"/>
              <a:gd name="connsiteX3" fmla="*/ 2043112 w 2043112"/>
              <a:gd name="connsiteY3" fmla="*/ 2539433 h 3003550"/>
              <a:gd name="connsiteX4" fmla="*/ 1022579 w 2043112"/>
              <a:gd name="connsiteY4" fmla="*/ 3003550 h 3003550"/>
              <a:gd name="connsiteX5" fmla="*/ 1021559 w 2043112"/>
              <a:gd name="connsiteY5" fmla="*/ 3003550 h 3003550"/>
              <a:gd name="connsiteX6" fmla="*/ 0 w 2043112"/>
              <a:gd name="connsiteY6" fmla="*/ 2538966 h 3003550"/>
              <a:gd name="connsiteX7" fmla="*/ 0 w 2043112"/>
              <a:gd name="connsiteY7" fmla="*/ 464583 h 300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3112" h="3003550">
                <a:moveTo>
                  <a:pt x="1021556" y="0"/>
                </a:moveTo>
                <a:lnTo>
                  <a:pt x="1022577" y="0"/>
                </a:lnTo>
                <a:lnTo>
                  <a:pt x="2043112" y="464119"/>
                </a:lnTo>
                <a:lnTo>
                  <a:pt x="2043112" y="2539433"/>
                </a:lnTo>
                <a:lnTo>
                  <a:pt x="1022579" y="3003550"/>
                </a:lnTo>
                <a:lnTo>
                  <a:pt x="1021559" y="3003550"/>
                </a:lnTo>
                <a:lnTo>
                  <a:pt x="0" y="2538966"/>
                </a:lnTo>
                <a:lnTo>
                  <a:pt x="0" y="464583"/>
                </a:lnTo>
                <a:close/>
              </a:path>
            </a:pathLst>
          </a:custGeom>
        </p:spPr>
      </p:pic>
      <p:sp>
        <p:nvSpPr>
          <p:cNvPr id="11" name="矩形 10"/>
          <p:cNvSpPr/>
          <p:nvPr/>
        </p:nvSpPr>
        <p:spPr>
          <a:xfrm>
            <a:off x="1981152" y="4549368"/>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3" name="六邊形 12"/>
          <p:cNvSpPr/>
          <p:nvPr/>
        </p:nvSpPr>
        <p:spPr>
          <a:xfrm>
            <a:off x="1471617" y="4578505"/>
            <a:ext cx="468308" cy="403390"/>
          </a:xfrm>
          <a:prstGeom prst="hexagon">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14" name="Freeform 21"/>
          <p:cNvSpPr>
            <a:spLocks/>
          </p:cNvSpPr>
          <p:nvPr/>
        </p:nvSpPr>
        <p:spPr bwMode="auto">
          <a:xfrm rot="10800000" flipH="1">
            <a:off x="1640283" y="4659628"/>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15" name="矩形 14"/>
          <p:cNvSpPr/>
          <p:nvPr/>
        </p:nvSpPr>
        <p:spPr>
          <a:xfrm>
            <a:off x="1981152" y="5193258"/>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7" name="六邊形 16"/>
          <p:cNvSpPr/>
          <p:nvPr/>
        </p:nvSpPr>
        <p:spPr>
          <a:xfrm>
            <a:off x="1471617" y="5222395"/>
            <a:ext cx="468308" cy="403390"/>
          </a:xfrm>
          <a:prstGeom prst="hexagon">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18" name="Freeform 21"/>
          <p:cNvSpPr>
            <a:spLocks/>
          </p:cNvSpPr>
          <p:nvPr/>
        </p:nvSpPr>
        <p:spPr bwMode="auto">
          <a:xfrm rot="10800000" flipH="1">
            <a:off x="1640283" y="5303518"/>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0" name="六邊形 19"/>
          <p:cNvSpPr/>
          <p:nvPr/>
        </p:nvSpPr>
        <p:spPr>
          <a:xfrm>
            <a:off x="1471617" y="5866285"/>
            <a:ext cx="468308" cy="403390"/>
          </a:xfrm>
          <a:prstGeom prst="hexagon">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1" name="Freeform 21"/>
          <p:cNvSpPr>
            <a:spLocks/>
          </p:cNvSpPr>
          <p:nvPr/>
        </p:nvSpPr>
        <p:spPr bwMode="auto">
          <a:xfrm rot="10800000" flipH="1">
            <a:off x="1640283" y="5947408"/>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2" name="矩形 21"/>
          <p:cNvSpPr/>
          <p:nvPr/>
        </p:nvSpPr>
        <p:spPr>
          <a:xfrm>
            <a:off x="1981152" y="5806369"/>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Tree>
    <p:extLst>
      <p:ext uri="{BB962C8B-B14F-4D97-AF65-F5344CB8AC3E}">
        <p14:creationId xmlns:p14="http://schemas.microsoft.com/office/powerpoint/2010/main" val="3773458309"/>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群組 69"/>
          <p:cNvGrpSpPr/>
          <p:nvPr/>
        </p:nvGrpSpPr>
        <p:grpSpPr>
          <a:xfrm>
            <a:off x="3444902" y="2779765"/>
            <a:ext cx="2254198" cy="2254198"/>
            <a:chOff x="6811287" y="1680210"/>
            <a:chExt cx="2333705" cy="2333705"/>
          </a:xfrm>
        </p:grpSpPr>
        <p:cxnSp>
          <p:nvCxnSpPr>
            <p:cNvPr id="67" name="直線接點 66"/>
            <p:cNvCxnSpPr/>
            <p:nvPr/>
          </p:nvCxnSpPr>
          <p:spPr>
            <a:xfrm>
              <a:off x="7978140" y="1680210"/>
              <a:ext cx="0" cy="2333705"/>
            </a:xfrm>
            <a:prstGeom prst="line">
              <a:avLst/>
            </a:prstGeom>
            <a:noFill/>
            <a:ln w="19050" cap="flat" cmpd="sng" algn="ctr">
              <a:solidFill>
                <a:schemeClr val="bg1">
                  <a:lumMod val="65000"/>
                </a:schemeClr>
              </a:solidFill>
              <a:prstDash val="solid"/>
              <a:miter lim="800000"/>
            </a:ln>
            <a:effectLst/>
          </p:spPr>
        </p:cxnSp>
        <p:cxnSp>
          <p:nvCxnSpPr>
            <p:cNvPr id="68" name="直線接點 67"/>
            <p:cNvCxnSpPr/>
            <p:nvPr/>
          </p:nvCxnSpPr>
          <p:spPr>
            <a:xfrm rot="18000000">
              <a:off x="7978140" y="1680210"/>
              <a:ext cx="0" cy="2333705"/>
            </a:xfrm>
            <a:prstGeom prst="line">
              <a:avLst/>
            </a:prstGeom>
            <a:noFill/>
            <a:ln w="19050" cap="flat" cmpd="sng" algn="ctr">
              <a:solidFill>
                <a:schemeClr val="bg1">
                  <a:lumMod val="65000"/>
                </a:schemeClr>
              </a:solidFill>
              <a:prstDash val="solid"/>
              <a:miter lim="800000"/>
            </a:ln>
            <a:effectLst/>
          </p:spPr>
        </p:cxnSp>
        <p:cxnSp>
          <p:nvCxnSpPr>
            <p:cNvPr id="69" name="直線接點 68"/>
            <p:cNvCxnSpPr/>
            <p:nvPr/>
          </p:nvCxnSpPr>
          <p:spPr>
            <a:xfrm rot="3600000">
              <a:off x="7978140" y="1680210"/>
              <a:ext cx="0" cy="2333705"/>
            </a:xfrm>
            <a:prstGeom prst="line">
              <a:avLst/>
            </a:prstGeom>
            <a:noFill/>
            <a:ln w="19050" cap="flat" cmpd="sng" algn="ctr">
              <a:solidFill>
                <a:schemeClr val="bg1">
                  <a:lumMod val="65000"/>
                </a:schemeClr>
              </a:solidFill>
              <a:prstDash val="solid"/>
              <a:miter lim="800000"/>
            </a:ln>
            <a:effectLst/>
          </p:spPr>
        </p:cxnSp>
      </p:gr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3597257" y="1264260"/>
            <a:ext cx="1949486" cy="1690376"/>
            <a:chOff x="3798083" y="1438394"/>
            <a:chExt cx="1547834" cy="1342108"/>
          </a:xfrm>
        </p:grpSpPr>
        <p:sp>
          <p:nvSpPr>
            <p:cNvPr id="25" name="Freeform 15"/>
            <p:cNvSpPr>
              <a:spLocks/>
            </p:cNvSpPr>
            <p:nvPr/>
          </p:nvSpPr>
          <p:spPr bwMode="auto">
            <a:xfrm>
              <a:off x="3798083" y="1438394"/>
              <a:ext cx="1547834" cy="134210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Freeform 15"/>
            <p:cNvSpPr>
              <a:spLocks/>
            </p:cNvSpPr>
            <p:nvPr/>
          </p:nvSpPr>
          <p:spPr bwMode="auto">
            <a:xfrm>
              <a:off x="3906854" y="1532217"/>
              <a:ext cx="1330293" cy="115348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9" name="群組 8"/>
          <p:cNvGrpSpPr/>
          <p:nvPr/>
        </p:nvGrpSpPr>
        <p:grpSpPr>
          <a:xfrm>
            <a:off x="5283419" y="2033413"/>
            <a:ext cx="1690376" cy="1949486"/>
            <a:chOff x="5457553" y="2234239"/>
            <a:chExt cx="1342108" cy="1547834"/>
          </a:xfrm>
        </p:grpSpPr>
        <p:sp>
          <p:nvSpPr>
            <p:cNvPr id="52" name="Freeform 15"/>
            <p:cNvSpPr>
              <a:spLocks/>
            </p:cNvSpPr>
            <p:nvPr/>
          </p:nvSpPr>
          <p:spPr bwMode="auto">
            <a:xfrm rot="3600000">
              <a:off x="5354690" y="2337102"/>
              <a:ext cx="1547834" cy="134210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1" name="手繪多邊形 60"/>
            <p:cNvSpPr/>
            <p:nvPr/>
          </p:nvSpPr>
          <p:spPr>
            <a:xfrm>
              <a:off x="5463112" y="2431243"/>
              <a:ext cx="1331517" cy="1152863"/>
            </a:xfrm>
            <a:custGeom>
              <a:avLst/>
              <a:gdLst>
                <a:gd name="connsiteX0" fmla="*/ 998944 w 1331517"/>
                <a:gd name="connsiteY0" fmla="*/ 0 h 1152863"/>
                <a:gd name="connsiteX1" fmla="*/ 1331517 w 1331517"/>
                <a:gd name="connsiteY1" fmla="*/ 576034 h 1152863"/>
                <a:gd name="connsiteX2" fmla="*/ 998214 w 1331517"/>
                <a:gd name="connsiteY2" fmla="*/ 1152863 h 1152863"/>
                <a:gd name="connsiteX3" fmla="*/ 332573 w 1331517"/>
                <a:gd name="connsiteY3" fmla="*/ 1152774 h 1152863"/>
                <a:gd name="connsiteX4" fmla="*/ 0 w 1331517"/>
                <a:gd name="connsiteY4" fmla="*/ 576740 h 1152863"/>
                <a:gd name="connsiteX5" fmla="*/ 333067 w 1331517"/>
                <a:gd name="connsiteY5" fmla="*/ 795 h 115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1517" h="1152863">
                  <a:moveTo>
                    <a:pt x="998944" y="0"/>
                  </a:moveTo>
                  <a:lnTo>
                    <a:pt x="1331517" y="576034"/>
                  </a:lnTo>
                  <a:lnTo>
                    <a:pt x="998214" y="1152863"/>
                  </a:lnTo>
                  <a:lnTo>
                    <a:pt x="332573" y="1152774"/>
                  </a:lnTo>
                  <a:lnTo>
                    <a:pt x="0" y="576740"/>
                  </a:lnTo>
                  <a:lnTo>
                    <a:pt x="333067" y="79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群組 9"/>
          <p:cNvGrpSpPr/>
          <p:nvPr/>
        </p:nvGrpSpPr>
        <p:grpSpPr>
          <a:xfrm>
            <a:off x="5283419" y="3830828"/>
            <a:ext cx="1690376" cy="1949486"/>
            <a:chOff x="5457553" y="4031654"/>
            <a:chExt cx="1342108" cy="1547834"/>
          </a:xfrm>
        </p:grpSpPr>
        <p:sp>
          <p:nvSpPr>
            <p:cNvPr id="36" name="Freeform 15"/>
            <p:cNvSpPr>
              <a:spLocks/>
            </p:cNvSpPr>
            <p:nvPr/>
          </p:nvSpPr>
          <p:spPr bwMode="auto">
            <a:xfrm rot="18000000">
              <a:off x="5354690" y="4134517"/>
              <a:ext cx="1547834" cy="134210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2" name="手繪多邊形 61"/>
            <p:cNvSpPr/>
            <p:nvPr/>
          </p:nvSpPr>
          <p:spPr>
            <a:xfrm>
              <a:off x="5462261" y="4229218"/>
              <a:ext cx="1331517" cy="1152775"/>
            </a:xfrm>
            <a:custGeom>
              <a:avLst/>
              <a:gdLst>
                <a:gd name="connsiteX0" fmla="*/ 332573 w 1331517"/>
                <a:gd name="connsiteY0" fmla="*/ 0 h 1152775"/>
                <a:gd name="connsiteX1" fmla="*/ 998774 w 1331517"/>
                <a:gd name="connsiteY1" fmla="*/ 235 h 1152775"/>
                <a:gd name="connsiteX2" fmla="*/ 1331517 w 1331517"/>
                <a:gd name="connsiteY2" fmla="*/ 576741 h 1152775"/>
                <a:gd name="connsiteX3" fmla="*/ 998944 w 1331517"/>
                <a:gd name="connsiteY3" fmla="*/ 1152775 h 1152775"/>
                <a:gd name="connsiteX4" fmla="*/ 333627 w 1331517"/>
                <a:gd name="connsiteY4" fmla="*/ 1152303 h 1152775"/>
                <a:gd name="connsiteX5" fmla="*/ 0 w 1331517"/>
                <a:gd name="connsiteY5" fmla="*/ 576035 h 11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1517" h="1152775">
                  <a:moveTo>
                    <a:pt x="332573" y="0"/>
                  </a:moveTo>
                  <a:lnTo>
                    <a:pt x="998774" y="235"/>
                  </a:lnTo>
                  <a:lnTo>
                    <a:pt x="1331517" y="576741"/>
                  </a:lnTo>
                  <a:lnTo>
                    <a:pt x="998944" y="1152775"/>
                  </a:lnTo>
                  <a:lnTo>
                    <a:pt x="333627" y="1152303"/>
                  </a:lnTo>
                  <a:lnTo>
                    <a:pt x="0" y="57603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群組 10"/>
          <p:cNvGrpSpPr/>
          <p:nvPr/>
        </p:nvGrpSpPr>
        <p:grpSpPr>
          <a:xfrm>
            <a:off x="3597257" y="4859090"/>
            <a:ext cx="1949486" cy="1690376"/>
            <a:chOff x="3798083" y="5033224"/>
            <a:chExt cx="1547834" cy="1342108"/>
          </a:xfrm>
        </p:grpSpPr>
        <p:sp>
          <p:nvSpPr>
            <p:cNvPr id="17" name="Freeform 15"/>
            <p:cNvSpPr>
              <a:spLocks/>
            </p:cNvSpPr>
            <p:nvPr/>
          </p:nvSpPr>
          <p:spPr bwMode="auto">
            <a:xfrm>
              <a:off x="3798083" y="5033224"/>
              <a:ext cx="1547834" cy="134210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3" name="手繪多邊形 62"/>
            <p:cNvSpPr/>
            <p:nvPr/>
          </p:nvSpPr>
          <p:spPr>
            <a:xfrm>
              <a:off x="3906854" y="5127047"/>
              <a:ext cx="1330293" cy="1153480"/>
            </a:xfrm>
            <a:custGeom>
              <a:avLst/>
              <a:gdLst>
                <a:gd name="connsiteX0" fmla="*/ 332249 w 1330293"/>
                <a:gd name="connsiteY0" fmla="*/ 0 h 1153480"/>
                <a:gd name="connsiteX1" fmla="*/ 997396 w 1330293"/>
                <a:gd name="connsiteY1" fmla="*/ 0 h 1153480"/>
                <a:gd name="connsiteX2" fmla="*/ 1330293 w 1330293"/>
                <a:gd name="connsiteY2" fmla="*/ 577064 h 1153480"/>
                <a:gd name="connsiteX3" fmla="*/ 997396 w 1330293"/>
                <a:gd name="connsiteY3" fmla="*/ 1153480 h 1153480"/>
                <a:gd name="connsiteX4" fmla="*/ 332249 w 1330293"/>
                <a:gd name="connsiteY4" fmla="*/ 1153480 h 1153480"/>
                <a:gd name="connsiteX5" fmla="*/ 0 w 1330293"/>
                <a:gd name="connsiteY5" fmla="*/ 577064 h 115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0293" h="1153480">
                  <a:moveTo>
                    <a:pt x="332249" y="0"/>
                  </a:moveTo>
                  <a:lnTo>
                    <a:pt x="997396" y="0"/>
                  </a:lnTo>
                  <a:lnTo>
                    <a:pt x="1330293" y="577064"/>
                  </a:lnTo>
                  <a:lnTo>
                    <a:pt x="997396" y="1153480"/>
                  </a:lnTo>
                  <a:lnTo>
                    <a:pt x="332249" y="1153480"/>
                  </a:lnTo>
                  <a:lnTo>
                    <a:pt x="0" y="57706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群組 11"/>
          <p:cNvGrpSpPr/>
          <p:nvPr/>
        </p:nvGrpSpPr>
        <p:grpSpPr>
          <a:xfrm>
            <a:off x="2170205" y="3830828"/>
            <a:ext cx="1690376" cy="1949486"/>
            <a:chOff x="2344339" y="4031654"/>
            <a:chExt cx="1342108" cy="1547834"/>
          </a:xfrm>
        </p:grpSpPr>
        <p:sp>
          <p:nvSpPr>
            <p:cNvPr id="48" name="Freeform 15"/>
            <p:cNvSpPr>
              <a:spLocks/>
            </p:cNvSpPr>
            <p:nvPr/>
          </p:nvSpPr>
          <p:spPr bwMode="auto">
            <a:xfrm rot="3600000">
              <a:off x="2241476" y="4134517"/>
              <a:ext cx="1547834" cy="134210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4" name="手繪多邊形 63"/>
            <p:cNvSpPr/>
            <p:nvPr/>
          </p:nvSpPr>
          <p:spPr>
            <a:xfrm>
              <a:off x="2349898" y="4228657"/>
              <a:ext cx="1331517" cy="1152864"/>
            </a:xfrm>
            <a:custGeom>
              <a:avLst/>
              <a:gdLst>
                <a:gd name="connsiteX0" fmla="*/ 998944 w 1331517"/>
                <a:gd name="connsiteY0" fmla="*/ 0 h 1152864"/>
                <a:gd name="connsiteX1" fmla="*/ 1331517 w 1331517"/>
                <a:gd name="connsiteY1" fmla="*/ 576035 h 1152864"/>
                <a:gd name="connsiteX2" fmla="*/ 998213 w 1331517"/>
                <a:gd name="connsiteY2" fmla="*/ 1152864 h 1152864"/>
                <a:gd name="connsiteX3" fmla="*/ 332574 w 1331517"/>
                <a:gd name="connsiteY3" fmla="*/ 1152775 h 1152864"/>
                <a:gd name="connsiteX4" fmla="*/ 0 w 1331517"/>
                <a:gd name="connsiteY4" fmla="*/ 576741 h 1152864"/>
                <a:gd name="connsiteX5" fmla="*/ 333067 w 1331517"/>
                <a:gd name="connsiteY5" fmla="*/ 796 h 115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1517" h="1152864">
                  <a:moveTo>
                    <a:pt x="998944" y="0"/>
                  </a:moveTo>
                  <a:lnTo>
                    <a:pt x="1331517" y="576035"/>
                  </a:lnTo>
                  <a:lnTo>
                    <a:pt x="998213" y="1152864"/>
                  </a:lnTo>
                  <a:lnTo>
                    <a:pt x="332574" y="1152775"/>
                  </a:lnTo>
                  <a:lnTo>
                    <a:pt x="0" y="576741"/>
                  </a:lnTo>
                  <a:lnTo>
                    <a:pt x="333067" y="79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群組 2"/>
          <p:cNvGrpSpPr/>
          <p:nvPr/>
        </p:nvGrpSpPr>
        <p:grpSpPr>
          <a:xfrm>
            <a:off x="2170205" y="2033413"/>
            <a:ext cx="1690376" cy="1949486"/>
            <a:chOff x="2344339" y="2234239"/>
            <a:chExt cx="1342108" cy="1547834"/>
          </a:xfrm>
        </p:grpSpPr>
        <p:sp>
          <p:nvSpPr>
            <p:cNvPr id="40" name="Freeform 15"/>
            <p:cNvSpPr>
              <a:spLocks/>
            </p:cNvSpPr>
            <p:nvPr/>
          </p:nvSpPr>
          <p:spPr bwMode="auto">
            <a:xfrm rot="18000000">
              <a:off x="2241476" y="2337102"/>
              <a:ext cx="1547834" cy="134210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5" name="手繪多邊形 64"/>
            <p:cNvSpPr/>
            <p:nvPr/>
          </p:nvSpPr>
          <p:spPr>
            <a:xfrm>
              <a:off x="2349047" y="2431803"/>
              <a:ext cx="1331517" cy="1152774"/>
            </a:xfrm>
            <a:custGeom>
              <a:avLst/>
              <a:gdLst>
                <a:gd name="connsiteX0" fmla="*/ 332574 w 1331517"/>
                <a:gd name="connsiteY0" fmla="*/ 0 h 1152774"/>
                <a:gd name="connsiteX1" fmla="*/ 998774 w 1331517"/>
                <a:gd name="connsiteY1" fmla="*/ 235 h 1152774"/>
                <a:gd name="connsiteX2" fmla="*/ 1331517 w 1331517"/>
                <a:gd name="connsiteY2" fmla="*/ 576741 h 1152774"/>
                <a:gd name="connsiteX3" fmla="*/ 998944 w 1331517"/>
                <a:gd name="connsiteY3" fmla="*/ 1152774 h 1152774"/>
                <a:gd name="connsiteX4" fmla="*/ 333628 w 1331517"/>
                <a:gd name="connsiteY4" fmla="*/ 1152303 h 1152774"/>
                <a:gd name="connsiteX5" fmla="*/ 0 w 1331517"/>
                <a:gd name="connsiteY5" fmla="*/ 576034 h 11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1517" h="1152774">
                  <a:moveTo>
                    <a:pt x="332574" y="0"/>
                  </a:moveTo>
                  <a:lnTo>
                    <a:pt x="998774" y="235"/>
                  </a:lnTo>
                  <a:lnTo>
                    <a:pt x="1331517" y="576741"/>
                  </a:lnTo>
                  <a:lnTo>
                    <a:pt x="998944" y="1152774"/>
                  </a:lnTo>
                  <a:lnTo>
                    <a:pt x="333628" y="1152303"/>
                  </a:lnTo>
                  <a:lnTo>
                    <a:pt x="0" y="576034"/>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群組 1"/>
          <p:cNvGrpSpPr/>
          <p:nvPr/>
        </p:nvGrpSpPr>
        <p:grpSpPr>
          <a:xfrm>
            <a:off x="4131320" y="3524755"/>
            <a:ext cx="881360" cy="764216"/>
            <a:chOff x="3798083" y="3235809"/>
            <a:chExt cx="1547834" cy="1342108"/>
          </a:xfrm>
        </p:grpSpPr>
        <p:sp>
          <p:nvSpPr>
            <p:cNvPr id="21" name="Freeform 15"/>
            <p:cNvSpPr>
              <a:spLocks/>
            </p:cNvSpPr>
            <p:nvPr/>
          </p:nvSpPr>
          <p:spPr bwMode="auto">
            <a:xfrm>
              <a:off x="3798083" y="3235809"/>
              <a:ext cx="1547834" cy="134210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Freeform 15"/>
            <p:cNvSpPr>
              <a:spLocks/>
            </p:cNvSpPr>
            <p:nvPr/>
          </p:nvSpPr>
          <p:spPr bwMode="auto">
            <a:xfrm>
              <a:off x="3906854" y="3329632"/>
              <a:ext cx="1330293" cy="115348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4" name="手繪多邊形 43"/>
            <p:cNvSpPr>
              <a:spLocks/>
            </p:cNvSpPr>
            <p:nvPr/>
          </p:nvSpPr>
          <p:spPr bwMode="auto">
            <a:xfrm>
              <a:off x="4253535" y="3528160"/>
              <a:ext cx="705615" cy="705647"/>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66" name="矩形 65"/>
          <p:cNvSpPr/>
          <p:nvPr/>
        </p:nvSpPr>
        <p:spPr>
          <a:xfrm>
            <a:off x="3872689" y="1607424"/>
            <a:ext cx="140160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72" name="矩形 71"/>
          <p:cNvSpPr/>
          <p:nvPr/>
        </p:nvSpPr>
        <p:spPr>
          <a:xfrm>
            <a:off x="3872689" y="5215404"/>
            <a:ext cx="140160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73" name="矩形 72"/>
          <p:cNvSpPr/>
          <p:nvPr/>
        </p:nvSpPr>
        <p:spPr>
          <a:xfrm>
            <a:off x="2317680" y="2509158"/>
            <a:ext cx="140160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74" name="矩形 73"/>
          <p:cNvSpPr/>
          <p:nvPr/>
        </p:nvSpPr>
        <p:spPr>
          <a:xfrm>
            <a:off x="5445022" y="2509158"/>
            <a:ext cx="140160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75" name="矩形 74"/>
          <p:cNvSpPr/>
          <p:nvPr/>
        </p:nvSpPr>
        <p:spPr>
          <a:xfrm>
            <a:off x="2317680" y="4349528"/>
            <a:ext cx="140160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76" name="矩形 75"/>
          <p:cNvSpPr/>
          <p:nvPr/>
        </p:nvSpPr>
        <p:spPr>
          <a:xfrm>
            <a:off x="5445022" y="4349528"/>
            <a:ext cx="140160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695697668"/>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rot="1800000">
            <a:off x="1492203" y="1393196"/>
            <a:ext cx="2547317" cy="2666650"/>
          </a:xfrm>
          <a:custGeom>
            <a:avLst/>
            <a:gdLst>
              <a:gd name="connsiteX0" fmla="*/ 0 w 2547317"/>
              <a:gd name="connsiteY0" fmla="*/ 518808 h 2666650"/>
              <a:gd name="connsiteX1" fmla="*/ 898603 w 2547317"/>
              <a:gd name="connsiteY1" fmla="*/ 0 h 2666650"/>
              <a:gd name="connsiteX2" fmla="*/ 2546169 w 2547317"/>
              <a:gd name="connsiteY2" fmla="*/ 951222 h 2666650"/>
              <a:gd name="connsiteX3" fmla="*/ 2547317 w 2547317"/>
              <a:gd name="connsiteY3" fmla="*/ 1911903 h 2666650"/>
              <a:gd name="connsiteX4" fmla="*/ 1240057 w 2547317"/>
              <a:gd name="connsiteY4" fmla="*/ 2666650 h 2666650"/>
              <a:gd name="connsiteX5" fmla="*/ 0 w 2547317"/>
              <a:gd name="connsiteY5" fmla="*/ 518808 h 266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317" h="2666650">
                <a:moveTo>
                  <a:pt x="0" y="518808"/>
                </a:moveTo>
                <a:lnTo>
                  <a:pt x="898603" y="0"/>
                </a:lnTo>
                <a:lnTo>
                  <a:pt x="2546169" y="951222"/>
                </a:lnTo>
                <a:lnTo>
                  <a:pt x="2547317" y="1911903"/>
                </a:lnTo>
                <a:lnTo>
                  <a:pt x="1240057" y="2666650"/>
                </a:lnTo>
                <a:lnTo>
                  <a:pt x="0" y="5188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手繪多邊形 8"/>
          <p:cNvSpPr/>
          <p:nvPr/>
        </p:nvSpPr>
        <p:spPr>
          <a:xfrm rot="1800000">
            <a:off x="3112873" y="611591"/>
            <a:ext cx="2458327" cy="2360556"/>
          </a:xfrm>
          <a:custGeom>
            <a:avLst/>
            <a:gdLst>
              <a:gd name="connsiteX0" fmla="*/ 0 w 2458327"/>
              <a:gd name="connsiteY0" fmla="*/ 1419316 h 2360556"/>
              <a:gd name="connsiteX1" fmla="*/ 2458327 w 2458327"/>
              <a:gd name="connsiteY1" fmla="*/ 0 h 2360556"/>
              <a:gd name="connsiteX2" fmla="*/ 2458327 w 2458327"/>
              <a:gd name="connsiteY2" fmla="*/ 1882480 h 2360556"/>
              <a:gd name="connsiteX3" fmla="*/ 1630275 w 2458327"/>
              <a:gd name="connsiteY3" fmla="*/ 2360556 h 2360556"/>
              <a:gd name="connsiteX4" fmla="*/ 0 w 2458327"/>
              <a:gd name="connsiteY4" fmla="*/ 1419316 h 236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327" h="2360556">
                <a:moveTo>
                  <a:pt x="0" y="1419316"/>
                </a:moveTo>
                <a:lnTo>
                  <a:pt x="2458327" y="0"/>
                </a:lnTo>
                <a:lnTo>
                  <a:pt x="2458327" y="1882480"/>
                </a:lnTo>
                <a:lnTo>
                  <a:pt x="1630275" y="2360556"/>
                </a:lnTo>
                <a:lnTo>
                  <a:pt x="0" y="141931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手繪多邊形 9"/>
          <p:cNvSpPr/>
          <p:nvPr/>
        </p:nvSpPr>
        <p:spPr>
          <a:xfrm rot="1800000">
            <a:off x="5435414" y="1277542"/>
            <a:ext cx="2129399" cy="2902601"/>
          </a:xfrm>
          <a:custGeom>
            <a:avLst/>
            <a:gdLst>
              <a:gd name="connsiteX0" fmla="*/ 0 w 2129399"/>
              <a:gd name="connsiteY0" fmla="*/ 513462 h 2902601"/>
              <a:gd name="connsiteX1" fmla="*/ 889342 w 2129399"/>
              <a:gd name="connsiteY1" fmla="*/ 0 h 2902601"/>
              <a:gd name="connsiteX2" fmla="*/ 2129399 w 2129399"/>
              <a:gd name="connsiteY2" fmla="*/ 2147842 h 2902601"/>
              <a:gd name="connsiteX3" fmla="*/ 822118 w 2129399"/>
              <a:gd name="connsiteY3" fmla="*/ 2902601 h 2902601"/>
              <a:gd name="connsiteX4" fmla="*/ 0 w 2129399"/>
              <a:gd name="connsiteY4" fmla="*/ 2427564 h 2902601"/>
              <a:gd name="connsiteX5" fmla="*/ 0 w 2129399"/>
              <a:gd name="connsiteY5" fmla="*/ 513462 h 290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9399" h="2902601">
                <a:moveTo>
                  <a:pt x="0" y="513462"/>
                </a:moveTo>
                <a:lnTo>
                  <a:pt x="889342" y="0"/>
                </a:lnTo>
                <a:lnTo>
                  <a:pt x="2129399" y="2147842"/>
                </a:lnTo>
                <a:lnTo>
                  <a:pt x="822118" y="2902601"/>
                </a:lnTo>
                <a:lnTo>
                  <a:pt x="0" y="2427564"/>
                </a:lnTo>
                <a:lnTo>
                  <a:pt x="0" y="51346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手繪多邊形 10"/>
          <p:cNvSpPr/>
          <p:nvPr/>
        </p:nvSpPr>
        <p:spPr>
          <a:xfrm rot="1800000">
            <a:off x="1578494" y="3594842"/>
            <a:ext cx="2138659" cy="2902313"/>
          </a:xfrm>
          <a:custGeom>
            <a:avLst/>
            <a:gdLst>
              <a:gd name="connsiteX0" fmla="*/ 0 w 2138659"/>
              <a:gd name="connsiteY0" fmla="*/ 754472 h 2902313"/>
              <a:gd name="connsiteX1" fmla="*/ 1306783 w 2138659"/>
              <a:gd name="connsiteY1" fmla="*/ 0 h 2902313"/>
              <a:gd name="connsiteX2" fmla="*/ 2138659 w 2138659"/>
              <a:gd name="connsiteY2" fmla="*/ 481071 h 2902313"/>
              <a:gd name="connsiteX3" fmla="*/ 2138659 w 2138659"/>
              <a:gd name="connsiteY3" fmla="*/ 2383505 h 2902313"/>
              <a:gd name="connsiteX4" fmla="*/ 1240056 w 2138659"/>
              <a:gd name="connsiteY4" fmla="*/ 2902313 h 2902313"/>
              <a:gd name="connsiteX5" fmla="*/ 0 w 2138659"/>
              <a:gd name="connsiteY5" fmla="*/ 754472 h 29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8659" h="2902313">
                <a:moveTo>
                  <a:pt x="0" y="754472"/>
                </a:moveTo>
                <a:lnTo>
                  <a:pt x="1306783" y="0"/>
                </a:lnTo>
                <a:lnTo>
                  <a:pt x="2138659" y="481071"/>
                </a:lnTo>
                <a:lnTo>
                  <a:pt x="2138659" y="2383505"/>
                </a:lnTo>
                <a:lnTo>
                  <a:pt x="1240056" y="2902313"/>
                </a:lnTo>
                <a:lnTo>
                  <a:pt x="0" y="75447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手繪多邊形 11"/>
          <p:cNvSpPr/>
          <p:nvPr/>
        </p:nvSpPr>
        <p:spPr>
          <a:xfrm rot="1800000">
            <a:off x="5106123" y="3712996"/>
            <a:ext cx="2546987" cy="2661303"/>
          </a:xfrm>
          <a:custGeom>
            <a:avLst/>
            <a:gdLst>
              <a:gd name="connsiteX0" fmla="*/ 127 w 2546987"/>
              <a:gd name="connsiteY0" fmla="*/ 754484 h 2661303"/>
              <a:gd name="connsiteX1" fmla="*/ 1306931 w 2546987"/>
              <a:gd name="connsiteY1" fmla="*/ 0 h 2661303"/>
              <a:gd name="connsiteX2" fmla="*/ 2546987 w 2546987"/>
              <a:gd name="connsiteY2" fmla="*/ 2147841 h 2661303"/>
              <a:gd name="connsiteX3" fmla="*/ 1657645 w 2546987"/>
              <a:gd name="connsiteY3" fmla="*/ 2661303 h 2661303"/>
              <a:gd name="connsiteX4" fmla="*/ 0 w 2546987"/>
              <a:gd name="connsiteY4" fmla="*/ 1704262 h 2661303"/>
              <a:gd name="connsiteX5" fmla="*/ 127 w 2546987"/>
              <a:gd name="connsiteY5" fmla="*/ 754484 h 26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6987" h="2661303">
                <a:moveTo>
                  <a:pt x="127" y="754484"/>
                </a:moveTo>
                <a:lnTo>
                  <a:pt x="1306931" y="0"/>
                </a:lnTo>
                <a:lnTo>
                  <a:pt x="2546987" y="2147841"/>
                </a:lnTo>
                <a:lnTo>
                  <a:pt x="1657645" y="2661303"/>
                </a:lnTo>
                <a:lnTo>
                  <a:pt x="0" y="1704262"/>
                </a:lnTo>
                <a:lnTo>
                  <a:pt x="127" y="75448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手繪多邊形 12"/>
          <p:cNvSpPr/>
          <p:nvPr/>
        </p:nvSpPr>
        <p:spPr>
          <a:xfrm rot="1800000">
            <a:off x="3583493" y="4800253"/>
            <a:ext cx="2458327" cy="2360556"/>
          </a:xfrm>
          <a:custGeom>
            <a:avLst/>
            <a:gdLst>
              <a:gd name="connsiteX0" fmla="*/ 0 w 2458327"/>
              <a:gd name="connsiteY0" fmla="*/ 478076 h 2360556"/>
              <a:gd name="connsiteX1" fmla="*/ 828052 w 2458327"/>
              <a:gd name="connsiteY1" fmla="*/ 0 h 2360556"/>
              <a:gd name="connsiteX2" fmla="*/ 2458327 w 2458327"/>
              <a:gd name="connsiteY2" fmla="*/ 941240 h 2360556"/>
              <a:gd name="connsiteX3" fmla="*/ 0 w 2458327"/>
              <a:gd name="connsiteY3" fmla="*/ 2360556 h 2360556"/>
              <a:gd name="connsiteX4" fmla="*/ 0 w 2458327"/>
              <a:gd name="connsiteY4" fmla="*/ 478076 h 236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327" h="2360556">
                <a:moveTo>
                  <a:pt x="0" y="478076"/>
                </a:moveTo>
                <a:lnTo>
                  <a:pt x="828052" y="0"/>
                </a:lnTo>
                <a:lnTo>
                  <a:pt x="2458327" y="941240"/>
                </a:lnTo>
                <a:lnTo>
                  <a:pt x="0" y="2360556"/>
                </a:lnTo>
                <a:lnTo>
                  <a:pt x="0" y="47807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15"/>
          <p:cNvSpPr>
            <a:spLocks/>
          </p:cNvSpPr>
          <p:nvPr/>
        </p:nvSpPr>
        <p:spPr bwMode="auto">
          <a:xfrm>
            <a:off x="3622893" y="3063240"/>
            <a:ext cx="1898214" cy="16459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矩形 14"/>
          <p:cNvSpPr/>
          <p:nvPr/>
        </p:nvSpPr>
        <p:spPr>
          <a:xfrm>
            <a:off x="3859234" y="2041633"/>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2216605" y="2474477"/>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5471028" y="2474477"/>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2216605" y="4907282"/>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9" name="矩形 18"/>
          <p:cNvSpPr/>
          <p:nvPr/>
        </p:nvSpPr>
        <p:spPr>
          <a:xfrm>
            <a:off x="5471028" y="4912481"/>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0" name="矩形 19"/>
          <p:cNvSpPr/>
          <p:nvPr/>
        </p:nvSpPr>
        <p:spPr>
          <a:xfrm>
            <a:off x="3824458" y="5501451"/>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1" name="矩形 20"/>
          <p:cNvSpPr/>
          <p:nvPr/>
        </p:nvSpPr>
        <p:spPr>
          <a:xfrm>
            <a:off x="3870119" y="3473108"/>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2" name="手繪多邊形 21"/>
          <p:cNvSpPr>
            <a:spLocks/>
          </p:cNvSpPr>
          <p:nvPr/>
        </p:nvSpPr>
        <p:spPr bwMode="auto">
          <a:xfrm>
            <a:off x="2635002" y="1819708"/>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3" name="群組 22"/>
          <p:cNvGrpSpPr/>
          <p:nvPr/>
        </p:nvGrpSpPr>
        <p:grpSpPr>
          <a:xfrm>
            <a:off x="2675264" y="4189263"/>
            <a:ext cx="273078" cy="505492"/>
            <a:chOff x="693770" y="4635744"/>
            <a:chExt cx="273078" cy="505492"/>
          </a:xfrm>
        </p:grpSpPr>
        <p:sp>
          <p:nvSpPr>
            <p:cNvPr id="24" name="Freeform 5"/>
            <p:cNvSpPr>
              <a:spLocks/>
            </p:cNvSpPr>
            <p:nvPr/>
          </p:nvSpPr>
          <p:spPr bwMode="auto">
            <a:xfrm>
              <a:off x="693770" y="4849724"/>
              <a:ext cx="273078" cy="291512"/>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22"/>
            <p:cNvSpPr>
              <a:spLocks/>
            </p:cNvSpPr>
            <p:nvPr/>
          </p:nvSpPr>
          <p:spPr bwMode="auto">
            <a:xfrm>
              <a:off x="758109" y="4635744"/>
              <a:ext cx="150184" cy="345911"/>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Freeform 66"/>
          <p:cNvSpPr>
            <a:spLocks/>
          </p:cNvSpPr>
          <p:nvPr/>
        </p:nvSpPr>
        <p:spPr bwMode="auto">
          <a:xfrm>
            <a:off x="4330691" y="1533065"/>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7" name="群組 26"/>
          <p:cNvGrpSpPr/>
          <p:nvPr/>
        </p:nvGrpSpPr>
        <p:grpSpPr>
          <a:xfrm>
            <a:off x="5994395" y="4248916"/>
            <a:ext cx="395895" cy="323697"/>
            <a:chOff x="2587266" y="3551533"/>
            <a:chExt cx="395895" cy="323697"/>
          </a:xfrm>
        </p:grpSpPr>
        <p:sp>
          <p:nvSpPr>
            <p:cNvPr id="28" name="Freeform 101"/>
            <p:cNvSpPr>
              <a:spLocks/>
            </p:cNvSpPr>
            <p:nvPr/>
          </p:nvSpPr>
          <p:spPr bwMode="auto">
            <a:xfrm flipH="1">
              <a:off x="2925068" y="3789202"/>
              <a:ext cx="58093" cy="86028"/>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手繪多邊形 28"/>
            <p:cNvSpPr>
              <a:spLocks/>
            </p:cNvSpPr>
            <p:nvPr/>
          </p:nvSpPr>
          <p:spPr bwMode="auto">
            <a:xfrm flipH="1">
              <a:off x="2587266" y="3551533"/>
              <a:ext cx="357484" cy="318706"/>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4298613" y="4916556"/>
            <a:ext cx="535478" cy="454547"/>
            <a:chOff x="1542123" y="4043000"/>
            <a:chExt cx="535478" cy="454547"/>
          </a:xfrm>
        </p:grpSpPr>
        <p:sp>
          <p:nvSpPr>
            <p:cNvPr id="31" name="Freeform 125"/>
            <p:cNvSpPr>
              <a:spLocks/>
            </p:cNvSpPr>
            <p:nvPr/>
          </p:nvSpPr>
          <p:spPr bwMode="auto">
            <a:xfrm>
              <a:off x="1943627" y="4404038"/>
              <a:ext cx="133974" cy="93509"/>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46"/>
            <p:cNvSpPr>
              <a:spLocks/>
            </p:cNvSpPr>
            <p:nvPr/>
          </p:nvSpPr>
          <p:spPr bwMode="auto">
            <a:xfrm>
              <a:off x="1542123" y="4403408"/>
              <a:ext cx="134184" cy="92461"/>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147"/>
            <p:cNvSpPr>
              <a:spLocks/>
            </p:cNvSpPr>
            <p:nvPr/>
          </p:nvSpPr>
          <p:spPr bwMode="auto">
            <a:xfrm>
              <a:off x="1742350" y="4404038"/>
              <a:ext cx="133345" cy="92042"/>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151"/>
            <p:cNvSpPr>
              <a:spLocks/>
            </p:cNvSpPr>
            <p:nvPr/>
          </p:nvSpPr>
          <p:spPr bwMode="auto">
            <a:xfrm>
              <a:off x="1595587" y="4163765"/>
              <a:ext cx="427921" cy="213016"/>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161"/>
            <p:cNvSpPr>
              <a:spLocks/>
            </p:cNvSpPr>
            <p:nvPr/>
          </p:nvSpPr>
          <p:spPr bwMode="auto">
            <a:xfrm>
              <a:off x="1742351" y="4043000"/>
              <a:ext cx="133974" cy="9434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Freeform 201"/>
          <p:cNvSpPr>
            <a:spLocks/>
          </p:cNvSpPr>
          <p:nvPr/>
        </p:nvSpPr>
        <p:spPr bwMode="auto">
          <a:xfrm flipH="1">
            <a:off x="6198052" y="1832664"/>
            <a:ext cx="213134" cy="469384"/>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4055979040"/>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0" name="手繪多邊形 19"/>
          <p:cNvSpPr/>
          <p:nvPr/>
        </p:nvSpPr>
        <p:spPr>
          <a:xfrm>
            <a:off x="1035091" y="2101202"/>
            <a:ext cx="2247016" cy="1647838"/>
          </a:xfrm>
          <a:custGeom>
            <a:avLst/>
            <a:gdLst>
              <a:gd name="connsiteX0" fmla="*/ 356525 w 2400266"/>
              <a:gd name="connsiteY0" fmla="*/ 0 h 1760221"/>
              <a:gd name="connsiteX1" fmla="*/ 868664 w 2400266"/>
              <a:gd name="connsiteY1" fmla="*/ 0 h 1760221"/>
              <a:gd name="connsiteX2" fmla="*/ 875398 w 2400266"/>
              <a:gd name="connsiteY2" fmla="*/ 66802 h 1760221"/>
              <a:gd name="connsiteX3" fmla="*/ 1200133 w 2400266"/>
              <a:gd name="connsiteY3" fmla="*/ 331468 h 1760221"/>
              <a:gd name="connsiteX4" fmla="*/ 1524868 w 2400266"/>
              <a:gd name="connsiteY4" fmla="*/ 66802 h 1760221"/>
              <a:gd name="connsiteX5" fmla="*/ 1531602 w 2400266"/>
              <a:gd name="connsiteY5" fmla="*/ 0 h 1760221"/>
              <a:gd name="connsiteX6" fmla="*/ 2045863 w 2400266"/>
              <a:gd name="connsiteY6" fmla="*/ 0 h 1760221"/>
              <a:gd name="connsiteX7" fmla="*/ 2364774 w 2400266"/>
              <a:gd name="connsiteY7" fmla="*/ 552371 h 1760221"/>
              <a:gd name="connsiteX8" fmla="*/ 2364413 w 2400266"/>
              <a:gd name="connsiteY8" fmla="*/ 817651 h 1760221"/>
              <a:gd name="connsiteX9" fmla="*/ 1896501 w 2400266"/>
              <a:gd name="connsiteY9" fmla="*/ 1626804 h 1760221"/>
              <a:gd name="connsiteX10" fmla="*/ 1666538 w 2400266"/>
              <a:gd name="connsiteY10" fmla="*/ 1759575 h 1760221"/>
              <a:gd name="connsiteX11" fmla="*/ 731834 w 2400266"/>
              <a:gd name="connsiteY11" fmla="*/ 1760221 h 1760221"/>
              <a:gd name="connsiteX12" fmla="*/ 501914 w 2400266"/>
              <a:gd name="connsiteY12" fmla="*/ 1627894 h 1760221"/>
              <a:gd name="connsiteX13" fmla="*/ 35305 w 2400266"/>
              <a:gd name="connsiteY13" fmla="*/ 819704 h 1760221"/>
              <a:gd name="connsiteX14" fmla="*/ 35666 w 2400266"/>
              <a:gd name="connsiteY14" fmla="*/ 554425 h 17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0266" h="1760221">
                <a:moveTo>
                  <a:pt x="356525" y="0"/>
                </a:moveTo>
                <a:lnTo>
                  <a:pt x="868664" y="0"/>
                </a:lnTo>
                <a:lnTo>
                  <a:pt x="875398" y="66802"/>
                </a:lnTo>
                <a:cubicBezTo>
                  <a:pt x="906307" y="217846"/>
                  <a:pt x="1039951" y="331468"/>
                  <a:pt x="1200133" y="331468"/>
                </a:cubicBezTo>
                <a:cubicBezTo>
                  <a:pt x="1360315" y="331468"/>
                  <a:pt x="1493960" y="217846"/>
                  <a:pt x="1524868" y="66802"/>
                </a:cubicBezTo>
                <a:lnTo>
                  <a:pt x="1531602" y="0"/>
                </a:lnTo>
                <a:lnTo>
                  <a:pt x="2045863" y="0"/>
                </a:lnTo>
                <a:lnTo>
                  <a:pt x="2364774" y="552371"/>
                </a:lnTo>
                <a:cubicBezTo>
                  <a:pt x="2412111" y="634361"/>
                  <a:pt x="2412203" y="735610"/>
                  <a:pt x="2364413" y="817651"/>
                </a:cubicBezTo>
                <a:lnTo>
                  <a:pt x="1896501" y="1626804"/>
                </a:lnTo>
                <a:cubicBezTo>
                  <a:pt x="1849028" y="1708662"/>
                  <a:pt x="1761165" y="1759390"/>
                  <a:pt x="1666538" y="1759575"/>
                </a:cubicBezTo>
                <a:lnTo>
                  <a:pt x="731834" y="1760221"/>
                </a:lnTo>
                <a:cubicBezTo>
                  <a:pt x="637207" y="1760405"/>
                  <a:pt x="549253" y="1709885"/>
                  <a:pt x="501914" y="1627894"/>
                </a:cubicBezTo>
                <a:lnTo>
                  <a:pt x="35305" y="819704"/>
                </a:lnTo>
                <a:cubicBezTo>
                  <a:pt x="-12032" y="737714"/>
                  <a:pt x="-11624" y="636599"/>
                  <a:pt x="35666" y="55442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1367860" y="1737836"/>
            <a:ext cx="1581479" cy="673671"/>
          </a:xfrm>
          <a:custGeom>
            <a:avLst/>
            <a:gdLst>
              <a:gd name="connsiteX0" fmla="*/ 1311721 w 1689338"/>
              <a:gd name="connsiteY0" fmla="*/ 0 h 719616"/>
              <a:gd name="connsiteX1" fmla="*/ 1444601 w 1689338"/>
              <a:gd name="connsiteY1" fmla="*/ 35399 h 719616"/>
              <a:gd name="connsiteX2" fmla="*/ 1541641 w 1689338"/>
              <a:gd name="connsiteY2" fmla="*/ 132328 h 719616"/>
              <a:gd name="connsiteX3" fmla="*/ 1689338 w 1689338"/>
              <a:gd name="connsiteY3" fmla="*/ 388147 h 719616"/>
              <a:gd name="connsiteX4" fmla="*/ 1175077 w 1689338"/>
              <a:gd name="connsiteY4" fmla="*/ 388147 h 719616"/>
              <a:gd name="connsiteX5" fmla="*/ 843608 w 1689338"/>
              <a:gd name="connsiteY5" fmla="*/ 719616 h 719616"/>
              <a:gd name="connsiteX6" fmla="*/ 512139 w 1689338"/>
              <a:gd name="connsiteY6" fmla="*/ 388147 h 719616"/>
              <a:gd name="connsiteX7" fmla="*/ 0 w 1689338"/>
              <a:gd name="connsiteY7" fmla="*/ 388147 h 719616"/>
              <a:gd name="connsiteX8" fmla="*/ 147236 w 1689338"/>
              <a:gd name="connsiteY8" fmla="*/ 133733 h 719616"/>
              <a:gd name="connsiteX9" fmla="*/ 377200 w 1689338"/>
              <a:gd name="connsiteY9" fmla="*/ 964 h 719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9338" h="719616">
                <a:moveTo>
                  <a:pt x="1311721" y="0"/>
                </a:moveTo>
                <a:cubicBezTo>
                  <a:pt x="1359285" y="-25"/>
                  <a:pt x="1404930" y="12560"/>
                  <a:pt x="1444601" y="35399"/>
                </a:cubicBezTo>
                <a:cubicBezTo>
                  <a:pt x="1484273" y="58238"/>
                  <a:pt x="1517972" y="91334"/>
                  <a:pt x="1541641" y="132328"/>
                </a:cubicBezTo>
                <a:lnTo>
                  <a:pt x="1689338" y="388147"/>
                </a:lnTo>
                <a:lnTo>
                  <a:pt x="1175077" y="388147"/>
                </a:lnTo>
                <a:cubicBezTo>
                  <a:pt x="1175077" y="571212"/>
                  <a:pt x="1026673" y="719616"/>
                  <a:pt x="843608" y="719616"/>
                </a:cubicBezTo>
                <a:cubicBezTo>
                  <a:pt x="660543" y="719616"/>
                  <a:pt x="512139" y="571212"/>
                  <a:pt x="512139" y="388147"/>
                </a:cubicBezTo>
                <a:lnTo>
                  <a:pt x="0" y="388147"/>
                </a:lnTo>
                <a:lnTo>
                  <a:pt x="147236" y="133733"/>
                </a:lnTo>
                <a:cubicBezTo>
                  <a:pt x="194528" y="51559"/>
                  <a:pt x="282389" y="831"/>
                  <a:pt x="377200" y="96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a:off x="3528113" y="2101202"/>
            <a:ext cx="2247016" cy="1647838"/>
          </a:xfrm>
          <a:custGeom>
            <a:avLst/>
            <a:gdLst>
              <a:gd name="connsiteX0" fmla="*/ 356525 w 2400266"/>
              <a:gd name="connsiteY0" fmla="*/ 0 h 1760221"/>
              <a:gd name="connsiteX1" fmla="*/ 868664 w 2400266"/>
              <a:gd name="connsiteY1" fmla="*/ 0 h 1760221"/>
              <a:gd name="connsiteX2" fmla="*/ 875398 w 2400266"/>
              <a:gd name="connsiteY2" fmla="*/ 66802 h 1760221"/>
              <a:gd name="connsiteX3" fmla="*/ 1200133 w 2400266"/>
              <a:gd name="connsiteY3" fmla="*/ 331468 h 1760221"/>
              <a:gd name="connsiteX4" fmla="*/ 1524868 w 2400266"/>
              <a:gd name="connsiteY4" fmla="*/ 66802 h 1760221"/>
              <a:gd name="connsiteX5" fmla="*/ 1531602 w 2400266"/>
              <a:gd name="connsiteY5" fmla="*/ 0 h 1760221"/>
              <a:gd name="connsiteX6" fmla="*/ 2045863 w 2400266"/>
              <a:gd name="connsiteY6" fmla="*/ 0 h 1760221"/>
              <a:gd name="connsiteX7" fmla="*/ 2364774 w 2400266"/>
              <a:gd name="connsiteY7" fmla="*/ 552371 h 1760221"/>
              <a:gd name="connsiteX8" fmla="*/ 2364413 w 2400266"/>
              <a:gd name="connsiteY8" fmla="*/ 817651 h 1760221"/>
              <a:gd name="connsiteX9" fmla="*/ 1896501 w 2400266"/>
              <a:gd name="connsiteY9" fmla="*/ 1626804 h 1760221"/>
              <a:gd name="connsiteX10" fmla="*/ 1666538 w 2400266"/>
              <a:gd name="connsiteY10" fmla="*/ 1759575 h 1760221"/>
              <a:gd name="connsiteX11" fmla="*/ 731834 w 2400266"/>
              <a:gd name="connsiteY11" fmla="*/ 1760221 h 1760221"/>
              <a:gd name="connsiteX12" fmla="*/ 501914 w 2400266"/>
              <a:gd name="connsiteY12" fmla="*/ 1627894 h 1760221"/>
              <a:gd name="connsiteX13" fmla="*/ 35305 w 2400266"/>
              <a:gd name="connsiteY13" fmla="*/ 819704 h 1760221"/>
              <a:gd name="connsiteX14" fmla="*/ 35666 w 2400266"/>
              <a:gd name="connsiteY14" fmla="*/ 554425 h 17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0266" h="1760221">
                <a:moveTo>
                  <a:pt x="356525" y="0"/>
                </a:moveTo>
                <a:lnTo>
                  <a:pt x="868664" y="0"/>
                </a:lnTo>
                <a:lnTo>
                  <a:pt x="875398" y="66802"/>
                </a:lnTo>
                <a:cubicBezTo>
                  <a:pt x="906307" y="217846"/>
                  <a:pt x="1039951" y="331468"/>
                  <a:pt x="1200133" y="331468"/>
                </a:cubicBezTo>
                <a:cubicBezTo>
                  <a:pt x="1360315" y="331468"/>
                  <a:pt x="1493960" y="217846"/>
                  <a:pt x="1524868" y="66802"/>
                </a:cubicBezTo>
                <a:lnTo>
                  <a:pt x="1531602" y="0"/>
                </a:lnTo>
                <a:lnTo>
                  <a:pt x="2045863" y="0"/>
                </a:lnTo>
                <a:lnTo>
                  <a:pt x="2364774" y="552371"/>
                </a:lnTo>
                <a:cubicBezTo>
                  <a:pt x="2412111" y="634361"/>
                  <a:pt x="2412203" y="735610"/>
                  <a:pt x="2364413" y="817651"/>
                </a:cubicBezTo>
                <a:lnTo>
                  <a:pt x="1896501" y="1626804"/>
                </a:lnTo>
                <a:cubicBezTo>
                  <a:pt x="1849028" y="1708662"/>
                  <a:pt x="1761165" y="1759390"/>
                  <a:pt x="1666538" y="1759575"/>
                </a:cubicBezTo>
                <a:lnTo>
                  <a:pt x="731834" y="1760221"/>
                </a:lnTo>
                <a:cubicBezTo>
                  <a:pt x="637207" y="1760405"/>
                  <a:pt x="549253" y="1709885"/>
                  <a:pt x="501914" y="1627894"/>
                </a:cubicBezTo>
                <a:lnTo>
                  <a:pt x="35305" y="819704"/>
                </a:lnTo>
                <a:cubicBezTo>
                  <a:pt x="-12032" y="737714"/>
                  <a:pt x="-11624" y="636599"/>
                  <a:pt x="35666" y="55442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手繪多邊形 23"/>
          <p:cNvSpPr/>
          <p:nvPr/>
        </p:nvSpPr>
        <p:spPr>
          <a:xfrm>
            <a:off x="3860882" y="1737836"/>
            <a:ext cx="1581479" cy="673671"/>
          </a:xfrm>
          <a:custGeom>
            <a:avLst/>
            <a:gdLst>
              <a:gd name="connsiteX0" fmla="*/ 1311721 w 1689338"/>
              <a:gd name="connsiteY0" fmla="*/ 0 h 719616"/>
              <a:gd name="connsiteX1" fmla="*/ 1444601 w 1689338"/>
              <a:gd name="connsiteY1" fmla="*/ 35399 h 719616"/>
              <a:gd name="connsiteX2" fmla="*/ 1541641 w 1689338"/>
              <a:gd name="connsiteY2" fmla="*/ 132328 h 719616"/>
              <a:gd name="connsiteX3" fmla="*/ 1689338 w 1689338"/>
              <a:gd name="connsiteY3" fmla="*/ 388147 h 719616"/>
              <a:gd name="connsiteX4" fmla="*/ 1175077 w 1689338"/>
              <a:gd name="connsiteY4" fmla="*/ 388147 h 719616"/>
              <a:gd name="connsiteX5" fmla="*/ 843608 w 1689338"/>
              <a:gd name="connsiteY5" fmla="*/ 719616 h 719616"/>
              <a:gd name="connsiteX6" fmla="*/ 512139 w 1689338"/>
              <a:gd name="connsiteY6" fmla="*/ 388147 h 719616"/>
              <a:gd name="connsiteX7" fmla="*/ 0 w 1689338"/>
              <a:gd name="connsiteY7" fmla="*/ 388147 h 719616"/>
              <a:gd name="connsiteX8" fmla="*/ 147236 w 1689338"/>
              <a:gd name="connsiteY8" fmla="*/ 133733 h 719616"/>
              <a:gd name="connsiteX9" fmla="*/ 377200 w 1689338"/>
              <a:gd name="connsiteY9" fmla="*/ 964 h 719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9338" h="719616">
                <a:moveTo>
                  <a:pt x="1311721" y="0"/>
                </a:moveTo>
                <a:cubicBezTo>
                  <a:pt x="1359285" y="-25"/>
                  <a:pt x="1404930" y="12560"/>
                  <a:pt x="1444601" y="35399"/>
                </a:cubicBezTo>
                <a:cubicBezTo>
                  <a:pt x="1484273" y="58238"/>
                  <a:pt x="1517972" y="91334"/>
                  <a:pt x="1541641" y="132328"/>
                </a:cubicBezTo>
                <a:lnTo>
                  <a:pt x="1689338" y="388147"/>
                </a:lnTo>
                <a:lnTo>
                  <a:pt x="1175077" y="388147"/>
                </a:lnTo>
                <a:cubicBezTo>
                  <a:pt x="1175077" y="571212"/>
                  <a:pt x="1026673" y="719616"/>
                  <a:pt x="843608" y="719616"/>
                </a:cubicBezTo>
                <a:cubicBezTo>
                  <a:pt x="660543" y="719616"/>
                  <a:pt x="512139" y="571212"/>
                  <a:pt x="512139" y="388147"/>
                </a:cubicBezTo>
                <a:lnTo>
                  <a:pt x="0" y="388147"/>
                </a:lnTo>
                <a:lnTo>
                  <a:pt x="147236" y="133733"/>
                </a:lnTo>
                <a:cubicBezTo>
                  <a:pt x="194528" y="51559"/>
                  <a:pt x="282389" y="831"/>
                  <a:pt x="377200" y="96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手繪多邊形 25"/>
          <p:cNvSpPr/>
          <p:nvPr/>
        </p:nvSpPr>
        <p:spPr>
          <a:xfrm>
            <a:off x="6021134" y="2101202"/>
            <a:ext cx="2247016" cy="1647838"/>
          </a:xfrm>
          <a:custGeom>
            <a:avLst/>
            <a:gdLst>
              <a:gd name="connsiteX0" fmla="*/ 356525 w 2400266"/>
              <a:gd name="connsiteY0" fmla="*/ 0 h 1760221"/>
              <a:gd name="connsiteX1" fmla="*/ 868664 w 2400266"/>
              <a:gd name="connsiteY1" fmla="*/ 0 h 1760221"/>
              <a:gd name="connsiteX2" fmla="*/ 875398 w 2400266"/>
              <a:gd name="connsiteY2" fmla="*/ 66802 h 1760221"/>
              <a:gd name="connsiteX3" fmla="*/ 1200133 w 2400266"/>
              <a:gd name="connsiteY3" fmla="*/ 331468 h 1760221"/>
              <a:gd name="connsiteX4" fmla="*/ 1524868 w 2400266"/>
              <a:gd name="connsiteY4" fmla="*/ 66802 h 1760221"/>
              <a:gd name="connsiteX5" fmla="*/ 1531602 w 2400266"/>
              <a:gd name="connsiteY5" fmla="*/ 0 h 1760221"/>
              <a:gd name="connsiteX6" fmla="*/ 2045863 w 2400266"/>
              <a:gd name="connsiteY6" fmla="*/ 0 h 1760221"/>
              <a:gd name="connsiteX7" fmla="*/ 2364774 w 2400266"/>
              <a:gd name="connsiteY7" fmla="*/ 552371 h 1760221"/>
              <a:gd name="connsiteX8" fmla="*/ 2364413 w 2400266"/>
              <a:gd name="connsiteY8" fmla="*/ 817651 h 1760221"/>
              <a:gd name="connsiteX9" fmla="*/ 1896501 w 2400266"/>
              <a:gd name="connsiteY9" fmla="*/ 1626804 h 1760221"/>
              <a:gd name="connsiteX10" fmla="*/ 1666538 w 2400266"/>
              <a:gd name="connsiteY10" fmla="*/ 1759575 h 1760221"/>
              <a:gd name="connsiteX11" fmla="*/ 731834 w 2400266"/>
              <a:gd name="connsiteY11" fmla="*/ 1760221 h 1760221"/>
              <a:gd name="connsiteX12" fmla="*/ 501914 w 2400266"/>
              <a:gd name="connsiteY12" fmla="*/ 1627894 h 1760221"/>
              <a:gd name="connsiteX13" fmla="*/ 35305 w 2400266"/>
              <a:gd name="connsiteY13" fmla="*/ 819704 h 1760221"/>
              <a:gd name="connsiteX14" fmla="*/ 35666 w 2400266"/>
              <a:gd name="connsiteY14" fmla="*/ 554425 h 17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0266" h="1760221">
                <a:moveTo>
                  <a:pt x="356525" y="0"/>
                </a:moveTo>
                <a:lnTo>
                  <a:pt x="868664" y="0"/>
                </a:lnTo>
                <a:lnTo>
                  <a:pt x="875398" y="66802"/>
                </a:lnTo>
                <a:cubicBezTo>
                  <a:pt x="906307" y="217846"/>
                  <a:pt x="1039951" y="331468"/>
                  <a:pt x="1200133" y="331468"/>
                </a:cubicBezTo>
                <a:cubicBezTo>
                  <a:pt x="1360315" y="331468"/>
                  <a:pt x="1493960" y="217846"/>
                  <a:pt x="1524868" y="66802"/>
                </a:cubicBezTo>
                <a:lnTo>
                  <a:pt x="1531602" y="0"/>
                </a:lnTo>
                <a:lnTo>
                  <a:pt x="2045863" y="0"/>
                </a:lnTo>
                <a:lnTo>
                  <a:pt x="2364774" y="552371"/>
                </a:lnTo>
                <a:cubicBezTo>
                  <a:pt x="2412111" y="634361"/>
                  <a:pt x="2412203" y="735610"/>
                  <a:pt x="2364413" y="817651"/>
                </a:cubicBezTo>
                <a:lnTo>
                  <a:pt x="1896501" y="1626804"/>
                </a:lnTo>
                <a:cubicBezTo>
                  <a:pt x="1849028" y="1708662"/>
                  <a:pt x="1761165" y="1759390"/>
                  <a:pt x="1666538" y="1759575"/>
                </a:cubicBezTo>
                <a:lnTo>
                  <a:pt x="731834" y="1760221"/>
                </a:lnTo>
                <a:cubicBezTo>
                  <a:pt x="637207" y="1760405"/>
                  <a:pt x="549253" y="1709885"/>
                  <a:pt x="501914" y="1627894"/>
                </a:cubicBezTo>
                <a:lnTo>
                  <a:pt x="35305" y="819704"/>
                </a:lnTo>
                <a:cubicBezTo>
                  <a:pt x="-12032" y="737714"/>
                  <a:pt x="-11624" y="636599"/>
                  <a:pt x="35666" y="55442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手繪多邊形 26"/>
          <p:cNvSpPr/>
          <p:nvPr/>
        </p:nvSpPr>
        <p:spPr>
          <a:xfrm>
            <a:off x="6353903" y="1737836"/>
            <a:ext cx="1581479" cy="673671"/>
          </a:xfrm>
          <a:custGeom>
            <a:avLst/>
            <a:gdLst>
              <a:gd name="connsiteX0" fmla="*/ 1311721 w 1689338"/>
              <a:gd name="connsiteY0" fmla="*/ 0 h 719616"/>
              <a:gd name="connsiteX1" fmla="*/ 1444601 w 1689338"/>
              <a:gd name="connsiteY1" fmla="*/ 35399 h 719616"/>
              <a:gd name="connsiteX2" fmla="*/ 1541641 w 1689338"/>
              <a:gd name="connsiteY2" fmla="*/ 132328 h 719616"/>
              <a:gd name="connsiteX3" fmla="*/ 1689338 w 1689338"/>
              <a:gd name="connsiteY3" fmla="*/ 388147 h 719616"/>
              <a:gd name="connsiteX4" fmla="*/ 1175077 w 1689338"/>
              <a:gd name="connsiteY4" fmla="*/ 388147 h 719616"/>
              <a:gd name="connsiteX5" fmla="*/ 843608 w 1689338"/>
              <a:gd name="connsiteY5" fmla="*/ 719616 h 719616"/>
              <a:gd name="connsiteX6" fmla="*/ 512139 w 1689338"/>
              <a:gd name="connsiteY6" fmla="*/ 388147 h 719616"/>
              <a:gd name="connsiteX7" fmla="*/ 0 w 1689338"/>
              <a:gd name="connsiteY7" fmla="*/ 388147 h 719616"/>
              <a:gd name="connsiteX8" fmla="*/ 147236 w 1689338"/>
              <a:gd name="connsiteY8" fmla="*/ 133733 h 719616"/>
              <a:gd name="connsiteX9" fmla="*/ 377200 w 1689338"/>
              <a:gd name="connsiteY9" fmla="*/ 964 h 719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9338" h="719616">
                <a:moveTo>
                  <a:pt x="1311721" y="0"/>
                </a:moveTo>
                <a:cubicBezTo>
                  <a:pt x="1359285" y="-25"/>
                  <a:pt x="1404930" y="12560"/>
                  <a:pt x="1444601" y="35399"/>
                </a:cubicBezTo>
                <a:cubicBezTo>
                  <a:pt x="1484273" y="58238"/>
                  <a:pt x="1517972" y="91334"/>
                  <a:pt x="1541641" y="132328"/>
                </a:cubicBezTo>
                <a:lnTo>
                  <a:pt x="1689338" y="388147"/>
                </a:lnTo>
                <a:lnTo>
                  <a:pt x="1175077" y="388147"/>
                </a:lnTo>
                <a:cubicBezTo>
                  <a:pt x="1175077" y="571212"/>
                  <a:pt x="1026673" y="719616"/>
                  <a:pt x="843608" y="719616"/>
                </a:cubicBezTo>
                <a:cubicBezTo>
                  <a:pt x="660543" y="719616"/>
                  <a:pt x="512139" y="571212"/>
                  <a:pt x="512139" y="388147"/>
                </a:cubicBezTo>
                <a:lnTo>
                  <a:pt x="0" y="388147"/>
                </a:lnTo>
                <a:lnTo>
                  <a:pt x="147236" y="133733"/>
                </a:lnTo>
                <a:cubicBezTo>
                  <a:pt x="194528" y="51559"/>
                  <a:pt x="282389" y="831"/>
                  <a:pt x="377200" y="96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手繪多邊形 28"/>
          <p:cNvSpPr/>
          <p:nvPr/>
        </p:nvSpPr>
        <p:spPr>
          <a:xfrm>
            <a:off x="2201982" y="4243835"/>
            <a:ext cx="2247016" cy="1647838"/>
          </a:xfrm>
          <a:custGeom>
            <a:avLst/>
            <a:gdLst>
              <a:gd name="connsiteX0" fmla="*/ 356525 w 2400266"/>
              <a:gd name="connsiteY0" fmla="*/ 0 h 1760221"/>
              <a:gd name="connsiteX1" fmla="*/ 868664 w 2400266"/>
              <a:gd name="connsiteY1" fmla="*/ 0 h 1760221"/>
              <a:gd name="connsiteX2" fmla="*/ 875398 w 2400266"/>
              <a:gd name="connsiteY2" fmla="*/ 66802 h 1760221"/>
              <a:gd name="connsiteX3" fmla="*/ 1200133 w 2400266"/>
              <a:gd name="connsiteY3" fmla="*/ 331468 h 1760221"/>
              <a:gd name="connsiteX4" fmla="*/ 1524868 w 2400266"/>
              <a:gd name="connsiteY4" fmla="*/ 66802 h 1760221"/>
              <a:gd name="connsiteX5" fmla="*/ 1531602 w 2400266"/>
              <a:gd name="connsiteY5" fmla="*/ 0 h 1760221"/>
              <a:gd name="connsiteX6" fmla="*/ 2045863 w 2400266"/>
              <a:gd name="connsiteY6" fmla="*/ 0 h 1760221"/>
              <a:gd name="connsiteX7" fmla="*/ 2364774 w 2400266"/>
              <a:gd name="connsiteY7" fmla="*/ 552371 h 1760221"/>
              <a:gd name="connsiteX8" fmla="*/ 2364413 w 2400266"/>
              <a:gd name="connsiteY8" fmla="*/ 817651 h 1760221"/>
              <a:gd name="connsiteX9" fmla="*/ 1896501 w 2400266"/>
              <a:gd name="connsiteY9" fmla="*/ 1626804 h 1760221"/>
              <a:gd name="connsiteX10" fmla="*/ 1666538 w 2400266"/>
              <a:gd name="connsiteY10" fmla="*/ 1759575 h 1760221"/>
              <a:gd name="connsiteX11" fmla="*/ 731834 w 2400266"/>
              <a:gd name="connsiteY11" fmla="*/ 1760221 h 1760221"/>
              <a:gd name="connsiteX12" fmla="*/ 501914 w 2400266"/>
              <a:gd name="connsiteY12" fmla="*/ 1627894 h 1760221"/>
              <a:gd name="connsiteX13" fmla="*/ 35305 w 2400266"/>
              <a:gd name="connsiteY13" fmla="*/ 819704 h 1760221"/>
              <a:gd name="connsiteX14" fmla="*/ 35666 w 2400266"/>
              <a:gd name="connsiteY14" fmla="*/ 554425 h 17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0266" h="1760221">
                <a:moveTo>
                  <a:pt x="356525" y="0"/>
                </a:moveTo>
                <a:lnTo>
                  <a:pt x="868664" y="0"/>
                </a:lnTo>
                <a:lnTo>
                  <a:pt x="875398" y="66802"/>
                </a:lnTo>
                <a:cubicBezTo>
                  <a:pt x="906307" y="217846"/>
                  <a:pt x="1039951" y="331468"/>
                  <a:pt x="1200133" y="331468"/>
                </a:cubicBezTo>
                <a:cubicBezTo>
                  <a:pt x="1360315" y="331468"/>
                  <a:pt x="1493960" y="217846"/>
                  <a:pt x="1524868" y="66802"/>
                </a:cubicBezTo>
                <a:lnTo>
                  <a:pt x="1531602" y="0"/>
                </a:lnTo>
                <a:lnTo>
                  <a:pt x="2045863" y="0"/>
                </a:lnTo>
                <a:lnTo>
                  <a:pt x="2364774" y="552371"/>
                </a:lnTo>
                <a:cubicBezTo>
                  <a:pt x="2412111" y="634361"/>
                  <a:pt x="2412203" y="735610"/>
                  <a:pt x="2364413" y="817651"/>
                </a:cubicBezTo>
                <a:lnTo>
                  <a:pt x="1896501" y="1626804"/>
                </a:lnTo>
                <a:cubicBezTo>
                  <a:pt x="1849028" y="1708662"/>
                  <a:pt x="1761165" y="1759390"/>
                  <a:pt x="1666538" y="1759575"/>
                </a:cubicBezTo>
                <a:lnTo>
                  <a:pt x="731834" y="1760221"/>
                </a:lnTo>
                <a:cubicBezTo>
                  <a:pt x="637207" y="1760405"/>
                  <a:pt x="549253" y="1709885"/>
                  <a:pt x="501914" y="1627894"/>
                </a:cubicBezTo>
                <a:lnTo>
                  <a:pt x="35305" y="819704"/>
                </a:lnTo>
                <a:cubicBezTo>
                  <a:pt x="-12032" y="737714"/>
                  <a:pt x="-11624" y="636599"/>
                  <a:pt x="35666" y="55442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手繪多邊形 29"/>
          <p:cNvSpPr/>
          <p:nvPr/>
        </p:nvSpPr>
        <p:spPr>
          <a:xfrm>
            <a:off x="2534751" y="3880469"/>
            <a:ext cx="1581479" cy="673671"/>
          </a:xfrm>
          <a:custGeom>
            <a:avLst/>
            <a:gdLst>
              <a:gd name="connsiteX0" fmla="*/ 1311721 w 1689338"/>
              <a:gd name="connsiteY0" fmla="*/ 0 h 719616"/>
              <a:gd name="connsiteX1" fmla="*/ 1444601 w 1689338"/>
              <a:gd name="connsiteY1" fmla="*/ 35399 h 719616"/>
              <a:gd name="connsiteX2" fmla="*/ 1541641 w 1689338"/>
              <a:gd name="connsiteY2" fmla="*/ 132328 h 719616"/>
              <a:gd name="connsiteX3" fmla="*/ 1689338 w 1689338"/>
              <a:gd name="connsiteY3" fmla="*/ 388147 h 719616"/>
              <a:gd name="connsiteX4" fmla="*/ 1175077 w 1689338"/>
              <a:gd name="connsiteY4" fmla="*/ 388147 h 719616"/>
              <a:gd name="connsiteX5" fmla="*/ 843608 w 1689338"/>
              <a:gd name="connsiteY5" fmla="*/ 719616 h 719616"/>
              <a:gd name="connsiteX6" fmla="*/ 512139 w 1689338"/>
              <a:gd name="connsiteY6" fmla="*/ 388147 h 719616"/>
              <a:gd name="connsiteX7" fmla="*/ 0 w 1689338"/>
              <a:gd name="connsiteY7" fmla="*/ 388147 h 719616"/>
              <a:gd name="connsiteX8" fmla="*/ 147236 w 1689338"/>
              <a:gd name="connsiteY8" fmla="*/ 133733 h 719616"/>
              <a:gd name="connsiteX9" fmla="*/ 377200 w 1689338"/>
              <a:gd name="connsiteY9" fmla="*/ 964 h 719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9338" h="719616">
                <a:moveTo>
                  <a:pt x="1311721" y="0"/>
                </a:moveTo>
                <a:cubicBezTo>
                  <a:pt x="1359285" y="-25"/>
                  <a:pt x="1404930" y="12560"/>
                  <a:pt x="1444601" y="35399"/>
                </a:cubicBezTo>
                <a:cubicBezTo>
                  <a:pt x="1484273" y="58238"/>
                  <a:pt x="1517972" y="91334"/>
                  <a:pt x="1541641" y="132328"/>
                </a:cubicBezTo>
                <a:lnTo>
                  <a:pt x="1689338" y="388147"/>
                </a:lnTo>
                <a:lnTo>
                  <a:pt x="1175077" y="388147"/>
                </a:lnTo>
                <a:cubicBezTo>
                  <a:pt x="1175077" y="571212"/>
                  <a:pt x="1026673" y="719616"/>
                  <a:pt x="843608" y="719616"/>
                </a:cubicBezTo>
                <a:cubicBezTo>
                  <a:pt x="660543" y="719616"/>
                  <a:pt x="512139" y="571212"/>
                  <a:pt x="512139" y="388147"/>
                </a:cubicBezTo>
                <a:lnTo>
                  <a:pt x="0" y="388147"/>
                </a:lnTo>
                <a:lnTo>
                  <a:pt x="147236" y="133733"/>
                </a:lnTo>
                <a:cubicBezTo>
                  <a:pt x="194528" y="51559"/>
                  <a:pt x="282389" y="831"/>
                  <a:pt x="377200" y="96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手繪多邊形 31"/>
          <p:cNvSpPr/>
          <p:nvPr/>
        </p:nvSpPr>
        <p:spPr>
          <a:xfrm>
            <a:off x="4695003" y="4243835"/>
            <a:ext cx="2247016" cy="1647838"/>
          </a:xfrm>
          <a:custGeom>
            <a:avLst/>
            <a:gdLst>
              <a:gd name="connsiteX0" fmla="*/ 356525 w 2400266"/>
              <a:gd name="connsiteY0" fmla="*/ 0 h 1760221"/>
              <a:gd name="connsiteX1" fmla="*/ 868664 w 2400266"/>
              <a:gd name="connsiteY1" fmla="*/ 0 h 1760221"/>
              <a:gd name="connsiteX2" fmla="*/ 875398 w 2400266"/>
              <a:gd name="connsiteY2" fmla="*/ 66802 h 1760221"/>
              <a:gd name="connsiteX3" fmla="*/ 1200133 w 2400266"/>
              <a:gd name="connsiteY3" fmla="*/ 331468 h 1760221"/>
              <a:gd name="connsiteX4" fmla="*/ 1524868 w 2400266"/>
              <a:gd name="connsiteY4" fmla="*/ 66802 h 1760221"/>
              <a:gd name="connsiteX5" fmla="*/ 1531602 w 2400266"/>
              <a:gd name="connsiteY5" fmla="*/ 0 h 1760221"/>
              <a:gd name="connsiteX6" fmla="*/ 2045863 w 2400266"/>
              <a:gd name="connsiteY6" fmla="*/ 0 h 1760221"/>
              <a:gd name="connsiteX7" fmla="*/ 2364774 w 2400266"/>
              <a:gd name="connsiteY7" fmla="*/ 552371 h 1760221"/>
              <a:gd name="connsiteX8" fmla="*/ 2364413 w 2400266"/>
              <a:gd name="connsiteY8" fmla="*/ 817651 h 1760221"/>
              <a:gd name="connsiteX9" fmla="*/ 1896501 w 2400266"/>
              <a:gd name="connsiteY9" fmla="*/ 1626804 h 1760221"/>
              <a:gd name="connsiteX10" fmla="*/ 1666538 w 2400266"/>
              <a:gd name="connsiteY10" fmla="*/ 1759575 h 1760221"/>
              <a:gd name="connsiteX11" fmla="*/ 731834 w 2400266"/>
              <a:gd name="connsiteY11" fmla="*/ 1760221 h 1760221"/>
              <a:gd name="connsiteX12" fmla="*/ 501914 w 2400266"/>
              <a:gd name="connsiteY12" fmla="*/ 1627894 h 1760221"/>
              <a:gd name="connsiteX13" fmla="*/ 35305 w 2400266"/>
              <a:gd name="connsiteY13" fmla="*/ 819704 h 1760221"/>
              <a:gd name="connsiteX14" fmla="*/ 35666 w 2400266"/>
              <a:gd name="connsiteY14" fmla="*/ 554425 h 17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0266" h="1760221">
                <a:moveTo>
                  <a:pt x="356525" y="0"/>
                </a:moveTo>
                <a:lnTo>
                  <a:pt x="868664" y="0"/>
                </a:lnTo>
                <a:lnTo>
                  <a:pt x="875398" y="66802"/>
                </a:lnTo>
                <a:cubicBezTo>
                  <a:pt x="906307" y="217846"/>
                  <a:pt x="1039951" y="331468"/>
                  <a:pt x="1200133" y="331468"/>
                </a:cubicBezTo>
                <a:cubicBezTo>
                  <a:pt x="1360315" y="331468"/>
                  <a:pt x="1493960" y="217846"/>
                  <a:pt x="1524868" y="66802"/>
                </a:cubicBezTo>
                <a:lnTo>
                  <a:pt x="1531602" y="0"/>
                </a:lnTo>
                <a:lnTo>
                  <a:pt x="2045863" y="0"/>
                </a:lnTo>
                <a:lnTo>
                  <a:pt x="2364774" y="552371"/>
                </a:lnTo>
                <a:cubicBezTo>
                  <a:pt x="2412111" y="634361"/>
                  <a:pt x="2412203" y="735610"/>
                  <a:pt x="2364413" y="817651"/>
                </a:cubicBezTo>
                <a:lnTo>
                  <a:pt x="1896501" y="1626804"/>
                </a:lnTo>
                <a:cubicBezTo>
                  <a:pt x="1849028" y="1708662"/>
                  <a:pt x="1761165" y="1759390"/>
                  <a:pt x="1666538" y="1759575"/>
                </a:cubicBezTo>
                <a:lnTo>
                  <a:pt x="731834" y="1760221"/>
                </a:lnTo>
                <a:cubicBezTo>
                  <a:pt x="637207" y="1760405"/>
                  <a:pt x="549253" y="1709885"/>
                  <a:pt x="501914" y="1627894"/>
                </a:cubicBezTo>
                <a:lnTo>
                  <a:pt x="35305" y="819704"/>
                </a:lnTo>
                <a:cubicBezTo>
                  <a:pt x="-12032" y="737714"/>
                  <a:pt x="-11624" y="636599"/>
                  <a:pt x="35666" y="55442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手繪多邊形 32"/>
          <p:cNvSpPr/>
          <p:nvPr/>
        </p:nvSpPr>
        <p:spPr>
          <a:xfrm>
            <a:off x="5027772" y="3880469"/>
            <a:ext cx="1581479" cy="673671"/>
          </a:xfrm>
          <a:custGeom>
            <a:avLst/>
            <a:gdLst>
              <a:gd name="connsiteX0" fmla="*/ 1311721 w 1689338"/>
              <a:gd name="connsiteY0" fmla="*/ 0 h 719616"/>
              <a:gd name="connsiteX1" fmla="*/ 1444601 w 1689338"/>
              <a:gd name="connsiteY1" fmla="*/ 35399 h 719616"/>
              <a:gd name="connsiteX2" fmla="*/ 1541641 w 1689338"/>
              <a:gd name="connsiteY2" fmla="*/ 132328 h 719616"/>
              <a:gd name="connsiteX3" fmla="*/ 1689338 w 1689338"/>
              <a:gd name="connsiteY3" fmla="*/ 388147 h 719616"/>
              <a:gd name="connsiteX4" fmla="*/ 1175077 w 1689338"/>
              <a:gd name="connsiteY4" fmla="*/ 388147 h 719616"/>
              <a:gd name="connsiteX5" fmla="*/ 843608 w 1689338"/>
              <a:gd name="connsiteY5" fmla="*/ 719616 h 719616"/>
              <a:gd name="connsiteX6" fmla="*/ 512139 w 1689338"/>
              <a:gd name="connsiteY6" fmla="*/ 388147 h 719616"/>
              <a:gd name="connsiteX7" fmla="*/ 0 w 1689338"/>
              <a:gd name="connsiteY7" fmla="*/ 388147 h 719616"/>
              <a:gd name="connsiteX8" fmla="*/ 147236 w 1689338"/>
              <a:gd name="connsiteY8" fmla="*/ 133733 h 719616"/>
              <a:gd name="connsiteX9" fmla="*/ 377200 w 1689338"/>
              <a:gd name="connsiteY9" fmla="*/ 964 h 719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9338" h="719616">
                <a:moveTo>
                  <a:pt x="1311721" y="0"/>
                </a:moveTo>
                <a:cubicBezTo>
                  <a:pt x="1359285" y="-25"/>
                  <a:pt x="1404930" y="12560"/>
                  <a:pt x="1444601" y="35399"/>
                </a:cubicBezTo>
                <a:cubicBezTo>
                  <a:pt x="1484273" y="58238"/>
                  <a:pt x="1517972" y="91334"/>
                  <a:pt x="1541641" y="132328"/>
                </a:cubicBezTo>
                <a:lnTo>
                  <a:pt x="1689338" y="388147"/>
                </a:lnTo>
                <a:lnTo>
                  <a:pt x="1175077" y="388147"/>
                </a:lnTo>
                <a:cubicBezTo>
                  <a:pt x="1175077" y="571212"/>
                  <a:pt x="1026673" y="719616"/>
                  <a:pt x="843608" y="719616"/>
                </a:cubicBezTo>
                <a:cubicBezTo>
                  <a:pt x="660543" y="719616"/>
                  <a:pt x="512139" y="571212"/>
                  <a:pt x="512139" y="388147"/>
                </a:cubicBezTo>
                <a:lnTo>
                  <a:pt x="0" y="388147"/>
                </a:lnTo>
                <a:lnTo>
                  <a:pt x="147236" y="133733"/>
                </a:lnTo>
                <a:cubicBezTo>
                  <a:pt x="194528" y="51559"/>
                  <a:pt x="282389" y="831"/>
                  <a:pt x="377200" y="96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矩形 15"/>
          <p:cNvSpPr/>
          <p:nvPr/>
        </p:nvSpPr>
        <p:spPr>
          <a:xfrm>
            <a:off x="1412857" y="2608240"/>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3902663" y="2608240"/>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6392469" y="2608240"/>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1" name="矩形 20"/>
          <p:cNvSpPr/>
          <p:nvPr/>
        </p:nvSpPr>
        <p:spPr>
          <a:xfrm>
            <a:off x="2568505" y="4775593"/>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2" name="矩形 21"/>
          <p:cNvSpPr/>
          <p:nvPr/>
        </p:nvSpPr>
        <p:spPr>
          <a:xfrm>
            <a:off x="5058311" y="4775593"/>
            <a:ext cx="149508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 name="文字方塊 1"/>
          <p:cNvSpPr txBox="1"/>
          <p:nvPr/>
        </p:nvSpPr>
        <p:spPr>
          <a:xfrm>
            <a:off x="1896407" y="1872343"/>
            <a:ext cx="531108" cy="461665"/>
          </a:xfrm>
          <a:prstGeom prst="rect">
            <a:avLst/>
          </a:prstGeom>
          <a:noFill/>
        </p:spPr>
        <p:txBody>
          <a:bodyPr wrap="square" rtlCol="0">
            <a:spAutoFit/>
          </a:bodyPr>
          <a:lstStyle/>
          <a:p>
            <a:pPr algn="ctr"/>
            <a:r>
              <a:rPr lang="en-US" sz="2400" b="1" dirty="0" smtClean="0"/>
              <a:t>01</a:t>
            </a:r>
            <a:endParaRPr lang="en-US" sz="2400" b="1" dirty="0"/>
          </a:p>
        </p:txBody>
      </p:sp>
      <p:sp>
        <p:nvSpPr>
          <p:cNvPr id="61" name="文字方塊 60"/>
          <p:cNvSpPr txBox="1"/>
          <p:nvPr/>
        </p:nvSpPr>
        <p:spPr>
          <a:xfrm>
            <a:off x="4384650" y="1872343"/>
            <a:ext cx="531108" cy="461665"/>
          </a:xfrm>
          <a:prstGeom prst="rect">
            <a:avLst/>
          </a:prstGeom>
          <a:noFill/>
        </p:spPr>
        <p:txBody>
          <a:bodyPr wrap="square" rtlCol="0">
            <a:spAutoFit/>
          </a:bodyPr>
          <a:lstStyle/>
          <a:p>
            <a:pPr algn="ctr"/>
            <a:r>
              <a:rPr lang="en-US" sz="2400" b="1" dirty="0" smtClean="0"/>
              <a:t>02</a:t>
            </a:r>
            <a:endParaRPr lang="en-US" sz="2400" b="1" dirty="0"/>
          </a:p>
        </p:txBody>
      </p:sp>
      <p:sp>
        <p:nvSpPr>
          <p:cNvPr id="62" name="文字方塊 61"/>
          <p:cNvSpPr txBox="1"/>
          <p:nvPr/>
        </p:nvSpPr>
        <p:spPr>
          <a:xfrm>
            <a:off x="6872893" y="1872343"/>
            <a:ext cx="531108" cy="461665"/>
          </a:xfrm>
          <a:prstGeom prst="rect">
            <a:avLst/>
          </a:prstGeom>
          <a:noFill/>
        </p:spPr>
        <p:txBody>
          <a:bodyPr wrap="square" rtlCol="0">
            <a:spAutoFit/>
          </a:bodyPr>
          <a:lstStyle/>
          <a:p>
            <a:pPr algn="ctr"/>
            <a:r>
              <a:rPr lang="en-US" sz="2400" b="1" dirty="0" smtClean="0"/>
              <a:t>03</a:t>
            </a:r>
            <a:endParaRPr lang="en-US" sz="2400" b="1" dirty="0"/>
          </a:p>
        </p:txBody>
      </p:sp>
      <p:sp>
        <p:nvSpPr>
          <p:cNvPr id="63" name="文字方塊 62"/>
          <p:cNvSpPr txBox="1"/>
          <p:nvPr/>
        </p:nvSpPr>
        <p:spPr>
          <a:xfrm>
            <a:off x="3050492" y="4013002"/>
            <a:ext cx="531108" cy="461665"/>
          </a:xfrm>
          <a:prstGeom prst="rect">
            <a:avLst/>
          </a:prstGeom>
          <a:noFill/>
        </p:spPr>
        <p:txBody>
          <a:bodyPr wrap="square" rtlCol="0">
            <a:spAutoFit/>
          </a:bodyPr>
          <a:lstStyle/>
          <a:p>
            <a:pPr algn="ctr"/>
            <a:r>
              <a:rPr lang="en-US" sz="2400" b="1" dirty="0" smtClean="0"/>
              <a:t>04</a:t>
            </a:r>
            <a:endParaRPr lang="en-US" sz="2400" b="1" dirty="0"/>
          </a:p>
        </p:txBody>
      </p:sp>
      <p:sp>
        <p:nvSpPr>
          <p:cNvPr id="64" name="文字方塊 63"/>
          <p:cNvSpPr txBox="1"/>
          <p:nvPr/>
        </p:nvSpPr>
        <p:spPr>
          <a:xfrm>
            <a:off x="5540298" y="4013002"/>
            <a:ext cx="531108" cy="461665"/>
          </a:xfrm>
          <a:prstGeom prst="rect">
            <a:avLst/>
          </a:prstGeom>
          <a:noFill/>
        </p:spPr>
        <p:txBody>
          <a:bodyPr wrap="square" rtlCol="0">
            <a:spAutoFit/>
          </a:bodyPr>
          <a:lstStyle/>
          <a:p>
            <a:pPr algn="ctr"/>
            <a:r>
              <a:rPr lang="en-US" sz="2400" b="1" dirty="0" smtClean="0"/>
              <a:t>05</a:t>
            </a:r>
            <a:endParaRPr lang="en-US" sz="2400" b="1" dirty="0"/>
          </a:p>
        </p:txBody>
      </p:sp>
    </p:spTree>
    <p:extLst>
      <p:ext uri="{BB962C8B-B14F-4D97-AF65-F5344CB8AC3E}">
        <p14:creationId xmlns:p14="http://schemas.microsoft.com/office/powerpoint/2010/main" val="2722146616"/>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256904" y="2145500"/>
            <a:ext cx="1228712" cy="10654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256904" y="3250645"/>
            <a:ext cx="1228712" cy="10654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256904" y="4355789"/>
            <a:ext cx="1228712" cy="10654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a:off x="1232539" y="2698072"/>
            <a:ext cx="1228712" cy="10654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a:off x="1232539" y="3803217"/>
            <a:ext cx="1228712" cy="10654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a:off x="2200288" y="3250645"/>
            <a:ext cx="1228712" cy="10654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手繪多邊形 13"/>
          <p:cNvSpPr>
            <a:spLocks/>
          </p:cNvSpPr>
          <p:nvPr/>
        </p:nvSpPr>
        <p:spPr bwMode="auto">
          <a:xfrm>
            <a:off x="675796" y="2482729"/>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9" name="群組 28"/>
          <p:cNvGrpSpPr/>
          <p:nvPr/>
        </p:nvGrpSpPr>
        <p:grpSpPr>
          <a:xfrm>
            <a:off x="693770" y="4635744"/>
            <a:ext cx="273078" cy="505492"/>
            <a:chOff x="693770" y="4635744"/>
            <a:chExt cx="273078" cy="505492"/>
          </a:xfrm>
        </p:grpSpPr>
        <p:sp>
          <p:nvSpPr>
            <p:cNvPr id="16" name="Freeform 5"/>
            <p:cNvSpPr>
              <a:spLocks/>
            </p:cNvSpPr>
            <p:nvPr/>
          </p:nvSpPr>
          <p:spPr bwMode="auto">
            <a:xfrm>
              <a:off x="693770" y="4849724"/>
              <a:ext cx="273078" cy="291512"/>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7" name="Freeform 22"/>
            <p:cNvSpPr>
              <a:spLocks/>
            </p:cNvSpPr>
            <p:nvPr/>
          </p:nvSpPr>
          <p:spPr bwMode="auto">
            <a:xfrm>
              <a:off x="758109" y="4635744"/>
              <a:ext cx="150184" cy="345911"/>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Freeform 66"/>
          <p:cNvSpPr>
            <a:spLocks/>
          </p:cNvSpPr>
          <p:nvPr/>
        </p:nvSpPr>
        <p:spPr bwMode="auto">
          <a:xfrm>
            <a:off x="628060" y="3548132"/>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44" name="群組 43"/>
          <p:cNvGrpSpPr/>
          <p:nvPr/>
        </p:nvGrpSpPr>
        <p:grpSpPr>
          <a:xfrm>
            <a:off x="2587266" y="3551533"/>
            <a:ext cx="395895" cy="323697"/>
            <a:chOff x="2587266" y="3551533"/>
            <a:chExt cx="395895" cy="323697"/>
          </a:xfrm>
        </p:grpSpPr>
        <p:sp>
          <p:nvSpPr>
            <p:cNvPr id="20" name="Freeform 101"/>
            <p:cNvSpPr>
              <a:spLocks/>
            </p:cNvSpPr>
            <p:nvPr/>
          </p:nvSpPr>
          <p:spPr bwMode="auto">
            <a:xfrm flipH="1">
              <a:off x="2925068" y="3789202"/>
              <a:ext cx="58093" cy="86028"/>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1" name="手繪多邊形 20"/>
            <p:cNvSpPr>
              <a:spLocks/>
            </p:cNvSpPr>
            <p:nvPr/>
          </p:nvSpPr>
          <p:spPr bwMode="auto">
            <a:xfrm flipH="1">
              <a:off x="2587266" y="3551533"/>
              <a:ext cx="357484" cy="318706"/>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 name="群組 2"/>
          <p:cNvGrpSpPr/>
          <p:nvPr/>
        </p:nvGrpSpPr>
        <p:grpSpPr>
          <a:xfrm>
            <a:off x="1542123" y="4043000"/>
            <a:ext cx="535478" cy="454547"/>
            <a:chOff x="1542123" y="4043000"/>
            <a:chExt cx="535478" cy="454547"/>
          </a:xfrm>
        </p:grpSpPr>
        <p:sp>
          <p:nvSpPr>
            <p:cNvPr id="23" name="Freeform 125"/>
            <p:cNvSpPr>
              <a:spLocks/>
            </p:cNvSpPr>
            <p:nvPr/>
          </p:nvSpPr>
          <p:spPr bwMode="auto">
            <a:xfrm>
              <a:off x="1943627" y="4404038"/>
              <a:ext cx="133974" cy="93509"/>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146"/>
            <p:cNvSpPr>
              <a:spLocks/>
            </p:cNvSpPr>
            <p:nvPr/>
          </p:nvSpPr>
          <p:spPr bwMode="auto">
            <a:xfrm>
              <a:off x="1542123" y="4403408"/>
              <a:ext cx="134184" cy="92461"/>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147"/>
            <p:cNvSpPr>
              <a:spLocks/>
            </p:cNvSpPr>
            <p:nvPr/>
          </p:nvSpPr>
          <p:spPr bwMode="auto">
            <a:xfrm>
              <a:off x="1742350" y="4404038"/>
              <a:ext cx="133345" cy="92042"/>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151"/>
            <p:cNvSpPr>
              <a:spLocks/>
            </p:cNvSpPr>
            <p:nvPr/>
          </p:nvSpPr>
          <p:spPr bwMode="auto">
            <a:xfrm>
              <a:off x="1595587" y="4163765"/>
              <a:ext cx="427921" cy="213016"/>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161"/>
            <p:cNvSpPr>
              <a:spLocks/>
            </p:cNvSpPr>
            <p:nvPr/>
          </p:nvSpPr>
          <p:spPr bwMode="auto">
            <a:xfrm>
              <a:off x="1742351" y="4043000"/>
              <a:ext cx="133974" cy="9434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Freeform 201"/>
          <p:cNvSpPr>
            <a:spLocks/>
          </p:cNvSpPr>
          <p:nvPr/>
        </p:nvSpPr>
        <p:spPr bwMode="auto">
          <a:xfrm flipH="1">
            <a:off x="1725599" y="2996081"/>
            <a:ext cx="213134" cy="469384"/>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cxnSp>
        <p:nvCxnSpPr>
          <p:cNvPr id="30" name="直線接點 29"/>
          <p:cNvCxnSpPr/>
          <p:nvPr/>
        </p:nvCxnSpPr>
        <p:spPr>
          <a:xfrm>
            <a:off x="6257864" y="2144910"/>
            <a:ext cx="0" cy="378048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1" name="文字方塊 13"/>
          <p:cNvSpPr txBox="1"/>
          <p:nvPr/>
        </p:nvSpPr>
        <p:spPr>
          <a:xfrm>
            <a:off x="4109753" y="2155589"/>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t>Title</a:t>
            </a:r>
          </a:p>
        </p:txBody>
      </p:sp>
      <p:sp>
        <p:nvSpPr>
          <p:cNvPr id="32" name="矩形 31"/>
          <p:cNvSpPr/>
          <p:nvPr/>
        </p:nvSpPr>
        <p:spPr>
          <a:xfrm>
            <a:off x="3523143" y="2695201"/>
            <a:ext cx="2380870" cy="147732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latin typeface="微軟正黑體" panose="020B0604030504040204" pitchFamily="34" charset="-120"/>
                <a:ea typeface="微軟正黑體" panose="020B0604030504040204" pitchFamily="34" charset="-120"/>
              </a:rPr>
              <a:t>The quick brown fox jumps over the lazy dog</a:t>
            </a:r>
            <a:r>
              <a:rPr lang="en-US" dirty="0" smtClean="0">
                <a:latin typeface="微軟正黑體" panose="020B0604030504040204" pitchFamily="34" charset="-120"/>
                <a:ea typeface="微軟正黑體" panose="020B0604030504040204" pitchFamily="34" charset="-120"/>
              </a:rPr>
              <a:t>. </a:t>
            </a:r>
            <a:r>
              <a:rPr lang="en-US" dirty="0">
                <a:latin typeface="微軟正黑體" panose="020B0604030504040204" pitchFamily="34" charset="-120"/>
                <a:ea typeface="微軟正黑體" panose="020B0604030504040204" pitchFamily="34" charset="-120"/>
              </a:rPr>
              <a:t>The quick brown fox jumps over the lazy dog. </a:t>
            </a:r>
          </a:p>
        </p:txBody>
      </p:sp>
      <p:sp>
        <p:nvSpPr>
          <p:cNvPr id="33" name="文字方塊 18"/>
          <p:cNvSpPr txBox="1"/>
          <p:nvPr/>
        </p:nvSpPr>
        <p:spPr>
          <a:xfrm>
            <a:off x="7074163" y="2155589"/>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t>Title</a:t>
            </a:r>
          </a:p>
        </p:txBody>
      </p:sp>
      <p:sp>
        <p:nvSpPr>
          <p:cNvPr id="34" name="矩形 33"/>
          <p:cNvSpPr/>
          <p:nvPr/>
        </p:nvSpPr>
        <p:spPr>
          <a:xfrm>
            <a:off x="6487553" y="2695201"/>
            <a:ext cx="2380870" cy="313932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latin typeface="微軟正黑體" panose="020B0604030504040204" pitchFamily="34" charset="-120"/>
                <a:ea typeface="微軟正黑體" panose="020B0604030504040204" pitchFamily="34" charset="-120"/>
              </a:rPr>
              <a:t>The quick brown fox jumps over the lazy dog</a:t>
            </a:r>
            <a:r>
              <a:rPr lang="en-US" dirty="0" smtClean="0">
                <a:latin typeface="微軟正黑體" panose="020B0604030504040204" pitchFamily="34" charset="-120"/>
                <a:ea typeface="微軟正黑體" panose="020B0604030504040204" pitchFamily="34" charset="-120"/>
              </a:rPr>
              <a:t>.</a:t>
            </a:r>
            <a:r>
              <a:rPr lang="en-US" dirty="0">
                <a:latin typeface="微軟正黑體" panose="020B0604030504040204" pitchFamily="34" charset="-120"/>
                <a:ea typeface="微軟正黑體" panose="020B0604030504040204" pitchFamily="34" charset="-120"/>
              </a:rPr>
              <a:t> The quick brown fox jumps over the lazy dog.</a:t>
            </a:r>
          </a:p>
          <a:p>
            <a:r>
              <a:rPr lang="en-US" dirty="0">
                <a:latin typeface="微軟正黑體" panose="020B0604030504040204" pitchFamily="34" charset="-120"/>
                <a:ea typeface="微軟正黑體" panose="020B0604030504040204" pitchFamily="34" charset="-120"/>
              </a:rPr>
              <a:t>The quick brown fox jumps over the lazy dog.</a:t>
            </a:r>
          </a:p>
          <a:p>
            <a:r>
              <a:rPr lang="en-US" dirty="0">
                <a:latin typeface="微軟正黑體" panose="020B0604030504040204" pitchFamily="34" charset="-120"/>
                <a:ea typeface="微軟正黑體" panose="020B0604030504040204" pitchFamily="34" charset="-120"/>
              </a:rPr>
              <a:t>The quick brown fox jumps over the lazy dog</a:t>
            </a:r>
            <a:r>
              <a:rPr lang="en-US" dirty="0" smtClean="0">
                <a:latin typeface="微軟正黑體" panose="020B0604030504040204" pitchFamily="34" charset="-120"/>
                <a:ea typeface="微軟正黑體" panose="020B0604030504040204" pitchFamily="34" charset="-120"/>
              </a:rPr>
              <a:t>.</a:t>
            </a:r>
            <a:endParaRPr lang="en-US" dirty="0">
              <a:latin typeface="微軟正黑體" panose="020B0604030504040204" pitchFamily="34" charset="-120"/>
              <a:ea typeface="微軟正黑體" panose="020B0604030504040204" pitchFamily="34" charset="-120"/>
            </a:endParaRPr>
          </a:p>
        </p:txBody>
      </p:sp>
      <p:grpSp>
        <p:nvGrpSpPr>
          <p:cNvPr id="35" name="群組 34"/>
          <p:cNvGrpSpPr/>
          <p:nvPr/>
        </p:nvGrpSpPr>
        <p:grpSpPr>
          <a:xfrm>
            <a:off x="3438551" y="4535134"/>
            <a:ext cx="2603602" cy="1113980"/>
            <a:chOff x="4572000" y="3789046"/>
            <a:chExt cx="3573379" cy="1528911"/>
          </a:xfrm>
        </p:grpSpPr>
        <p:sp>
          <p:nvSpPr>
            <p:cNvPr id="36" name="圓角矩形 35"/>
            <p:cNvSpPr/>
            <p:nvPr/>
          </p:nvSpPr>
          <p:spPr>
            <a:xfrm>
              <a:off x="4572000" y="4631256"/>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37" name="圓角矩形 36"/>
            <p:cNvSpPr/>
            <p:nvPr/>
          </p:nvSpPr>
          <p:spPr>
            <a:xfrm>
              <a:off x="4572000" y="3789046"/>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38" name="圓角矩形 37"/>
            <p:cNvSpPr/>
            <p:nvPr/>
          </p:nvSpPr>
          <p:spPr>
            <a:xfrm>
              <a:off x="4572000" y="4210151"/>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39" name="圓角矩形 38"/>
            <p:cNvSpPr/>
            <p:nvPr/>
          </p:nvSpPr>
          <p:spPr>
            <a:xfrm>
              <a:off x="4572000" y="4631256"/>
              <a:ext cx="1913459" cy="265596"/>
            </a:xfrm>
            <a:prstGeom prst="round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40" name="圓角矩形 39"/>
            <p:cNvSpPr/>
            <p:nvPr/>
          </p:nvSpPr>
          <p:spPr>
            <a:xfrm>
              <a:off x="4572000" y="5052361"/>
              <a:ext cx="3573379" cy="265596"/>
            </a:xfrm>
            <a:prstGeom prst="roundRect">
              <a:avLst/>
            </a:prstGeom>
            <a:solidFill>
              <a:schemeClr val="bg1">
                <a:lumMod val="85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41" name="圓角矩形 40"/>
            <p:cNvSpPr/>
            <p:nvPr/>
          </p:nvSpPr>
          <p:spPr>
            <a:xfrm>
              <a:off x="4572000" y="3789046"/>
              <a:ext cx="3240413" cy="265596"/>
            </a:xfrm>
            <a:prstGeom prst="round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42" name="圓角矩形 41"/>
            <p:cNvSpPr/>
            <p:nvPr/>
          </p:nvSpPr>
          <p:spPr>
            <a:xfrm>
              <a:off x="4572000" y="4210151"/>
              <a:ext cx="2700345" cy="265596"/>
            </a:xfrm>
            <a:prstGeom prst="round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43" name="圓角矩形 42"/>
            <p:cNvSpPr/>
            <p:nvPr/>
          </p:nvSpPr>
          <p:spPr>
            <a:xfrm>
              <a:off x="4572000" y="5052361"/>
              <a:ext cx="956729" cy="265596"/>
            </a:xfrm>
            <a:prstGeom prst="round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grpSp>
    </p:spTree>
    <p:extLst>
      <p:ext uri="{BB962C8B-B14F-4D97-AF65-F5344CB8AC3E}">
        <p14:creationId xmlns:p14="http://schemas.microsoft.com/office/powerpoint/2010/main" val="4184712722"/>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23" name="圖片版面配置區 11"/>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985958" y="1637208"/>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24" name="圖片版面配置區 1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5508092" y="1637208"/>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25" name="圖片版面配置區 1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2866491" y="3206364"/>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26" name="圖片版面配置區 15"/>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4627558" y="3206364"/>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sp>
        <p:nvSpPr>
          <p:cNvPr id="27" name="文字方塊 51"/>
          <p:cNvSpPr txBox="1"/>
          <p:nvPr/>
        </p:nvSpPr>
        <p:spPr>
          <a:xfrm>
            <a:off x="679528" y="521418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r>
              <a:rPr kumimoji="0" lang="en-US" altLang="zh-TW" sz="16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575454720"/>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7" name="手繪多邊形 56"/>
          <p:cNvSpPr/>
          <p:nvPr/>
        </p:nvSpPr>
        <p:spPr>
          <a:xfrm>
            <a:off x="1936233" y="1415691"/>
            <a:ext cx="5271534" cy="4991260"/>
          </a:xfrm>
          <a:custGeom>
            <a:avLst/>
            <a:gdLst>
              <a:gd name="connsiteX0" fmla="*/ 3346037 w 5018076"/>
              <a:gd name="connsiteY0" fmla="*/ 1931377 h 4751277"/>
              <a:gd name="connsiteX1" fmla="*/ 3345367 w 5018076"/>
              <a:gd name="connsiteY1" fmla="*/ 1931764 h 4751277"/>
              <a:gd name="connsiteX2" fmla="*/ 3345054 w 5018076"/>
              <a:gd name="connsiteY2" fmla="*/ 2819716 h 4751277"/>
              <a:gd name="connsiteX3" fmla="*/ 3345406 w 5018076"/>
              <a:gd name="connsiteY3" fmla="*/ 2819512 h 4751277"/>
              <a:gd name="connsiteX4" fmla="*/ 1673344 w 5018076"/>
              <a:gd name="connsiteY4" fmla="*/ 1931377 h 4751277"/>
              <a:gd name="connsiteX5" fmla="*/ 1672675 w 5018076"/>
              <a:gd name="connsiteY5" fmla="*/ 1931764 h 4751277"/>
              <a:gd name="connsiteX6" fmla="*/ 1672361 w 5018076"/>
              <a:gd name="connsiteY6" fmla="*/ 2819716 h 4751277"/>
              <a:gd name="connsiteX7" fmla="*/ 1672714 w 5018076"/>
              <a:gd name="connsiteY7" fmla="*/ 2819511 h 4751277"/>
              <a:gd name="connsiteX8" fmla="*/ 1673205 w 5018076"/>
              <a:gd name="connsiteY8" fmla="*/ 0 h 4751277"/>
              <a:gd name="connsiteX9" fmla="*/ 2509038 w 5018076"/>
              <a:gd name="connsiteY9" fmla="*/ 482568 h 4751277"/>
              <a:gd name="connsiteX10" fmla="*/ 2508713 w 5018076"/>
              <a:gd name="connsiteY10" fmla="*/ 1401790 h 4751277"/>
              <a:gd name="connsiteX11" fmla="*/ 2509072 w 5018076"/>
              <a:gd name="connsiteY11" fmla="*/ 1401582 h 4751277"/>
              <a:gd name="connsiteX12" fmla="*/ 2509723 w 5018076"/>
              <a:gd name="connsiteY12" fmla="*/ 484099 h 4751277"/>
              <a:gd name="connsiteX13" fmla="*/ 3345897 w 5018076"/>
              <a:gd name="connsiteY13" fmla="*/ 0 h 4751277"/>
              <a:gd name="connsiteX14" fmla="*/ 4181730 w 5018076"/>
              <a:gd name="connsiteY14" fmla="*/ 482568 h 4751277"/>
              <a:gd name="connsiteX15" fmla="*/ 4181405 w 5018076"/>
              <a:gd name="connsiteY15" fmla="*/ 1401790 h 4751277"/>
              <a:gd name="connsiteX16" fmla="*/ 4182243 w 5018076"/>
              <a:gd name="connsiteY16" fmla="*/ 1401305 h 4751277"/>
              <a:gd name="connsiteX17" fmla="*/ 5018076 w 5018076"/>
              <a:gd name="connsiteY17" fmla="*/ 1883873 h 4751277"/>
              <a:gd name="connsiteX18" fmla="*/ 5017734 w 5018076"/>
              <a:gd name="connsiteY18" fmla="*/ 2850540 h 4751277"/>
              <a:gd name="connsiteX19" fmla="*/ 4181719 w 5018076"/>
              <a:gd name="connsiteY19" fmla="*/ 3333066 h 4751277"/>
              <a:gd name="connsiteX20" fmla="*/ 4181388 w 5018076"/>
              <a:gd name="connsiteY20" fmla="*/ 4268462 h 4751277"/>
              <a:gd name="connsiteX21" fmla="*/ 3344871 w 5018076"/>
              <a:gd name="connsiteY21" fmla="*/ 4751277 h 4751277"/>
              <a:gd name="connsiteX22" fmla="*/ 2509038 w 5018076"/>
              <a:gd name="connsiteY22" fmla="*/ 4268709 h 4751277"/>
              <a:gd name="connsiteX23" fmla="*/ 2509702 w 5018076"/>
              <a:gd name="connsiteY23" fmla="*/ 3332676 h 4751277"/>
              <a:gd name="connsiteX24" fmla="*/ 2509027 w 5018076"/>
              <a:gd name="connsiteY24" fmla="*/ 3333065 h 4751277"/>
              <a:gd name="connsiteX25" fmla="*/ 2508696 w 5018076"/>
              <a:gd name="connsiteY25" fmla="*/ 4268462 h 4751277"/>
              <a:gd name="connsiteX26" fmla="*/ 1672179 w 5018076"/>
              <a:gd name="connsiteY26" fmla="*/ 4751277 h 4751277"/>
              <a:gd name="connsiteX27" fmla="*/ 836346 w 5018076"/>
              <a:gd name="connsiteY27" fmla="*/ 4268709 h 4751277"/>
              <a:gd name="connsiteX28" fmla="*/ 837010 w 5018076"/>
              <a:gd name="connsiteY28" fmla="*/ 3332676 h 4751277"/>
              <a:gd name="connsiteX29" fmla="*/ 835833 w 5018076"/>
              <a:gd name="connsiteY29" fmla="*/ 3333355 h 4751277"/>
              <a:gd name="connsiteX30" fmla="*/ 0 w 5018076"/>
              <a:gd name="connsiteY30" fmla="*/ 2850787 h 4751277"/>
              <a:gd name="connsiteX31" fmla="*/ 685 w 5018076"/>
              <a:gd name="connsiteY31" fmla="*/ 1885404 h 4751277"/>
              <a:gd name="connsiteX32" fmla="*/ 836380 w 5018076"/>
              <a:gd name="connsiteY32" fmla="*/ 1401582 h 4751277"/>
              <a:gd name="connsiteX33" fmla="*/ 837031 w 5018076"/>
              <a:gd name="connsiteY33" fmla="*/ 484099 h 475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18076" h="4751277">
                <a:moveTo>
                  <a:pt x="3346037" y="1931377"/>
                </a:moveTo>
                <a:lnTo>
                  <a:pt x="3345367" y="1931764"/>
                </a:lnTo>
                <a:lnTo>
                  <a:pt x="3345054" y="2819716"/>
                </a:lnTo>
                <a:lnTo>
                  <a:pt x="3345406" y="2819512"/>
                </a:lnTo>
                <a:close/>
                <a:moveTo>
                  <a:pt x="1673344" y="1931377"/>
                </a:moveTo>
                <a:lnTo>
                  <a:pt x="1672675" y="1931764"/>
                </a:lnTo>
                <a:lnTo>
                  <a:pt x="1672361" y="2819716"/>
                </a:lnTo>
                <a:lnTo>
                  <a:pt x="1672714" y="2819511"/>
                </a:lnTo>
                <a:close/>
                <a:moveTo>
                  <a:pt x="1673205" y="0"/>
                </a:moveTo>
                <a:lnTo>
                  <a:pt x="2509038" y="482568"/>
                </a:lnTo>
                <a:lnTo>
                  <a:pt x="2508713" y="1401790"/>
                </a:lnTo>
                <a:lnTo>
                  <a:pt x="2509072" y="1401582"/>
                </a:lnTo>
                <a:lnTo>
                  <a:pt x="2509723" y="484099"/>
                </a:lnTo>
                <a:lnTo>
                  <a:pt x="3345897" y="0"/>
                </a:lnTo>
                <a:lnTo>
                  <a:pt x="4181730" y="482568"/>
                </a:lnTo>
                <a:lnTo>
                  <a:pt x="4181405" y="1401790"/>
                </a:lnTo>
                <a:lnTo>
                  <a:pt x="4182243" y="1401305"/>
                </a:lnTo>
                <a:lnTo>
                  <a:pt x="5018076" y="1883873"/>
                </a:lnTo>
                <a:lnTo>
                  <a:pt x="5017734" y="2850540"/>
                </a:lnTo>
                <a:lnTo>
                  <a:pt x="4181719" y="3333066"/>
                </a:lnTo>
                <a:lnTo>
                  <a:pt x="4181388" y="4268462"/>
                </a:lnTo>
                <a:lnTo>
                  <a:pt x="3344871" y="4751277"/>
                </a:lnTo>
                <a:lnTo>
                  <a:pt x="2509038" y="4268709"/>
                </a:lnTo>
                <a:lnTo>
                  <a:pt x="2509702" y="3332676"/>
                </a:lnTo>
                <a:lnTo>
                  <a:pt x="2509027" y="3333065"/>
                </a:lnTo>
                <a:lnTo>
                  <a:pt x="2508696" y="4268462"/>
                </a:lnTo>
                <a:lnTo>
                  <a:pt x="1672179" y="4751277"/>
                </a:lnTo>
                <a:lnTo>
                  <a:pt x="836346" y="4268709"/>
                </a:lnTo>
                <a:lnTo>
                  <a:pt x="837010" y="3332676"/>
                </a:lnTo>
                <a:lnTo>
                  <a:pt x="835833" y="3333355"/>
                </a:lnTo>
                <a:lnTo>
                  <a:pt x="0" y="2850787"/>
                </a:lnTo>
                <a:lnTo>
                  <a:pt x="685" y="1885404"/>
                </a:lnTo>
                <a:lnTo>
                  <a:pt x="836380" y="1401582"/>
                </a:lnTo>
                <a:lnTo>
                  <a:pt x="837031" y="484099"/>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手繪多邊形 7"/>
          <p:cNvSpPr/>
          <p:nvPr/>
        </p:nvSpPr>
        <p:spPr>
          <a:xfrm>
            <a:off x="3023886" y="166302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4624086" y="166302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2223786" y="304732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3823986" y="304732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3023886" y="443162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4624086" y="443162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手繪多邊形 42"/>
          <p:cNvSpPr/>
          <p:nvPr/>
        </p:nvSpPr>
        <p:spPr>
          <a:xfrm>
            <a:off x="5424186" y="304732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矩形 13"/>
          <p:cNvSpPr/>
          <p:nvPr/>
        </p:nvSpPr>
        <p:spPr>
          <a:xfrm>
            <a:off x="3172419" y="204996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4772619" y="204996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3172419" y="483290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4772619" y="483290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2372319" y="3449603"/>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9" name="矩形 18"/>
          <p:cNvSpPr/>
          <p:nvPr/>
        </p:nvSpPr>
        <p:spPr>
          <a:xfrm>
            <a:off x="3972519" y="3449603"/>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0" name="矩形 19"/>
          <p:cNvSpPr/>
          <p:nvPr/>
        </p:nvSpPr>
        <p:spPr>
          <a:xfrm>
            <a:off x="5572719" y="3449603"/>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1353597158"/>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13" name="群組 12"/>
          <p:cNvGrpSpPr/>
          <p:nvPr/>
        </p:nvGrpSpPr>
        <p:grpSpPr>
          <a:xfrm>
            <a:off x="4074795" y="1428750"/>
            <a:ext cx="994410" cy="994410"/>
            <a:chOff x="4301439" y="1325880"/>
            <a:chExt cx="994410" cy="994410"/>
          </a:xfrm>
        </p:grpSpPr>
        <p:sp>
          <p:nvSpPr>
            <p:cNvPr id="2" name="橢圓 1"/>
            <p:cNvSpPr/>
            <p:nvPr/>
          </p:nvSpPr>
          <p:spPr>
            <a:xfrm>
              <a:off x="4301439" y="1325880"/>
              <a:ext cx="994410" cy="9944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橢圓 8"/>
            <p:cNvSpPr/>
            <p:nvPr/>
          </p:nvSpPr>
          <p:spPr>
            <a:xfrm>
              <a:off x="4381449" y="1405890"/>
              <a:ext cx="834390" cy="8343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群組 11"/>
          <p:cNvGrpSpPr/>
          <p:nvPr/>
        </p:nvGrpSpPr>
        <p:grpSpPr>
          <a:xfrm>
            <a:off x="3823986" y="3005058"/>
            <a:ext cx="1496028" cy="1727994"/>
            <a:chOff x="4050630" y="2969339"/>
            <a:chExt cx="1496028" cy="1727994"/>
          </a:xfrm>
        </p:grpSpPr>
        <p:sp>
          <p:nvSpPr>
            <p:cNvPr id="8" name="手繪多邊形 7"/>
            <p:cNvSpPr/>
            <p:nvPr/>
          </p:nvSpPr>
          <p:spPr>
            <a:xfrm>
              <a:off x="4050630" y="296933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4159138" y="3094672"/>
              <a:ext cx="1279012" cy="1477328"/>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群組 13"/>
          <p:cNvGrpSpPr/>
          <p:nvPr/>
        </p:nvGrpSpPr>
        <p:grpSpPr>
          <a:xfrm>
            <a:off x="4074795" y="5314950"/>
            <a:ext cx="994410" cy="994410"/>
            <a:chOff x="4301439" y="1325880"/>
            <a:chExt cx="994410" cy="994410"/>
          </a:xfrm>
        </p:grpSpPr>
        <p:sp>
          <p:nvSpPr>
            <p:cNvPr id="15" name="橢圓 14"/>
            <p:cNvSpPr/>
            <p:nvPr/>
          </p:nvSpPr>
          <p:spPr>
            <a:xfrm>
              <a:off x="4301439" y="1325880"/>
              <a:ext cx="994410" cy="9944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橢圓 15"/>
            <p:cNvSpPr/>
            <p:nvPr/>
          </p:nvSpPr>
          <p:spPr>
            <a:xfrm>
              <a:off x="4381449" y="1405890"/>
              <a:ext cx="834390" cy="8343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8" name="直線接點 17"/>
          <p:cNvCxnSpPr>
            <a:stCxn id="8" idx="0"/>
            <a:endCxn id="2" idx="4"/>
          </p:cNvCxnSpPr>
          <p:nvPr/>
        </p:nvCxnSpPr>
        <p:spPr>
          <a:xfrm flipH="1" flipV="1">
            <a:off x="4572000" y="2423160"/>
            <a:ext cx="459" cy="581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直線接點 19"/>
          <p:cNvCxnSpPr>
            <a:stCxn id="8" idx="3"/>
            <a:endCxn id="15" idx="0"/>
          </p:cNvCxnSpPr>
          <p:nvPr/>
        </p:nvCxnSpPr>
        <p:spPr>
          <a:xfrm>
            <a:off x="4571541" y="4733052"/>
            <a:ext cx="459" cy="581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3" name="群組 22"/>
          <p:cNvGrpSpPr/>
          <p:nvPr/>
        </p:nvGrpSpPr>
        <p:grpSpPr>
          <a:xfrm rot="18000000">
            <a:off x="2392021" y="2400300"/>
            <a:ext cx="994410" cy="994410"/>
            <a:chOff x="4301439" y="1325880"/>
            <a:chExt cx="994410" cy="994410"/>
          </a:xfrm>
        </p:grpSpPr>
        <p:sp>
          <p:nvSpPr>
            <p:cNvPr id="32" name="橢圓 31"/>
            <p:cNvSpPr/>
            <p:nvPr/>
          </p:nvSpPr>
          <p:spPr>
            <a:xfrm>
              <a:off x="4301439" y="1325880"/>
              <a:ext cx="994410" cy="9944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橢圓 32"/>
            <p:cNvSpPr/>
            <p:nvPr/>
          </p:nvSpPr>
          <p:spPr>
            <a:xfrm>
              <a:off x="4381449" y="1405890"/>
              <a:ext cx="834390" cy="8343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群組 24"/>
          <p:cNvGrpSpPr/>
          <p:nvPr/>
        </p:nvGrpSpPr>
        <p:grpSpPr>
          <a:xfrm rot="18000000">
            <a:off x="5757569" y="4343400"/>
            <a:ext cx="994410" cy="994410"/>
            <a:chOff x="4301439" y="1325880"/>
            <a:chExt cx="994410" cy="994410"/>
          </a:xfrm>
        </p:grpSpPr>
        <p:sp>
          <p:nvSpPr>
            <p:cNvPr id="28" name="橢圓 27"/>
            <p:cNvSpPr/>
            <p:nvPr/>
          </p:nvSpPr>
          <p:spPr>
            <a:xfrm>
              <a:off x="4301439" y="1325880"/>
              <a:ext cx="994410" cy="9944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橢圓 28"/>
            <p:cNvSpPr/>
            <p:nvPr/>
          </p:nvSpPr>
          <p:spPr>
            <a:xfrm>
              <a:off x="4381449" y="1405890"/>
              <a:ext cx="834390" cy="8343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26" name="直線接點 25"/>
          <p:cNvCxnSpPr>
            <a:stCxn id="30" idx="0"/>
            <a:endCxn id="32" idx="4"/>
          </p:cNvCxnSpPr>
          <p:nvPr/>
        </p:nvCxnSpPr>
        <p:spPr>
          <a:xfrm rot="18000000" flipH="1" flipV="1">
            <a:off x="3571673" y="3000434"/>
            <a:ext cx="459" cy="581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直線接點 26"/>
          <p:cNvCxnSpPr>
            <a:stCxn id="30" idx="3"/>
            <a:endCxn id="28" idx="0"/>
          </p:cNvCxnSpPr>
          <p:nvPr/>
        </p:nvCxnSpPr>
        <p:spPr>
          <a:xfrm rot="18000000">
            <a:off x="5571868" y="4155778"/>
            <a:ext cx="459" cy="581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4" name="橢圓 43"/>
          <p:cNvSpPr/>
          <p:nvPr/>
        </p:nvSpPr>
        <p:spPr>
          <a:xfrm rot="3600000">
            <a:off x="5757569" y="2400300"/>
            <a:ext cx="994410" cy="9944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橢圓 44"/>
          <p:cNvSpPr/>
          <p:nvPr/>
        </p:nvSpPr>
        <p:spPr>
          <a:xfrm rot="3600000">
            <a:off x="5837579" y="2480310"/>
            <a:ext cx="834390" cy="8343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手繪多邊形 42"/>
          <p:cNvSpPr/>
          <p:nvPr/>
        </p:nvSpPr>
        <p:spPr>
          <a:xfrm rot="3600000">
            <a:off x="3932494" y="3130391"/>
            <a:ext cx="1279012" cy="1477328"/>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橢圓 39"/>
          <p:cNvSpPr/>
          <p:nvPr/>
        </p:nvSpPr>
        <p:spPr>
          <a:xfrm rot="3600000">
            <a:off x="2392021" y="4343400"/>
            <a:ext cx="994410" cy="9944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橢圓 40"/>
          <p:cNvSpPr/>
          <p:nvPr/>
        </p:nvSpPr>
        <p:spPr>
          <a:xfrm rot="3600000">
            <a:off x="2472031" y="4423410"/>
            <a:ext cx="834390" cy="8343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 name="直線接點 37"/>
          <p:cNvCxnSpPr>
            <a:endCxn id="44" idx="4"/>
          </p:cNvCxnSpPr>
          <p:nvPr/>
        </p:nvCxnSpPr>
        <p:spPr>
          <a:xfrm rot="3600000" flipH="1" flipV="1">
            <a:off x="5572098" y="3000832"/>
            <a:ext cx="459" cy="581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直線接點 38"/>
          <p:cNvCxnSpPr>
            <a:endCxn id="40" idx="0"/>
          </p:cNvCxnSpPr>
          <p:nvPr/>
        </p:nvCxnSpPr>
        <p:spPr>
          <a:xfrm rot="3600000">
            <a:off x="3571443" y="4155380"/>
            <a:ext cx="459" cy="58189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4" name="矩形 33"/>
          <p:cNvSpPr/>
          <p:nvPr/>
        </p:nvSpPr>
        <p:spPr>
          <a:xfrm>
            <a:off x="746674" y="2528173"/>
            <a:ext cx="155059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35" name="矩形 34"/>
          <p:cNvSpPr/>
          <p:nvPr/>
        </p:nvSpPr>
        <p:spPr>
          <a:xfrm>
            <a:off x="746674" y="4471273"/>
            <a:ext cx="155059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36" name="矩形 35"/>
          <p:cNvSpPr/>
          <p:nvPr/>
        </p:nvSpPr>
        <p:spPr>
          <a:xfrm>
            <a:off x="6824673" y="2528173"/>
            <a:ext cx="155059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37" name="矩形 36"/>
          <p:cNvSpPr/>
          <p:nvPr/>
        </p:nvSpPr>
        <p:spPr>
          <a:xfrm>
            <a:off x="6824673" y="4471273"/>
            <a:ext cx="155059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42" name="矩形 41"/>
          <p:cNvSpPr/>
          <p:nvPr/>
        </p:nvSpPr>
        <p:spPr>
          <a:xfrm>
            <a:off x="5140048" y="1502482"/>
            <a:ext cx="155059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46" name="矩形 45"/>
          <p:cNvSpPr/>
          <p:nvPr/>
        </p:nvSpPr>
        <p:spPr>
          <a:xfrm>
            <a:off x="2544292" y="5442823"/>
            <a:ext cx="155059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62" name="手繪多邊形 61"/>
          <p:cNvSpPr>
            <a:spLocks/>
          </p:cNvSpPr>
          <p:nvPr/>
        </p:nvSpPr>
        <p:spPr bwMode="auto">
          <a:xfrm>
            <a:off x="4392204" y="1697305"/>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63" name="群組 62"/>
          <p:cNvGrpSpPr/>
          <p:nvPr/>
        </p:nvGrpSpPr>
        <p:grpSpPr>
          <a:xfrm>
            <a:off x="6112812" y="2628418"/>
            <a:ext cx="273078" cy="505492"/>
            <a:chOff x="6471928" y="17619317"/>
            <a:chExt cx="1770796" cy="3277902"/>
          </a:xfrm>
          <a:solidFill>
            <a:schemeClr val="tx1"/>
          </a:solidFill>
        </p:grpSpPr>
        <p:sp>
          <p:nvSpPr>
            <p:cNvPr id="64" name="Freeform 5"/>
            <p:cNvSpPr>
              <a:spLocks/>
            </p:cNvSpPr>
            <p:nvPr/>
          </p:nvSpPr>
          <p:spPr bwMode="auto">
            <a:xfrm>
              <a:off x="6471928" y="19006886"/>
              <a:ext cx="1770796" cy="1890333"/>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5" name="Freeform 22"/>
            <p:cNvSpPr>
              <a:spLocks/>
            </p:cNvSpPr>
            <p:nvPr/>
          </p:nvSpPr>
          <p:spPr bwMode="auto">
            <a:xfrm>
              <a:off x="6889141" y="17619317"/>
              <a:ext cx="973879" cy="2243086"/>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66" name="Freeform 66"/>
          <p:cNvSpPr>
            <a:spLocks/>
          </p:cNvSpPr>
          <p:nvPr/>
        </p:nvSpPr>
        <p:spPr bwMode="auto">
          <a:xfrm>
            <a:off x="2639938" y="2672017"/>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67" name="群組 66"/>
          <p:cNvGrpSpPr/>
          <p:nvPr/>
        </p:nvGrpSpPr>
        <p:grpSpPr>
          <a:xfrm flipH="1">
            <a:off x="6025578" y="4630367"/>
            <a:ext cx="395895" cy="323697"/>
            <a:chOff x="27939457" y="2831385"/>
            <a:chExt cx="2923084" cy="2390021"/>
          </a:xfrm>
          <a:solidFill>
            <a:schemeClr val="tx1"/>
          </a:solidFill>
        </p:grpSpPr>
        <p:sp>
          <p:nvSpPr>
            <p:cNvPr id="68"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9" name="手繪多邊形 68"/>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70" name="群組 69"/>
          <p:cNvGrpSpPr/>
          <p:nvPr/>
        </p:nvGrpSpPr>
        <p:grpSpPr>
          <a:xfrm>
            <a:off x="2618746" y="4564037"/>
            <a:ext cx="535478" cy="454547"/>
            <a:chOff x="27859538" y="12880453"/>
            <a:chExt cx="3007014" cy="2552546"/>
          </a:xfrm>
          <a:solidFill>
            <a:schemeClr val="tx1"/>
          </a:solidFill>
        </p:grpSpPr>
        <p:sp>
          <p:nvSpPr>
            <p:cNvPr id="71"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72"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73"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74"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75"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76" name="Freeform 201"/>
          <p:cNvSpPr>
            <a:spLocks/>
          </p:cNvSpPr>
          <p:nvPr/>
        </p:nvSpPr>
        <p:spPr bwMode="auto">
          <a:xfrm flipH="1">
            <a:off x="4444304" y="5565279"/>
            <a:ext cx="213134" cy="469384"/>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77" name="矩形 76"/>
          <p:cNvSpPr/>
          <p:nvPr/>
        </p:nvSpPr>
        <p:spPr>
          <a:xfrm>
            <a:off x="3791329" y="3471860"/>
            <a:ext cx="155059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Tree>
    <p:extLst>
      <p:ext uri="{BB962C8B-B14F-4D97-AF65-F5344CB8AC3E}">
        <p14:creationId xmlns:p14="http://schemas.microsoft.com/office/powerpoint/2010/main" val="249070048"/>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438718" y="1763194"/>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9" name="文字方塊 11"/>
          <p:cNvSpPr txBox="1"/>
          <p:nvPr/>
        </p:nvSpPr>
        <p:spPr>
          <a:xfrm>
            <a:off x="1422370" y="1890086"/>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0" name="矩形 9"/>
          <p:cNvSpPr/>
          <p:nvPr/>
        </p:nvSpPr>
        <p:spPr>
          <a:xfrm>
            <a:off x="438718" y="2882131"/>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1" name="文字方塊 13"/>
          <p:cNvSpPr txBox="1"/>
          <p:nvPr/>
        </p:nvSpPr>
        <p:spPr>
          <a:xfrm>
            <a:off x="1422370" y="300902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2" name="矩形 11"/>
          <p:cNvSpPr/>
          <p:nvPr/>
        </p:nvSpPr>
        <p:spPr>
          <a:xfrm>
            <a:off x="438718" y="4005395"/>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3" name="文字方塊 15"/>
          <p:cNvSpPr txBox="1"/>
          <p:nvPr/>
        </p:nvSpPr>
        <p:spPr>
          <a:xfrm>
            <a:off x="1422370" y="4132287"/>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4" name="矩形 13"/>
          <p:cNvSpPr/>
          <p:nvPr/>
        </p:nvSpPr>
        <p:spPr>
          <a:xfrm>
            <a:off x="438718" y="5124332"/>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15" name="文字方塊 17"/>
          <p:cNvSpPr txBox="1"/>
          <p:nvPr/>
        </p:nvSpPr>
        <p:spPr>
          <a:xfrm>
            <a:off x="1422370" y="525122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34651" y="1550995"/>
            <a:ext cx="4070632" cy="4670410"/>
          </a:xfrm>
          <a:prstGeom prst="rect">
            <a:avLst/>
          </a:prstGeom>
        </p:spPr>
      </p:pic>
    </p:spTree>
    <p:extLst>
      <p:ext uri="{BB962C8B-B14F-4D97-AF65-F5344CB8AC3E}">
        <p14:creationId xmlns:p14="http://schemas.microsoft.com/office/powerpoint/2010/main" val="261490704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1" name="手繪多邊形 20"/>
          <p:cNvSpPr/>
          <p:nvPr/>
        </p:nvSpPr>
        <p:spPr>
          <a:xfrm>
            <a:off x="2850996" y="2308475"/>
            <a:ext cx="1209923" cy="1539627"/>
          </a:xfrm>
          <a:custGeom>
            <a:avLst/>
            <a:gdLst>
              <a:gd name="connsiteX0" fmla="*/ 1051812 w 1209923"/>
              <a:gd name="connsiteY0" fmla="*/ 0 h 1539627"/>
              <a:gd name="connsiteX1" fmla="*/ 1170907 w 1209923"/>
              <a:gd name="connsiteY1" fmla="*/ 206610 h 1539627"/>
              <a:gd name="connsiteX2" fmla="*/ 1170907 w 1209923"/>
              <a:gd name="connsiteY2" fmla="*/ 499559 h 1539627"/>
              <a:gd name="connsiteX3" fmla="*/ 655931 w 1209923"/>
              <a:gd name="connsiteY3" fmla="*/ 1392951 h 1539627"/>
              <a:gd name="connsiteX4" fmla="*/ 402677 w 1209923"/>
              <a:gd name="connsiteY4" fmla="*/ 1539627 h 1539627"/>
              <a:gd name="connsiteX5" fmla="*/ 0 w 1209923"/>
              <a:gd name="connsiteY5" fmla="*/ 1539627 h 1539627"/>
              <a:gd name="connsiteX6" fmla="*/ 6424 w 1209923"/>
              <a:gd name="connsiteY6" fmla="*/ 1412402 h 1539627"/>
              <a:gd name="connsiteX7" fmla="*/ 1050118 w 1209923"/>
              <a:gd name="connsiteY7" fmla="*/ 620 h 1539627"/>
              <a:gd name="connsiteX8" fmla="*/ 1051812 w 1209923"/>
              <a:gd name="connsiteY8" fmla="*/ 0 h 153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923" h="1539627">
                <a:moveTo>
                  <a:pt x="1051812" y="0"/>
                </a:moveTo>
                <a:lnTo>
                  <a:pt x="1170907" y="206610"/>
                </a:lnTo>
                <a:cubicBezTo>
                  <a:pt x="1222929" y="297121"/>
                  <a:pt x="1222929" y="409047"/>
                  <a:pt x="1170907" y="499559"/>
                </a:cubicBezTo>
                <a:lnTo>
                  <a:pt x="655931" y="1392951"/>
                </a:lnTo>
                <a:cubicBezTo>
                  <a:pt x="603909" y="1483462"/>
                  <a:pt x="507124" y="1539627"/>
                  <a:pt x="402677" y="1539627"/>
                </a:cubicBezTo>
                <a:lnTo>
                  <a:pt x="0" y="1539627"/>
                </a:lnTo>
                <a:lnTo>
                  <a:pt x="6424" y="1412402"/>
                </a:lnTo>
                <a:cubicBezTo>
                  <a:pt x="71146" y="775099"/>
                  <a:pt x="483101" y="240448"/>
                  <a:pt x="1050118" y="620"/>
                </a:cubicBezTo>
                <a:lnTo>
                  <a:pt x="105181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手繪多邊形 19"/>
          <p:cNvSpPr/>
          <p:nvPr/>
        </p:nvSpPr>
        <p:spPr>
          <a:xfrm>
            <a:off x="5083081" y="2308568"/>
            <a:ext cx="1209826" cy="1539534"/>
          </a:xfrm>
          <a:custGeom>
            <a:avLst/>
            <a:gdLst>
              <a:gd name="connsiteX0" fmla="*/ 158268 w 1209826"/>
              <a:gd name="connsiteY0" fmla="*/ 0 h 1539534"/>
              <a:gd name="connsiteX1" fmla="*/ 159707 w 1209826"/>
              <a:gd name="connsiteY1" fmla="*/ 527 h 1539534"/>
              <a:gd name="connsiteX2" fmla="*/ 1203401 w 1209826"/>
              <a:gd name="connsiteY2" fmla="*/ 1412309 h 1539534"/>
              <a:gd name="connsiteX3" fmla="*/ 1209826 w 1209826"/>
              <a:gd name="connsiteY3" fmla="*/ 1539534 h 1539534"/>
              <a:gd name="connsiteX4" fmla="*/ 807146 w 1209826"/>
              <a:gd name="connsiteY4" fmla="*/ 1539534 h 1539534"/>
              <a:gd name="connsiteX5" fmla="*/ 553893 w 1209826"/>
              <a:gd name="connsiteY5" fmla="*/ 1392858 h 1539534"/>
              <a:gd name="connsiteX6" fmla="*/ 39319 w 1209826"/>
              <a:gd name="connsiteY6" fmla="*/ 499466 h 1539534"/>
              <a:gd name="connsiteX7" fmla="*/ 39319 w 1209826"/>
              <a:gd name="connsiteY7" fmla="*/ 206517 h 1539534"/>
              <a:gd name="connsiteX8" fmla="*/ 158268 w 1209826"/>
              <a:gd name="connsiteY8" fmla="*/ 0 h 153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826" h="1539534">
                <a:moveTo>
                  <a:pt x="158268" y="0"/>
                </a:moveTo>
                <a:lnTo>
                  <a:pt x="159707" y="527"/>
                </a:lnTo>
                <a:cubicBezTo>
                  <a:pt x="726724" y="240355"/>
                  <a:pt x="1138680" y="775006"/>
                  <a:pt x="1203401" y="1412309"/>
                </a:cubicBezTo>
                <a:lnTo>
                  <a:pt x="1209826" y="1539534"/>
                </a:lnTo>
                <a:lnTo>
                  <a:pt x="807146" y="1539534"/>
                </a:lnTo>
                <a:cubicBezTo>
                  <a:pt x="702699" y="1539534"/>
                  <a:pt x="606318" y="1483369"/>
                  <a:pt x="553893" y="1392858"/>
                </a:cubicBezTo>
                <a:lnTo>
                  <a:pt x="39319" y="499466"/>
                </a:lnTo>
                <a:cubicBezTo>
                  <a:pt x="-13106" y="408954"/>
                  <a:pt x="-13106" y="297028"/>
                  <a:pt x="39319" y="206517"/>
                </a:cubicBezTo>
                <a:lnTo>
                  <a:pt x="158268"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2850996" y="3946073"/>
            <a:ext cx="1209923" cy="1539628"/>
          </a:xfrm>
          <a:custGeom>
            <a:avLst/>
            <a:gdLst>
              <a:gd name="connsiteX0" fmla="*/ 0 w 1209923"/>
              <a:gd name="connsiteY0" fmla="*/ 0 h 1539628"/>
              <a:gd name="connsiteX1" fmla="*/ 402677 w 1209923"/>
              <a:gd name="connsiteY1" fmla="*/ 0 h 1539628"/>
              <a:gd name="connsiteX2" fmla="*/ 655931 w 1209923"/>
              <a:gd name="connsiteY2" fmla="*/ 146676 h 1539628"/>
              <a:gd name="connsiteX3" fmla="*/ 1170907 w 1209923"/>
              <a:gd name="connsiteY3" fmla="*/ 1040069 h 1539628"/>
              <a:gd name="connsiteX4" fmla="*/ 1170907 w 1209923"/>
              <a:gd name="connsiteY4" fmla="*/ 1333018 h 1539628"/>
              <a:gd name="connsiteX5" fmla="*/ 1051812 w 1209923"/>
              <a:gd name="connsiteY5" fmla="*/ 1539628 h 1539628"/>
              <a:gd name="connsiteX6" fmla="*/ 1050118 w 1209923"/>
              <a:gd name="connsiteY6" fmla="*/ 1539008 h 1539628"/>
              <a:gd name="connsiteX7" fmla="*/ 6424 w 1209923"/>
              <a:gd name="connsiteY7" fmla="*/ 127226 h 1539628"/>
              <a:gd name="connsiteX8" fmla="*/ 0 w 1209923"/>
              <a:gd name="connsiteY8" fmla="*/ 0 h 153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923" h="1539628">
                <a:moveTo>
                  <a:pt x="0" y="0"/>
                </a:moveTo>
                <a:lnTo>
                  <a:pt x="402677" y="0"/>
                </a:lnTo>
                <a:cubicBezTo>
                  <a:pt x="507124" y="0"/>
                  <a:pt x="603909" y="55761"/>
                  <a:pt x="655931" y="146676"/>
                </a:cubicBezTo>
                <a:lnTo>
                  <a:pt x="1170907" y="1040069"/>
                </a:lnTo>
                <a:cubicBezTo>
                  <a:pt x="1222929" y="1130580"/>
                  <a:pt x="1222929" y="1242506"/>
                  <a:pt x="1170907" y="1333018"/>
                </a:cubicBezTo>
                <a:lnTo>
                  <a:pt x="1051812" y="1539628"/>
                </a:lnTo>
                <a:lnTo>
                  <a:pt x="1050118" y="1539008"/>
                </a:lnTo>
                <a:cubicBezTo>
                  <a:pt x="483101" y="1299181"/>
                  <a:pt x="71146" y="764529"/>
                  <a:pt x="6424" y="127226"/>
                </a:cubicBezTo>
                <a:lnTo>
                  <a:pt x="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5083081" y="3946073"/>
            <a:ext cx="1209826" cy="1539535"/>
          </a:xfrm>
          <a:custGeom>
            <a:avLst/>
            <a:gdLst>
              <a:gd name="connsiteX0" fmla="*/ 807146 w 1209826"/>
              <a:gd name="connsiteY0" fmla="*/ 0 h 1539535"/>
              <a:gd name="connsiteX1" fmla="*/ 1209826 w 1209826"/>
              <a:gd name="connsiteY1" fmla="*/ 0 h 1539535"/>
              <a:gd name="connsiteX2" fmla="*/ 1203401 w 1209826"/>
              <a:gd name="connsiteY2" fmla="*/ 127226 h 1539535"/>
              <a:gd name="connsiteX3" fmla="*/ 159707 w 1209826"/>
              <a:gd name="connsiteY3" fmla="*/ 1539008 h 1539535"/>
              <a:gd name="connsiteX4" fmla="*/ 158268 w 1209826"/>
              <a:gd name="connsiteY4" fmla="*/ 1539535 h 1539535"/>
              <a:gd name="connsiteX5" fmla="*/ 39319 w 1209826"/>
              <a:gd name="connsiteY5" fmla="*/ 1333018 h 1539535"/>
              <a:gd name="connsiteX6" fmla="*/ 39319 w 1209826"/>
              <a:gd name="connsiteY6" fmla="*/ 1040069 h 1539535"/>
              <a:gd name="connsiteX7" fmla="*/ 553893 w 1209826"/>
              <a:gd name="connsiteY7" fmla="*/ 146676 h 1539535"/>
              <a:gd name="connsiteX8" fmla="*/ 807146 w 1209826"/>
              <a:gd name="connsiteY8" fmla="*/ 0 h 15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9826" h="1539535">
                <a:moveTo>
                  <a:pt x="807146" y="0"/>
                </a:moveTo>
                <a:lnTo>
                  <a:pt x="1209826" y="0"/>
                </a:lnTo>
                <a:lnTo>
                  <a:pt x="1203401" y="127226"/>
                </a:lnTo>
                <a:cubicBezTo>
                  <a:pt x="1138680" y="764529"/>
                  <a:pt x="726724" y="1299181"/>
                  <a:pt x="159707" y="1539008"/>
                </a:cubicBezTo>
                <a:lnTo>
                  <a:pt x="158268" y="1539535"/>
                </a:lnTo>
                <a:lnTo>
                  <a:pt x="39319" y="1333018"/>
                </a:lnTo>
                <a:cubicBezTo>
                  <a:pt x="-13106" y="1242506"/>
                  <a:pt x="-13106" y="1130580"/>
                  <a:pt x="39319" y="1040069"/>
                </a:cubicBezTo>
                <a:lnTo>
                  <a:pt x="553893" y="146676"/>
                </a:lnTo>
                <a:cubicBezTo>
                  <a:pt x="606318" y="55761"/>
                  <a:pt x="702699" y="0"/>
                  <a:pt x="807146"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1416978" y="1475016"/>
            <a:ext cx="2485830" cy="2373086"/>
          </a:xfrm>
          <a:custGeom>
            <a:avLst/>
            <a:gdLst>
              <a:gd name="connsiteX0" fmla="*/ 807145 w 2485830"/>
              <a:gd name="connsiteY0" fmla="*/ 0 h 2373086"/>
              <a:gd name="connsiteX1" fmla="*/ 1836695 w 2485830"/>
              <a:gd name="connsiteY1" fmla="*/ 0 h 2373086"/>
              <a:gd name="connsiteX2" fmla="*/ 2089949 w 2485830"/>
              <a:gd name="connsiteY2" fmla="*/ 146676 h 2373086"/>
              <a:gd name="connsiteX3" fmla="*/ 2485830 w 2485830"/>
              <a:gd name="connsiteY3" fmla="*/ 833459 h 2373086"/>
              <a:gd name="connsiteX4" fmla="*/ 2484136 w 2485830"/>
              <a:gd name="connsiteY4" fmla="*/ 834079 h 2373086"/>
              <a:gd name="connsiteX5" fmla="*/ 1440442 w 2485830"/>
              <a:gd name="connsiteY5" fmla="*/ 2245861 h 2373086"/>
              <a:gd name="connsiteX6" fmla="*/ 1434018 w 2485830"/>
              <a:gd name="connsiteY6" fmla="*/ 2373086 h 2373086"/>
              <a:gd name="connsiteX7" fmla="*/ 807145 w 2485830"/>
              <a:gd name="connsiteY7" fmla="*/ 2373086 h 2373086"/>
              <a:gd name="connsiteX8" fmla="*/ 553891 w 2485830"/>
              <a:gd name="connsiteY8" fmla="*/ 2226410 h 2373086"/>
              <a:gd name="connsiteX9" fmla="*/ 39318 w 2485830"/>
              <a:gd name="connsiteY9" fmla="*/ 1333018 h 2373086"/>
              <a:gd name="connsiteX10" fmla="*/ 39318 w 2485830"/>
              <a:gd name="connsiteY10" fmla="*/ 1040069 h 2373086"/>
              <a:gd name="connsiteX11" fmla="*/ 553891 w 2485830"/>
              <a:gd name="connsiteY11" fmla="*/ 146676 h 2373086"/>
              <a:gd name="connsiteX12" fmla="*/ 807145 w 2485830"/>
              <a:gd name="connsiteY12" fmla="*/ 0 h 23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5830" h="2373086">
                <a:moveTo>
                  <a:pt x="807145" y="0"/>
                </a:moveTo>
                <a:lnTo>
                  <a:pt x="1836695" y="0"/>
                </a:lnTo>
                <a:cubicBezTo>
                  <a:pt x="1941142" y="0"/>
                  <a:pt x="2037927" y="55761"/>
                  <a:pt x="2089949" y="146676"/>
                </a:cubicBezTo>
                <a:lnTo>
                  <a:pt x="2485830" y="833459"/>
                </a:lnTo>
                <a:lnTo>
                  <a:pt x="2484136" y="834079"/>
                </a:lnTo>
                <a:cubicBezTo>
                  <a:pt x="1917119" y="1073907"/>
                  <a:pt x="1505164" y="1608558"/>
                  <a:pt x="1440442" y="2245861"/>
                </a:cubicBezTo>
                <a:lnTo>
                  <a:pt x="1434018" y="2373086"/>
                </a:lnTo>
                <a:lnTo>
                  <a:pt x="807145" y="2373086"/>
                </a:lnTo>
                <a:cubicBezTo>
                  <a:pt x="702698" y="2373086"/>
                  <a:pt x="606317" y="2316921"/>
                  <a:pt x="553891" y="2226410"/>
                </a:cubicBezTo>
                <a:lnTo>
                  <a:pt x="39318" y="1333018"/>
                </a:lnTo>
                <a:cubicBezTo>
                  <a:pt x="-13107" y="1242506"/>
                  <a:pt x="-13107" y="1130580"/>
                  <a:pt x="39318" y="1040069"/>
                </a:cubicBezTo>
                <a:lnTo>
                  <a:pt x="553891" y="146676"/>
                </a:lnTo>
                <a:cubicBezTo>
                  <a:pt x="606317" y="55761"/>
                  <a:pt x="702698" y="0"/>
                  <a:pt x="807145"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p:nvPr/>
        </p:nvSpPr>
        <p:spPr>
          <a:xfrm>
            <a:off x="5241349" y="1475016"/>
            <a:ext cx="2485674" cy="2373086"/>
          </a:xfrm>
          <a:custGeom>
            <a:avLst/>
            <a:gdLst>
              <a:gd name="connsiteX0" fmla="*/ 648878 w 2485674"/>
              <a:gd name="connsiteY0" fmla="*/ 0 h 2373086"/>
              <a:gd name="connsiteX1" fmla="*/ 1678428 w 2485674"/>
              <a:gd name="connsiteY1" fmla="*/ 0 h 2373086"/>
              <a:gd name="connsiteX2" fmla="*/ 1931682 w 2485674"/>
              <a:gd name="connsiteY2" fmla="*/ 146676 h 2373086"/>
              <a:gd name="connsiteX3" fmla="*/ 2446658 w 2485674"/>
              <a:gd name="connsiteY3" fmla="*/ 1040069 h 2373086"/>
              <a:gd name="connsiteX4" fmla="*/ 2446658 w 2485674"/>
              <a:gd name="connsiteY4" fmla="*/ 1333018 h 2373086"/>
              <a:gd name="connsiteX5" fmla="*/ 1931682 w 2485674"/>
              <a:gd name="connsiteY5" fmla="*/ 2226410 h 2373086"/>
              <a:gd name="connsiteX6" fmla="*/ 1678428 w 2485674"/>
              <a:gd name="connsiteY6" fmla="*/ 2373086 h 2373086"/>
              <a:gd name="connsiteX7" fmla="*/ 1051558 w 2485674"/>
              <a:gd name="connsiteY7" fmla="*/ 2373086 h 2373086"/>
              <a:gd name="connsiteX8" fmla="*/ 1045133 w 2485674"/>
              <a:gd name="connsiteY8" fmla="*/ 2245861 h 2373086"/>
              <a:gd name="connsiteX9" fmla="*/ 1439 w 2485674"/>
              <a:gd name="connsiteY9" fmla="*/ 834079 h 2373086"/>
              <a:gd name="connsiteX10" fmla="*/ 0 w 2485674"/>
              <a:gd name="connsiteY10" fmla="*/ 833552 h 2373086"/>
              <a:gd name="connsiteX11" fmla="*/ 395625 w 2485674"/>
              <a:gd name="connsiteY11" fmla="*/ 146676 h 2373086"/>
              <a:gd name="connsiteX12" fmla="*/ 648878 w 2485674"/>
              <a:gd name="connsiteY12" fmla="*/ 0 h 23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5674" h="2373086">
                <a:moveTo>
                  <a:pt x="648878" y="0"/>
                </a:moveTo>
                <a:lnTo>
                  <a:pt x="1678428" y="0"/>
                </a:lnTo>
                <a:cubicBezTo>
                  <a:pt x="1782875" y="0"/>
                  <a:pt x="1879660" y="55761"/>
                  <a:pt x="1931682" y="146676"/>
                </a:cubicBezTo>
                <a:lnTo>
                  <a:pt x="2446658" y="1040069"/>
                </a:lnTo>
                <a:cubicBezTo>
                  <a:pt x="2498680" y="1130580"/>
                  <a:pt x="2498680" y="1242506"/>
                  <a:pt x="2446658" y="1333018"/>
                </a:cubicBezTo>
                <a:lnTo>
                  <a:pt x="1931682" y="2226410"/>
                </a:lnTo>
                <a:cubicBezTo>
                  <a:pt x="1879660" y="2316921"/>
                  <a:pt x="1782875" y="2373086"/>
                  <a:pt x="1678428" y="2373086"/>
                </a:cubicBezTo>
                <a:lnTo>
                  <a:pt x="1051558" y="2373086"/>
                </a:lnTo>
                <a:lnTo>
                  <a:pt x="1045133" y="2245861"/>
                </a:lnTo>
                <a:cubicBezTo>
                  <a:pt x="980412" y="1608558"/>
                  <a:pt x="568456" y="1073907"/>
                  <a:pt x="1439" y="834079"/>
                </a:cubicBezTo>
                <a:lnTo>
                  <a:pt x="0" y="833552"/>
                </a:lnTo>
                <a:lnTo>
                  <a:pt x="395625" y="146676"/>
                </a:lnTo>
                <a:cubicBezTo>
                  <a:pt x="448050" y="55761"/>
                  <a:pt x="544431" y="0"/>
                  <a:pt x="64887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1416978" y="3946073"/>
            <a:ext cx="2485830" cy="2373086"/>
          </a:xfrm>
          <a:custGeom>
            <a:avLst/>
            <a:gdLst>
              <a:gd name="connsiteX0" fmla="*/ 807145 w 2485830"/>
              <a:gd name="connsiteY0" fmla="*/ 0 h 2373086"/>
              <a:gd name="connsiteX1" fmla="*/ 1434018 w 2485830"/>
              <a:gd name="connsiteY1" fmla="*/ 0 h 2373086"/>
              <a:gd name="connsiteX2" fmla="*/ 1440442 w 2485830"/>
              <a:gd name="connsiteY2" fmla="*/ 127226 h 2373086"/>
              <a:gd name="connsiteX3" fmla="*/ 2484136 w 2485830"/>
              <a:gd name="connsiteY3" fmla="*/ 1539008 h 2373086"/>
              <a:gd name="connsiteX4" fmla="*/ 2485830 w 2485830"/>
              <a:gd name="connsiteY4" fmla="*/ 1539628 h 2373086"/>
              <a:gd name="connsiteX5" fmla="*/ 2089949 w 2485830"/>
              <a:gd name="connsiteY5" fmla="*/ 2226410 h 2373086"/>
              <a:gd name="connsiteX6" fmla="*/ 1836695 w 2485830"/>
              <a:gd name="connsiteY6" fmla="*/ 2373086 h 2373086"/>
              <a:gd name="connsiteX7" fmla="*/ 807145 w 2485830"/>
              <a:gd name="connsiteY7" fmla="*/ 2373086 h 2373086"/>
              <a:gd name="connsiteX8" fmla="*/ 553891 w 2485830"/>
              <a:gd name="connsiteY8" fmla="*/ 2226410 h 2373086"/>
              <a:gd name="connsiteX9" fmla="*/ 39318 w 2485830"/>
              <a:gd name="connsiteY9" fmla="*/ 1333018 h 2373086"/>
              <a:gd name="connsiteX10" fmla="*/ 39318 w 2485830"/>
              <a:gd name="connsiteY10" fmla="*/ 1040069 h 2373086"/>
              <a:gd name="connsiteX11" fmla="*/ 553891 w 2485830"/>
              <a:gd name="connsiteY11" fmla="*/ 146676 h 2373086"/>
              <a:gd name="connsiteX12" fmla="*/ 807145 w 2485830"/>
              <a:gd name="connsiteY12" fmla="*/ 0 h 23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5830" h="2373086">
                <a:moveTo>
                  <a:pt x="807145" y="0"/>
                </a:moveTo>
                <a:lnTo>
                  <a:pt x="1434018" y="0"/>
                </a:lnTo>
                <a:lnTo>
                  <a:pt x="1440442" y="127226"/>
                </a:lnTo>
                <a:cubicBezTo>
                  <a:pt x="1505164" y="764529"/>
                  <a:pt x="1917119" y="1299181"/>
                  <a:pt x="2484136" y="1539008"/>
                </a:cubicBezTo>
                <a:lnTo>
                  <a:pt x="2485830" y="1539628"/>
                </a:lnTo>
                <a:lnTo>
                  <a:pt x="2089949" y="2226410"/>
                </a:lnTo>
                <a:cubicBezTo>
                  <a:pt x="2037927" y="2316921"/>
                  <a:pt x="1941142" y="2373086"/>
                  <a:pt x="1836695" y="2373086"/>
                </a:cubicBezTo>
                <a:lnTo>
                  <a:pt x="807145" y="2373086"/>
                </a:lnTo>
                <a:cubicBezTo>
                  <a:pt x="702698" y="2373086"/>
                  <a:pt x="606317" y="2316921"/>
                  <a:pt x="553891" y="2226410"/>
                </a:cubicBezTo>
                <a:lnTo>
                  <a:pt x="39318" y="1333018"/>
                </a:lnTo>
                <a:cubicBezTo>
                  <a:pt x="-13107" y="1242506"/>
                  <a:pt x="-13107" y="1130580"/>
                  <a:pt x="39318" y="1040069"/>
                </a:cubicBezTo>
                <a:lnTo>
                  <a:pt x="553891" y="146676"/>
                </a:lnTo>
                <a:cubicBezTo>
                  <a:pt x="606317" y="55761"/>
                  <a:pt x="702698" y="0"/>
                  <a:pt x="807145"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5241349" y="3946073"/>
            <a:ext cx="2485674" cy="2373086"/>
          </a:xfrm>
          <a:custGeom>
            <a:avLst/>
            <a:gdLst>
              <a:gd name="connsiteX0" fmla="*/ 1051558 w 2485674"/>
              <a:gd name="connsiteY0" fmla="*/ 0 h 2373086"/>
              <a:gd name="connsiteX1" fmla="*/ 1678428 w 2485674"/>
              <a:gd name="connsiteY1" fmla="*/ 0 h 2373086"/>
              <a:gd name="connsiteX2" fmla="*/ 1931682 w 2485674"/>
              <a:gd name="connsiteY2" fmla="*/ 146676 h 2373086"/>
              <a:gd name="connsiteX3" fmla="*/ 2446658 w 2485674"/>
              <a:gd name="connsiteY3" fmla="*/ 1040069 h 2373086"/>
              <a:gd name="connsiteX4" fmla="*/ 2446658 w 2485674"/>
              <a:gd name="connsiteY4" fmla="*/ 1333018 h 2373086"/>
              <a:gd name="connsiteX5" fmla="*/ 1931682 w 2485674"/>
              <a:gd name="connsiteY5" fmla="*/ 2226410 h 2373086"/>
              <a:gd name="connsiteX6" fmla="*/ 1678428 w 2485674"/>
              <a:gd name="connsiteY6" fmla="*/ 2373086 h 2373086"/>
              <a:gd name="connsiteX7" fmla="*/ 648878 w 2485674"/>
              <a:gd name="connsiteY7" fmla="*/ 2373086 h 2373086"/>
              <a:gd name="connsiteX8" fmla="*/ 395625 w 2485674"/>
              <a:gd name="connsiteY8" fmla="*/ 2226410 h 2373086"/>
              <a:gd name="connsiteX9" fmla="*/ 0 w 2485674"/>
              <a:gd name="connsiteY9" fmla="*/ 1539535 h 2373086"/>
              <a:gd name="connsiteX10" fmla="*/ 1439 w 2485674"/>
              <a:gd name="connsiteY10" fmla="*/ 1539008 h 2373086"/>
              <a:gd name="connsiteX11" fmla="*/ 1045133 w 2485674"/>
              <a:gd name="connsiteY11" fmla="*/ 127226 h 2373086"/>
              <a:gd name="connsiteX12" fmla="*/ 1051558 w 2485674"/>
              <a:gd name="connsiteY12" fmla="*/ 0 h 23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5674" h="2373086">
                <a:moveTo>
                  <a:pt x="1051558" y="0"/>
                </a:moveTo>
                <a:lnTo>
                  <a:pt x="1678428" y="0"/>
                </a:lnTo>
                <a:cubicBezTo>
                  <a:pt x="1782875" y="0"/>
                  <a:pt x="1879660" y="55761"/>
                  <a:pt x="1931682" y="146676"/>
                </a:cubicBezTo>
                <a:lnTo>
                  <a:pt x="2446658" y="1040069"/>
                </a:lnTo>
                <a:cubicBezTo>
                  <a:pt x="2498680" y="1130580"/>
                  <a:pt x="2498680" y="1242506"/>
                  <a:pt x="2446658" y="1333018"/>
                </a:cubicBezTo>
                <a:lnTo>
                  <a:pt x="1931682" y="2226410"/>
                </a:lnTo>
                <a:cubicBezTo>
                  <a:pt x="1879660" y="2316921"/>
                  <a:pt x="1782875" y="2373086"/>
                  <a:pt x="1678428" y="2373086"/>
                </a:cubicBezTo>
                <a:lnTo>
                  <a:pt x="648878" y="2373086"/>
                </a:lnTo>
                <a:cubicBezTo>
                  <a:pt x="544431" y="2373086"/>
                  <a:pt x="448050" y="2316921"/>
                  <a:pt x="395625" y="2226410"/>
                </a:cubicBezTo>
                <a:lnTo>
                  <a:pt x="0" y="1539535"/>
                </a:lnTo>
                <a:lnTo>
                  <a:pt x="1439" y="1539008"/>
                </a:lnTo>
                <a:cubicBezTo>
                  <a:pt x="568456" y="1299181"/>
                  <a:pt x="980412" y="764529"/>
                  <a:pt x="1045133" y="127226"/>
                </a:cubicBezTo>
                <a:lnTo>
                  <a:pt x="105155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文字方塊 22"/>
          <p:cNvSpPr txBox="1"/>
          <p:nvPr/>
        </p:nvSpPr>
        <p:spPr>
          <a:xfrm>
            <a:off x="3155324" y="2820227"/>
            <a:ext cx="412292" cy="584775"/>
          </a:xfrm>
          <a:prstGeom prst="rect">
            <a:avLst/>
          </a:prstGeom>
          <a:noFill/>
        </p:spPr>
        <p:txBody>
          <a:bodyPr wrap="none" rtlCol="0">
            <a:spAutoFit/>
          </a:bodyPr>
          <a:lstStyle/>
          <a:p>
            <a:r>
              <a:rPr lang="en-US" sz="3200" dirty="0" smtClean="0">
                <a:solidFill>
                  <a:schemeClr val="bg1"/>
                </a:solidFill>
              </a:rPr>
              <a:t>1</a:t>
            </a:r>
            <a:endParaRPr lang="en-US" sz="3200" dirty="0">
              <a:solidFill>
                <a:schemeClr val="bg1"/>
              </a:solidFill>
            </a:endParaRPr>
          </a:p>
        </p:txBody>
      </p:sp>
      <p:sp>
        <p:nvSpPr>
          <p:cNvPr id="24" name="文字方塊 23"/>
          <p:cNvSpPr txBox="1"/>
          <p:nvPr/>
        </p:nvSpPr>
        <p:spPr>
          <a:xfrm>
            <a:off x="5548912" y="2820227"/>
            <a:ext cx="412292" cy="584775"/>
          </a:xfrm>
          <a:prstGeom prst="rect">
            <a:avLst/>
          </a:prstGeom>
          <a:noFill/>
        </p:spPr>
        <p:txBody>
          <a:bodyPr wrap="none" rtlCol="0">
            <a:spAutoFit/>
          </a:bodyPr>
          <a:lstStyle/>
          <a:p>
            <a:r>
              <a:rPr lang="en-US" sz="3200" dirty="0" smtClean="0">
                <a:solidFill>
                  <a:schemeClr val="bg1"/>
                </a:solidFill>
              </a:rPr>
              <a:t>2</a:t>
            </a:r>
            <a:endParaRPr lang="en-US" sz="3200" dirty="0">
              <a:solidFill>
                <a:schemeClr val="bg1"/>
              </a:solidFill>
            </a:endParaRPr>
          </a:p>
        </p:txBody>
      </p:sp>
      <p:sp>
        <p:nvSpPr>
          <p:cNvPr id="25" name="文字方塊 24"/>
          <p:cNvSpPr txBox="1"/>
          <p:nvPr/>
        </p:nvSpPr>
        <p:spPr>
          <a:xfrm>
            <a:off x="3155324" y="4308724"/>
            <a:ext cx="412292" cy="584775"/>
          </a:xfrm>
          <a:prstGeom prst="rect">
            <a:avLst/>
          </a:prstGeom>
          <a:noFill/>
        </p:spPr>
        <p:txBody>
          <a:bodyPr wrap="none" rtlCol="0">
            <a:spAutoFit/>
          </a:bodyPr>
          <a:lstStyle/>
          <a:p>
            <a:r>
              <a:rPr lang="en-US" sz="3200" dirty="0" smtClean="0">
                <a:solidFill>
                  <a:schemeClr val="bg1"/>
                </a:solidFill>
              </a:rPr>
              <a:t>3</a:t>
            </a:r>
            <a:endParaRPr lang="en-US" sz="3200" dirty="0">
              <a:solidFill>
                <a:schemeClr val="bg1"/>
              </a:solidFill>
            </a:endParaRPr>
          </a:p>
        </p:txBody>
      </p:sp>
      <p:sp>
        <p:nvSpPr>
          <p:cNvPr id="26" name="文字方塊 25"/>
          <p:cNvSpPr txBox="1"/>
          <p:nvPr/>
        </p:nvSpPr>
        <p:spPr>
          <a:xfrm>
            <a:off x="5548912" y="4308724"/>
            <a:ext cx="412292" cy="584775"/>
          </a:xfrm>
          <a:prstGeom prst="rect">
            <a:avLst/>
          </a:prstGeom>
          <a:noFill/>
        </p:spPr>
        <p:txBody>
          <a:bodyPr wrap="none" rtlCol="0">
            <a:spAutoFit/>
          </a:bodyPr>
          <a:lstStyle/>
          <a:p>
            <a:r>
              <a:rPr lang="en-US" sz="3200" dirty="0" smtClean="0">
                <a:solidFill>
                  <a:schemeClr val="bg1"/>
                </a:solidFill>
              </a:rPr>
              <a:t>4</a:t>
            </a:r>
            <a:endParaRPr lang="en-US" sz="3200" dirty="0">
              <a:solidFill>
                <a:schemeClr val="bg1"/>
              </a:solidFill>
            </a:endParaRPr>
          </a:p>
        </p:txBody>
      </p:sp>
      <p:sp>
        <p:nvSpPr>
          <p:cNvPr id="27" name="矩形 26"/>
          <p:cNvSpPr/>
          <p:nvPr/>
        </p:nvSpPr>
        <p:spPr>
          <a:xfrm>
            <a:off x="1829566" y="1800215"/>
            <a:ext cx="1664724" cy="1384995"/>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r>
              <a:rPr lang="en-US" altLang="zh-TW" sz="1400" dirty="0" smtClean="0">
                <a:solidFill>
                  <a:schemeClr val="bg1"/>
                </a:solidFill>
              </a:rPr>
              <a:t>The quick brown fox jumps over the lazy dog. </a:t>
            </a:r>
            <a:endParaRPr lang="zh-TW" altLang="en-US" sz="1400" dirty="0">
              <a:solidFill>
                <a:schemeClr val="bg1"/>
              </a:solidFill>
            </a:endParaRPr>
          </a:p>
        </p:txBody>
      </p:sp>
      <p:sp>
        <p:nvSpPr>
          <p:cNvPr id="28" name="矩形 27"/>
          <p:cNvSpPr/>
          <p:nvPr/>
        </p:nvSpPr>
        <p:spPr>
          <a:xfrm>
            <a:off x="1753364" y="4481365"/>
            <a:ext cx="1479691" cy="160043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r>
              <a:rPr lang="en-US" altLang="zh-TW" sz="1400" dirty="0" smtClean="0">
                <a:solidFill>
                  <a:schemeClr val="bg1"/>
                </a:solidFill>
              </a:rPr>
              <a:t>The quick brown fox jumps over the lazy dog. </a:t>
            </a:r>
            <a:endParaRPr lang="zh-TW" altLang="en-US" sz="1400" dirty="0">
              <a:solidFill>
                <a:schemeClr val="bg1"/>
              </a:solidFill>
            </a:endParaRPr>
          </a:p>
        </p:txBody>
      </p:sp>
      <p:sp>
        <p:nvSpPr>
          <p:cNvPr id="29" name="矩形 28"/>
          <p:cNvSpPr/>
          <p:nvPr/>
        </p:nvSpPr>
        <p:spPr>
          <a:xfrm>
            <a:off x="6146584" y="1767557"/>
            <a:ext cx="1464251" cy="160043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r>
              <a:rPr lang="en-US" altLang="zh-TW" sz="1400" dirty="0" smtClean="0">
                <a:solidFill>
                  <a:schemeClr val="bg1"/>
                </a:solidFill>
              </a:rPr>
              <a:t>The quick brown fox jumps over the lazy dog. </a:t>
            </a:r>
            <a:endParaRPr lang="zh-TW" altLang="en-US" sz="1400" dirty="0">
              <a:solidFill>
                <a:schemeClr val="bg1"/>
              </a:solidFill>
            </a:endParaRPr>
          </a:p>
        </p:txBody>
      </p:sp>
      <p:sp>
        <p:nvSpPr>
          <p:cNvPr id="30" name="矩形 29"/>
          <p:cNvSpPr/>
          <p:nvPr/>
        </p:nvSpPr>
        <p:spPr>
          <a:xfrm>
            <a:off x="6048615" y="4565643"/>
            <a:ext cx="1464251" cy="1600438"/>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r>
              <a:rPr lang="en-US" altLang="zh-TW" sz="1400" dirty="0" smtClean="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2956250956"/>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229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11" name="群組 10"/>
          <p:cNvGrpSpPr/>
          <p:nvPr/>
        </p:nvGrpSpPr>
        <p:grpSpPr>
          <a:xfrm>
            <a:off x="3756883" y="1814316"/>
            <a:ext cx="1786643" cy="2063670"/>
            <a:chOff x="4050630" y="2969339"/>
            <a:chExt cx="1496028" cy="1727994"/>
          </a:xfrm>
        </p:grpSpPr>
        <p:sp>
          <p:nvSpPr>
            <p:cNvPr id="12" name="手繪多邊形 11"/>
            <p:cNvSpPr/>
            <p:nvPr/>
          </p:nvSpPr>
          <p:spPr>
            <a:xfrm>
              <a:off x="4050630" y="296933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4159138" y="3094672"/>
              <a:ext cx="1279012" cy="1477328"/>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群組 17"/>
          <p:cNvGrpSpPr/>
          <p:nvPr/>
        </p:nvGrpSpPr>
        <p:grpSpPr>
          <a:xfrm rot="18000000">
            <a:off x="4983244" y="3938434"/>
            <a:ext cx="1786643" cy="2063670"/>
            <a:chOff x="4050630" y="2969339"/>
            <a:chExt cx="1496028" cy="1727994"/>
          </a:xfrm>
        </p:grpSpPr>
        <p:sp>
          <p:nvSpPr>
            <p:cNvPr id="22" name="手繪多邊形 21"/>
            <p:cNvSpPr/>
            <p:nvPr/>
          </p:nvSpPr>
          <p:spPr>
            <a:xfrm>
              <a:off x="4050630" y="296933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a:off x="4159138" y="3094672"/>
              <a:ext cx="1279012" cy="1477328"/>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群組 24"/>
          <p:cNvGrpSpPr/>
          <p:nvPr/>
        </p:nvGrpSpPr>
        <p:grpSpPr>
          <a:xfrm rot="3600000">
            <a:off x="2530523" y="3938434"/>
            <a:ext cx="1786643" cy="2063670"/>
            <a:chOff x="4050630" y="2969339"/>
            <a:chExt cx="1496028" cy="1727994"/>
          </a:xfrm>
        </p:grpSpPr>
        <p:sp>
          <p:nvSpPr>
            <p:cNvPr id="29" name="手繪多邊形 28"/>
            <p:cNvSpPr/>
            <p:nvPr/>
          </p:nvSpPr>
          <p:spPr>
            <a:xfrm>
              <a:off x="4050630" y="296933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手繪多邊形 29"/>
            <p:cNvSpPr/>
            <p:nvPr/>
          </p:nvSpPr>
          <p:spPr>
            <a:xfrm>
              <a:off x="4159138" y="3094672"/>
              <a:ext cx="1279012" cy="1477328"/>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手繪多邊形 8"/>
          <p:cNvSpPr/>
          <p:nvPr/>
        </p:nvSpPr>
        <p:spPr>
          <a:xfrm>
            <a:off x="3293421" y="2695069"/>
            <a:ext cx="2713568" cy="3134319"/>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矩形 15"/>
          <p:cNvSpPr/>
          <p:nvPr/>
        </p:nvSpPr>
        <p:spPr>
          <a:xfrm>
            <a:off x="2083588" y="1516029"/>
            <a:ext cx="200049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17" name="矩形 16"/>
          <p:cNvSpPr/>
          <p:nvPr/>
        </p:nvSpPr>
        <p:spPr>
          <a:xfrm>
            <a:off x="537301" y="4746719"/>
            <a:ext cx="200049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19" name="矩形 18"/>
          <p:cNvSpPr/>
          <p:nvPr/>
        </p:nvSpPr>
        <p:spPr>
          <a:xfrm>
            <a:off x="6762614" y="4746719"/>
            <a:ext cx="200049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0" name="手繪多邊形 19"/>
          <p:cNvSpPr>
            <a:spLocks/>
          </p:cNvSpPr>
          <p:nvPr/>
        </p:nvSpPr>
        <p:spPr bwMode="auto">
          <a:xfrm>
            <a:off x="4454740" y="2164654"/>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1" name="群組 20"/>
          <p:cNvGrpSpPr/>
          <p:nvPr/>
        </p:nvGrpSpPr>
        <p:grpSpPr>
          <a:xfrm>
            <a:off x="6123047" y="4863305"/>
            <a:ext cx="273078" cy="505492"/>
            <a:chOff x="6471928" y="17619317"/>
            <a:chExt cx="1770796" cy="3277902"/>
          </a:xfrm>
          <a:solidFill>
            <a:schemeClr val="tx1"/>
          </a:solidFill>
        </p:grpSpPr>
        <p:sp>
          <p:nvSpPr>
            <p:cNvPr id="24" name="Freeform 5"/>
            <p:cNvSpPr>
              <a:spLocks/>
            </p:cNvSpPr>
            <p:nvPr/>
          </p:nvSpPr>
          <p:spPr bwMode="auto">
            <a:xfrm>
              <a:off x="6471928" y="19006886"/>
              <a:ext cx="1770796" cy="1890333"/>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22"/>
            <p:cNvSpPr>
              <a:spLocks/>
            </p:cNvSpPr>
            <p:nvPr/>
          </p:nvSpPr>
          <p:spPr bwMode="auto">
            <a:xfrm>
              <a:off x="6889141" y="17619317"/>
              <a:ext cx="973879" cy="2243086"/>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flipH="1">
            <a:off x="2852744" y="4970269"/>
            <a:ext cx="395895" cy="323697"/>
            <a:chOff x="27939457" y="2831385"/>
            <a:chExt cx="2923084" cy="2390021"/>
          </a:xfrm>
          <a:solidFill>
            <a:schemeClr val="tx1"/>
          </a:solidFill>
        </p:grpSpPr>
        <p:sp>
          <p:nvSpPr>
            <p:cNvPr id="31"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手繪多邊形 31"/>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4" name="Freeform 66"/>
          <p:cNvSpPr>
            <a:spLocks/>
          </p:cNvSpPr>
          <p:nvPr/>
        </p:nvSpPr>
        <p:spPr bwMode="auto">
          <a:xfrm>
            <a:off x="4223761" y="3127427"/>
            <a:ext cx="849400" cy="813226"/>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5" name="矩形 54"/>
          <p:cNvSpPr/>
          <p:nvPr/>
        </p:nvSpPr>
        <p:spPr>
          <a:xfrm>
            <a:off x="3317222" y="4026861"/>
            <a:ext cx="261702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4030368125"/>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229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744577" y="1746379"/>
            <a:ext cx="3865445" cy="3330938"/>
          </a:xfrm>
          <a:custGeom>
            <a:avLst/>
            <a:gdLst>
              <a:gd name="connsiteX0" fmla="*/ 1961535 w 3865445"/>
              <a:gd name="connsiteY0" fmla="*/ 0 h 3330938"/>
              <a:gd name="connsiteX1" fmla="*/ 3865445 w 3865445"/>
              <a:gd name="connsiteY1" fmla="*/ 1099223 h 3330938"/>
              <a:gd name="connsiteX2" fmla="*/ 0 w 3865445"/>
              <a:gd name="connsiteY2" fmla="*/ 3330938 h 3330938"/>
              <a:gd name="connsiteX3" fmla="*/ 1558 w 3865445"/>
              <a:gd name="connsiteY3" fmla="*/ 1134719 h 3330938"/>
              <a:gd name="connsiteX4" fmla="*/ 1961535 w 3865445"/>
              <a:gd name="connsiteY4" fmla="*/ 0 h 3330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5445" h="3330938">
                <a:moveTo>
                  <a:pt x="1961535" y="0"/>
                </a:moveTo>
                <a:lnTo>
                  <a:pt x="3865445" y="1099223"/>
                </a:lnTo>
                <a:lnTo>
                  <a:pt x="0" y="3330938"/>
                </a:lnTo>
                <a:lnTo>
                  <a:pt x="1558" y="1134719"/>
                </a:lnTo>
                <a:lnTo>
                  <a:pt x="1961535" y="0"/>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手繪多邊形 9"/>
          <p:cNvSpPr/>
          <p:nvPr/>
        </p:nvSpPr>
        <p:spPr>
          <a:xfrm>
            <a:off x="790371" y="2933232"/>
            <a:ext cx="3874899" cy="3341838"/>
          </a:xfrm>
          <a:custGeom>
            <a:avLst/>
            <a:gdLst>
              <a:gd name="connsiteX0" fmla="*/ 3874899 w 3874899"/>
              <a:gd name="connsiteY0" fmla="*/ 0 h 3341838"/>
              <a:gd name="connsiteX1" fmla="*/ 3874117 w 3874899"/>
              <a:gd name="connsiteY1" fmla="*/ 2210129 h 3341838"/>
              <a:gd name="connsiteX2" fmla="*/ 1913336 w 3874899"/>
              <a:gd name="connsiteY2" fmla="*/ 3341838 h 3341838"/>
              <a:gd name="connsiteX3" fmla="*/ 0 w 3874899"/>
              <a:gd name="connsiteY3" fmla="*/ 2237173 h 3341838"/>
              <a:gd name="connsiteX4" fmla="*/ 3874899 w 3874899"/>
              <a:gd name="connsiteY4" fmla="*/ 0 h 3341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899" h="3341838">
                <a:moveTo>
                  <a:pt x="3874899" y="0"/>
                </a:moveTo>
                <a:lnTo>
                  <a:pt x="3874117" y="2210129"/>
                </a:lnTo>
                <a:lnTo>
                  <a:pt x="1913336" y="3341838"/>
                </a:lnTo>
                <a:lnTo>
                  <a:pt x="0" y="2237173"/>
                </a:lnTo>
                <a:lnTo>
                  <a:pt x="3874899" y="0"/>
                </a:lnTo>
                <a:close/>
              </a:path>
            </a:pathLst>
          </a:cu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矩形 16"/>
          <p:cNvSpPr/>
          <p:nvPr/>
        </p:nvSpPr>
        <p:spPr>
          <a:xfrm>
            <a:off x="5957000" y="1781219"/>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9" name="六邊形 18"/>
          <p:cNvSpPr/>
          <p:nvPr/>
        </p:nvSpPr>
        <p:spPr>
          <a:xfrm>
            <a:off x="5411742" y="1800494"/>
            <a:ext cx="550908" cy="447406"/>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手繪多邊形 19"/>
          <p:cNvSpPr/>
          <p:nvPr/>
        </p:nvSpPr>
        <p:spPr>
          <a:xfrm>
            <a:off x="5581876" y="1918863"/>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sp>
        <p:nvSpPr>
          <p:cNvPr id="22" name="矩形 21"/>
          <p:cNvSpPr/>
          <p:nvPr/>
        </p:nvSpPr>
        <p:spPr>
          <a:xfrm>
            <a:off x="5957000" y="2897803"/>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4" name="六邊形 23"/>
          <p:cNvSpPr/>
          <p:nvPr/>
        </p:nvSpPr>
        <p:spPr>
          <a:xfrm>
            <a:off x="5411742" y="2917078"/>
            <a:ext cx="550908" cy="447406"/>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p:nvPr/>
        </p:nvSpPr>
        <p:spPr>
          <a:xfrm>
            <a:off x="5581876" y="3035447"/>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sp>
        <p:nvSpPr>
          <p:cNvPr id="27" name="矩形 26"/>
          <p:cNvSpPr/>
          <p:nvPr/>
        </p:nvSpPr>
        <p:spPr>
          <a:xfrm>
            <a:off x="5957000" y="401438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9" name="六邊形 28"/>
          <p:cNvSpPr/>
          <p:nvPr/>
        </p:nvSpPr>
        <p:spPr>
          <a:xfrm>
            <a:off x="5411742" y="4033662"/>
            <a:ext cx="550908" cy="447406"/>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手繪多邊形 29"/>
          <p:cNvSpPr/>
          <p:nvPr/>
        </p:nvSpPr>
        <p:spPr>
          <a:xfrm>
            <a:off x="5581876" y="4152031"/>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sp>
        <p:nvSpPr>
          <p:cNvPr id="32" name="矩形 31"/>
          <p:cNvSpPr/>
          <p:nvPr/>
        </p:nvSpPr>
        <p:spPr>
          <a:xfrm>
            <a:off x="5957000" y="51309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4" name="六邊形 33"/>
          <p:cNvSpPr/>
          <p:nvPr/>
        </p:nvSpPr>
        <p:spPr>
          <a:xfrm>
            <a:off x="5411742" y="5150246"/>
            <a:ext cx="550908" cy="447406"/>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手繪多邊形 34"/>
          <p:cNvSpPr/>
          <p:nvPr/>
        </p:nvSpPr>
        <p:spPr>
          <a:xfrm>
            <a:off x="5581876" y="5268615"/>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spTree>
    <p:extLst>
      <p:ext uri="{BB962C8B-B14F-4D97-AF65-F5344CB8AC3E}">
        <p14:creationId xmlns:p14="http://schemas.microsoft.com/office/powerpoint/2010/main" val="4063381788"/>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8" name="手繪多邊形 17"/>
          <p:cNvSpPr/>
          <p:nvPr/>
        </p:nvSpPr>
        <p:spPr>
          <a:xfrm>
            <a:off x="2425451" y="1444067"/>
            <a:ext cx="1956382" cy="2259034"/>
          </a:xfrm>
          <a:custGeom>
            <a:avLst/>
            <a:gdLst>
              <a:gd name="connsiteX0" fmla="*/ 0 w 1956382"/>
              <a:gd name="connsiteY0" fmla="*/ 0 h 2259034"/>
              <a:gd name="connsiteX1" fmla="*/ 1956382 w 1956382"/>
              <a:gd name="connsiteY1" fmla="*/ 1129517 h 2259034"/>
              <a:gd name="connsiteX2" fmla="*/ 0 w 1956382"/>
              <a:gd name="connsiteY2" fmla="*/ 2259034 h 2259034"/>
              <a:gd name="connsiteX3" fmla="*/ 0 w 1956382"/>
              <a:gd name="connsiteY3" fmla="*/ 0 h 2259034"/>
            </a:gdLst>
            <a:ahLst/>
            <a:cxnLst>
              <a:cxn ang="0">
                <a:pos x="connsiteX0" y="connsiteY0"/>
              </a:cxn>
              <a:cxn ang="0">
                <a:pos x="connsiteX1" y="connsiteY1"/>
              </a:cxn>
              <a:cxn ang="0">
                <a:pos x="connsiteX2" y="connsiteY2"/>
              </a:cxn>
              <a:cxn ang="0">
                <a:pos x="connsiteX3" y="connsiteY3"/>
              </a:cxn>
            </a:cxnLst>
            <a:rect l="l" t="t" r="r" b="b"/>
            <a:pathLst>
              <a:path w="1956382" h="2259034">
                <a:moveTo>
                  <a:pt x="0" y="0"/>
                </a:moveTo>
                <a:lnTo>
                  <a:pt x="1956382" y="1129517"/>
                </a:lnTo>
                <a:lnTo>
                  <a:pt x="0" y="2259034"/>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手繪多邊形 16"/>
          <p:cNvSpPr/>
          <p:nvPr/>
        </p:nvSpPr>
        <p:spPr>
          <a:xfrm>
            <a:off x="2425451" y="2654555"/>
            <a:ext cx="1996135" cy="3452851"/>
          </a:xfrm>
          <a:custGeom>
            <a:avLst/>
            <a:gdLst>
              <a:gd name="connsiteX0" fmla="*/ 1996135 w 1996135"/>
              <a:gd name="connsiteY0" fmla="*/ 0 h 3452851"/>
              <a:gd name="connsiteX1" fmla="*/ 1995322 w 1996135"/>
              <a:gd name="connsiteY1" fmla="*/ 2301206 h 3452851"/>
              <a:gd name="connsiteX2" fmla="*/ 0 w 1996135"/>
              <a:gd name="connsiteY2" fmla="*/ 3452851 h 3452851"/>
              <a:gd name="connsiteX3" fmla="*/ 0 w 1996135"/>
              <a:gd name="connsiteY3" fmla="*/ 1152469 h 3452851"/>
              <a:gd name="connsiteX4" fmla="*/ 1996135 w 1996135"/>
              <a:gd name="connsiteY4" fmla="*/ 0 h 3452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6135" h="3452851">
                <a:moveTo>
                  <a:pt x="1996135" y="0"/>
                </a:moveTo>
                <a:lnTo>
                  <a:pt x="1995322" y="2301206"/>
                </a:lnTo>
                <a:lnTo>
                  <a:pt x="0" y="3452851"/>
                </a:lnTo>
                <a:lnTo>
                  <a:pt x="0" y="1152469"/>
                </a:lnTo>
                <a:lnTo>
                  <a:pt x="1996135" y="0"/>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手繪多邊形 11"/>
          <p:cNvSpPr/>
          <p:nvPr/>
        </p:nvSpPr>
        <p:spPr>
          <a:xfrm>
            <a:off x="339296" y="1445586"/>
            <a:ext cx="1996155" cy="4663257"/>
          </a:xfrm>
          <a:custGeom>
            <a:avLst/>
            <a:gdLst>
              <a:gd name="connsiteX0" fmla="*/ 1996155 w 1996155"/>
              <a:gd name="connsiteY0" fmla="*/ 0 h 4663257"/>
              <a:gd name="connsiteX1" fmla="*/ 1996155 w 1996155"/>
              <a:gd name="connsiteY1" fmla="*/ 4663257 h 4663257"/>
              <a:gd name="connsiteX2" fmla="*/ 0 w 1996155"/>
              <a:gd name="connsiteY2" fmla="*/ 3510777 h 4663257"/>
              <a:gd name="connsiteX3" fmla="*/ 1672 w 1996155"/>
              <a:gd name="connsiteY3" fmla="*/ 1154697 h 4663257"/>
              <a:gd name="connsiteX4" fmla="*/ 1996155 w 1996155"/>
              <a:gd name="connsiteY4" fmla="*/ 0 h 4663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6155" h="4663257">
                <a:moveTo>
                  <a:pt x="1996155" y="0"/>
                </a:moveTo>
                <a:lnTo>
                  <a:pt x="1996155" y="4663257"/>
                </a:lnTo>
                <a:lnTo>
                  <a:pt x="0" y="3510777"/>
                </a:lnTo>
                <a:lnTo>
                  <a:pt x="1672" y="1154697"/>
                </a:lnTo>
                <a:lnTo>
                  <a:pt x="1996155"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文字方塊 23"/>
          <p:cNvSpPr txBox="1"/>
          <p:nvPr/>
        </p:nvSpPr>
        <p:spPr>
          <a:xfrm>
            <a:off x="457201" y="2869273"/>
            <a:ext cx="1783080" cy="1815882"/>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lumMod val="50000"/>
                  </a:schemeClr>
                </a:solidFill>
              </a:rPr>
              <a:t>The quick brown fox jumps over the lazy dog. The quick brown fox jumps over the lazy dog. The quick brown fox jumps over the lazy dog. </a:t>
            </a:r>
          </a:p>
        </p:txBody>
      </p:sp>
      <p:grpSp>
        <p:nvGrpSpPr>
          <p:cNvPr id="25" name="群組 24"/>
          <p:cNvGrpSpPr/>
          <p:nvPr/>
        </p:nvGrpSpPr>
        <p:grpSpPr>
          <a:xfrm>
            <a:off x="2756849" y="2134034"/>
            <a:ext cx="646142" cy="643456"/>
            <a:chOff x="35309818" y="13261794"/>
            <a:chExt cx="2516828" cy="2506357"/>
          </a:xfrm>
          <a:solidFill>
            <a:sysClr val="window" lastClr="FFFFFF"/>
          </a:solidFill>
        </p:grpSpPr>
        <p:sp>
          <p:nvSpPr>
            <p:cNvPr id="26" name="手繪多邊形 25"/>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27"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28"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29"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30"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31"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sp>
          <p:nvSpPr>
            <p:cNvPr id="32"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Text" lastClr="000000"/>
                </a:solidFill>
                <a:effectLst/>
                <a:uLnTx/>
                <a:uFillTx/>
                <a:latin typeface="Arial"/>
                <a:ea typeface="微軟正黑體"/>
                <a:cs typeface="+mn-cs"/>
              </a:endParaRPr>
            </a:p>
          </p:txBody>
        </p:sp>
      </p:grpSp>
      <p:sp>
        <p:nvSpPr>
          <p:cNvPr id="33" name="矩形 32"/>
          <p:cNvSpPr/>
          <p:nvPr/>
        </p:nvSpPr>
        <p:spPr>
          <a:xfrm>
            <a:off x="5617751" y="230661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4" name="六邊形 33"/>
          <p:cNvSpPr/>
          <p:nvPr/>
        </p:nvSpPr>
        <p:spPr>
          <a:xfrm>
            <a:off x="4713514" y="1811348"/>
            <a:ext cx="974084" cy="83439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35" name="直線接點 34"/>
          <p:cNvCxnSpPr/>
          <p:nvPr/>
        </p:nvCxnSpPr>
        <p:spPr>
          <a:xfrm>
            <a:off x="5206271" y="222854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6" name="文字方塊 88"/>
          <p:cNvSpPr txBox="1"/>
          <p:nvPr/>
        </p:nvSpPr>
        <p:spPr>
          <a:xfrm>
            <a:off x="5617751" y="176367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37" name="矩形 36"/>
          <p:cNvSpPr/>
          <p:nvPr/>
        </p:nvSpPr>
        <p:spPr>
          <a:xfrm>
            <a:off x="5617751" y="378108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8" name="六邊形 37"/>
          <p:cNvSpPr/>
          <p:nvPr/>
        </p:nvSpPr>
        <p:spPr>
          <a:xfrm>
            <a:off x="4713514" y="3285818"/>
            <a:ext cx="974084" cy="834390"/>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39" name="直線接點 38"/>
          <p:cNvCxnSpPr/>
          <p:nvPr/>
        </p:nvCxnSpPr>
        <p:spPr>
          <a:xfrm>
            <a:off x="5206271" y="370301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40" name="文字方塊 88"/>
          <p:cNvSpPr txBox="1"/>
          <p:nvPr/>
        </p:nvSpPr>
        <p:spPr>
          <a:xfrm>
            <a:off x="5617751" y="323814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41" name="矩形 40"/>
          <p:cNvSpPr/>
          <p:nvPr/>
        </p:nvSpPr>
        <p:spPr>
          <a:xfrm>
            <a:off x="5617751" y="525555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42" name="六邊形 41"/>
          <p:cNvSpPr/>
          <p:nvPr/>
        </p:nvSpPr>
        <p:spPr>
          <a:xfrm>
            <a:off x="4713514" y="4760288"/>
            <a:ext cx="974084" cy="834390"/>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43" name="直線接點 42"/>
          <p:cNvCxnSpPr/>
          <p:nvPr/>
        </p:nvCxnSpPr>
        <p:spPr>
          <a:xfrm>
            <a:off x="5206271" y="517748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44" name="文字方塊 88"/>
          <p:cNvSpPr txBox="1"/>
          <p:nvPr/>
        </p:nvSpPr>
        <p:spPr>
          <a:xfrm>
            <a:off x="5617751" y="471261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Tree>
    <p:extLst>
      <p:ext uri="{BB962C8B-B14F-4D97-AF65-F5344CB8AC3E}">
        <p14:creationId xmlns:p14="http://schemas.microsoft.com/office/powerpoint/2010/main" val="408028428"/>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481598" y="1920988"/>
            <a:ext cx="4386044" cy="380308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9" name="群組 8"/>
          <p:cNvGrpSpPr/>
          <p:nvPr/>
        </p:nvGrpSpPr>
        <p:grpSpPr>
          <a:xfrm>
            <a:off x="4529468" y="1788331"/>
            <a:ext cx="921944" cy="1064896"/>
            <a:chOff x="1505511" y="2133455"/>
            <a:chExt cx="921944" cy="1064896"/>
          </a:xfrm>
        </p:grpSpPr>
        <p:sp>
          <p:nvSpPr>
            <p:cNvPr id="10" name="手繪多邊形 9"/>
            <p:cNvSpPr/>
            <p:nvPr/>
          </p:nvSpPr>
          <p:spPr>
            <a:xfrm flipH="1">
              <a:off x="1505511" y="2133455"/>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a:spLocks/>
            </p:cNvSpPr>
            <p:nvPr/>
          </p:nvSpPr>
          <p:spPr bwMode="auto">
            <a:xfrm flipV="1">
              <a:off x="1816372" y="2388657"/>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12" name="群組 11"/>
          <p:cNvGrpSpPr/>
          <p:nvPr/>
        </p:nvGrpSpPr>
        <p:grpSpPr>
          <a:xfrm>
            <a:off x="4529468" y="4531231"/>
            <a:ext cx="921944" cy="1064896"/>
            <a:chOff x="3105711" y="4872455"/>
            <a:chExt cx="921944" cy="1064896"/>
          </a:xfrm>
        </p:grpSpPr>
        <p:sp>
          <p:nvSpPr>
            <p:cNvPr id="13" name="手繪多邊形 12"/>
            <p:cNvSpPr/>
            <p:nvPr/>
          </p:nvSpPr>
          <p:spPr>
            <a:xfrm flipH="1">
              <a:off x="3105711" y="4872455"/>
              <a:ext cx="921944" cy="106489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群組 13"/>
            <p:cNvGrpSpPr/>
            <p:nvPr/>
          </p:nvGrpSpPr>
          <p:grpSpPr>
            <a:xfrm>
              <a:off x="3328937" y="5121728"/>
              <a:ext cx="475492" cy="566351"/>
              <a:chOff x="4311490" y="5480067"/>
              <a:chExt cx="475492" cy="566351"/>
            </a:xfrm>
            <a:solidFill>
              <a:schemeClr val="bg1">
                <a:lumMod val="50000"/>
              </a:schemeClr>
            </a:solidFill>
          </p:grpSpPr>
          <p:sp>
            <p:nvSpPr>
              <p:cNvPr id="15" name="手繪多邊形 14"/>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6"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7"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8"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19" name="文字方塊 12"/>
          <p:cNvSpPr txBox="1"/>
          <p:nvPr/>
        </p:nvSpPr>
        <p:spPr>
          <a:xfrm>
            <a:off x="5558638" y="175592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Agenda</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20" name="矩形 19"/>
          <p:cNvSpPr/>
          <p:nvPr/>
        </p:nvSpPr>
        <p:spPr>
          <a:xfrm>
            <a:off x="5558638" y="215838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21" name="文字方塊 16"/>
          <p:cNvSpPr txBox="1"/>
          <p:nvPr/>
        </p:nvSpPr>
        <p:spPr>
          <a:xfrm>
            <a:off x="5558638" y="444092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Security</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22" name="矩形 21"/>
          <p:cNvSpPr/>
          <p:nvPr/>
        </p:nvSpPr>
        <p:spPr>
          <a:xfrm>
            <a:off x="5558638" y="484339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Tree>
    <p:extLst>
      <p:ext uri="{BB962C8B-B14F-4D97-AF65-F5344CB8AC3E}">
        <p14:creationId xmlns:p14="http://schemas.microsoft.com/office/powerpoint/2010/main" val="2645399516"/>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 name="等腰三角形 1"/>
          <p:cNvSpPr/>
          <p:nvPr/>
        </p:nvSpPr>
        <p:spPr>
          <a:xfrm rot="4500000">
            <a:off x="6153310" y="2449077"/>
            <a:ext cx="492499" cy="424568"/>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梯形 2"/>
          <p:cNvSpPr/>
          <p:nvPr/>
        </p:nvSpPr>
        <p:spPr>
          <a:xfrm rot="8100000">
            <a:off x="4919464" y="3402520"/>
            <a:ext cx="2560775" cy="1175666"/>
          </a:xfrm>
          <a:prstGeom prst="trapezoid">
            <a:avLst>
              <a:gd name="adj" fmla="val 5745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等腰三角形 10"/>
          <p:cNvSpPr/>
          <p:nvPr/>
        </p:nvSpPr>
        <p:spPr>
          <a:xfrm rot="8100000">
            <a:off x="6320787" y="4680513"/>
            <a:ext cx="492499" cy="42456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梯形 11"/>
          <p:cNvSpPr/>
          <p:nvPr/>
        </p:nvSpPr>
        <p:spPr>
          <a:xfrm rot="11700000">
            <a:off x="4035853" y="4796508"/>
            <a:ext cx="2560775" cy="1175666"/>
          </a:xfrm>
          <a:prstGeom prst="trapezoid">
            <a:avLst>
              <a:gd name="adj" fmla="val 5745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等腰三角形 13"/>
          <p:cNvSpPr/>
          <p:nvPr/>
        </p:nvSpPr>
        <p:spPr>
          <a:xfrm rot="11700000">
            <a:off x="4480869" y="5929929"/>
            <a:ext cx="492499" cy="424568"/>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梯形 14"/>
          <p:cNvSpPr/>
          <p:nvPr/>
        </p:nvSpPr>
        <p:spPr>
          <a:xfrm rot="15300000">
            <a:off x="2395643" y="4716932"/>
            <a:ext cx="2560775" cy="1175666"/>
          </a:xfrm>
          <a:prstGeom prst="trapezoid">
            <a:avLst>
              <a:gd name="adj" fmla="val 5745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等腰三角形 16"/>
          <p:cNvSpPr/>
          <p:nvPr/>
        </p:nvSpPr>
        <p:spPr>
          <a:xfrm rot="15300000">
            <a:off x="2485832" y="4947909"/>
            <a:ext cx="492499" cy="424568"/>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梯形 17"/>
          <p:cNvSpPr/>
          <p:nvPr/>
        </p:nvSpPr>
        <p:spPr>
          <a:xfrm rot="18900000">
            <a:off x="1651401" y="3243367"/>
            <a:ext cx="2560775" cy="1175666"/>
          </a:xfrm>
          <a:prstGeom prst="trapezoid">
            <a:avLst>
              <a:gd name="adj" fmla="val 57458"/>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等腰三角形 19"/>
          <p:cNvSpPr/>
          <p:nvPr/>
        </p:nvSpPr>
        <p:spPr>
          <a:xfrm rot="18900000">
            <a:off x="2318352" y="2741193"/>
            <a:ext cx="492499" cy="42456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梯形 20"/>
          <p:cNvSpPr/>
          <p:nvPr/>
        </p:nvSpPr>
        <p:spPr>
          <a:xfrm rot="900000">
            <a:off x="2535009" y="1874099"/>
            <a:ext cx="2560775" cy="1175666"/>
          </a:xfrm>
          <a:prstGeom prst="trapezoid">
            <a:avLst>
              <a:gd name="adj" fmla="val 5745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等腰三角形 22"/>
          <p:cNvSpPr/>
          <p:nvPr/>
        </p:nvSpPr>
        <p:spPr>
          <a:xfrm rot="900000">
            <a:off x="4145912" y="1504137"/>
            <a:ext cx="492499" cy="42456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梯形 23"/>
          <p:cNvSpPr/>
          <p:nvPr/>
        </p:nvSpPr>
        <p:spPr>
          <a:xfrm rot="4500000">
            <a:off x="4162862" y="1966035"/>
            <a:ext cx="2560775" cy="1175666"/>
          </a:xfrm>
          <a:prstGeom prst="trapezoid">
            <a:avLst>
              <a:gd name="adj" fmla="val 5745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矩形 7"/>
          <p:cNvSpPr/>
          <p:nvPr/>
        </p:nvSpPr>
        <p:spPr>
          <a:xfrm>
            <a:off x="2855361" y="2165998"/>
            <a:ext cx="1641338"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8" name="矩形 37"/>
          <p:cNvSpPr/>
          <p:nvPr/>
        </p:nvSpPr>
        <p:spPr>
          <a:xfrm>
            <a:off x="4544057" y="4955698"/>
            <a:ext cx="1641338"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40" name="矩形 39"/>
          <p:cNvSpPr/>
          <p:nvPr/>
        </p:nvSpPr>
        <p:spPr>
          <a:xfrm>
            <a:off x="2216448" y="3407481"/>
            <a:ext cx="1641338"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41" name="矩形 40"/>
          <p:cNvSpPr/>
          <p:nvPr/>
        </p:nvSpPr>
        <p:spPr>
          <a:xfrm>
            <a:off x="5418901" y="3637171"/>
            <a:ext cx="1641338"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42" name="矩形 41"/>
          <p:cNvSpPr/>
          <p:nvPr/>
        </p:nvSpPr>
        <p:spPr>
          <a:xfrm>
            <a:off x="4831462" y="2013242"/>
            <a:ext cx="1233581"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43" name="矩形 42"/>
          <p:cNvSpPr/>
          <p:nvPr/>
        </p:nvSpPr>
        <p:spPr>
          <a:xfrm>
            <a:off x="3037117" y="4767411"/>
            <a:ext cx="1233581"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700865090"/>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3566767" y="1318117"/>
            <a:ext cx="2010464" cy="17432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5111612" y="2211129"/>
            <a:ext cx="2010464" cy="17432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2021922" y="2211129"/>
            <a:ext cx="2010464" cy="17432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rot="10800000">
            <a:off x="3566767" y="4890164"/>
            <a:ext cx="2010464" cy="17432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rot="10800000">
            <a:off x="2021922" y="3997152"/>
            <a:ext cx="2010464" cy="17432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rot="10800000">
            <a:off x="5111612" y="3997152"/>
            <a:ext cx="2010464" cy="17432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手繪多邊形 27"/>
          <p:cNvSpPr/>
          <p:nvPr/>
        </p:nvSpPr>
        <p:spPr>
          <a:xfrm>
            <a:off x="2344239" y="2293950"/>
            <a:ext cx="1365830" cy="1577608"/>
          </a:xfrm>
          <a:custGeom>
            <a:avLst/>
            <a:gdLst>
              <a:gd name="connsiteX0" fmla="*/ 728692 w 1456492"/>
              <a:gd name="connsiteY0" fmla="*/ 0 h 1682328"/>
              <a:gd name="connsiteX1" fmla="*/ 1456492 w 1456492"/>
              <a:gd name="connsiteY1" fmla="*/ 420195 h 1682328"/>
              <a:gd name="connsiteX2" fmla="*/ 1456195 w 1456492"/>
              <a:gd name="connsiteY2" fmla="*/ 1261918 h 1682328"/>
              <a:gd name="connsiteX3" fmla="*/ 727799 w 1456492"/>
              <a:gd name="connsiteY3" fmla="*/ 1682328 h 1682328"/>
              <a:gd name="connsiteX4" fmla="*/ 0 w 1456492"/>
              <a:gd name="connsiteY4" fmla="*/ 1262133 h 1682328"/>
              <a:gd name="connsiteX5" fmla="*/ 596 w 1456492"/>
              <a:gd name="connsiteY5" fmla="*/ 421528 h 168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492" h="1682328">
                <a:moveTo>
                  <a:pt x="728692" y="0"/>
                </a:moveTo>
                <a:lnTo>
                  <a:pt x="1456492" y="420195"/>
                </a:lnTo>
                <a:lnTo>
                  <a:pt x="1456195" y="1261918"/>
                </a:lnTo>
                <a:lnTo>
                  <a:pt x="727799" y="1682328"/>
                </a:lnTo>
                <a:lnTo>
                  <a:pt x="0" y="1262133"/>
                </a:lnTo>
                <a:lnTo>
                  <a:pt x="596" y="4215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手繪多邊形 28"/>
          <p:cNvSpPr/>
          <p:nvPr/>
        </p:nvSpPr>
        <p:spPr>
          <a:xfrm>
            <a:off x="3889084" y="1400938"/>
            <a:ext cx="1365830" cy="1577608"/>
          </a:xfrm>
          <a:custGeom>
            <a:avLst/>
            <a:gdLst>
              <a:gd name="connsiteX0" fmla="*/ 728693 w 1456492"/>
              <a:gd name="connsiteY0" fmla="*/ 0 h 1682328"/>
              <a:gd name="connsiteX1" fmla="*/ 1456492 w 1456492"/>
              <a:gd name="connsiteY1" fmla="*/ 420195 h 1682328"/>
              <a:gd name="connsiteX2" fmla="*/ 1456195 w 1456492"/>
              <a:gd name="connsiteY2" fmla="*/ 1261918 h 1682328"/>
              <a:gd name="connsiteX3" fmla="*/ 727799 w 1456492"/>
              <a:gd name="connsiteY3" fmla="*/ 1682328 h 1682328"/>
              <a:gd name="connsiteX4" fmla="*/ 0 w 1456492"/>
              <a:gd name="connsiteY4" fmla="*/ 1262133 h 1682328"/>
              <a:gd name="connsiteX5" fmla="*/ 596 w 1456492"/>
              <a:gd name="connsiteY5" fmla="*/ 421528 h 168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492" h="1682328">
                <a:moveTo>
                  <a:pt x="728693" y="0"/>
                </a:moveTo>
                <a:lnTo>
                  <a:pt x="1456492" y="420195"/>
                </a:lnTo>
                <a:lnTo>
                  <a:pt x="1456195" y="1261918"/>
                </a:lnTo>
                <a:lnTo>
                  <a:pt x="727799" y="1682328"/>
                </a:lnTo>
                <a:lnTo>
                  <a:pt x="0" y="1262133"/>
                </a:lnTo>
                <a:lnTo>
                  <a:pt x="596" y="4215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手繪多邊形 29"/>
          <p:cNvSpPr/>
          <p:nvPr/>
        </p:nvSpPr>
        <p:spPr>
          <a:xfrm>
            <a:off x="5433929" y="2293950"/>
            <a:ext cx="1365830" cy="1577608"/>
          </a:xfrm>
          <a:custGeom>
            <a:avLst/>
            <a:gdLst>
              <a:gd name="connsiteX0" fmla="*/ 728693 w 1456492"/>
              <a:gd name="connsiteY0" fmla="*/ 0 h 1682328"/>
              <a:gd name="connsiteX1" fmla="*/ 1456492 w 1456492"/>
              <a:gd name="connsiteY1" fmla="*/ 420195 h 1682328"/>
              <a:gd name="connsiteX2" fmla="*/ 1456195 w 1456492"/>
              <a:gd name="connsiteY2" fmla="*/ 1261918 h 1682328"/>
              <a:gd name="connsiteX3" fmla="*/ 727799 w 1456492"/>
              <a:gd name="connsiteY3" fmla="*/ 1682328 h 1682328"/>
              <a:gd name="connsiteX4" fmla="*/ 0 w 1456492"/>
              <a:gd name="connsiteY4" fmla="*/ 1262133 h 1682328"/>
              <a:gd name="connsiteX5" fmla="*/ 596 w 1456492"/>
              <a:gd name="connsiteY5" fmla="*/ 421528 h 168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492" h="1682328">
                <a:moveTo>
                  <a:pt x="728693" y="0"/>
                </a:moveTo>
                <a:lnTo>
                  <a:pt x="1456492" y="420195"/>
                </a:lnTo>
                <a:lnTo>
                  <a:pt x="1456195" y="1261918"/>
                </a:lnTo>
                <a:lnTo>
                  <a:pt x="727799" y="1682328"/>
                </a:lnTo>
                <a:lnTo>
                  <a:pt x="0" y="1262133"/>
                </a:lnTo>
                <a:lnTo>
                  <a:pt x="596" y="4215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手繪多邊形 32"/>
          <p:cNvSpPr/>
          <p:nvPr/>
        </p:nvSpPr>
        <p:spPr>
          <a:xfrm>
            <a:off x="5433928" y="4079973"/>
            <a:ext cx="1365830" cy="1577606"/>
          </a:xfrm>
          <a:custGeom>
            <a:avLst/>
            <a:gdLst>
              <a:gd name="connsiteX0" fmla="*/ 728692 w 1456491"/>
              <a:gd name="connsiteY0" fmla="*/ 0 h 1682326"/>
              <a:gd name="connsiteX1" fmla="*/ 1456491 w 1456491"/>
              <a:gd name="connsiteY1" fmla="*/ 420195 h 1682326"/>
              <a:gd name="connsiteX2" fmla="*/ 1455895 w 1456491"/>
              <a:gd name="connsiteY2" fmla="*/ 1260799 h 1682326"/>
              <a:gd name="connsiteX3" fmla="*/ 727799 w 1456491"/>
              <a:gd name="connsiteY3" fmla="*/ 1682326 h 1682326"/>
              <a:gd name="connsiteX4" fmla="*/ 0 w 1456491"/>
              <a:gd name="connsiteY4" fmla="*/ 1262131 h 1682326"/>
              <a:gd name="connsiteX5" fmla="*/ 296 w 1456491"/>
              <a:gd name="connsiteY5" fmla="*/ 420409 h 168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491" h="1682326">
                <a:moveTo>
                  <a:pt x="728692" y="0"/>
                </a:moveTo>
                <a:lnTo>
                  <a:pt x="1456491" y="420195"/>
                </a:lnTo>
                <a:lnTo>
                  <a:pt x="1455895" y="1260799"/>
                </a:lnTo>
                <a:lnTo>
                  <a:pt x="727799" y="1682326"/>
                </a:lnTo>
                <a:lnTo>
                  <a:pt x="0" y="1262131"/>
                </a:lnTo>
                <a:lnTo>
                  <a:pt x="296" y="4204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手繪多邊形 31"/>
          <p:cNvSpPr/>
          <p:nvPr/>
        </p:nvSpPr>
        <p:spPr>
          <a:xfrm>
            <a:off x="3889083" y="4972985"/>
            <a:ext cx="1365830" cy="1577606"/>
          </a:xfrm>
          <a:custGeom>
            <a:avLst/>
            <a:gdLst>
              <a:gd name="connsiteX0" fmla="*/ 728692 w 1456491"/>
              <a:gd name="connsiteY0" fmla="*/ 0 h 1682326"/>
              <a:gd name="connsiteX1" fmla="*/ 1456491 w 1456491"/>
              <a:gd name="connsiteY1" fmla="*/ 420195 h 1682326"/>
              <a:gd name="connsiteX2" fmla="*/ 1455895 w 1456491"/>
              <a:gd name="connsiteY2" fmla="*/ 1260799 h 1682326"/>
              <a:gd name="connsiteX3" fmla="*/ 727799 w 1456491"/>
              <a:gd name="connsiteY3" fmla="*/ 1682326 h 1682326"/>
              <a:gd name="connsiteX4" fmla="*/ 0 w 1456491"/>
              <a:gd name="connsiteY4" fmla="*/ 1262131 h 1682326"/>
              <a:gd name="connsiteX5" fmla="*/ 296 w 1456491"/>
              <a:gd name="connsiteY5" fmla="*/ 420409 h 168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491" h="1682326">
                <a:moveTo>
                  <a:pt x="728692" y="0"/>
                </a:moveTo>
                <a:lnTo>
                  <a:pt x="1456491" y="420195"/>
                </a:lnTo>
                <a:lnTo>
                  <a:pt x="1455895" y="1260799"/>
                </a:lnTo>
                <a:lnTo>
                  <a:pt x="727799" y="1682326"/>
                </a:lnTo>
                <a:lnTo>
                  <a:pt x="0" y="1262131"/>
                </a:lnTo>
                <a:lnTo>
                  <a:pt x="296" y="4204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手繪多邊形 30"/>
          <p:cNvSpPr/>
          <p:nvPr/>
        </p:nvSpPr>
        <p:spPr>
          <a:xfrm>
            <a:off x="2344238" y="4079973"/>
            <a:ext cx="1365830" cy="1577606"/>
          </a:xfrm>
          <a:custGeom>
            <a:avLst/>
            <a:gdLst>
              <a:gd name="connsiteX0" fmla="*/ 728692 w 1456491"/>
              <a:gd name="connsiteY0" fmla="*/ 0 h 1682326"/>
              <a:gd name="connsiteX1" fmla="*/ 1456491 w 1456491"/>
              <a:gd name="connsiteY1" fmla="*/ 420195 h 1682326"/>
              <a:gd name="connsiteX2" fmla="*/ 1455895 w 1456491"/>
              <a:gd name="connsiteY2" fmla="*/ 1260799 h 1682326"/>
              <a:gd name="connsiteX3" fmla="*/ 727799 w 1456491"/>
              <a:gd name="connsiteY3" fmla="*/ 1682326 h 1682326"/>
              <a:gd name="connsiteX4" fmla="*/ 0 w 1456491"/>
              <a:gd name="connsiteY4" fmla="*/ 1262131 h 1682326"/>
              <a:gd name="connsiteX5" fmla="*/ 296 w 1456491"/>
              <a:gd name="connsiteY5" fmla="*/ 420409 h 168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491" h="1682326">
                <a:moveTo>
                  <a:pt x="728692" y="0"/>
                </a:moveTo>
                <a:lnTo>
                  <a:pt x="1456491" y="420195"/>
                </a:lnTo>
                <a:lnTo>
                  <a:pt x="1455895" y="1260799"/>
                </a:lnTo>
                <a:lnTo>
                  <a:pt x="727799" y="1682326"/>
                </a:lnTo>
                <a:lnTo>
                  <a:pt x="0" y="1262131"/>
                </a:lnTo>
                <a:lnTo>
                  <a:pt x="296" y="4204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矩形 17"/>
          <p:cNvSpPr/>
          <p:nvPr/>
        </p:nvSpPr>
        <p:spPr>
          <a:xfrm>
            <a:off x="2427672" y="260570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19" name="矩形 18"/>
          <p:cNvSpPr/>
          <p:nvPr/>
        </p:nvSpPr>
        <p:spPr>
          <a:xfrm>
            <a:off x="5517364" y="260570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0" name="矩形 19"/>
          <p:cNvSpPr/>
          <p:nvPr/>
        </p:nvSpPr>
        <p:spPr>
          <a:xfrm>
            <a:off x="2427672" y="442641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1" name="矩形 20"/>
          <p:cNvSpPr/>
          <p:nvPr/>
        </p:nvSpPr>
        <p:spPr>
          <a:xfrm>
            <a:off x="5517364" y="442641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2" name="矩形 21"/>
          <p:cNvSpPr/>
          <p:nvPr/>
        </p:nvSpPr>
        <p:spPr>
          <a:xfrm>
            <a:off x="3972518" y="1734075"/>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3" name="矩形 22"/>
          <p:cNvSpPr/>
          <p:nvPr/>
        </p:nvSpPr>
        <p:spPr>
          <a:xfrm>
            <a:off x="3972518" y="528473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pic>
        <p:nvPicPr>
          <p:cNvPr id="24" name="圖片版面配置區 17"/>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566766" y="3104139"/>
            <a:ext cx="2018618" cy="1743252"/>
          </a:xfrm>
          <a:prstGeom prst="hexagon">
            <a:avLst>
              <a:gd name="adj" fmla="val 28727"/>
              <a:gd name="vf" fmla="val 115470"/>
            </a:avLst>
          </a:prstGeom>
        </p:spPr>
      </p:pic>
    </p:spTree>
    <p:extLst>
      <p:ext uri="{BB962C8B-B14F-4D97-AF65-F5344CB8AC3E}">
        <p14:creationId xmlns:p14="http://schemas.microsoft.com/office/powerpoint/2010/main" val="1925719087"/>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2" name="手繪多邊形 21"/>
          <p:cNvSpPr/>
          <p:nvPr/>
        </p:nvSpPr>
        <p:spPr>
          <a:xfrm>
            <a:off x="4608077" y="1380660"/>
            <a:ext cx="2195494" cy="3803654"/>
          </a:xfrm>
          <a:custGeom>
            <a:avLst/>
            <a:gdLst>
              <a:gd name="connsiteX0" fmla="*/ 0 w 2195494"/>
              <a:gd name="connsiteY0" fmla="*/ 0 h 3803654"/>
              <a:gd name="connsiteX1" fmla="*/ 2195494 w 2195494"/>
              <a:gd name="connsiteY1" fmla="*/ 1267571 h 3803654"/>
              <a:gd name="connsiteX2" fmla="*/ 2194601 w 2195494"/>
              <a:gd name="connsiteY2" fmla="*/ 3803654 h 3803654"/>
              <a:gd name="connsiteX3" fmla="*/ 1103824 w 2195494"/>
              <a:gd name="connsiteY3" fmla="*/ 3173894 h 3803654"/>
              <a:gd name="connsiteX4" fmla="*/ 1153772 w 2195494"/>
              <a:gd name="connsiteY4" fmla="*/ 3070209 h 3803654"/>
              <a:gd name="connsiteX5" fmla="*/ 1255250 w 2195494"/>
              <a:gd name="connsiteY5" fmla="*/ 2567571 h 3803654"/>
              <a:gd name="connsiteX6" fmla="*/ 95965 w 2195494"/>
              <a:gd name="connsiteY6" fmla="*/ 1282924 h 3803654"/>
              <a:gd name="connsiteX7" fmla="*/ 0 w 2195494"/>
              <a:gd name="connsiteY7" fmla="*/ 1278078 h 3803654"/>
              <a:gd name="connsiteX8" fmla="*/ 0 w 2195494"/>
              <a:gd name="connsiteY8" fmla="*/ 0 h 380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494" h="3803654">
                <a:moveTo>
                  <a:pt x="0" y="0"/>
                </a:moveTo>
                <a:lnTo>
                  <a:pt x="2195494" y="1267571"/>
                </a:lnTo>
                <a:lnTo>
                  <a:pt x="2194601" y="3803654"/>
                </a:lnTo>
                <a:lnTo>
                  <a:pt x="1103824" y="3173894"/>
                </a:lnTo>
                <a:lnTo>
                  <a:pt x="1153772" y="3070209"/>
                </a:lnTo>
                <a:cubicBezTo>
                  <a:pt x="1219116" y="2915718"/>
                  <a:pt x="1255250" y="2745864"/>
                  <a:pt x="1255250" y="2567571"/>
                </a:cubicBezTo>
                <a:cubicBezTo>
                  <a:pt x="1255250" y="1898971"/>
                  <a:pt x="747119" y="1349052"/>
                  <a:pt x="95965" y="1282924"/>
                </a:cubicBezTo>
                <a:lnTo>
                  <a:pt x="0" y="1278078"/>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手繪多邊形 20"/>
          <p:cNvSpPr/>
          <p:nvPr/>
        </p:nvSpPr>
        <p:spPr>
          <a:xfrm>
            <a:off x="2340455" y="1382301"/>
            <a:ext cx="2195464" cy="3802512"/>
          </a:xfrm>
          <a:custGeom>
            <a:avLst/>
            <a:gdLst>
              <a:gd name="connsiteX0" fmla="*/ 2195464 w 2195464"/>
              <a:gd name="connsiteY0" fmla="*/ 0 h 3802512"/>
              <a:gd name="connsiteX1" fmla="*/ 2195464 w 2195464"/>
              <a:gd name="connsiteY1" fmla="*/ 1276439 h 3802512"/>
              <a:gd name="connsiteX2" fmla="*/ 2099529 w 2195464"/>
              <a:gd name="connsiteY2" fmla="*/ 1281283 h 3802512"/>
              <a:gd name="connsiteX3" fmla="*/ 940244 w 2195464"/>
              <a:gd name="connsiteY3" fmla="*/ 2565930 h 3802512"/>
              <a:gd name="connsiteX4" fmla="*/ 1041722 w 2195464"/>
              <a:gd name="connsiteY4" fmla="*/ 3068568 h 3802512"/>
              <a:gd name="connsiteX5" fmla="*/ 1091663 w 2195464"/>
              <a:gd name="connsiteY5" fmla="*/ 3172239 h 3802512"/>
              <a:gd name="connsiteX6" fmla="*/ 0 w 2195464"/>
              <a:gd name="connsiteY6" fmla="*/ 3802512 h 3802512"/>
              <a:gd name="connsiteX7" fmla="*/ 1797 w 2195464"/>
              <a:gd name="connsiteY7" fmla="*/ 1270013 h 3802512"/>
              <a:gd name="connsiteX8" fmla="*/ 2195464 w 2195464"/>
              <a:gd name="connsiteY8" fmla="*/ 0 h 3802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464" h="3802512">
                <a:moveTo>
                  <a:pt x="2195464" y="0"/>
                </a:moveTo>
                <a:lnTo>
                  <a:pt x="2195464" y="1276439"/>
                </a:lnTo>
                <a:lnTo>
                  <a:pt x="2099529" y="1281283"/>
                </a:lnTo>
                <a:cubicBezTo>
                  <a:pt x="1448376" y="1347411"/>
                  <a:pt x="940244" y="1897330"/>
                  <a:pt x="940244" y="2565930"/>
                </a:cubicBezTo>
                <a:cubicBezTo>
                  <a:pt x="940244" y="2744223"/>
                  <a:pt x="976378" y="2914077"/>
                  <a:pt x="1041722" y="3068568"/>
                </a:cubicBezTo>
                <a:lnTo>
                  <a:pt x="1091663" y="3172239"/>
                </a:lnTo>
                <a:lnTo>
                  <a:pt x="0" y="3802512"/>
                </a:lnTo>
                <a:lnTo>
                  <a:pt x="1797" y="1270013"/>
                </a:lnTo>
                <a:lnTo>
                  <a:pt x="2195464"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4608078" y="2743353"/>
            <a:ext cx="1170635" cy="1768816"/>
          </a:xfrm>
          <a:custGeom>
            <a:avLst/>
            <a:gdLst>
              <a:gd name="connsiteX0" fmla="*/ 0 w 1170635"/>
              <a:gd name="connsiteY0" fmla="*/ 0 h 1768816"/>
              <a:gd name="connsiteX1" fmla="*/ 87314 w 1170635"/>
              <a:gd name="connsiteY1" fmla="*/ 4409 h 1768816"/>
              <a:gd name="connsiteX2" fmla="*/ 1170635 w 1170635"/>
              <a:gd name="connsiteY2" fmla="*/ 1204878 h 1768816"/>
              <a:gd name="connsiteX3" fmla="*/ 1075807 w 1170635"/>
              <a:gd name="connsiteY3" fmla="*/ 1674580 h 1768816"/>
              <a:gd name="connsiteX4" fmla="*/ 1030411 w 1170635"/>
              <a:gd name="connsiteY4" fmla="*/ 1768816 h 1768816"/>
              <a:gd name="connsiteX5" fmla="*/ 0 w 1170635"/>
              <a:gd name="connsiteY5" fmla="*/ 1173908 h 1768816"/>
              <a:gd name="connsiteX6" fmla="*/ 0 w 1170635"/>
              <a:gd name="connsiteY6" fmla="*/ 0 h 176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0635" h="1768816">
                <a:moveTo>
                  <a:pt x="0" y="0"/>
                </a:moveTo>
                <a:lnTo>
                  <a:pt x="87314" y="4409"/>
                </a:lnTo>
                <a:cubicBezTo>
                  <a:pt x="695799" y="66204"/>
                  <a:pt x="1170635" y="580090"/>
                  <a:pt x="1170635" y="1204878"/>
                </a:cubicBezTo>
                <a:cubicBezTo>
                  <a:pt x="1170635" y="1371488"/>
                  <a:pt x="1136869" y="1530212"/>
                  <a:pt x="1075807" y="1674580"/>
                </a:cubicBezTo>
                <a:lnTo>
                  <a:pt x="1030411" y="1768816"/>
                </a:lnTo>
                <a:lnTo>
                  <a:pt x="0" y="1173908"/>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3365315" y="2743355"/>
            <a:ext cx="1170605" cy="1768800"/>
          </a:xfrm>
          <a:custGeom>
            <a:avLst/>
            <a:gdLst>
              <a:gd name="connsiteX0" fmla="*/ 1170605 w 1170605"/>
              <a:gd name="connsiteY0" fmla="*/ 0 h 1768800"/>
              <a:gd name="connsiteX1" fmla="*/ 1170605 w 1170605"/>
              <a:gd name="connsiteY1" fmla="*/ 1173905 h 1768800"/>
              <a:gd name="connsiteX2" fmla="*/ 140218 w 1170605"/>
              <a:gd name="connsiteY2" fmla="*/ 1768800 h 1768800"/>
              <a:gd name="connsiteX3" fmla="*/ 94828 w 1170605"/>
              <a:gd name="connsiteY3" fmla="*/ 1674578 h 1768800"/>
              <a:gd name="connsiteX4" fmla="*/ 0 w 1170605"/>
              <a:gd name="connsiteY4" fmla="*/ 1204876 h 1768800"/>
              <a:gd name="connsiteX5" fmla="*/ 1083321 w 1170605"/>
              <a:gd name="connsiteY5" fmla="*/ 4407 h 1768800"/>
              <a:gd name="connsiteX6" fmla="*/ 1170605 w 1170605"/>
              <a:gd name="connsiteY6" fmla="*/ 0 h 176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0605" h="1768800">
                <a:moveTo>
                  <a:pt x="1170605" y="0"/>
                </a:moveTo>
                <a:lnTo>
                  <a:pt x="1170605" y="1173905"/>
                </a:lnTo>
                <a:lnTo>
                  <a:pt x="140218" y="1768800"/>
                </a:lnTo>
                <a:lnTo>
                  <a:pt x="94828" y="1674578"/>
                </a:lnTo>
                <a:cubicBezTo>
                  <a:pt x="33766" y="1530210"/>
                  <a:pt x="0" y="1371486"/>
                  <a:pt x="0" y="1204876"/>
                </a:cubicBezTo>
                <a:cubicBezTo>
                  <a:pt x="0" y="580088"/>
                  <a:pt x="474836" y="66202"/>
                  <a:pt x="1083321" y="4407"/>
                </a:cubicBezTo>
                <a:lnTo>
                  <a:pt x="1170605"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3541958" y="3979754"/>
            <a:ext cx="2060102" cy="1175177"/>
          </a:xfrm>
          <a:custGeom>
            <a:avLst/>
            <a:gdLst>
              <a:gd name="connsiteX0" fmla="*/ 1030041 w 2060102"/>
              <a:gd name="connsiteY0" fmla="*/ 0 h 1175177"/>
              <a:gd name="connsiteX1" fmla="*/ 2060102 w 2060102"/>
              <a:gd name="connsiteY1" fmla="*/ 594706 h 1175177"/>
              <a:gd name="connsiteX2" fmla="*/ 2030669 w 2060102"/>
              <a:gd name="connsiteY2" fmla="*/ 643155 h 1175177"/>
              <a:gd name="connsiteX3" fmla="*/ 1030055 w 2060102"/>
              <a:gd name="connsiteY3" fmla="*/ 1175177 h 1175177"/>
              <a:gd name="connsiteX4" fmla="*/ 29441 w 2060102"/>
              <a:gd name="connsiteY4" fmla="*/ 643155 h 1175177"/>
              <a:gd name="connsiteX5" fmla="*/ 0 w 2060102"/>
              <a:gd name="connsiteY5" fmla="*/ 594694 h 1175177"/>
              <a:gd name="connsiteX6" fmla="*/ 1030041 w 2060102"/>
              <a:gd name="connsiteY6" fmla="*/ 0 h 117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0102" h="1175177">
                <a:moveTo>
                  <a:pt x="1030041" y="0"/>
                </a:moveTo>
                <a:lnTo>
                  <a:pt x="2060102" y="594706"/>
                </a:lnTo>
                <a:lnTo>
                  <a:pt x="2030669" y="643155"/>
                </a:lnTo>
                <a:cubicBezTo>
                  <a:pt x="1813816" y="964139"/>
                  <a:pt x="1446581" y="1175177"/>
                  <a:pt x="1030055" y="1175177"/>
                </a:cubicBezTo>
                <a:cubicBezTo>
                  <a:pt x="613530" y="1175177"/>
                  <a:pt x="246294" y="964139"/>
                  <a:pt x="29441" y="643155"/>
                </a:cubicBezTo>
                <a:lnTo>
                  <a:pt x="0" y="594694"/>
                </a:lnTo>
                <a:lnTo>
                  <a:pt x="103004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2375030" y="4616722"/>
            <a:ext cx="4392906" cy="1899080"/>
          </a:xfrm>
          <a:custGeom>
            <a:avLst/>
            <a:gdLst>
              <a:gd name="connsiteX0" fmla="*/ 1093706 w 4392906"/>
              <a:gd name="connsiteY0" fmla="*/ 0 h 1899080"/>
              <a:gd name="connsiteX1" fmla="*/ 1126205 w 4392906"/>
              <a:gd name="connsiteY1" fmla="*/ 53495 h 1899080"/>
              <a:gd name="connsiteX2" fmla="*/ 2196983 w 4392906"/>
              <a:gd name="connsiteY2" fmla="*/ 622823 h 1899080"/>
              <a:gd name="connsiteX3" fmla="*/ 3267761 w 4392906"/>
              <a:gd name="connsiteY3" fmla="*/ 53495 h 1899080"/>
              <a:gd name="connsiteX4" fmla="*/ 3300253 w 4392906"/>
              <a:gd name="connsiteY4" fmla="*/ 12 h 1899080"/>
              <a:gd name="connsiteX5" fmla="*/ 4392906 w 4392906"/>
              <a:gd name="connsiteY5" fmla="*/ 630856 h 1899080"/>
              <a:gd name="connsiteX6" fmla="*/ 2195599 w 4392906"/>
              <a:gd name="connsiteY6" fmla="*/ 1899080 h 1899080"/>
              <a:gd name="connsiteX7" fmla="*/ 0 w 4392906"/>
              <a:gd name="connsiteY7" fmla="*/ 631450 h 1899080"/>
              <a:gd name="connsiteX8" fmla="*/ 1093706 w 4392906"/>
              <a:gd name="connsiteY8" fmla="*/ 0 h 189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2906" h="1899080">
                <a:moveTo>
                  <a:pt x="1093706" y="0"/>
                </a:moveTo>
                <a:lnTo>
                  <a:pt x="1126205" y="53495"/>
                </a:lnTo>
                <a:cubicBezTo>
                  <a:pt x="1358264" y="396987"/>
                  <a:pt x="1751250" y="622823"/>
                  <a:pt x="2196983" y="622823"/>
                </a:cubicBezTo>
                <a:cubicBezTo>
                  <a:pt x="2642716" y="622823"/>
                  <a:pt x="3035703" y="396987"/>
                  <a:pt x="3267761" y="53495"/>
                </a:cubicBezTo>
                <a:lnTo>
                  <a:pt x="3300253" y="12"/>
                </a:lnTo>
                <a:lnTo>
                  <a:pt x="4392906" y="630856"/>
                </a:lnTo>
                <a:lnTo>
                  <a:pt x="2195599" y="1899080"/>
                </a:lnTo>
                <a:lnTo>
                  <a:pt x="0" y="631450"/>
                </a:lnTo>
                <a:lnTo>
                  <a:pt x="109370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a:spLocks/>
          </p:cNvSpPr>
          <p:nvPr/>
        </p:nvSpPr>
        <p:spPr bwMode="auto">
          <a:xfrm>
            <a:off x="4997931" y="3380145"/>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3" name="群組 22"/>
          <p:cNvGrpSpPr/>
          <p:nvPr/>
        </p:nvGrpSpPr>
        <p:grpSpPr>
          <a:xfrm flipH="1">
            <a:off x="3752669" y="3416264"/>
            <a:ext cx="395895" cy="323697"/>
            <a:chOff x="27939457" y="2831385"/>
            <a:chExt cx="2923084" cy="2390021"/>
          </a:xfrm>
          <a:solidFill>
            <a:schemeClr val="bg1"/>
          </a:solidFill>
        </p:grpSpPr>
        <p:sp>
          <p:nvSpPr>
            <p:cNvPr id="24"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手繪多邊形 24"/>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4286460" y="4340068"/>
            <a:ext cx="535478" cy="454547"/>
            <a:chOff x="27859538" y="12880453"/>
            <a:chExt cx="3007014" cy="2552546"/>
          </a:xfrm>
          <a:solidFill>
            <a:schemeClr val="bg1"/>
          </a:solidFill>
        </p:grpSpPr>
        <p:sp>
          <p:nvSpPr>
            <p:cNvPr id="27"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矩形 32"/>
          <p:cNvSpPr/>
          <p:nvPr/>
        </p:nvSpPr>
        <p:spPr>
          <a:xfrm>
            <a:off x="684686" y="1493433"/>
            <a:ext cx="1973058" cy="1384995"/>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r>
              <a:rPr lang="en-US" altLang="zh-TW" sz="1400" dirty="0"/>
              <a:t>The quick brown fox jumps over the lazy dog. </a:t>
            </a:r>
            <a:endParaRPr lang="zh-TW" altLang="en-US" sz="1400" dirty="0"/>
          </a:p>
          <a:p>
            <a:pPr>
              <a:defRPr/>
            </a:pPr>
            <a:endParaRPr lang="zh-TW" altLang="en-US" sz="1400" dirty="0"/>
          </a:p>
        </p:txBody>
      </p:sp>
      <p:sp>
        <p:nvSpPr>
          <p:cNvPr id="34" name="矩形 33"/>
          <p:cNvSpPr/>
          <p:nvPr/>
        </p:nvSpPr>
        <p:spPr>
          <a:xfrm>
            <a:off x="6954857" y="2687647"/>
            <a:ext cx="1973058" cy="1384995"/>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r>
              <a:rPr lang="en-US" altLang="zh-TW" sz="1400" dirty="0"/>
              <a:t>The quick brown fox jumps over the lazy dog. </a:t>
            </a:r>
            <a:endParaRPr lang="zh-TW" altLang="en-US" sz="1400" dirty="0"/>
          </a:p>
          <a:p>
            <a:pPr>
              <a:defRPr/>
            </a:pPr>
            <a:endParaRPr lang="zh-TW" altLang="en-US" sz="1400" dirty="0"/>
          </a:p>
        </p:txBody>
      </p:sp>
      <p:sp>
        <p:nvSpPr>
          <p:cNvPr id="35" name="矩形 34"/>
          <p:cNvSpPr/>
          <p:nvPr/>
        </p:nvSpPr>
        <p:spPr>
          <a:xfrm>
            <a:off x="5705824" y="5840430"/>
            <a:ext cx="290808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r>
              <a:rPr lang="en-US" altLang="zh-TW" sz="1400" dirty="0"/>
              <a:t>The quick brown fox jumps over the lazy dog. </a:t>
            </a:r>
            <a:endParaRPr lang="zh-TW" altLang="en-US" sz="1400" dirty="0"/>
          </a:p>
          <a:p>
            <a:pPr>
              <a:defRPr/>
            </a:pPr>
            <a:endParaRPr lang="zh-TW" altLang="en-US" sz="1400" dirty="0"/>
          </a:p>
        </p:txBody>
      </p:sp>
      <p:sp>
        <p:nvSpPr>
          <p:cNvPr id="2" name="文字方塊 1"/>
          <p:cNvSpPr txBox="1"/>
          <p:nvPr/>
        </p:nvSpPr>
        <p:spPr>
          <a:xfrm>
            <a:off x="2657744" y="2687647"/>
            <a:ext cx="884214" cy="707886"/>
          </a:xfrm>
          <a:prstGeom prst="rect">
            <a:avLst/>
          </a:prstGeom>
          <a:noFill/>
        </p:spPr>
        <p:txBody>
          <a:bodyPr wrap="square" rtlCol="0">
            <a:spAutoFit/>
          </a:bodyPr>
          <a:lstStyle/>
          <a:p>
            <a:pPr algn="ctr"/>
            <a:r>
              <a:rPr lang="en-US" sz="4000" b="1" dirty="0" smtClean="0">
                <a:solidFill>
                  <a:schemeClr val="bg1"/>
                </a:solidFill>
              </a:rPr>
              <a:t>01</a:t>
            </a:r>
            <a:endParaRPr lang="en-US" sz="4000" b="1" dirty="0">
              <a:solidFill>
                <a:schemeClr val="bg1"/>
              </a:solidFill>
            </a:endParaRPr>
          </a:p>
        </p:txBody>
      </p:sp>
      <p:sp>
        <p:nvSpPr>
          <p:cNvPr id="36" name="文字方塊 35"/>
          <p:cNvSpPr txBox="1"/>
          <p:nvPr/>
        </p:nvSpPr>
        <p:spPr>
          <a:xfrm>
            <a:off x="5778713" y="2743353"/>
            <a:ext cx="884214" cy="707886"/>
          </a:xfrm>
          <a:prstGeom prst="rect">
            <a:avLst/>
          </a:prstGeom>
          <a:noFill/>
        </p:spPr>
        <p:txBody>
          <a:bodyPr wrap="square" rtlCol="0">
            <a:spAutoFit/>
          </a:bodyPr>
          <a:lstStyle/>
          <a:p>
            <a:pPr algn="ctr"/>
            <a:r>
              <a:rPr lang="en-US" sz="4000" b="1" dirty="0" smtClean="0">
                <a:solidFill>
                  <a:schemeClr val="bg1"/>
                </a:solidFill>
              </a:rPr>
              <a:t>02</a:t>
            </a:r>
            <a:endParaRPr lang="en-US" sz="4000" b="1" dirty="0">
              <a:solidFill>
                <a:schemeClr val="bg1"/>
              </a:solidFill>
            </a:endParaRPr>
          </a:p>
        </p:txBody>
      </p:sp>
      <p:sp>
        <p:nvSpPr>
          <p:cNvPr id="37" name="文字方塊 36"/>
          <p:cNvSpPr txBox="1"/>
          <p:nvPr/>
        </p:nvSpPr>
        <p:spPr>
          <a:xfrm>
            <a:off x="4146961" y="5388290"/>
            <a:ext cx="884214" cy="707886"/>
          </a:xfrm>
          <a:prstGeom prst="rect">
            <a:avLst/>
          </a:prstGeom>
          <a:noFill/>
        </p:spPr>
        <p:txBody>
          <a:bodyPr wrap="square" rtlCol="0">
            <a:spAutoFit/>
          </a:bodyPr>
          <a:lstStyle/>
          <a:p>
            <a:pPr algn="ctr"/>
            <a:r>
              <a:rPr lang="en-US" sz="4000" b="1" dirty="0" smtClean="0">
                <a:solidFill>
                  <a:schemeClr val="bg1"/>
                </a:solidFill>
              </a:rPr>
              <a:t>03</a:t>
            </a:r>
            <a:endParaRPr lang="en-US" sz="4000" b="1" dirty="0">
              <a:solidFill>
                <a:schemeClr val="bg1"/>
              </a:solidFill>
            </a:endParaRPr>
          </a:p>
        </p:txBody>
      </p:sp>
    </p:spTree>
    <p:extLst>
      <p:ext uri="{BB962C8B-B14F-4D97-AF65-F5344CB8AC3E}">
        <p14:creationId xmlns:p14="http://schemas.microsoft.com/office/powerpoint/2010/main" val="68103359"/>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a:spLocks/>
          </p:cNvSpPr>
          <p:nvPr/>
        </p:nvSpPr>
        <p:spPr bwMode="auto">
          <a:xfrm>
            <a:off x="3954913" y="2866236"/>
            <a:ext cx="1233543" cy="252692"/>
          </a:xfrm>
          <a:custGeom>
            <a:avLst/>
            <a:gdLst>
              <a:gd name="connsiteX0" fmla="*/ 0 w 1316411"/>
              <a:gd name="connsiteY0" fmla="*/ 0 h 269668"/>
              <a:gd name="connsiteX1" fmla="*/ 1316411 w 1316411"/>
              <a:gd name="connsiteY1" fmla="*/ 0 h 269668"/>
              <a:gd name="connsiteX2" fmla="*/ 1160670 w 1316411"/>
              <a:gd name="connsiteY2" fmla="*/ 269668 h 269668"/>
              <a:gd name="connsiteX3" fmla="*/ 155438 w 1316411"/>
              <a:gd name="connsiteY3" fmla="*/ 269668 h 269668"/>
              <a:gd name="connsiteX4" fmla="*/ 0 w 1316411"/>
              <a:gd name="connsiteY4" fmla="*/ 0 h 269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411" h="269668">
                <a:moveTo>
                  <a:pt x="0" y="0"/>
                </a:moveTo>
                <a:lnTo>
                  <a:pt x="1316411" y="0"/>
                </a:lnTo>
                <a:lnTo>
                  <a:pt x="1160670" y="269668"/>
                </a:lnTo>
                <a:lnTo>
                  <a:pt x="155438" y="269668"/>
                </a:lnTo>
                <a:lnTo>
                  <a:pt x="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手繪多邊形 8"/>
          <p:cNvSpPr>
            <a:spLocks/>
          </p:cNvSpPr>
          <p:nvPr/>
        </p:nvSpPr>
        <p:spPr bwMode="auto">
          <a:xfrm>
            <a:off x="3304294" y="2886034"/>
            <a:ext cx="762062" cy="1069691"/>
          </a:xfrm>
          <a:custGeom>
            <a:avLst/>
            <a:gdLst>
              <a:gd name="connsiteX0" fmla="*/ 657258 w 813256"/>
              <a:gd name="connsiteY0" fmla="*/ 0 h 1141552"/>
              <a:gd name="connsiteX1" fmla="*/ 813256 w 813256"/>
              <a:gd name="connsiteY1" fmla="*/ 270417 h 1141552"/>
              <a:gd name="connsiteX2" fmla="*/ 310151 w 813256"/>
              <a:gd name="connsiteY2" fmla="*/ 1141552 h 1141552"/>
              <a:gd name="connsiteX3" fmla="*/ 0 w 813256"/>
              <a:gd name="connsiteY3" fmla="*/ 1141552 h 1141552"/>
              <a:gd name="connsiteX4" fmla="*/ 657258 w 813256"/>
              <a:gd name="connsiteY4" fmla="*/ 0 h 1141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56" h="1141552">
                <a:moveTo>
                  <a:pt x="657258" y="0"/>
                </a:moveTo>
                <a:lnTo>
                  <a:pt x="813256" y="270417"/>
                </a:lnTo>
                <a:lnTo>
                  <a:pt x="310151" y="1141552"/>
                </a:lnTo>
                <a:lnTo>
                  <a:pt x="0" y="1141552"/>
                </a:lnTo>
                <a:lnTo>
                  <a:pt x="657258"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手繪多邊形 9"/>
          <p:cNvSpPr>
            <a:spLocks/>
          </p:cNvSpPr>
          <p:nvPr/>
        </p:nvSpPr>
        <p:spPr bwMode="auto">
          <a:xfrm>
            <a:off x="5077645" y="2886849"/>
            <a:ext cx="762038" cy="1068876"/>
          </a:xfrm>
          <a:custGeom>
            <a:avLst/>
            <a:gdLst>
              <a:gd name="connsiteX0" fmla="*/ 155194 w 813231"/>
              <a:gd name="connsiteY0" fmla="*/ 0 h 1140682"/>
              <a:gd name="connsiteX1" fmla="*/ 813231 w 813231"/>
              <a:gd name="connsiteY1" fmla="*/ 1140682 h 1140682"/>
              <a:gd name="connsiteX2" fmla="*/ 502127 w 813231"/>
              <a:gd name="connsiteY2" fmla="*/ 1140682 h 1140682"/>
              <a:gd name="connsiteX3" fmla="*/ 0 w 813231"/>
              <a:gd name="connsiteY3" fmla="*/ 269547 h 1140682"/>
              <a:gd name="connsiteX4" fmla="*/ 155194 w 813231"/>
              <a:gd name="connsiteY4" fmla="*/ 0 h 1140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31" h="1140682">
                <a:moveTo>
                  <a:pt x="155194" y="0"/>
                </a:moveTo>
                <a:lnTo>
                  <a:pt x="813231" y="1140682"/>
                </a:lnTo>
                <a:lnTo>
                  <a:pt x="502127" y="1140682"/>
                </a:lnTo>
                <a:lnTo>
                  <a:pt x="0" y="269547"/>
                </a:lnTo>
                <a:lnTo>
                  <a:pt x="155194"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手繪多邊形 10"/>
          <p:cNvSpPr>
            <a:spLocks/>
          </p:cNvSpPr>
          <p:nvPr/>
        </p:nvSpPr>
        <p:spPr bwMode="auto">
          <a:xfrm>
            <a:off x="3303591" y="3995806"/>
            <a:ext cx="762764" cy="1069948"/>
          </a:xfrm>
          <a:custGeom>
            <a:avLst/>
            <a:gdLst>
              <a:gd name="connsiteX0" fmla="*/ 0 w 814006"/>
              <a:gd name="connsiteY0" fmla="*/ 0 h 1141826"/>
              <a:gd name="connsiteX1" fmla="*/ 311880 w 814006"/>
              <a:gd name="connsiteY1" fmla="*/ 0 h 1141826"/>
              <a:gd name="connsiteX2" fmla="*/ 814006 w 814006"/>
              <a:gd name="connsiteY2" fmla="*/ 871135 h 1141826"/>
              <a:gd name="connsiteX3" fmla="*/ 658154 w 814006"/>
              <a:gd name="connsiteY3" fmla="*/ 1141826 h 1141826"/>
              <a:gd name="connsiteX4" fmla="*/ 0 w 814006"/>
              <a:gd name="connsiteY4" fmla="*/ 0 h 1141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06" h="1141826">
                <a:moveTo>
                  <a:pt x="0" y="0"/>
                </a:moveTo>
                <a:lnTo>
                  <a:pt x="311880" y="0"/>
                </a:lnTo>
                <a:lnTo>
                  <a:pt x="814006" y="871135"/>
                </a:lnTo>
                <a:lnTo>
                  <a:pt x="658154" y="1141826"/>
                </a:lnTo>
                <a:lnTo>
                  <a:pt x="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手繪多邊形 11"/>
          <p:cNvSpPr>
            <a:spLocks/>
          </p:cNvSpPr>
          <p:nvPr/>
        </p:nvSpPr>
        <p:spPr bwMode="auto">
          <a:xfrm>
            <a:off x="5077645" y="3995807"/>
            <a:ext cx="762743" cy="1068641"/>
          </a:xfrm>
          <a:custGeom>
            <a:avLst/>
            <a:gdLst>
              <a:gd name="connsiteX0" fmla="*/ 503106 w 813983"/>
              <a:gd name="connsiteY0" fmla="*/ 0 h 1140431"/>
              <a:gd name="connsiteX1" fmla="*/ 813983 w 813983"/>
              <a:gd name="connsiteY1" fmla="*/ 0 h 1140431"/>
              <a:gd name="connsiteX2" fmla="*/ 155352 w 813983"/>
              <a:gd name="connsiteY2" fmla="*/ 1140431 h 1140431"/>
              <a:gd name="connsiteX3" fmla="*/ 0 w 813983"/>
              <a:gd name="connsiteY3" fmla="*/ 871135 h 1140431"/>
              <a:gd name="connsiteX4" fmla="*/ 503106 w 813983"/>
              <a:gd name="connsiteY4" fmla="*/ 0 h 114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3" h="1140431">
                <a:moveTo>
                  <a:pt x="503106" y="0"/>
                </a:moveTo>
                <a:lnTo>
                  <a:pt x="813983" y="0"/>
                </a:lnTo>
                <a:lnTo>
                  <a:pt x="155352" y="1140431"/>
                </a:lnTo>
                <a:lnTo>
                  <a:pt x="0" y="871135"/>
                </a:lnTo>
                <a:lnTo>
                  <a:pt x="503106"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手繪多邊形 12"/>
          <p:cNvSpPr>
            <a:spLocks/>
          </p:cNvSpPr>
          <p:nvPr/>
        </p:nvSpPr>
        <p:spPr bwMode="auto">
          <a:xfrm>
            <a:off x="3955548" y="4832603"/>
            <a:ext cx="1233539" cy="252690"/>
          </a:xfrm>
          <a:custGeom>
            <a:avLst/>
            <a:gdLst>
              <a:gd name="connsiteX0" fmla="*/ 155739 w 1316407"/>
              <a:gd name="connsiteY0" fmla="*/ 0 h 269665"/>
              <a:gd name="connsiteX1" fmla="*/ 1160971 w 1316407"/>
              <a:gd name="connsiteY1" fmla="*/ 0 h 269665"/>
              <a:gd name="connsiteX2" fmla="*/ 1316407 w 1316407"/>
              <a:gd name="connsiteY2" fmla="*/ 269665 h 269665"/>
              <a:gd name="connsiteX3" fmla="*/ 0 w 1316407"/>
              <a:gd name="connsiteY3" fmla="*/ 269665 h 269665"/>
              <a:gd name="connsiteX4" fmla="*/ 155739 w 1316407"/>
              <a:gd name="connsiteY4" fmla="*/ 0 h 269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407" h="269665">
                <a:moveTo>
                  <a:pt x="155739" y="0"/>
                </a:moveTo>
                <a:lnTo>
                  <a:pt x="1160971" y="0"/>
                </a:lnTo>
                <a:lnTo>
                  <a:pt x="1316407" y="269665"/>
                </a:lnTo>
                <a:lnTo>
                  <a:pt x="0" y="269665"/>
                </a:lnTo>
                <a:lnTo>
                  <a:pt x="155739"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手繪多邊形 13"/>
          <p:cNvSpPr>
            <a:spLocks/>
          </p:cNvSpPr>
          <p:nvPr/>
        </p:nvSpPr>
        <p:spPr bwMode="auto">
          <a:xfrm>
            <a:off x="3630047" y="1485416"/>
            <a:ext cx="1883906" cy="1380820"/>
          </a:xfrm>
          <a:custGeom>
            <a:avLst/>
            <a:gdLst>
              <a:gd name="connsiteX0" fmla="*/ 502127 w 2010464"/>
              <a:gd name="connsiteY0" fmla="*/ 0 h 1473582"/>
              <a:gd name="connsiteX1" fmla="*/ 1507359 w 2010464"/>
              <a:gd name="connsiteY1" fmla="*/ 0 h 1473582"/>
              <a:gd name="connsiteX2" fmla="*/ 2010464 w 2010464"/>
              <a:gd name="connsiteY2" fmla="*/ 872115 h 1473582"/>
              <a:gd name="connsiteX3" fmla="*/ 1663100 w 2010464"/>
              <a:gd name="connsiteY3" fmla="*/ 1473582 h 1473582"/>
              <a:gd name="connsiteX4" fmla="*/ 346689 w 2010464"/>
              <a:gd name="connsiteY4" fmla="*/ 1473582 h 1473582"/>
              <a:gd name="connsiteX5" fmla="*/ 0 w 2010464"/>
              <a:gd name="connsiteY5" fmla="*/ 872115 h 1473582"/>
              <a:gd name="connsiteX6" fmla="*/ 502127 w 2010464"/>
              <a:gd name="connsiteY6" fmla="*/ 0 h 147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464" h="1473582">
                <a:moveTo>
                  <a:pt x="502127" y="0"/>
                </a:moveTo>
                <a:lnTo>
                  <a:pt x="1507359" y="0"/>
                </a:lnTo>
                <a:lnTo>
                  <a:pt x="2010464" y="872115"/>
                </a:lnTo>
                <a:lnTo>
                  <a:pt x="1663100" y="1473582"/>
                </a:lnTo>
                <a:lnTo>
                  <a:pt x="346689" y="1473582"/>
                </a:lnTo>
                <a:lnTo>
                  <a:pt x="0" y="872115"/>
                </a:lnTo>
                <a:lnTo>
                  <a:pt x="502127"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手繪多邊形 14"/>
          <p:cNvSpPr>
            <a:spLocks/>
          </p:cNvSpPr>
          <p:nvPr/>
        </p:nvSpPr>
        <p:spPr bwMode="auto">
          <a:xfrm>
            <a:off x="2182450" y="2322213"/>
            <a:ext cx="1737728" cy="1633512"/>
          </a:xfrm>
          <a:custGeom>
            <a:avLst/>
            <a:gdLst>
              <a:gd name="connsiteX0" fmla="*/ 502127 w 1854466"/>
              <a:gd name="connsiteY0" fmla="*/ 0 h 1743250"/>
              <a:gd name="connsiteX1" fmla="*/ 1507359 w 1854466"/>
              <a:gd name="connsiteY1" fmla="*/ 0 h 1743250"/>
              <a:gd name="connsiteX2" fmla="*/ 1854466 w 1854466"/>
              <a:gd name="connsiteY2" fmla="*/ 601698 h 1743250"/>
              <a:gd name="connsiteX3" fmla="*/ 1197208 w 1854466"/>
              <a:gd name="connsiteY3" fmla="*/ 1743250 h 1743250"/>
              <a:gd name="connsiteX4" fmla="*/ 502127 w 1854466"/>
              <a:gd name="connsiteY4" fmla="*/ 1743250 h 1743250"/>
              <a:gd name="connsiteX5" fmla="*/ 0 w 1854466"/>
              <a:gd name="connsiteY5" fmla="*/ 872115 h 1743250"/>
              <a:gd name="connsiteX6" fmla="*/ 502127 w 1854466"/>
              <a:gd name="connsiteY6"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4466" h="1743250">
                <a:moveTo>
                  <a:pt x="502127" y="0"/>
                </a:moveTo>
                <a:lnTo>
                  <a:pt x="1507359" y="0"/>
                </a:lnTo>
                <a:lnTo>
                  <a:pt x="1854466" y="601698"/>
                </a:lnTo>
                <a:lnTo>
                  <a:pt x="1197208" y="1743250"/>
                </a:lnTo>
                <a:lnTo>
                  <a:pt x="502127" y="1743250"/>
                </a:lnTo>
                <a:lnTo>
                  <a:pt x="0" y="872115"/>
                </a:lnTo>
                <a:lnTo>
                  <a:pt x="502127"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手繪多邊形 15"/>
          <p:cNvSpPr>
            <a:spLocks/>
          </p:cNvSpPr>
          <p:nvPr/>
        </p:nvSpPr>
        <p:spPr bwMode="auto">
          <a:xfrm>
            <a:off x="5223069" y="2322213"/>
            <a:ext cx="1738481" cy="1633512"/>
          </a:xfrm>
          <a:custGeom>
            <a:avLst/>
            <a:gdLst>
              <a:gd name="connsiteX0" fmla="*/ 346933 w 1855270"/>
              <a:gd name="connsiteY0" fmla="*/ 0 h 1743250"/>
              <a:gd name="connsiteX1" fmla="*/ 1352165 w 1855270"/>
              <a:gd name="connsiteY1" fmla="*/ 0 h 1743250"/>
              <a:gd name="connsiteX2" fmla="*/ 1855270 w 1855270"/>
              <a:gd name="connsiteY2" fmla="*/ 872115 h 1743250"/>
              <a:gd name="connsiteX3" fmla="*/ 1352165 w 1855270"/>
              <a:gd name="connsiteY3" fmla="*/ 1743250 h 1743250"/>
              <a:gd name="connsiteX4" fmla="*/ 658037 w 1855270"/>
              <a:gd name="connsiteY4" fmla="*/ 1743250 h 1743250"/>
              <a:gd name="connsiteX5" fmla="*/ 0 w 1855270"/>
              <a:gd name="connsiteY5" fmla="*/ 602568 h 1743250"/>
              <a:gd name="connsiteX6" fmla="*/ 346933 w 1855270"/>
              <a:gd name="connsiteY6"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5270" h="1743250">
                <a:moveTo>
                  <a:pt x="346933" y="0"/>
                </a:moveTo>
                <a:lnTo>
                  <a:pt x="1352165" y="0"/>
                </a:lnTo>
                <a:lnTo>
                  <a:pt x="1855270" y="872115"/>
                </a:lnTo>
                <a:lnTo>
                  <a:pt x="1352165" y="1743250"/>
                </a:lnTo>
                <a:lnTo>
                  <a:pt x="658037" y="1743250"/>
                </a:lnTo>
                <a:lnTo>
                  <a:pt x="0" y="602568"/>
                </a:lnTo>
                <a:lnTo>
                  <a:pt x="346933"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手繪多邊形 16"/>
          <p:cNvSpPr>
            <a:spLocks/>
          </p:cNvSpPr>
          <p:nvPr/>
        </p:nvSpPr>
        <p:spPr bwMode="auto">
          <a:xfrm>
            <a:off x="2182450" y="3995806"/>
            <a:ext cx="1737864" cy="1633511"/>
          </a:xfrm>
          <a:custGeom>
            <a:avLst/>
            <a:gdLst>
              <a:gd name="connsiteX0" fmla="*/ 503106 w 1854612"/>
              <a:gd name="connsiteY0" fmla="*/ 0 h 1743248"/>
              <a:gd name="connsiteX1" fmla="*/ 1196458 w 1854612"/>
              <a:gd name="connsiteY1" fmla="*/ 0 h 1743248"/>
              <a:gd name="connsiteX2" fmla="*/ 1854612 w 1854612"/>
              <a:gd name="connsiteY2" fmla="*/ 1141826 h 1743248"/>
              <a:gd name="connsiteX3" fmla="*/ 1508338 w 1854612"/>
              <a:gd name="connsiteY3" fmla="*/ 1743248 h 1743248"/>
              <a:gd name="connsiteX4" fmla="*/ 503106 w 1854612"/>
              <a:gd name="connsiteY4" fmla="*/ 1743248 h 1743248"/>
              <a:gd name="connsiteX5" fmla="*/ 0 w 1854612"/>
              <a:gd name="connsiteY5" fmla="*/ 871135 h 1743248"/>
              <a:gd name="connsiteX6" fmla="*/ 503106 w 1854612"/>
              <a:gd name="connsiteY6" fmla="*/ 0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4612" h="1743248">
                <a:moveTo>
                  <a:pt x="503106" y="0"/>
                </a:moveTo>
                <a:lnTo>
                  <a:pt x="1196458" y="0"/>
                </a:lnTo>
                <a:lnTo>
                  <a:pt x="1854612" y="1141826"/>
                </a:lnTo>
                <a:lnTo>
                  <a:pt x="1508338" y="1743248"/>
                </a:lnTo>
                <a:lnTo>
                  <a:pt x="503106" y="1743248"/>
                </a:lnTo>
                <a:lnTo>
                  <a:pt x="0" y="871135"/>
                </a:lnTo>
                <a:lnTo>
                  <a:pt x="503106"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手繪多邊形 17"/>
          <p:cNvSpPr>
            <a:spLocks/>
          </p:cNvSpPr>
          <p:nvPr/>
        </p:nvSpPr>
        <p:spPr bwMode="auto">
          <a:xfrm>
            <a:off x="5223217" y="3995806"/>
            <a:ext cx="1738333" cy="1633511"/>
          </a:xfrm>
          <a:custGeom>
            <a:avLst/>
            <a:gdLst>
              <a:gd name="connsiteX0" fmla="*/ 658631 w 1855112"/>
              <a:gd name="connsiteY0" fmla="*/ 0 h 1743248"/>
              <a:gd name="connsiteX1" fmla="*/ 1352986 w 1855112"/>
              <a:gd name="connsiteY1" fmla="*/ 0 h 1743248"/>
              <a:gd name="connsiteX2" fmla="*/ 1855112 w 1855112"/>
              <a:gd name="connsiteY2" fmla="*/ 871135 h 1743248"/>
              <a:gd name="connsiteX3" fmla="*/ 1352986 w 1855112"/>
              <a:gd name="connsiteY3" fmla="*/ 1743248 h 1743248"/>
              <a:gd name="connsiteX4" fmla="*/ 347754 w 1855112"/>
              <a:gd name="connsiteY4" fmla="*/ 1743248 h 1743248"/>
              <a:gd name="connsiteX5" fmla="*/ 0 w 1855112"/>
              <a:gd name="connsiteY5" fmla="*/ 1140431 h 1743248"/>
              <a:gd name="connsiteX6" fmla="*/ 658631 w 1855112"/>
              <a:gd name="connsiteY6" fmla="*/ 0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5112" h="1743248">
                <a:moveTo>
                  <a:pt x="658631" y="0"/>
                </a:moveTo>
                <a:lnTo>
                  <a:pt x="1352986" y="0"/>
                </a:lnTo>
                <a:lnTo>
                  <a:pt x="1855112" y="871135"/>
                </a:lnTo>
                <a:lnTo>
                  <a:pt x="1352986" y="1743248"/>
                </a:lnTo>
                <a:lnTo>
                  <a:pt x="347754" y="1743248"/>
                </a:lnTo>
                <a:lnTo>
                  <a:pt x="0" y="1140431"/>
                </a:lnTo>
                <a:lnTo>
                  <a:pt x="658631"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手繪多邊形 18"/>
          <p:cNvSpPr>
            <a:spLocks/>
          </p:cNvSpPr>
          <p:nvPr/>
        </p:nvSpPr>
        <p:spPr bwMode="auto">
          <a:xfrm>
            <a:off x="3630047" y="5085293"/>
            <a:ext cx="1883906" cy="1380821"/>
          </a:xfrm>
          <a:custGeom>
            <a:avLst/>
            <a:gdLst>
              <a:gd name="connsiteX0" fmla="*/ 347367 w 2010464"/>
              <a:gd name="connsiteY0" fmla="*/ 0 h 1473583"/>
              <a:gd name="connsiteX1" fmla="*/ 1663774 w 2010464"/>
              <a:gd name="connsiteY1" fmla="*/ 0 h 1473583"/>
              <a:gd name="connsiteX2" fmla="*/ 2010464 w 2010464"/>
              <a:gd name="connsiteY2" fmla="*/ 601470 h 1473583"/>
              <a:gd name="connsiteX3" fmla="*/ 1508338 w 2010464"/>
              <a:gd name="connsiteY3" fmla="*/ 1473583 h 1473583"/>
              <a:gd name="connsiteX4" fmla="*/ 503106 w 2010464"/>
              <a:gd name="connsiteY4" fmla="*/ 1473583 h 1473583"/>
              <a:gd name="connsiteX5" fmla="*/ 0 w 2010464"/>
              <a:gd name="connsiteY5" fmla="*/ 601470 h 1473583"/>
              <a:gd name="connsiteX6" fmla="*/ 347367 w 2010464"/>
              <a:gd name="connsiteY6" fmla="*/ 0 h 147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464" h="1473583">
                <a:moveTo>
                  <a:pt x="347367" y="0"/>
                </a:moveTo>
                <a:lnTo>
                  <a:pt x="1663774" y="0"/>
                </a:lnTo>
                <a:lnTo>
                  <a:pt x="2010464" y="601470"/>
                </a:lnTo>
                <a:lnTo>
                  <a:pt x="1508338" y="1473583"/>
                </a:lnTo>
                <a:lnTo>
                  <a:pt x="503106" y="1473583"/>
                </a:lnTo>
                <a:lnTo>
                  <a:pt x="0" y="601470"/>
                </a:lnTo>
                <a:lnTo>
                  <a:pt x="347367"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 name="矩形 1"/>
          <p:cNvSpPr/>
          <p:nvPr/>
        </p:nvSpPr>
        <p:spPr>
          <a:xfrm>
            <a:off x="2488979" y="2108685"/>
            <a:ext cx="489623" cy="48962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06</a:t>
            </a:r>
            <a:endParaRPr lang="en-US" dirty="0"/>
          </a:p>
        </p:txBody>
      </p:sp>
      <p:sp>
        <p:nvSpPr>
          <p:cNvPr id="20" name="矩形 19"/>
          <p:cNvSpPr/>
          <p:nvPr/>
        </p:nvSpPr>
        <p:spPr>
          <a:xfrm>
            <a:off x="6165398" y="2108685"/>
            <a:ext cx="489623" cy="4896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02</a:t>
            </a:r>
            <a:endParaRPr lang="en-US" dirty="0"/>
          </a:p>
        </p:txBody>
      </p:sp>
      <p:sp>
        <p:nvSpPr>
          <p:cNvPr id="21" name="矩形 20"/>
          <p:cNvSpPr/>
          <p:nvPr/>
        </p:nvSpPr>
        <p:spPr>
          <a:xfrm>
            <a:off x="2488979" y="5336545"/>
            <a:ext cx="489623" cy="4896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05</a:t>
            </a:r>
            <a:endParaRPr lang="en-US" dirty="0"/>
          </a:p>
        </p:txBody>
      </p:sp>
      <p:sp>
        <p:nvSpPr>
          <p:cNvPr id="22" name="矩形 21"/>
          <p:cNvSpPr/>
          <p:nvPr/>
        </p:nvSpPr>
        <p:spPr>
          <a:xfrm>
            <a:off x="6165398" y="5336545"/>
            <a:ext cx="489623" cy="4896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03</a:t>
            </a:r>
            <a:endParaRPr lang="en-US" dirty="0"/>
          </a:p>
        </p:txBody>
      </p:sp>
      <p:sp>
        <p:nvSpPr>
          <p:cNvPr id="23" name="矩形 22"/>
          <p:cNvSpPr/>
          <p:nvPr/>
        </p:nvSpPr>
        <p:spPr>
          <a:xfrm>
            <a:off x="3824969" y="6147285"/>
            <a:ext cx="489623" cy="4896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04</a:t>
            </a:r>
            <a:endParaRPr lang="en-US" dirty="0"/>
          </a:p>
        </p:txBody>
      </p:sp>
      <p:sp>
        <p:nvSpPr>
          <p:cNvPr id="24" name="矩形 23"/>
          <p:cNvSpPr/>
          <p:nvPr/>
        </p:nvSpPr>
        <p:spPr>
          <a:xfrm>
            <a:off x="4815569" y="1248714"/>
            <a:ext cx="489623" cy="48962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01</a:t>
            </a:r>
            <a:endParaRPr lang="en-US" dirty="0"/>
          </a:p>
        </p:txBody>
      </p:sp>
      <p:sp>
        <p:nvSpPr>
          <p:cNvPr id="25" name="矩形 24"/>
          <p:cNvSpPr/>
          <p:nvPr/>
        </p:nvSpPr>
        <p:spPr>
          <a:xfrm>
            <a:off x="3749193" y="1863574"/>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6" name="矩形 25"/>
          <p:cNvSpPr/>
          <p:nvPr/>
        </p:nvSpPr>
        <p:spPr>
          <a:xfrm>
            <a:off x="3749193" y="5270408"/>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7" name="矩形 26"/>
          <p:cNvSpPr/>
          <p:nvPr/>
        </p:nvSpPr>
        <p:spPr>
          <a:xfrm>
            <a:off x="2183946" y="2776985"/>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8" name="矩形 27"/>
          <p:cNvSpPr/>
          <p:nvPr/>
        </p:nvSpPr>
        <p:spPr>
          <a:xfrm>
            <a:off x="5328596" y="2776985"/>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9" name="矩形 28"/>
          <p:cNvSpPr/>
          <p:nvPr/>
        </p:nvSpPr>
        <p:spPr>
          <a:xfrm>
            <a:off x="2183946" y="4510899"/>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30" name="矩形 29"/>
          <p:cNvSpPr/>
          <p:nvPr/>
        </p:nvSpPr>
        <p:spPr>
          <a:xfrm>
            <a:off x="5328596" y="4510899"/>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Tree>
    <p:extLst>
      <p:ext uri="{BB962C8B-B14F-4D97-AF65-F5344CB8AC3E}">
        <p14:creationId xmlns:p14="http://schemas.microsoft.com/office/powerpoint/2010/main" val="606561373"/>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5317007" y="201747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5317007" y="306903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317007" y="412059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317007" y="517215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831041" y="2176221"/>
            <a:ext cx="421170" cy="421170"/>
            <a:chOff x="5023476" y="1967700"/>
            <a:chExt cx="421170" cy="421170"/>
          </a:xfrm>
        </p:grpSpPr>
        <p:sp>
          <p:nvSpPr>
            <p:cNvPr id="23" name="橢圓 2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3" name="群組 12"/>
          <p:cNvGrpSpPr/>
          <p:nvPr/>
        </p:nvGrpSpPr>
        <p:grpSpPr>
          <a:xfrm>
            <a:off x="4831041" y="3227781"/>
            <a:ext cx="421170" cy="421170"/>
            <a:chOff x="5023476" y="3019260"/>
            <a:chExt cx="421170" cy="421170"/>
          </a:xfrm>
        </p:grpSpPr>
        <p:sp>
          <p:nvSpPr>
            <p:cNvPr id="21" name="橢圓 20"/>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4" name="群組 13"/>
          <p:cNvGrpSpPr/>
          <p:nvPr/>
        </p:nvGrpSpPr>
        <p:grpSpPr>
          <a:xfrm>
            <a:off x="4831041" y="4279341"/>
            <a:ext cx="421170" cy="421170"/>
            <a:chOff x="5023476" y="4070820"/>
            <a:chExt cx="421170" cy="421170"/>
          </a:xfrm>
        </p:grpSpPr>
        <p:sp>
          <p:nvSpPr>
            <p:cNvPr id="19" name="橢圓 18"/>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5" name="群組 14"/>
          <p:cNvGrpSpPr/>
          <p:nvPr/>
        </p:nvGrpSpPr>
        <p:grpSpPr>
          <a:xfrm>
            <a:off x="4831041" y="5330901"/>
            <a:ext cx="421170" cy="421170"/>
            <a:chOff x="5023476" y="5122380"/>
            <a:chExt cx="421170" cy="421170"/>
          </a:xfrm>
        </p:grpSpPr>
        <p:sp>
          <p:nvSpPr>
            <p:cNvPr id="17" name="橢圓 16"/>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21035" y="1715531"/>
            <a:ext cx="3947094" cy="4519138"/>
          </a:xfrm>
          <a:prstGeom prst="rect">
            <a:avLst/>
          </a:prstGeom>
        </p:spPr>
      </p:pic>
    </p:spTree>
    <p:extLst>
      <p:ext uri="{BB962C8B-B14F-4D97-AF65-F5344CB8AC3E}">
        <p14:creationId xmlns:p14="http://schemas.microsoft.com/office/powerpoint/2010/main" val="621521156"/>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591371" y="2765352"/>
            <a:ext cx="1546786" cy="1665134"/>
            <a:chOff x="415540" y="2255536"/>
            <a:chExt cx="2493947" cy="2684766"/>
          </a:xfrm>
        </p:grpSpPr>
        <p:sp>
          <p:nvSpPr>
            <p:cNvPr id="8" name="手繪多邊形 7"/>
            <p:cNvSpPr/>
            <p:nvPr/>
          </p:nvSpPr>
          <p:spPr>
            <a:xfrm>
              <a:off x="982295" y="2255536"/>
              <a:ext cx="1360437" cy="690866"/>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1</a:t>
              </a:r>
              <a:endParaRPr lang="en-US" sz="3600" dirty="0"/>
            </a:p>
          </p:txBody>
        </p:sp>
        <p:sp>
          <p:nvSpPr>
            <p:cNvPr id="9" name="手繪多邊形 8"/>
            <p:cNvSpPr/>
            <p:nvPr/>
          </p:nvSpPr>
          <p:spPr>
            <a:xfrm>
              <a:off x="415540" y="2549018"/>
              <a:ext cx="2493947" cy="239128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3" name="群組 2"/>
          <p:cNvGrpSpPr/>
          <p:nvPr/>
        </p:nvGrpSpPr>
        <p:grpSpPr>
          <a:xfrm>
            <a:off x="2729528" y="2765352"/>
            <a:ext cx="1546786" cy="1665134"/>
            <a:chOff x="3325027" y="2255536"/>
            <a:chExt cx="2493947" cy="2684766"/>
          </a:xfrm>
        </p:grpSpPr>
        <p:sp>
          <p:nvSpPr>
            <p:cNvPr id="10" name="手繪多邊形 9"/>
            <p:cNvSpPr/>
            <p:nvPr/>
          </p:nvSpPr>
          <p:spPr>
            <a:xfrm>
              <a:off x="3891782" y="2255536"/>
              <a:ext cx="1360437" cy="690866"/>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2</a:t>
              </a:r>
              <a:endParaRPr lang="en-US" sz="3600" dirty="0"/>
            </a:p>
          </p:txBody>
        </p:sp>
        <p:sp>
          <p:nvSpPr>
            <p:cNvPr id="11" name="手繪多邊形 10"/>
            <p:cNvSpPr/>
            <p:nvPr/>
          </p:nvSpPr>
          <p:spPr>
            <a:xfrm>
              <a:off x="3325027" y="2549018"/>
              <a:ext cx="2493947" cy="239128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14" name="群組 13"/>
          <p:cNvGrpSpPr/>
          <p:nvPr/>
        </p:nvGrpSpPr>
        <p:grpSpPr>
          <a:xfrm>
            <a:off x="4867685" y="2765352"/>
            <a:ext cx="1546786" cy="1665134"/>
            <a:chOff x="6234514" y="2255536"/>
            <a:chExt cx="2493947" cy="2684766"/>
          </a:xfrm>
        </p:grpSpPr>
        <p:sp>
          <p:nvSpPr>
            <p:cNvPr id="12" name="手繪多邊形 11"/>
            <p:cNvSpPr/>
            <p:nvPr/>
          </p:nvSpPr>
          <p:spPr>
            <a:xfrm>
              <a:off x="6801269" y="2255536"/>
              <a:ext cx="1360437" cy="690866"/>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3</a:t>
              </a:r>
              <a:endParaRPr lang="en-US" sz="3600" dirty="0"/>
            </a:p>
          </p:txBody>
        </p:sp>
        <p:sp>
          <p:nvSpPr>
            <p:cNvPr id="13" name="手繪多邊形 12"/>
            <p:cNvSpPr/>
            <p:nvPr/>
          </p:nvSpPr>
          <p:spPr>
            <a:xfrm>
              <a:off x="6234514" y="2549018"/>
              <a:ext cx="2493947" cy="239128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6" name="手繪多邊形 15"/>
          <p:cNvSpPr/>
          <p:nvPr/>
        </p:nvSpPr>
        <p:spPr>
          <a:xfrm>
            <a:off x="7357353" y="2765352"/>
            <a:ext cx="843765" cy="428486"/>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TW" sz="3600" dirty="0" smtClean="0"/>
              <a:t>4</a:t>
            </a:r>
            <a:endParaRPr lang="en-US" sz="3600" dirty="0"/>
          </a:p>
        </p:txBody>
      </p:sp>
      <p:sp>
        <p:nvSpPr>
          <p:cNvPr id="17" name="手繪多邊形 16"/>
          <p:cNvSpPr/>
          <p:nvPr/>
        </p:nvSpPr>
        <p:spPr>
          <a:xfrm>
            <a:off x="7005842" y="2947374"/>
            <a:ext cx="1546786" cy="1483112"/>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cxnSp>
        <p:nvCxnSpPr>
          <p:cNvPr id="18" name="直線接點 17"/>
          <p:cNvCxnSpPr/>
          <p:nvPr/>
        </p:nvCxnSpPr>
        <p:spPr>
          <a:xfrm rot="20700000">
            <a:off x="1509961" y="4427557"/>
            <a:ext cx="555171" cy="555171"/>
          </a:xfrm>
          <a:prstGeom prst="line">
            <a:avLst/>
          </a:prstGeom>
          <a:ln w="12700">
            <a:solidFill>
              <a:schemeClr val="accent1"/>
            </a:solidFill>
            <a:tailEnd type="ova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rot="20700000">
            <a:off x="3593441" y="4427557"/>
            <a:ext cx="555171" cy="555171"/>
          </a:xfrm>
          <a:prstGeom prst="line">
            <a:avLst/>
          </a:prstGeom>
          <a:ln w="12700">
            <a:solidFill>
              <a:schemeClr val="accent2"/>
            </a:solidFill>
            <a:tailEnd type="oval"/>
          </a:ln>
        </p:spPr>
        <p:style>
          <a:lnRef idx="1">
            <a:schemeClr val="accent1"/>
          </a:lnRef>
          <a:fillRef idx="0">
            <a:schemeClr val="accent1"/>
          </a:fillRef>
          <a:effectRef idx="0">
            <a:schemeClr val="accent1"/>
          </a:effectRef>
          <a:fontRef idx="minor">
            <a:schemeClr val="tx1"/>
          </a:fontRef>
        </p:style>
      </p:cxnSp>
      <p:cxnSp>
        <p:nvCxnSpPr>
          <p:cNvPr id="20" name="直線接點 19"/>
          <p:cNvCxnSpPr/>
          <p:nvPr/>
        </p:nvCxnSpPr>
        <p:spPr>
          <a:xfrm rot="20700000" flipH="1" flipV="1">
            <a:off x="4938960" y="2228644"/>
            <a:ext cx="555171" cy="555171"/>
          </a:xfrm>
          <a:prstGeom prst="line">
            <a:avLst/>
          </a:prstGeom>
          <a:ln w="12700">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21" name="直線接點 20"/>
          <p:cNvCxnSpPr/>
          <p:nvPr/>
        </p:nvCxnSpPr>
        <p:spPr>
          <a:xfrm rot="20700000" flipH="1" flipV="1">
            <a:off x="7022440" y="2228644"/>
            <a:ext cx="555171" cy="555171"/>
          </a:xfrm>
          <a:prstGeom prst="line">
            <a:avLst/>
          </a:prstGeom>
          <a:ln w="12700">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3742522" y="1732529"/>
            <a:ext cx="209455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3" name="矩形 22"/>
          <p:cNvSpPr/>
          <p:nvPr/>
        </p:nvSpPr>
        <p:spPr>
          <a:xfrm>
            <a:off x="5912776" y="1680975"/>
            <a:ext cx="209455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4" name="矩形 23"/>
          <p:cNvSpPr/>
          <p:nvPr/>
        </p:nvSpPr>
        <p:spPr>
          <a:xfrm>
            <a:off x="1043935" y="5045114"/>
            <a:ext cx="209455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5" name="矩形 24"/>
          <p:cNvSpPr/>
          <p:nvPr/>
        </p:nvSpPr>
        <p:spPr>
          <a:xfrm>
            <a:off x="3185492" y="5045114"/>
            <a:ext cx="209455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6" name="矩形 25"/>
          <p:cNvSpPr/>
          <p:nvPr/>
        </p:nvSpPr>
        <p:spPr>
          <a:xfrm>
            <a:off x="543419" y="3286941"/>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7" name="矩形 26"/>
          <p:cNvSpPr/>
          <p:nvPr/>
        </p:nvSpPr>
        <p:spPr>
          <a:xfrm>
            <a:off x="2680491" y="3286941"/>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8" name="矩形 27"/>
          <p:cNvSpPr/>
          <p:nvPr/>
        </p:nvSpPr>
        <p:spPr>
          <a:xfrm>
            <a:off x="4817563" y="3286941"/>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9" name="矩形 28"/>
          <p:cNvSpPr/>
          <p:nvPr/>
        </p:nvSpPr>
        <p:spPr>
          <a:xfrm>
            <a:off x="6954635" y="3286941"/>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Tree>
    <p:extLst>
      <p:ext uri="{BB962C8B-B14F-4D97-AF65-F5344CB8AC3E}">
        <p14:creationId xmlns:p14="http://schemas.microsoft.com/office/powerpoint/2010/main" val="310739216"/>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4572000" cy="6858000"/>
          </a:xfrm>
          <a:prstGeom prst="rect">
            <a:avLst/>
          </a:prstGeom>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a:t>
            </a:fld>
            <a:endParaRPr lang="zh-TW" altLang="en-US"/>
          </a:p>
        </p:txBody>
      </p:sp>
      <p:sp>
        <p:nvSpPr>
          <p:cNvPr id="6" name="矩形 5"/>
          <p:cNvSpPr/>
          <p:nvPr/>
        </p:nvSpPr>
        <p:spPr>
          <a:xfrm>
            <a:off x="4769206"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022</a:t>
            </a:r>
            <a:endParaRPr lang="zh-TW" altLang="en-US" sz="3200" b="1" spc="-150" dirty="0">
              <a:solidFill>
                <a:schemeClr val="bg1">
                  <a:lumMod val="50000"/>
                </a:schemeClr>
              </a:solidFill>
            </a:endParaRPr>
          </a:p>
        </p:txBody>
      </p:sp>
      <p:sp>
        <p:nvSpPr>
          <p:cNvPr id="7" name="矩形 6"/>
          <p:cNvSpPr/>
          <p:nvPr/>
        </p:nvSpPr>
        <p:spPr>
          <a:xfrm>
            <a:off x="5376009"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4074452" y="1578071"/>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a:spLocks/>
          </p:cNvSpPr>
          <p:nvPr/>
        </p:nvSpPr>
        <p:spPr bwMode="auto">
          <a:xfrm flipH="1">
            <a:off x="4444129" y="1906488"/>
            <a:ext cx="261404" cy="482800"/>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9" name="群組 28"/>
          <p:cNvGrpSpPr/>
          <p:nvPr/>
        </p:nvGrpSpPr>
        <p:grpSpPr>
          <a:xfrm>
            <a:off x="4074452" y="3309343"/>
            <a:ext cx="1000758" cy="1155930"/>
            <a:chOff x="6103404" y="1469212"/>
            <a:chExt cx="1000758" cy="1155930"/>
          </a:xfrm>
        </p:grpSpPr>
        <p:sp>
          <p:nvSpPr>
            <p:cNvPr id="9" name="手繪多邊形 8"/>
            <p:cNvSpPr/>
            <p:nvPr/>
          </p:nvSpPr>
          <p:spPr>
            <a:xfrm>
              <a:off x="6103404" y="1469212"/>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群組 11"/>
            <p:cNvGrpSpPr/>
            <p:nvPr/>
          </p:nvGrpSpPr>
          <p:grpSpPr>
            <a:xfrm>
              <a:off x="6335229" y="1817789"/>
              <a:ext cx="444396" cy="411402"/>
              <a:chOff x="3465568" y="3017598"/>
              <a:chExt cx="444396" cy="411402"/>
            </a:xfrm>
          </p:grpSpPr>
          <p:sp>
            <p:nvSpPr>
              <p:cNvPr id="13" name="手繪多邊形 12"/>
              <p:cNvSpPr>
                <a:spLocks/>
              </p:cNvSpPr>
              <p:nvPr/>
            </p:nvSpPr>
            <p:spPr bwMode="auto">
              <a:xfrm>
                <a:off x="3465568" y="3017598"/>
                <a:ext cx="444396" cy="411402"/>
              </a:xfrm>
              <a:custGeom>
                <a:avLst/>
                <a:gdLst>
                  <a:gd name="connsiteX0" fmla="*/ 3279604 w 4024562"/>
                  <a:gd name="connsiteY0" fmla="*/ 782553 h 3725753"/>
                  <a:gd name="connsiteX1" fmla="*/ 2726828 w 4024562"/>
                  <a:gd name="connsiteY1" fmla="*/ 1290975 h 3725753"/>
                  <a:gd name="connsiteX2" fmla="*/ 2165310 w 4024562"/>
                  <a:gd name="connsiteY2" fmla="*/ 1834013 h 3725753"/>
                  <a:gd name="connsiteX3" fmla="*/ 1420580 w 4024562"/>
                  <a:gd name="connsiteY3" fmla="*/ 2564667 h 3725753"/>
                  <a:gd name="connsiteX4" fmla="*/ 1489690 w 4024562"/>
                  <a:gd name="connsiteY4" fmla="*/ 2809899 h 3725753"/>
                  <a:gd name="connsiteX5" fmla="*/ 1602712 w 4024562"/>
                  <a:gd name="connsiteY5" fmla="*/ 3140116 h 3725753"/>
                  <a:gd name="connsiteX6" fmla="*/ 1642306 w 4024562"/>
                  <a:gd name="connsiteY6" fmla="*/ 3259310 h 3725753"/>
                  <a:gd name="connsiteX7" fmla="*/ 1681182 w 4024562"/>
                  <a:gd name="connsiteY7" fmla="*/ 3254269 h 3725753"/>
                  <a:gd name="connsiteX8" fmla="*/ 1758930 w 4024562"/>
                  <a:gd name="connsiteY8" fmla="*/ 2901366 h 3725753"/>
                  <a:gd name="connsiteX9" fmla="*/ 1833440 w 4024562"/>
                  <a:gd name="connsiteY9" fmla="*/ 2691064 h 3725753"/>
                  <a:gd name="connsiteX10" fmla="*/ 2073884 w 4024562"/>
                  <a:gd name="connsiteY10" fmla="*/ 2377772 h 3725753"/>
                  <a:gd name="connsiteX11" fmla="*/ 2893484 w 4024562"/>
                  <a:gd name="connsiteY11" fmla="*/ 1310780 h 3725753"/>
                  <a:gd name="connsiteX12" fmla="*/ 3119532 w 4024562"/>
                  <a:gd name="connsiteY12" fmla="*/ 1015854 h 3725753"/>
                  <a:gd name="connsiteX13" fmla="*/ 3282948 w 4024562"/>
                  <a:gd name="connsiteY13" fmla="*/ 791148 h 3725753"/>
                  <a:gd name="connsiteX14" fmla="*/ 3279604 w 4024562"/>
                  <a:gd name="connsiteY14" fmla="*/ 782553 h 3725753"/>
                  <a:gd name="connsiteX15" fmla="*/ 3262868 w 4024562"/>
                  <a:gd name="connsiteY15" fmla="*/ 546013 h 3725753"/>
                  <a:gd name="connsiteX16" fmla="*/ 3194708 w 4024562"/>
                  <a:gd name="connsiteY16" fmla="*/ 575324 h 3725753"/>
                  <a:gd name="connsiteX17" fmla="*/ 2891446 w 4024562"/>
                  <a:gd name="connsiteY17" fmla="*/ 736691 h 3725753"/>
                  <a:gd name="connsiteX18" fmla="*/ 2586384 w 4024562"/>
                  <a:gd name="connsiteY18" fmla="*/ 899138 h 3725753"/>
                  <a:gd name="connsiteX19" fmla="*/ 2271596 w 4024562"/>
                  <a:gd name="connsiteY19" fmla="*/ 1066989 h 3725753"/>
                  <a:gd name="connsiteX20" fmla="*/ 1803738 w 4024562"/>
                  <a:gd name="connsiteY20" fmla="*/ 1316603 h 3725753"/>
                  <a:gd name="connsiteX21" fmla="*/ 1509122 w 4024562"/>
                  <a:gd name="connsiteY21" fmla="*/ 1474008 h 3725753"/>
                  <a:gd name="connsiteX22" fmla="*/ 1193974 w 4024562"/>
                  <a:gd name="connsiteY22" fmla="*/ 1642219 h 3725753"/>
                  <a:gd name="connsiteX23" fmla="*/ 347220 w 4024562"/>
                  <a:gd name="connsiteY23" fmla="*/ 2107590 h 3725753"/>
                  <a:gd name="connsiteX24" fmla="*/ 553596 w 4024562"/>
                  <a:gd name="connsiteY24" fmla="*/ 2201240 h 3725753"/>
                  <a:gd name="connsiteX25" fmla="*/ 985438 w 4024562"/>
                  <a:gd name="connsiteY25" fmla="*/ 2348920 h 3725753"/>
                  <a:gd name="connsiteX26" fmla="*/ 1265288 w 4024562"/>
                  <a:gd name="connsiteY26" fmla="*/ 2438608 h 3725753"/>
                  <a:gd name="connsiteX27" fmla="*/ 1499758 w 4024562"/>
                  <a:gd name="connsiteY27" fmla="*/ 2238340 h 3725753"/>
                  <a:gd name="connsiteX28" fmla="*/ 2023080 w 4024562"/>
                  <a:gd name="connsiteY28" fmla="*/ 1748476 h 3725753"/>
                  <a:gd name="connsiteX29" fmla="*/ 2418906 w 4024562"/>
                  <a:gd name="connsiteY29" fmla="*/ 1376756 h 3725753"/>
                  <a:gd name="connsiteX30" fmla="*/ 2678226 w 4024562"/>
                  <a:gd name="connsiteY30" fmla="*/ 1132544 h 3725753"/>
                  <a:gd name="connsiteX31" fmla="*/ 3282948 w 4024562"/>
                  <a:gd name="connsiteY31" fmla="*/ 558034 h 3725753"/>
                  <a:gd name="connsiteX32" fmla="*/ 3262868 w 4024562"/>
                  <a:gd name="connsiteY32" fmla="*/ 546013 h 3725753"/>
                  <a:gd name="connsiteX33" fmla="*/ 3764628 w 4024562"/>
                  <a:gd name="connsiteY33" fmla="*/ 462317 h 3725753"/>
                  <a:gd name="connsiteX34" fmla="*/ 3408840 w 4024562"/>
                  <a:gd name="connsiteY34" fmla="*/ 900426 h 3725753"/>
                  <a:gd name="connsiteX35" fmla="*/ 2375372 w 4024562"/>
                  <a:gd name="connsiteY35" fmla="*/ 2269350 h 3725753"/>
                  <a:gd name="connsiteX36" fmla="*/ 2065548 w 4024562"/>
                  <a:gd name="connsiteY36" fmla="*/ 2700220 h 3725753"/>
                  <a:gd name="connsiteX37" fmla="*/ 2429348 w 4024562"/>
                  <a:gd name="connsiteY37" fmla="*/ 2840964 h 3725753"/>
                  <a:gd name="connsiteX38" fmla="*/ 3160548 w 4024562"/>
                  <a:gd name="connsiteY38" fmla="*/ 3093296 h 3725753"/>
                  <a:gd name="connsiteX39" fmla="*/ 3330392 w 4024562"/>
                  <a:gd name="connsiteY39" fmla="*/ 3149449 h 3725753"/>
                  <a:gd name="connsiteX40" fmla="*/ 3351984 w 4024562"/>
                  <a:gd name="connsiteY40" fmla="*/ 3132531 h 3725753"/>
                  <a:gd name="connsiteX41" fmla="*/ 3404880 w 4024562"/>
                  <a:gd name="connsiteY41" fmla="*/ 2830166 h 3725753"/>
                  <a:gd name="connsiteX42" fmla="*/ 3434388 w 4024562"/>
                  <a:gd name="connsiteY42" fmla="*/ 2642267 h 3725753"/>
                  <a:gd name="connsiteX43" fmla="*/ 3464976 w 4024562"/>
                  <a:gd name="connsiteY43" fmla="*/ 2449329 h 3725753"/>
                  <a:gd name="connsiteX44" fmla="*/ 3505996 w 4024562"/>
                  <a:gd name="connsiteY44" fmla="*/ 2190159 h 3725753"/>
                  <a:gd name="connsiteX45" fmla="*/ 3567528 w 4024562"/>
                  <a:gd name="connsiteY45" fmla="*/ 1793844 h 3725753"/>
                  <a:gd name="connsiteX46" fmla="*/ 3592720 w 4024562"/>
                  <a:gd name="connsiteY46" fmla="*/ 1636542 h 3725753"/>
                  <a:gd name="connsiteX47" fmla="*/ 3627984 w 4024562"/>
                  <a:gd name="connsiteY47" fmla="*/ 1418047 h 3725753"/>
                  <a:gd name="connsiteX48" fmla="*/ 3654252 w 4024562"/>
                  <a:gd name="connsiteY48" fmla="*/ 1255705 h 3725753"/>
                  <a:gd name="connsiteX49" fmla="*/ 3668284 w 4024562"/>
                  <a:gd name="connsiteY49" fmla="*/ 1158876 h 3725753"/>
                  <a:gd name="connsiteX50" fmla="*/ 3697792 w 4024562"/>
                  <a:gd name="connsiteY50" fmla="*/ 965938 h 3725753"/>
                  <a:gd name="connsiteX51" fmla="*/ 3772280 w 4024562"/>
                  <a:gd name="connsiteY51" fmla="*/ 488993 h 3725753"/>
                  <a:gd name="connsiteX52" fmla="*/ 3764628 w 4024562"/>
                  <a:gd name="connsiteY52" fmla="*/ 462317 h 3725753"/>
                  <a:gd name="connsiteX53" fmla="*/ 3932356 w 4024562"/>
                  <a:gd name="connsiteY53" fmla="*/ 899 h 3725753"/>
                  <a:gd name="connsiteX54" fmla="*/ 3993360 w 4024562"/>
                  <a:gd name="connsiteY54" fmla="*/ 27902 h 3725753"/>
                  <a:gd name="connsiteX55" fmla="*/ 4014604 w 4024562"/>
                  <a:gd name="connsiteY55" fmla="*/ 174855 h 3725753"/>
                  <a:gd name="connsiteX56" fmla="*/ 3952668 w 4024562"/>
                  <a:gd name="connsiteY56" fmla="*/ 548360 h 3725753"/>
                  <a:gd name="connsiteX57" fmla="*/ 3922784 w 4024562"/>
                  <a:gd name="connsiteY57" fmla="*/ 736373 h 3725753"/>
                  <a:gd name="connsiteX58" fmla="*/ 3908380 w 4024562"/>
                  <a:gd name="connsiteY58" fmla="*/ 827859 h 3725753"/>
                  <a:gd name="connsiteX59" fmla="*/ 3883172 w 4024562"/>
                  <a:gd name="connsiteY59" fmla="*/ 995702 h 3725753"/>
                  <a:gd name="connsiteX60" fmla="*/ 3820880 w 4024562"/>
                  <a:gd name="connsiteY60" fmla="*/ 1381814 h 3725753"/>
                  <a:gd name="connsiteX61" fmla="*/ 3791352 w 4024562"/>
                  <a:gd name="connsiteY61" fmla="*/ 1569827 h 3725753"/>
                  <a:gd name="connsiteX62" fmla="*/ 3760384 w 4024562"/>
                  <a:gd name="connsiteY62" fmla="*/ 1768286 h 3725753"/>
                  <a:gd name="connsiteX63" fmla="*/ 3740580 w 4024562"/>
                  <a:gd name="connsiteY63" fmla="*/ 1895429 h 3725753"/>
                  <a:gd name="connsiteX64" fmla="*/ 3719332 w 4024562"/>
                  <a:gd name="connsiteY64" fmla="*/ 2022212 h 3725753"/>
                  <a:gd name="connsiteX65" fmla="*/ 3688728 w 4024562"/>
                  <a:gd name="connsiteY65" fmla="*/ 2215628 h 3725753"/>
                  <a:gd name="connsiteX66" fmla="*/ 3658120 w 4024562"/>
                  <a:gd name="connsiteY66" fmla="*/ 2408684 h 3725753"/>
                  <a:gd name="connsiteX67" fmla="*/ 3571336 w 4024562"/>
                  <a:gd name="connsiteY67" fmla="*/ 2957596 h 3725753"/>
                  <a:gd name="connsiteX68" fmla="*/ 3546492 w 4024562"/>
                  <a:gd name="connsiteY68" fmla="*/ 3114995 h 3725753"/>
                  <a:gd name="connsiteX69" fmla="*/ 3494640 w 4024562"/>
                  <a:gd name="connsiteY69" fmla="*/ 3337946 h 3725753"/>
                  <a:gd name="connsiteX70" fmla="*/ 3372212 w 4024562"/>
                  <a:gd name="connsiteY70" fmla="*/ 3360276 h 3725753"/>
                  <a:gd name="connsiteX71" fmla="*/ 3089184 w 4024562"/>
                  <a:gd name="connsiteY71" fmla="*/ 3262308 h 3725753"/>
                  <a:gd name="connsiteX72" fmla="*/ 2794632 w 4024562"/>
                  <a:gd name="connsiteY72" fmla="*/ 3160738 h 3725753"/>
                  <a:gd name="connsiteX73" fmla="*/ 2587940 w 4024562"/>
                  <a:gd name="connsiteY73" fmla="*/ 3089782 h 3725753"/>
                  <a:gd name="connsiteX74" fmla="*/ 2423380 w 4024562"/>
                  <a:gd name="connsiteY74" fmla="*/ 3040798 h 3725753"/>
                  <a:gd name="connsiteX75" fmla="*/ 2064016 w 4024562"/>
                  <a:gd name="connsiteY75" fmla="*/ 3381888 h 3725753"/>
                  <a:gd name="connsiteX76" fmla="*/ 1708608 w 4024562"/>
                  <a:gd name="connsiteY76" fmla="*/ 3719736 h 3725753"/>
                  <a:gd name="connsiteX77" fmla="*/ 1685204 w 4024562"/>
                  <a:gd name="connsiteY77" fmla="*/ 3725138 h 3725753"/>
                  <a:gd name="connsiteX78" fmla="*/ 1636592 w 4024562"/>
                  <a:gd name="connsiteY78" fmla="*/ 3712172 h 3725753"/>
                  <a:gd name="connsiteX79" fmla="*/ 1331600 w 4024562"/>
                  <a:gd name="connsiteY79" fmla="*/ 2881239 h 3725753"/>
                  <a:gd name="connsiteX80" fmla="*/ 1253100 w 4024562"/>
                  <a:gd name="connsiteY80" fmla="*/ 2656127 h 3725753"/>
                  <a:gd name="connsiteX81" fmla="*/ 1077020 w 4024562"/>
                  <a:gd name="connsiteY81" fmla="*/ 2562840 h 3725753"/>
                  <a:gd name="connsiteX82" fmla="*/ 787508 w 4024562"/>
                  <a:gd name="connsiteY82" fmla="*/ 2464512 h 3725753"/>
                  <a:gd name="connsiteX83" fmla="*/ 84980 w 4024562"/>
                  <a:gd name="connsiteY83" fmla="*/ 2224632 h 3725753"/>
                  <a:gd name="connsiteX84" fmla="*/ 0 w 4024562"/>
                  <a:gd name="connsiteY84" fmla="*/ 2135308 h 3725753"/>
                  <a:gd name="connsiteX85" fmla="*/ 177880 w 4024562"/>
                  <a:gd name="connsiteY85" fmla="*/ 1981872 h 3725753"/>
                  <a:gd name="connsiteX86" fmla="*/ 360804 w 4024562"/>
                  <a:gd name="connsiteY86" fmla="*/ 1884984 h 3725753"/>
                  <a:gd name="connsiteX87" fmla="*/ 996000 w 4024562"/>
                  <a:gd name="connsiteY87" fmla="*/ 1547136 h 3725753"/>
                  <a:gd name="connsiteX88" fmla="*/ 2565976 w 4024562"/>
                  <a:gd name="connsiteY88" fmla="*/ 711161 h 3725753"/>
                  <a:gd name="connsiteX89" fmla="*/ 3048852 w 4024562"/>
                  <a:gd name="connsiteY89" fmla="*/ 453993 h 3725753"/>
                  <a:gd name="connsiteX90" fmla="*/ 3521284 w 4024562"/>
                  <a:gd name="connsiteY90" fmla="*/ 202588 h 3725753"/>
                  <a:gd name="connsiteX91" fmla="*/ 3932356 w 4024562"/>
                  <a:gd name="connsiteY91" fmla="*/ 899 h 372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024562" h="3725753">
                    <a:moveTo>
                      <a:pt x="3279604" y="782553"/>
                    </a:moveTo>
                    <a:cubicBezTo>
                      <a:pt x="3262212" y="774932"/>
                      <a:pt x="3165244" y="865600"/>
                      <a:pt x="2726828" y="1290975"/>
                    </a:cubicBezTo>
                    <a:cubicBezTo>
                      <a:pt x="2504742" y="1506318"/>
                      <a:pt x="2252058" y="1750829"/>
                      <a:pt x="2165310" y="1834013"/>
                    </a:cubicBezTo>
                    <a:cubicBezTo>
                      <a:pt x="1591554" y="2385695"/>
                      <a:pt x="1427778" y="2545942"/>
                      <a:pt x="1420580" y="2564667"/>
                    </a:cubicBezTo>
                    <a:cubicBezTo>
                      <a:pt x="1414460" y="2580512"/>
                      <a:pt x="1433178" y="2646411"/>
                      <a:pt x="1489690" y="2809899"/>
                    </a:cubicBezTo>
                    <a:cubicBezTo>
                      <a:pt x="1532522" y="2932695"/>
                      <a:pt x="1583276" y="3081418"/>
                      <a:pt x="1602712" y="3140116"/>
                    </a:cubicBezTo>
                    <a:cubicBezTo>
                      <a:pt x="1622150" y="3198813"/>
                      <a:pt x="1640148" y="3252468"/>
                      <a:pt x="1642306" y="3259310"/>
                    </a:cubicBezTo>
                    <a:cubicBezTo>
                      <a:pt x="1648786" y="3278396"/>
                      <a:pt x="1675782" y="3274795"/>
                      <a:pt x="1681182" y="3254269"/>
                    </a:cubicBezTo>
                    <a:cubicBezTo>
                      <a:pt x="1693780" y="3205655"/>
                      <a:pt x="1735174" y="3018760"/>
                      <a:pt x="1758930" y="2901366"/>
                    </a:cubicBezTo>
                    <a:cubicBezTo>
                      <a:pt x="1783406" y="2782531"/>
                      <a:pt x="1800324" y="2734277"/>
                      <a:pt x="1833440" y="2691064"/>
                    </a:cubicBezTo>
                    <a:cubicBezTo>
                      <a:pt x="1851796" y="2666937"/>
                      <a:pt x="1960140" y="2525776"/>
                      <a:pt x="2073884" y="2377772"/>
                    </a:cubicBezTo>
                    <a:cubicBezTo>
                      <a:pt x="2332686" y="2041074"/>
                      <a:pt x="2654840" y="1621551"/>
                      <a:pt x="2893484" y="1310780"/>
                    </a:cubicBezTo>
                    <a:cubicBezTo>
                      <a:pt x="2994270" y="1179342"/>
                      <a:pt x="3095776" y="1046823"/>
                      <a:pt x="3119532" y="1015854"/>
                    </a:cubicBezTo>
                    <a:cubicBezTo>
                      <a:pt x="3230756" y="871092"/>
                      <a:pt x="3282948" y="799431"/>
                      <a:pt x="3282948" y="791148"/>
                    </a:cubicBezTo>
                    <a:cubicBezTo>
                      <a:pt x="3282948" y="786737"/>
                      <a:pt x="3282088" y="783642"/>
                      <a:pt x="3279604" y="782553"/>
                    </a:cubicBezTo>
                    <a:close/>
                    <a:moveTo>
                      <a:pt x="3262868" y="546013"/>
                    </a:moveTo>
                    <a:cubicBezTo>
                      <a:pt x="3248822" y="548760"/>
                      <a:pt x="3226762" y="558395"/>
                      <a:pt x="3194708" y="575324"/>
                    </a:cubicBezTo>
                    <a:cubicBezTo>
                      <a:pt x="3105386" y="622509"/>
                      <a:pt x="2969242" y="695268"/>
                      <a:pt x="2891446" y="736691"/>
                    </a:cubicBezTo>
                    <a:cubicBezTo>
                      <a:pt x="2857950" y="754700"/>
                      <a:pt x="2720726" y="827820"/>
                      <a:pt x="2586384" y="899138"/>
                    </a:cubicBezTo>
                    <a:cubicBezTo>
                      <a:pt x="2452400" y="970457"/>
                      <a:pt x="2310494" y="1046098"/>
                      <a:pt x="2271596" y="1066989"/>
                    </a:cubicBezTo>
                    <a:cubicBezTo>
                      <a:pt x="2205326" y="1102288"/>
                      <a:pt x="1995348" y="1214308"/>
                      <a:pt x="1803738" y="1316603"/>
                    </a:cubicBezTo>
                    <a:cubicBezTo>
                      <a:pt x="1759078" y="1340376"/>
                      <a:pt x="1626536" y="1411334"/>
                      <a:pt x="1509122" y="1474008"/>
                    </a:cubicBezTo>
                    <a:cubicBezTo>
                      <a:pt x="1391706" y="1536682"/>
                      <a:pt x="1249800" y="1612683"/>
                      <a:pt x="1193974" y="1642219"/>
                    </a:cubicBezTo>
                    <a:cubicBezTo>
                      <a:pt x="518660" y="2002053"/>
                      <a:pt x="349742" y="2094623"/>
                      <a:pt x="347220" y="2107590"/>
                    </a:cubicBezTo>
                    <a:cubicBezTo>
                      <a:pt x="342898" y="2128121"/>
                      <a:pt x="353704" y="2133163"/>
                      <a:pt x="553596" y="2201240"/>
                    </a:cubicBezTo>
                    <a:cubicBezTo>
                      <a:pt x="648680" y="2233658"/>
                      <a:pt x="843172" y="2300294"/>
                      <a:pt x="985438" y="2348920"/>
                    </a:cubicBezTo>
                    <a:cubicBezTo>
                      <a:pt x="1128064" y="2397906"/>
                      <a:pt x="1254122" y="2438248"/>
                      <a:pt x="1265288" y="2438608"/>
                    </a:cubicBezTo>
                    <a:cubicBezTo>
                      <a:pt x="1277894" y="2438608"/>
                      <a:pt x="1365774" y="2363688"/>
                      <a:pt x="1499758" y="2238340"/>
                    </a:cubicBezTo>
                    <a:cubicBezTo>
                      <a:pt x="1617532" y="2128121"/>
                      <a:pt x="1853082" y="1907682"/>
                      <a:pt x="2023080" y="1748476"/>
                    </a:cubicBezTo>
                    <a:cubicBezTo>
                      <a:pt x="2193080" y="1589270"/>
                      <a:pt x="2371364" y="1421780"/>
                      <a:pt x="2418906" y="1376756"/>
                    </a:cubicBezTo>
                    <a:cubicBezTo>
                      <a:pt x="2466448" y="1331371"/>
                      <a:pt x="2583142" y="1221512"/>
                      <a:pt x="2678226" y="1132544"/>
                    </a:cubicBezTo>
                    <a:cubicBezTo>
                      <a:pt x="3190744" y="653486"/>
                      <a:pt x="3282948" y="565599"/>
                      <a:pt x="3282948" y="558034"/>
                    </a:cubicBezTo>
                    <a:cubicBezTo>
                      <a:pt x="3282948" y="547409"/>
                      <a:pt x="3276914" y="543267"/>
                      <a:pt x="3262868" y="546013"/>
                    </a:cubicBezTo>
                    <a:close/>
                    <a:moveTo>
                      <a:pt x="3764628" y="462317"/>
                    </a:moveTo>
                    <a:cubicBezTo>
                      <a:pt x="3740052" y="466518"/>
                      <a:pt x="3653892" y="575653"/>
                      <a:pt x="3408840" y="900426"/>
                    </a:cubicBezTo>
                    <a:cubicBezTo>
                      <a:pt x="3076704" y="1340296"/>
                      <a:pt x="2977388" y="1472041"/>
                      <a:pt x="2375372" y="2269350"/>
                    </a:cubicBezTo>
                    <a:cubicBezTo>
                      <a:pt x="2199048" y="2502603"/>
                      <a:pt x="2063748" y="2690862"/>
                      <a:pt x="2065548" y="2700220"/>
                    </a:cubicBezTo>
                    <a:cubicBezTo>
                      <a:pt x="2069148" y="2717858"/>
                      <a:pt x="2080300" y="2722178"/>
                      <a:pt x="2429348" y="2840964"/>
                    </a:cubicBezTo>
                    <a:cubicBezTo>
                      <a:pt x="2710024" y="2936354"/>
                      <a:pt x="2962636" y="3023464"/>
                      <a:pt x="3160548" y="3093296"/>
                    </a:cubicBezTo>
                    <a:cubicBezTo>
                      <a:pt x="3247272" y="3123892"/>
                      <a:pt x="3323556" y="3149449"/>
                      <a:pt x="3330392" y="3149449"/>
                    </a:cubicBezTo>
                    <a:cubicBezTo>
                      <a:pt x="3337232" y="3149809"/>
                      <a:pt x="3346948" y="3142250"/>
                      <a:pt x="3351984" y="3132531"/>
                    </a:cubicBezTo>
                    <a:cubicBezTo>
                      <a:pt x="3360980" y="3115973"/>
                      <a:pt x="3385448" y="2976309"/>
                      <a:pt x="3404880" y="2830166"/>
                    </a:cubicBezTo>
                    <a:cubicBezTo>
                      <a:pt x="3409560" y="2796689"/>
                      <a:pt x="3422512" y="2712099"/>
                      <a:pt x="3434388" y="2642267"/>
                    </a:cubicBezTo>
                    <a:cubicBezTo>
                      <a:pt x="3445904" y="2572435"/>
                      <a:pt x="3459576" y="2485685"/>
                      <a:pt x="3464976" y="2449329"/>
                    </a:cubicBezTo>
                    <a:cubicBezTo>
                      <a:pt x="3478648" y="2353940"/>
                      <a:pt x="3495200" y="2248832"/>
                      <a:pt x="3505996" y="2190159"/>
                    </a:cubicBezTo>
                    <a:cubicBezTo>
                      <a:pt x="3513912" y="2145164"/>
                      <a:pt x="3523628" y="2083971"/>
                      <a:pt x="3567528" y="1793844"/>
                    </a:cubicBezTo>
                    <a:cubicBezTo>
                      <a:pt x="3573288" y="1754968"/>
                      <a:pt x="3584804" y="1684056"/>
                      <a:pt x="3592720" y="1636542"/>
                    </a:cubicBezTo>
                    <a:cubicBezTo>
                      <a:pt x="3600996" y="1589027"/>
                      <a:pt x="3616828" y="1490758"/>
                      <a:pt x="3627984" y="1418047"/>
                    </a:cubicBezTo>
                    <a:cubicBezTo>
                      <a:pt x="3639140" y="1345335"/>
                      <a:pt x="3651012" y="1272263"/>
                      <a:pt x="3654252" y="1255705"/>
                    </a:cubicBezTo>
                    <a:cubicBezTo>
                      <a:pt x="3657492" y="1238787"/>
                      <a:pt x="3663968" y="1195232"/>
                      <a:pt x="3668284" y="1158876"/>
                    </a:cubicBezTo>
                    <a:cubicBezTo>
                      <a:pt x="3672964" y="1122880"/>
                      <a:pt x="3686276" y="1035770"/>
                      <a:pt x="3697792" y="965938"/>
                    </a:cubicBezTo>
                    <a:cubicBezTo>
                      <a:pt x="3743852" y="690930"/>
                      <a:pt x="3766524" y="543707"/>
                      <a:pt x="3772280" y="488993"/>
                    </a:cubicBezTo>
                    <a:cubicBezTo>
                      <a:pt x="3774172" y="471175"/>
                      <a:pt x="3772820" y="460916"/>
                      <a:pt x="3764628" y="462317"/>
                    </a:cubicBezTo>
                    <a:close/>
                    <a:moveTo>
                      <a:pt x="3932356" y="899"/>
                    </a:moveTo>
                    <a:cubicBezTo>
                      <a:pt x="3962032" y="-3484"/>
                      <a:pt x="3974048" y="8587"/>
                      <a:pt x="3993360" y="27902"/>
                    </a:cubicBezTo>
                    <a:cubicBezTo>
                      <a:pt x="4027208" y="61758"/>
                      <a:pt x="4032248" y="95975"/>
                      <a:pt x="4014604" y="174855"/>
                    </a:cubicBezTo>
                    <a:cubicBezTo>
                      <a:pt x="4002720" y="228881"/>
                      <a:pt x="3979316" y="369711"/>
                      <a:pt x="3952668" y="548360"/>
                    </a:cubicBezTo>
                    <a:cubicBezTo>
                      <a:pt x="3941508" y="623998"/>
                      <a:pt x="3928184" y="708640"/>
                      <a:pt x="3922784" y="736373"/>
                    </a:cubicBezTo>
                    <a:cubicBezTo>
                      <a:pt x="3917380" y="764467"/>
                      <a:pt x="3910900" y="805528"/>
                      <a:pt x="3908380" y="827859"/>
                    </a:cubicBezTo>
                    <a:cubicBezTo>
                      <a:pt x="3906220" y="850190"/>
                      <a:pt x="3894696" y="925828"/>
                      <a:pt x="3883172" y="995702"/>
                    </a:cubicBezTo>
                    <a:cubicBezTo>
                      <a:pt x="3848604" y="1201004"/>
                      <a:pt x="3829160" y="1322384"/>
                      <a:pt x="3820880" y="1381814"/>
                    </a:cubicBezTo>
                    <a:cubicBezTo>
                      <a:pt x="3816556" y="1412789"/>
                      <a:pt x="3803232" y="1497431"/>
                      <a:pt x="3791352" y="1569827"/>
                    </a:cubicBezTo>
                    <a:cubicBezTo>
                      <a:pt x="3779108" y="1642584"/>
                      <a:pt x="3765424" y="1731908"/>
                      <a:pt x="3760384" y="1768286"/>
                    </a:cubicBezTo>
                    <a:cubicBezTo>
                      <a:pt x="3755344" y="1804664"/>
                      <a:pt x="3746700" y="1861572"/>
                      <a:pt x="3740580" y="1895429"/>
                    </a:cubicBezTo>
                    <a:cubicBezTo>
                      <a:pt x="3734456" y="1928926"/>
                      <a:pt x="3725096" y="1985834"/>
                      <a:pt x="3719332" y="2022212"/>
                    </a:cubicBezTo>
                    <a:cubicBezTo>
                      <a:pt x="3713572" y="2058590"/>
                      <a:pt x="3699888" y="2145753"/>
                      <a:pt x="3688728" y="2215628"/>
                    </a:cubicBezTo>
                    <a:cubicBezTo>
                      <a:pt x="3677564" y="2285503"/>
                      <a:pt x="3663880" y="2372306"/>
                      <a:pt x="3658120" y="2408684"/>
                    </a:cubicBezTo>
                    <a:cubicBezTo>
                      <a:pt x="3647676" y="2477838"/>
                      <a:pt x="3597984" y="2792274"/>
                      <a:pt x="3571336" y="2957596"/>
                    </a:cubicBezTo>
                    <a:cubicBezTo>
                      <a:pt x="3563056" y="3010543"/>
                      <a:pt x="3551892" y="3081498"/>
                      <a:pt x="3546492" y="3114995"/>
                    </a:cubicBezTo>
                    <a:cubicBezTo>
                      <a:pt x="3518764" y="3289321"/>
                      <a:pt x="3512644" y="3315254"/>
                      <a:pt x="3494640" y="3337946"/>
                    </a:cubicBezTo>
                    <a:cubicBezTo>
                      <a:pt x="3468712" y="3371082"/>
                      <a:pt x="3425864" y="3379006"/>
                      <a:pt x="3372212" y="3360276"/>
                    </a:cubicBezTo>
                    <a:cubicBezTo>
                      <a:pt x="3348084" y="3351992"/>
                      <a:pt x="3220612" y="3308050"/>
                      <a:pt x="3089184" y="3262308"/>
                    </a:cubicBezTo>
                    <a:cubicBezTo>
                      <a:pt x="2958112" y="3216925"/>
                      <a:pt x="2825240" y="3171183"/>
                      <a:pt x="2794632" y="3160738"/>
                    </a:cubicBezTo>
                    <a:cubicBezTo>
                      <a:pt x="2764024" y="3150652"/>
                      <a:pt x="2670760" y="3118596"/>
                      <a:pt x="2587940" y="3089782"/>
                    </a:cubicBezTo>
                    <a:cubicBezTo>
                      <a:pt x="2505120" y="3061328"/>
                      <a:pt x="2430944" y="3038997"/>
                      <a:pt x="2423380" y="3040798"/>
                    </a:cubicBezTo>
                    <a:cubicBezTo>
                      <a:pt x="2415820" y="3042599"/>
                      <a:pt x="2254140" y="3196035"/>
                      <a:pt x="2064016" y="3381888"/>
                    </a:cubicBezTo>
                    <a:cubicBezTo>
                      <a:pt x="1873888" y="3567740"/>
                      <a:pt x="1714012" y="3719736"/>
                      <a:pt x="1708608" y="3719736"/>
                    </a:cubicBezTo>
                    <a:cubicBezTo>
                      <a:pt x="1703208" y="3719736"/>
                      <a:pt x="1692768" y="3722256"/>
                      <a:pt x="1685204" y="3725138"/>
                    </a:cubicBezTo>
                    <a:cubicBezTo>
                      <a:pt x="1677644" y="3727660"/>
                      <a:pt x="1656036" y="3722256"/>
                      <a:pt x="1636592" y="3712172"/>
                    </a:cubicBezTo>
                    <a:cubicBezTo>
                      <a:pt x="1598784" y="3693082"/>
                      <a:pt x="1599144" y="3693802"/>
                      <a:pt x="1331600" y="2881239"/>
                    </a:cubicBezTo>
                    <a:cubicBezTo>
                      <a:pt x="1296672" y="2774986"/>
                      <a:pt x="1261384" y="2673776"/>
                      <a:pt x="1253100" y="2656127"/>
                    </a:cubicBezTo>
                    <a:cubicBezTo>
                      <a:pt x="1237256" y="2621550"/>
                      <a:pt x="1197648" y="2600659"/>
                      <a:pt x="1077020" y="2562840"/>
                    </a:cubicBezTo>
                    <a:cubicBezTo>
                      <a:pt x="1041008" y="2551315"/>
                      <a:pt x="910660" y="2507013"/>
                      <a:pt x="787508" y="2464512"/>
                    </a:cubicBezTo>
                    <a:cubicBezTo>
                      <a:pt x="470992" y="2354657"/>
                      <a:pt x="122428" y="2235798"/>
                      <a:pt x="84980" y="2224632"/>
                    </a:cubicBezTo>
                    <a:cubicBezTo>
                      <a:pt x="28444" y="2207704"/>
                      <a:pt x="0" y="2177809"/>
                      <a:pt x="0" y="2135308"/>
                    </a:cubicBezTo>
                    <a:cubicBezTo>
                      <a:pt x="0" y="2084163"/>
                      <a:pt x="26644" y="2061111"/>
                      <a:pt x="177880" y="1981872"/>
                    </a:cubicBezTo>
                    <a:cubicBezTo>
                      <a:pt x="244856" y="1946574"/>
                      <a:pt x="327316" y="1902993"/>
                      <a:pt x="360804" y="1884984"/>
                    </a:cubicBezTo>
                    <a:cubicBezTo>
                      <a:pt x="433904" y="1845724"/>
                      <a:pt x="480356" y="1821232"/>
                      <a:pt x="996000" y="1547136"/>
                    </a:cubicBezTo>
                    <a:cubicBezTo>
                      <a:pt x="1734176" y="1154541"/>
                      <a:pt x="2493960" y="749700"/>
                      <a:pt x="2565976" y="711161"/>
                    </a:cubicBezTo>
                    <a:cubicBezTo>
                      <a:pt x="2644836" y="669020"/>
                      <a:pt x="2898696" y="533593"/>
                      <a:pt x="3048852" y="453993"/>
                    </a:cubicBezTo>
                    <a:cubicBezTo>
                      <a:pt x="3192528" y="377995"/>
                      <a:pt x="3440628" y="245810"/>
                      <a:pt x="3521284" y="202588"/>
                    </a:cubicBezTo>
                    <a:cubicBezTo>
                      <a:pt x="3784372" y="61218"/>
                      <a:pt x="3882892" y="8204"/>
                      <a:pt x="3932356" y="8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4" name="Freeform 94"/>
              <p:cNvSpPr>
                <a:spLocks/>
              </p:cNvSpPr>
              <p:nvPr/>
            </p:nvSpPr>
            <p:spPr bwMode="auto">
              <a:xfrm>
                <a:off x="3671713" y="3336304"/>
                <a:ext cx="37338" cy="44875"/>
              </a:xfrm>
              <a:custGeom>
                <a:avLst/>
                <a:gdLst>
                  <a:gd name="T0" fmla="*/ 509 w 940"/>
                  <a:gd name="T1" fmla="*/ 701 h 1131"/>
                  <a:gd name="T2" fmla="*/ 940 w 940"/>
                  <a:gd name="T3" fmla="*/ 240 h 1131"/>
                  <a:gd name="T4" fmla="*/ 563 w 940"/>
                  <a:gd name="T5" fmla="*/ 72 h 1131"/>
                  <a:gd name="T6" fmla="*/ 267 w 940"/>
                  <a:gd name="T7" fmla="*/ 21 h 1131"/>
                  <a:gd name="T8" fmla="*/ 92 w 940"/>
                  <a:gd name="T9" fmla="*/ 623 h 1131"/>
                  <a:gd name="T10" fmla="*/ 38 w 940"/>
                  <a:gd name="T11" fmla="*/ 863 h 1131"/>
                  <a:gd name="T12" fmla="*/ 44 w 940"/>
                  <a:gd name="T13" fmla="*/ 1131 h 1131"/>
                  <a:gd name="T14" fmla="*/ 509 w 940"/>
                  <a:gd name="T15" fmla="*/ 701 h 1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0" h="1131">
                    <a:moveTo>
                      <a:pt x="509" y="701"/>
                    </a:moveTo>
                    <a:cubicBezTo>
                      <a:pt x="746" y="465"/>
                      <a:pt x="940" y="257"/>
                      <a:pt x="940" y="240"/>
                    </a:cubicBezTo>
                    <a:cubicBezTo>
                      <a:pt x="940" y="201"/>
                      <a:pt x="879" y="174"/>
                      <a:pt x="563" y="72"/>
                    </a:cubicBezTo>
                    <a:cubicBezTo>
                      <a:pt x="378" y="13"/>
                      <a:pt x="301" y="0"/>
                      <a:pt x="267" y="21"/>
                    </a:cubicBezTo>
                    <a:cubicBezTo>
                      <a:pt x="225" y="48"/>
                      <a:pt x="172" y="229"/>
                      <a:pt x="92" y="623"/>
                    </a:cubicBezTo>
                    <a:cubicBezTo>
                      <a:pt x="78" y="693"/>
                      <a:pt x="54" y="801"/>
                      <a:pt x="38" y="863"/>
                    </a:cubicBezTo>
                    <a:cubicBezTo>
                      <a:pt x="0" y="1018"/>
                      <a:pt x="2" y="1131"/>
                      <a:pt x="44" y="1131"/>
                    </a:cubicBezTo>
                    <a:cubicBezTo>
                      <a:pt x="63" y="1131"/>
                      <a:pt x="272" y="938"/>
                      <a:pt x="509" y="70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0" name="群組 29"/>
          <p:cNvGrpSpPr/>
          <p:nvPr/>
        </p:nvGrpSpPr>
        <p:grpSpPr>
          <a:xfrm>
            <a:off x="4071621" y="5040616"/>
            <a:ext cx="1000758" cy="1155930"/>
            <a:chOff x="8132356" y="1469212"/>
            <a:chExt cx="1000758" cy="1155930"/>
          </a:xfrm>
        </p:grpSpPr>
        <p:sp>
          <p:nvSpPr>
            <p:cNvPr id="10" name="手繪多邊形 9"/>
            <p:cNvSpPr/>
            <p:nvPr/>
          </p:nvSpPr>
          <p:spPr>
            <a:xfrm>
              <a:off x="8132356" y="1469212"/>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群組 14"/>
            <p:cNvGrpSpPr/>
            <p:nvPr/>
          </p:nvGrpSpPr>
          <p:grpSpPr>
            <a:xfrm>
              <a:off x="8413257" y="1884739"/>
              <a:ext cx="438956" cy="324876"/>
              <a:chOff x="4120407" y="4174776"/>
              <a:chExt cx="438956" cy="324876"/>
            </a:xfrm>
          </p:grpSpPr>
          <p:sp>
            <p:nvSpPr>
              <p:cNvPr id="16"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7"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8"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9" name="Oval 21"/>
              <p:cNvSpPr>
                <a:spLocks noChangeArrowheads="1"/>
              </p:cNvSpPr>
              <p:nvPr/>
            </p:nvSpPr>
            <p:spPr bwMode="auto">
              <a:xfrm>
                <a:off x="4306049" y="4428350"/>
                <a:ext cx="71042" cy="71302"/>
              </a:xfrm>
              <a:prstGeom prst="ellipse">
                <a:avLst/>
              </a:pr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20" name="矩形 19"/>
          <p:cNvSpPr/>
          <p:nvPr/>
        </p:nvSpPr>
        <p:spPr>
          <a:xfrm>
            <a:off x="5196054" y="1885173"/>
            <a:ext cx="34503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lumMod val="50000"/>
                  </a:schemeClr>
                </a:solidFill>
              </a:rPr>
              <a:t>The quick brown fox jumps over the lazy dog. The quick brown fox jumps over the lazy dog. </a:t>
            </a:r>
            <a:endParaRPr lang="zh-TW" altLang="en-US" sz="1400" dirty="0">
              <a:solidFill>
                <a:schemeClr val="bg1">
                  <a:lumMod val="50000"/>
                </a:schemeClr>
              </a:solidFill>
            </a:endParaRPr>
          </a:p>
        </p:txBody>
      </p:sp>
      <p:sp>
        <p:nvSpPr>
          <p:cNvPr id="21" name="文字方塊 12"/>
          <p:cNvSpPr txBox="1"/>
          <p:nvPr/>
        </p:nvSpPr>
        <p:spPr>
          <a:xfrm>
            <a:off x="5160571" y="150730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solidFill>
                  <a:schemeClr val="bg1">
                    <a:lumMod val="50000"/>
                  </a:schemeClr>
                </a:solidFill>
              </a:rPr>
              <a:t>Agenda</a:t>
            </a:r>
            <a:endParaRPr lang="zh-TW" altLang="en-US" sz="2400" dirty="0">
              <a:solidFill>
                <a:schemeClr val="bg1">
                  <a:lumMod val="50000"/>
                </a:schemeClr>
              </a:solidFill>
            </a:endParaRPr>
          </a:p>
        </p:txBody>
      </p:sp>
      <p:sp>
        <p:nvSpPr>
          <p:cNvPr id="22" name="文字方塊 16"/>
          <p:cNvSpPr txBox="1"/>
          <p:nvPr/>
        </p:nvSpPr>
        <p:spPr>
          <a:xfrm>
            <a:off x="5160571" y="500003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lumMod val="50000"/>
                  </a:schemeClr>
                </a:solidFill>
              </a:rPr>
              <a:t>Security</a:t>
            </a:r>
            <a:endParaRPr lang="zh-TW" altLang="en-US" sz="2400" dirty="0">
              <a:solidFill>
                <a:schemeClr val="bg1">
                  <a:lumMod val="50000"/>
                </a:schemeClr>
              </a:solidFill>
            </a:endParaRPr>
          </a:p>
        </p:txBody>
      </p:sp>
      <p:sp>
        <p:nvSpPr>
          <p:cNvPr id="24" name="矩形 23"/>
          <p:cNvSpPr/>
          <p:nvPr/>
        </p:nvSpPr>
        <p:spPr>
          <a:xfrm>
            <a:off x="5196054" y="5363388"/>
            <a:ext cx="34503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lumMod val="50000"/>
                  </a:schemeClr>
                </a:solidFill>
              </a:rPr>
              <a:t>The quick brown fox jumps over the lazy dog. The quick brown fox jumps over the lazy dog. </a:t>
            </a:r>
            <a:endParaRPr lang="zh-TW" altLang="en-US" sz="1400" dirty="0">
              <a:solidFill>
                <a:schemeClr val="bg1">
                  <a:lumMod val="50000"/>
                </a:schemeClr>
              </a:solidFill>
            </a:endParaRPr>
          </a:p>
        </p:txBody>
      </p:sp>
      <p:sp>
        <p:nvSpPr>
          <p:cNvPr id="23" name="文字方塊 18"/>
          <p:cNvSpPr txBox="1"/>
          <p:nvPr/>
        </p:nvSpPr>
        <p:spPr>
          <a:xfrm>
            <a:off x="5160571" y="325894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solidFill>
                  <a:schemeClr val="bg1">
                    <a:lumMod val="50000"/>
                  </a:schemeClr>
                </a:solidFill>
              </a:rPr>
              <a:t>Success</a:t>
            </a:r>
            <a:endParaRPr lang="zh-TW" altLang="en-US" sz="2400" dirty="0">
              <a:solidFill>
                <a:schemeClr val="bg1">
                  <a:lumMod val="50000"/>
                </a:schemeClr>
              </a:solidFill>
            </a:endParaRPr>
          </a:p>
        </p:txBody>
      </p:sp>
      <p:sp>
        <p:nvSpPr>
          <p:cNvPr id="25" name="矩形 24"/>
          <p:cNvSpPr/>
          <p:nvPr/>
        </p:nvSpPr>
        <p:spPr>
          <a:xfrm>
            <a:off x="5196054" y="3600526"/>
            <a:ext cx="34503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lumMod val="50000"/>
                  </a:schemeClr>
                </a:solidFill>
              </a:rPr>
              <a:t>The quick brown fox jumps over the lazy dog. The quick brown fox jumps over the lazy dog. </a:t>
            </a:r>
            <a:endParaRPr lang="zh-TW" altLang="en-US" sz="1400" dirty="0">
              <a:solidFill>
                <a:schemeClr val="bg1">
                  <a:lumMod val="50000"/>
                </a:schemeClr>
              </a:solidFill>
            </a:endParaRPr>
          </a:p>
        </p:txBody>
      </p:sp>
    </p:spTree>
    <p:extLst>
      <p:ext uri="{BB962C8B-B14F-4D97-AF65-F5344CB8AC3E}">
        <p14:creationId xmlns:p14="http://schemas.microsoft.com/office/powerpoint/2010/main" val="228995850"/>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239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a:spLocks/>
          </p:cNvSpPr>
          <p:nvPr/>
        </p:nvSpPr>
        <p:spPr bwMode="auto">
          <a:xfrm>
            <a:off x="3714984" y="2452916"/>
            <a:ext cx="1701478" cy="1473523"/>
          </a:xfrm>
          <a:custGeom>
            <a:avLst/>
            <a:gdLst>
              <a:gd name="connsiteX0" fmla="*/ 0 w 2499881"/>
              <a:gd name="connsiteY0" fmla="*/ 0 h 2164959"/>
              <a:gd name="connsiteX1" fmla="*/ 2499881 w 2499881"/>
              <a:gd name="connsiteY1" fmla="*/ 0 h 2164959"/>
              <a:gd name="connsiteX2" fmla="*/ 1249940 w 2499881"/>
              <a:gd name="connsiteY2" fmla="*/ 2164959 h 2164959"/>
              <a:gd name="connsiteX3" fmla="*/ 0 w 2499881"/>
              <a:gd name="connsiteY3" fmla="*/ 0 h 2164959"/>
            </a:gdLst>
            <a:ahLst/>
            <a:cxnLst>
              <a:cxn ang="0">
                <a:pos x="connsiteX0" y="connsiteY0"/>
              </a:cxn>
              <a:cxn ang="0">
                <a:pos x="connsiteX1" y="connsiteY1"/>
              </a:cxn>
              <a:cxn ang="0">
                <a:pos x="connsiteX2" y="connsiteY2"/>
              </a:cxn>
              <a:cxn ang="0">
                <a:pos x="connsiteX3" y="connsiteY3"/>
              </a:cxn>
            </a:cxnLst>
            <a:rect l="l" t="t" r="r" b="b"/>
            <a:pathLst>
              <a:path w="2499881" h="2164959">
                <a:moveTo>
                  <a:pt x="0" y="0"/>
                </a:moveTo>
                <a:lnTo>
                  <a:pt x="2499881" y="0"/>
                </a:lnTo>
                <a:lnTo>
                  <a:pt x="1249940" y="2164959"/>
                </a:lnTo>
                <a:lnTo>
                  <a:pt x="0" y="0"/>
                </a:lnTo>
                <a:close/>
              </a:path>
            </a:pathLst>
          </a:custGeom>
          <a:solidFill>
            <a:schemeClr val="accent1"/>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手繪多邊形 8"/>
          <p:cNvSpPr>
            <a:spLocks/>
          </p:cNvSpPr>
          <p:nvPr/>
        </p:nvSpPr>
        <p:spPr bwMode="auto">
          <a:xfrm>
            <a:off x="4589749" y="2461622"/>
            <a:ext cx="1706746" cy="1478688"/>
          </a:xfrm>
          <a:custGeom>
            <a:avLst/>
            <a:gdLst>
              <a:gd name="connsiteX0" fmla="*/ 1254322 w 2507622"/>
              <a:gd name="connsiteY0" fmla="*/ 0 h 2172549"/>
              <a:gd name="connsiteX1" fmla="*/ 2507622 w 2507622"/>
              <a:gd name="connsiteY1" fmla="*/ 2172549 h 2172549"/>
              <a:gd name="connsiteX2" fmla="*/ 0 w 2507622"/>
              <a:gd name="connsiteY2" fmla="*/ 2172549 h 2172549"/>
              <a:gd name="connsiteX3" fmla="*/ 1254322 w 2507622"/>
              <a:gd name="connsiteY3" fmla="*/ 0 h 2172549"/>
            </a:gdLst>
            <a:ahLst/>
            <a:cxnLst>
              <a:cxn ang="0">
                <a:pos x="connsiteX0" y="connsiteY0"/>
              </a:cxn>
              <a:cxn ang="0">
                <a:pos x="connsiteX1" y="connsiteY1"/>
              </a:cxn>
              <a:cxn ang="0">
                <a:pos x="connsiteX2" y="connsiteY2"/>
              </a:cxn>
              <a:cxn ang="0">
                <a:pos x="connsiteX3" y="connsiteY3"/>
              </a:cxn>
            </a:cxnLst>
            <a:rect l="l" t="t" r="r" b="b"/>
            <a:pathLst>
              <a:path w="2507622" h="2172549">
                <a:moveTo>
                  <a:pt x="1254322" y="0"/>
                </a:moveTo>
                <a:lnTo>
                  <a:pt x="2507622" y="2172549"/>
                </a:lnTo>
                <a:lnTo>
                  <a:pt x="0" y="2172549"/>
                </a:lnTo>
                <a:lnTo>
                  <a:pt x="1254322" y="0"/>
                </a:lnTo>
                <a:close/>
              </a:path>
            </a:pathLst>
          </a:custGeom>
          <a:solidFill>
            <a:schemeClr val="accent2"/>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手繪多邊形 9"/>
          <p:cNvSpPr>
            <a:spLocks/>
          </p:cNvSpPr>
          <p:nvPr/>
        </p:nvSpPr>
        <p:spPr bwMode="auto">
          <a:xfrm>
            <a:off x="2847481" y="2471050"/>
            <a:ext cx="1694215" cy="1469260"/>
          </a:xfrm>
          <a:custGeom>
            <a:avLst/>
            <a:gdLst>
              <a:gd name="connsiteX0" fmla="*/ 1242886 w 2489210"/>
              <a:gd name="connsiteY0" fmla="*/ 0 h 2158697"/>
              <a:gd name="connsiteX1" fmla="*/ 2489210 w 2489210"/>
              <a:gd name="connsiteY1" fmla="*/ 2158697 h 2158697"/>
              <a:gd name="connsiteX2" fmla="*/ 0 w 2489210"/>
              <a:gd name="connsiteY2" fmla="*/ 2158697 h 2158697"/>
              <a:gd name="connsiteX3" fmla="*/ 1242886 w 2489210"/>
              <a:gd name="connsiteY3" fmla="*/ 0 h 2158697"/>
            </a:gdLst>
            <a:ahLst/>
            <a:cxnLst>
              <a:cxn ang="0">
                <a:pos x="connsiteX0" y="connsiteY0"/>
              </a:cxn>
              <a:cxn ang="0">
                <a:pos x="connsiteX1" y="connsiteY1"/>
              </a:cxn>
              <a:cxn ang="0">
                <a:pos x="connsiteX2" y="connsiteY2"/>
              </a:cxn>
              <a:cxn ang="0">
                <a:pos x="connsiteX3" y="connsiteY3"/>
              </a:cxn>
            </a:cxnLst>
            <a:rect l="l" t="t" r="r" b="b"/>
            <a:pathLst>
              <a:path w="2489210" h="2158697">
                <a:moveTo>
                  <a:pt x="1242886" y="0"/>
                </a:moveTo>
                <a:lnTo>
                  <a:pt x="2489210" y="2158697"/>
                </a:lnTo>
                <a:lnTo>
                  <a:pt x="0" y="2158697"/>
                </a:lnTo>
                <a:lnTo>
                  <a:pt x="1242886" y="0"/>
                </a:lnTo>
                <a:close/>
              </a:path>
            </a:pathLst>
          </a:custGeom>
          <a:solidFill>
            <a:schemeClr val="accent6"/>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手繪多邊形 10"/>
          <p:cNvSpPr>
            <a:spLocks/>
          </p:cNvSpPr>
          <p:nvPr/>
        </p:nvSpPr>
        <p:spPr bwMode="auto">
          <a:xfrm>
            <a:off x="2843318" y="3968053"/>
            <a:ext cx="1698378" cy="1472044"/>
          </a:xfrm>
          <a:custGeom>
            <a:avLst/>
            <a:gdLst>
              <a:gd name="connsiteX0" fmla="*/ 0 w 2495327"/>
              <a:gd name="connsiteY0" fmla="*/ 0 h 2162788"/>
              <a:gd name="connsiteX1" fmla="*/ 2495327 w 2495327"/>
              <a:gd name="connsiteY1" fmla="*/ 0 h 2162788"/>
              <a:gd name="connsiteX2" fmla="*/ 1246642 w 2495327"/>
              <a:gd name="connsiteY2" fmla="*/ 2162788 h 2162788"/>
              <a:gd name="connsiteX3" fmla="*/ 0 w 2495327"/>
              <a:gd name="connsiteY3" fmla="*/ 0 h 2162788"/>
            </a:gdLst>
            <a:ahLst/>
            <a:cxnLst>
              <a:cxn ang="0">
                <a:pos x="connsiteX0" y="connsiteY0"/>
              </a:cxn>
              <a:cxn ang="0">
                <a:pos x="connsiteX1" y="connsiteY1"/>
              </a:cxn>
              <a:cxn ang="0">
                <a:pos x="connsiteX2" y="connsiteY2"/>
              </a:cxn>
              <a:cxn ang="0">
                <a:pos x="connsiteX3" y="connsiteY3"/>
              </a:cxn>
            </a:cxnLst>
            <a:rect l="l" t="t" r="r" b="b"/>
            <a:pathLst>
              <a:path w="2495327" h="2162788">
                <a:moveTo>
                  <a:pt x="0" y="0"/>
                </a:moveTo>
                <a:lnTo>
                  <a:pt x="2495327" y="0"/>
                </a:lnTo>
                <a:lnTo>
                  <a:pt x="1246642" y="2162788"/>
                </a:lnTo>
                <a:lnTo>
                  <a:pt x="0" y="0"/>
                </a:lnTo>
                <a:close/>
              </a:path>
            </a:pathLst>
          </a:custGeom>
          <a:solidFill>
            <a:schemeClr val="accent5"/>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手繪多邊形 11"/>
          <p:cNvSpPr>
            <a:spLocks/>
          </p:cNvSpPr>
          <p:nvPr/>
        </p:nvSpPr>
        <p:spPr bwMode="auto">
          <a:xfrm>
            <a:off x="4589749" y="3968053"/>
            <a:ext cx="1710917" cy="1481470"/>
          </a:xfrm>
          <a:custGeom>
            <a:avLst/>
            <a:gdLst>
              <a:gd name="connsiteX0" fmla="*/ 0 w 2513750"/>
              <a:gd name="connsiteY0" fmla="*/ 0 h 2176636"/>
              <a:gd name="connsiteX1" fmla="*/ 2513750 w 2513750"/>
              <a:gd name="connsiteY1" fmla="*/ 0 h 2176636"/>
              <a:gd name="connsiteX2" fmla="*/ 1256682 w 2513750"/>
              <a:gd name="connsiteY2" fmla="*/ 2176636 h 2176636"/>
              <a:gd name="connsiteX3" fmla="*/ 0 w 2513750"/>
              <a:gd name="connsiteY3" fmla="*/ 0 h 2176636"/>
            </a:gdLst>
            <a:ahLst/>
            <a:cxnLst>
              <a:cxn ang="0">
                <a:pos x="connsiteX0" y="connsiteY0"/>
              </a:cxn>
              <a:cxn ang="0">
                <a:pos x="connsiteX1" y="connsiteY1"/>
              </a:cxn>
              <a:cxn ang="0">
                <a:pos x="connsiteX2" y="connsiteY2"/>
              </a:cxn>
              <a:cxn ang="0">
                <a:pos x="connsiteX3" y="connsiteY3"/>
              </a:cxn>
            </a:cxnLst>
            <a:rect l="l" t="t" r="r" b="b"/>
            <a:pathLst>
              <a:path w="2513750" h="2176636">
                <a:moveTo>
                  <a:pt x="0" y="0"/>
                </a:moveTo>
                <a:lnTo>
                  <a:pt x="2513750" y="0"/>
                </a:lnTo>
                <a:lnTo>
                  <a:pt x="1256682" y="2176636"/>
                </a:lnTo>
                <a:lnTo>
                  <a:pt x="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手繪多邊形 12"/>
          <p:cNvSpPr>
            <a:spLocks/>
          </p:cNvSpPr>
          <p:nvPr/>
        </p:nvSpPr>
        <p:spPr bwMode="auto">
          <a:xfrm>
            <a:off x="3711778" y="3981925"/>
            <a:ext cx="1707889" cy="1479075"/>
          </a:xfrm>
          <a:custGeom>
            <a:avLst/>
            <a:gdLst>
              <a:gd name="connsiteX0" fmla="*/ 1254650 w 2509300"/>
              <a:gd name="connsiteY0" fmla="*/ 0 h 2173117"/>
              <a:gd name="connsiteX1" fmla="*/ 2509300 w 2509300"/>
              <a:gd name="connsiteY1" fmla="*/ 2173117 h 2173117"/>
              <a:gd name="connsiteX2" fmla="*/ 0 w 2509300"/>
              <a:gd name="connsiteY2" fmla="*/ 2173117 h 2173117"/>
              <a:gd name="connsiteX3" fmla="*/ 1254650 w 2509300"/>
              <a:gd name="connsiteY3" fmla="*/ 0 h 2173117"/>
            </a:gdLst>
            <a:ahLst/>
            <a:cxnLst>
              <a:cxn ang="0">
                <a:pos x="connsiteX0" y="connsiteY0"/>
              </a:cxn>
              <a:cxn ang="0">
                <a:pos x="connsiteX1" y="connsiteY1"/>
              </a:cxn>
              <a:cxn ang="0">
                <a:pos x="connsiteX2" y="connsiteY2"/>
              </a:cxn>
              <a:cxn ang="0">
                <a:pos x="connsiteX3" y="connsiteY3"/>
              </a:cxn>
            </a:cxnLst>
            <a:rect l="l" t="t" r="r" b="b"/>
            <a:pathLst>
              <a:path w="2509300" h="2173117">
                <a:moveTo>
                  <a:pt x="1254650" y="0"/>
                </a:moveTo>
                <a:lnTo>
                  <a:pt x="2509300" y="2173117"/>
                </a:lnTo>
                <a:lnTo>
                  <a:pt x="0" y="2173117"/>
                </a:lnTo>
                <a:lnTo>
                  <a:pt x="1254650" y="0"/>
                </a:lnTo>
                <a:close/>
              </a:path>
            </a:pathLst>
          </a:custGeom>
          <a:solidFill>
            <a:schemeClr val="accent4"/>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矩形 19"/>
          <p:cNvSpPr/>
          <p:nvPr/>
        </p:nvSpPr>
        <p:spPr>
          <a:xfrm>
            <a:off x="3736722" y="5502615"/>
            <a:ext cx="1706400" cy="1129960"/>
          </a:xfrm>
          <a:prstGeom prst="rect">
            <a:avLst/>
          </a:prstGeom>
          <a:solidFill>
            <a:schemeClr val="accent4"/>
          </a:solidFill>
          <a:ln w="19050" cap="flat" cmpd="sng" algn="ctr">
            <a:solidFill>
              <a:sysClr val="window" lastClr="FFFFFF"/>
            </a:solidFill>
            <a:prstDash val="solid"/>
            <a:miter lim="800000"/>
          </a:ln>
          <a:effectLst/>
        </p:spPr>
        <p:txBody>
          <a:bodyPr vert="horz" wrap="square" lIns="91440" tIns="45720" rIns="91440" bIns="45720" numCol="1" anchor="t" anchorCtr="0" compatLnSpc="1">
            <a:prstTxWarp prst="textNoShape">
              <a:avLst/>
            </a:prstTxWarp>
            <a:noAutofit/>
          </a:bodyPr>
          <a:lstStyle/>
          <a:p>
            <a:endParaRPr lang="en-US">
              <a:solidFill>
                <a:sysClr val="window" lastClr="FFFFFF"/>
              </a:solidFill>
              <a:latin typeface="Calibri" panose="020F0502020204030204"/>
              <a:ea typeface="新細明體" panose="02020500000000000000" pitchFamily="18" charset="-120"/>
            </a:endParaRPr>
          </a:p>
        </p:txBody>
      </p:sp>
      <p:sp>
        <p:nvSpPr>
          <p:cNvPr id="21" name="矩形 20"/>
          <p:cNvSpPr/>
          <p:nvPr/>
        </p:nvSpPr>
        <p:spPr>
          <a:xfrm>
            <a:off x="3736722" y="1278570"/>
            <a:ext cx="1706400" cy="11299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矩形 23"/>
          <p:cNvSpPr/>
          <p:nvPr/>
        </p:nvSpPr>
        <p:spPr>
          <a:xfrm rot="18000000">
            <a:off x="5565787" y="4446604"/>
            <a:ext cx="1706400" cy="1129960"/>
          </a:xfrm>
          <a:prstGeom prst="rect">
            <a:avLst/>
          </a:prstGeom>
          <a:solidFill>
            <a:schemeClr val="accent3"/>
          </a:solidFill>
          <a:ln w="19050" cap="flat" cmpd="sng" algn="ctr">
            <a:noFill/>
            <a:prstDash val="solid"/>
            <a:miter lim="800000"/>
          </a:ln>
          <a:effectLst/>
        </p:spPr>
        <p:txBody>
          <a:bodyPr vert="horz" wrap="square" lIns="91440" tIns="45720" rIns="91440" bIns="45720" numCol="1" anchor="t" anchorCtr="0" compatLnSpc="1">
            <a:prstTxWarp prst="textNoShape">
              <a:avLst/>
            </a:prstTxWarp>
            <a:noAutofit/>
          </a:bodyPr>
          <a:lstStyle/>
          <a:p>
            <a:endParaRPr lang="en-US">
              <a:solidFill>
                <a:sysClr val="window" lastClr="FFFFFF"/>
              </a:solidFill>
              <a:latin typeface="Calibri" panose="020F0502020204030204"/>
              <a:ea typeface="新細明體" panose="02020500000000000000" pitchFamily="18" charset="-120"/>
            </a:endParaRPr>
          </a:p>
        </p:txBody>
      </p:sp>
      <p:sp>
        <p:nvSpPr>
          <p:cNvPr id="25" name="矩形 24"/>
          <p:cNvSpPr/>
          <p:nvPr/>
        </p:nvSpPr>
        <p:spPr>
          <a:xfrm rot="18000000">
            <a:off x="1907657" y="2334581"/>
            <a:ext cx="1706400" cy="1129960"/>
          </a:xfrm>
          <a:prstGeom prst="rect">
            <a:avLst/>
          </a:prstGeom>
          <a:solidFill>
            <a:schemeClr val="accent6"/>
          </a:solidFill>
          <a:ln w="19050" cap="flat" cmpd="sng" algn="ctr">
            <a:solidFill>
              <a:sysClr val="window" lastClr="FFFFFF"/>
            </a:solidFill>
            <a:prstDash val="solid"/>
            <a:miter lim="800000"/>
          </a:ln>
          <a:effectLst/>
        </p:spPr>
        <p:txBody>
          <a:bodyPr vert="horz" wrap="square" lIns="91440" tIns="45720" rIns="91440" bIns="45720" numCol="1" anchor="t" anchorCtr="0" compatLnSpc="1">
            <a:prstTxWarp prst="textNoShape">
              <a:avLst/>
            </a:prstTxWarp>
            <a:noAutofit/>
          </a:bodyPr>
          <a:lstStyle/>
          <a:p>
            <a:endParaRPr lang="en-US">
              <a:solidFill>
                <a:sysClr val="window" lastClr="FFFFFF"/>
              </a:solidFill>
              <a:latin typeface="Calibri" panose="020F0502020204030204"/>
              <a:ea typeface="新細明體" panose="02020500000000000000" pitchFamily="18" charset="-120"/>
            </a:endParaRPr>
          </a:p>
        </p:txBody>
      </p:sp>
      <p:sp>
        <p:nvSpPr>
          <p:cNvPr id="27" name="矩形 26"/>
          <p:cNvSpPr/>
          <p:nvPr/>
        </p:nvSpPr>
        <p:spPr>
          <a:xfrm rot="3600000">
            <a:off x="1907657" y="4446604"/>
            <a:ext cx="1706400" cy="1129960"/>
          </a:xfrm>
          <a:prstGeom prst="rect">
            <a:avLst/>
          </a:prstGeom>
          <a:solidFill>
            <a:schemeClr val="accent5"/>
          </a:solidFill>
          <a:ln w="19050" cap="flat" cmpd="sng" algn="ctr">
            <a:solidFill>
              <a:sysClr val="window" lastClr="FFFFFF"/>
            </a:solidFill>
            <a:prstDash val="solid"/>
            <a:miter lim="800000"/>
          </a:ln>
          <a:effectLst/>
        </p:spPr>
        <p:txBody>
          <a:bodyPr vert="horz" wrap="square" lIns="91440" tIns="45720" rIns="91440" bIns="45720" numCol="1" anchor="t" anchorCtr="0" compatLnSpc="1">
            <a:prstTxWarp prst="textNoShape">
              <a:avLst/>
            </a:prstTxWarp>
            <a:noAutofit/>
          </a:bodyPr>
          <a:lstStyle/>
          <a:p>
            <a:endParaRPr lang="en-US">
              <a:solidFill>
                <a:sysClr val="window" lastClr="FFFFFF"/>
              </a:solidFill>
              <a:latin typeface="Calibri" panose="020F0502020204030204"/>
              <a:ea typeface="新細明體" panose="02020500000000000000" pitchFamily="18" charset="-120"/>
            </a:endParaRPr>
          </a:p>
        </p:txBody>
      </p:sp>
      <p:sp>
        <p:nvSpPr>
          <p:cNvPr id="28" name="矩形 27"/>
          <p:cNvSpPr/>
          <p:nvPr/>
        </p:nvSpPr>
        <p:spPr>
          <a:xfrm rot="3600000">
            <a:off x="5565787" y="2334581"/>
            <a:ext cx="1706400" cy="1129960"/>
          </a:xfrm>
          <a:prstGeom prst="rect">
            <a:avLst/>
          </a:prstGeom>
          <a:solidFill>
            <a:schemeClr val="accent2"/>
          </a:solidFill>
          <a:ln w="19050" cap="flat" cmpd="sng" algn="ctr">
            <a:solidFill>
              <a:sysClr val="window" lastClr="FFFFFF"/>
            </a:solidFill>
            <a:prstDash val="solid"/>
            <a:miter lim="800000"/>
          </a:ln>
          <a:effectLst/>
        </p:spPr>
        <p:txBody>
          <a:bodyPr vert="horz" wrap="square" lIns="91440" tIns="45720" rIns="91440" bIns="45720" numCol="1" anchor="t" anchorCtr="0" compatLnSpc="1">
            <a:prstTxWarp prst="textNoShape">
              <a:avLst/>
            </a:prstTxWarp>
            <a:noAutofit/>
          </a:bodyPr>
          <a:lstStyle/>
          <a:p>
            <a:endParaRPr lang="en-US">
              <a:solidFill>
                <a:sysClr val="window" lastClr="FFFFFF"/>
              </a:solidFill>
              <a:latin typeface="Calibri" panose="020F0502020204030204"/>
              <a:ea typeface="新細明體" panose="02020500000000000000" pitchFamily="18" charset="-120"/>
            </a:endParaRPr>
          </a:p>
        </p:txBody>
      </p:sp>
      <p:sp>
        <p:nvSpPr>
          <p:cNvPr id="18" name="手繪多邊形 17"/>
          <p:cNvSpPr>
            <a:spLocks/>
          </p:cNvSpPr>
          <p:nvPr/>
        </p:nvSpPr>
        <p:spPr bwMode="auto">
          <a:xfrm>
            <a:off x="3513286" y="4191349"/>
            <a:ext cx="390928" cy="390944"/>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19" name="群組 18"/>
          <p:cNvGrpSpPr/>
          <p:nvPr/>
        </p:nvGrpSpPr>
        <p:grpSpPr>
          <a:xfrm>
            <a:off x="5271130" y="3159677"/>
            <a:ext cx="273078" cy="505492"/>
            <a:chOff x="6471928" y="17619317"/>
            <a:chExt cx="1770796" cy="3277902"/>
          </a:xfrm>
          <a:solidFill>
            <a:schemeClr val="bg1"/>
          </a:solidFill>
        </p:grpSpPr>
        <p:sp>
          <p:nvSpPr>
            <p:cNvPr id="22" name="Freeform 5"/>
            <p:cNvSpPr>
              <a:spLocks/>
            </p:cNvSpPr>
            <p:nvPr/>
          </p:nvSpPr>
          <p:spPr bwMode="auto">
            <a:xfrm>
              <a:off x="6471928" y="19006886"/>
              <a:ext cx="1770796" cy="1890333"/>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22"/>
            <p:cNvSpPr>
              <a:spLocks/>
            </p:cNvSpPr>
            <p:nvPr/>
          </p:nvSpPr>
          <p:spPr bwMode="auto">
            <a:xfrm>
              <a:off x="6889141" y="17619317"/>
              <a:ext cx="973879" cy="2243086"/>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Freeform 66"/>
          <p:cNvSpPr>
            <a:spLocks/>
          </p:cNvSpPr>
          <p:nvPr/>
        </p:nvSpPr>
        <p:spPr bwMode="auto">
          <a:xfrm>
            <a:off x="4341150" y="4704075"/>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9" name="群組 28"/>
          <p:cNvGrpSpPr/>
          <p:nvPr/>
        </p:nvGrpSpPr>
        <p:grpSpPr>
          <a:xfrm flipH="1">
            <a:off x="3465246" y="3248484"/>
            <a:ext cx="395895" cy="323697"/>
            <a:chOff x="27939457" y="2831385"/>
            <a:chExt cx="2923084" cy="2390021"/>
          </a:xfrm>
          <a:solidFill>
            <a:schemeClr val="bg1"/>
          </a:solidFill>
        </p:grpSpPr>
        <p:sp>
          <p:nvSpPr>
            <p:cNvPr id="30"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手繪多邊形 30"/>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5186961" y="4164452"/>
            <a:ext cx="535478" cy="454547"/>
            <a:chOff x="27859538" y="12880453"/>
            <a:chExt cx="3007014" cy="2552546"/>
          </a:xfrm>
          <a:solidFill>
            <a:schemeClr val="bg1"/>
          </a:solidFill>
        </p:grpSpPr>
        <p:sp>
          <p:nvSpPr>
            <p:cNvPr id="33"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8" name="Freeform 201"/>
          <p:cNvSpPr>
            <a:spLocks/>
          </p:cNvSpPr>
          <p:nvPr/>
        </p:nvSpPr>
        <p:spPr bwMode="auto">
          <a:xfrm flipH="1">
            <a:off x="4455445" y="2661296"/>
            <a:ext cx="213134" cy="469384"/>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矩形 38"/>
          <p:cNvSpPr/>
          <p:nvPr/>
        </p:nvSpPr>
        <p:spPr>
          <a:xfrm>
            <a:off x="3742329" y="1474218"/>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40" name="矩形 39"/>
          <p:cNvSpPr/>
          <p:nvPr/>
        </p:nvSpPr>
        <p:spPr>
          <a:xfrm>
            <a:off x="3742329" y="5698263"/>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48" name="矩形 47"/>
          <p:cNvSpPr/>
          <p:nvPr/>
        </p:nvSpPr>
        <p:spPr>
          <a:xfrm>
            <a:off x="2022440" y="2406290"/>
            <a:ext cx="140456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49" name="矩形 48"/>
          <p:cNvSpPr/>
          <p:nvPr/>
        </p:nvSpPr>
        <p:spPr>
          <a:xfrm>
            <a:off x="5792650" y="2406290"/>
            <a:ext cx="140456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50" name="矩形 49"/>
          <p:cNvSpPr/>
          <p:nvPr/>
        </p:nvSpPr>
        <p:spPr>
          <a:xfrm>
            <a:off x="2022440" y="4396962"/>
            <a:ext cx="140456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51" name="矩形 50"/>
          <p:cNvSpPr/>
          <p:nvPr/>
        </p:nvSpPr>
        <p:spPr>
          <a:xfrm>
            <a:off x="5792650" y="4396962"/>
            <a:ext cx="1404565"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Tree>
    <p:extLst>
      <p:ext uri="{BB962C8B-B14F-4D97-AF65-F5344CB8AC3E}">
        <p14:creationId xmlns:p14="http://schemas.microsoft.com/office/powerpoint/2010/main" val="1459143503"/>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圖片 18"/>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4496543" y="1419842"/>
            <a:ext cx="4411433" cy="2503264"/>
          </a:xfrm>
          <a:custGeom>
            <a:avLst/>
            <a:gdLst>
              <a:gd name="connsiteX0" fmla="*/ 2206601 w 4411433"/>
              <a:gd name="connsiteY0" fmla="*/ 0 h 2503264"/>
              <a:gd name="connsiteX1" fmla="*/ 4411433 w 4411433"/>
              <a:gd name="connsiteY1" fmla="*/ 1272959 h 2503264"/>
              <a:gd name="connsiteX2" fmla="*/ 4410998 w 4411433"/>
              <a:gd name="connsiteY2" fmla="*/ 2503264 h 2503264"/>
              <a:gd name="connsiteX3" fmla="*/ 0 w 4411433"/>
              <a:gd name="connsiteY3" fmla="*/ 2503264 h 2503264"/>
              <a:gd name="connsiteX4" fmla="*/ 870 w 4411433"/>
              <a:gd name="connsiteY4" fmla="*/ 1276998 h 2503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1433" h="2503264">
                <a:moveTo>
                  <a:pt x="2206601" y="0"/>
                </a:moveTo>
                <a:lnTo>
                  <a:pt x="4411433" y="1272959"/>
                </a:lnTo>
                <a:lnTo>
                  <a:pt x="4410998" y="2503264"/>
                </a:lnTo>
                <a:lnTo>
                  <a:pt x="0" y="2503264"/>
                </a:lnTo>
                <a:lnTo>
                  <a:pt x="870" y="1276998"/>
                </a:lnTo>
                <a:close/>
              </a:path>
            </a:pathLst>
          </a:custGeom>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239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4495606" y="4013107"/>
            <a:ext cx="2161185" cy="2478065"/>
          </a:xfrm>
          <a:custGeom>
            <a:avLst/>
            <a:gdLst>
              <a:gd name="connsiteX0" fmla="*/ 873 w 2161185"/>
              <a:gd name="connsiteY0" fmla="*/ 0 h 2478065"/>
              <a:gd name="connsiteX1" fmla="*/ 2161185 w 2161185"/>
              <a:gd name="connsiteY1" fmla="*/ 0 h 2478065"/>
              <a:gd name="connsiteX2" fmla="*/ 2161185 w 2161185"/>
              <a:gd name="connsiteY2" fmla="*/ 2478065 h 2478065"/>
              <a:gd name="connsiteX3" fmla="*/ 0 w 2161185"/>
              <a:gd name="connsiteY3" fmla="*/ 1230305 h 2478065"/>
              <a:gd name="connsiteX4" fmla="*/ 873 w 2161185"/>
              <a:gd name="connsiteY4" fmla="*/ 0 h 2478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185" h="2478065">
                <a:moveTo>
                  <a:pt x="873" y="0"/>
                </a:moveTo>
                <a:lnTo>
                  <a:pt x="2161185" y="0"/>
                </a:lnTo>
                <a:lnTo>
                  <a:pt x="2161185" y="2478065"/>
                </a:lnTo>
                <a:lnTo>
                  <a:pt x="0" y="1230305"/>
                </a:lnTo>
                <a:lnTo>
                  <a:pt x="8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手繪多邊形 10"/>
          <p:cNvSpPr/>
          <p:nvPr/>
        </p:nvSpPr>
        <p:spPr>
          <a:xfrm>
            <a:off x="6746790" y="4013107"/>
            <a:ext cx="2160718" cy="2476511"/>
          </a:xfrm>
          <a:custGeom>
            <a:avLst/>
            <a:gdLst>
              <a:gd name="connsiteX0" fmla="*/ 0 w 2160718"/>
              <a:gd name="connsiteY0" fmla="*/ 0 h 2476511"/>
              <a:gd name="connsiteX1" fmla="*/ 2160718 w 2160718"/>
              <a:gd name="connsiteY1" fmla="*/ 0 h 2476511"/>
              <a:gd name="connsiteX2" fmla="*/ 2160284 w 2160718"/>
              <a:gd name="connsiteY2" fmla="*/ 1229654 h 2476511"/>
              <a:gd name="connsiteX3" fmla="*/ 0 w 2160718"/>
              <a:gd name="connsiteY3" fmla="*/ 2476511 h 2476511"/>
              <a:gd name="connsiteX4" fmla="*/ 0 w 2160718"/>
              <a:gd name="connsiteY4" fmla="*/ 0 h 2476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718" h="2476511">
                <a:moveTo>
                  <a:pt x="0" y="0"/>
                </a:moveTo>
                <a:lnTo>
                  <a:pt x="2160718" y="0"/>
                </a:lnTo>
                <a:lnTo>
                  <a:pt x="2160284" y="1229654"/>
                </a:lnTo>
                <a:lnTo>
                  <a:pt x="0" y="2476511"/>
                </a:lnTo>
                <a:lnTo>
                  <a:pt x="0"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文字方塊 19"/>
          <p:cNvSpPr txBox="1"/>
          <p:nvPr/>
        </p:nvSpPr>
        <p:spPr>
          <a:xfrm>
            <a:off x="6877050" y="4194519"/>
            <a:ext cx="1783080" cy="1169551"/>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lumMod val="50000"/>
                  </a:schemeClr>
                </a:solidFill>
              </a:rPr>
              <a:t>The quick brown fox jumps over the lazy dog. The quick brown fox jumps over the lazy dog. </a:t>
            </a:r>
          </a:p>
        </p:txBody>
      </p:sp>
      <p:sp>
        <p:nvSpPr>
          <p:cNvPr id="21" name="文字方塊 20"/>
          <p:cNvSpPr txBox="1"/>
          <p:nvPr/>
        </p:nvSpPr>
        <p:spPr>
          <a:xfrm>
            <a:off x="4684658" y="4194519"/>
            <a:ext cx="1783080" cy="1169551"/>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 </a:t>
            </a:r>
          </a:p>
        </p:txBody>
      </p:sp>
      <p:sp>
        <p:nvSpPr>
          <p:cNvPr id="22" name="矩形 21"/>
          <p:cNvSpPr/>
          <p:nvPr/>
        </p:nvSpPr>
        <p:spPr>
          <a:xfrm>
            <a:off x="903152" y="186741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3" name="矩形 22"/>
          <p:cNvSpPr/>
          <p:nvPr/>
        </p:nvSpPr>
        <p:spPr>
          <a:xfrm>
            <a:off x="903152" y="291897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4" name="矩形 23"/>
          <p:cNvSpPr/>
          <p:nvPr/>
        </p:nvSpPr>
        <p:spPr>
          <a:xfrm>
            <a:off x="903152" y="397053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5" name="矩形 24"/>
          <p:cNvSpPr/>
          <p:nvPr/>
        </p:nvSpPr>
        <p:spPr>
          <a:xfrm>
            <a:off x="903152" y="502209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7" name="六邊形 26"/>
          <p:cNvSpPr/>
          <p:nvPr/>
        </p:nvSpPr>
        <p:spPr>
          <a:xfrm>
            <a:off x="379242" y="2026163"/>
            <a:ext cx="497058" cy="42117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1"/>
          <p:cNvSpPr>
            <a:spLocks/>
          </p:cNvSpPr>
          <p:nvPr/>
        </p:nvSpPr>
        <p:spPr bwMode="auto">
          <a:xfrm rot="10800000" flipH="1">
            <a:off x="559397" y="2110862"/>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六邊形 29"/>
          <p:cNvSpPr/>
          <p:nvPr/>
        </p:nvSpPr>
        <p:spPr>
          <a:xfrm>
            <a:off x="379242" y="3077723"/>
            <a:ext cx="497058" cy="42117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Freeform 21"/>
          <p:cNvSpPr>
            <a:spLocks/>
          </p:cNvSpPr>
          <p:nvPr/>
        </p:nvSpPr>
        <p:spPr bwMode="auto">
          <a:xfrm rot="10800000" flipH="1">
            <a:off x="559397" y="3162422"/>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六邊形 32"/>
          <p:cNvSpPr/>
          <p:nvPr/>
        </p:nvSpPr>
        <p:spPr>
          <a:xfrm>
            <a:off x="379242" y="4129283"/>
            <a:ext cx="497058" cy="42117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4" name="Freeform 21"/>
          <p:cNvSpPr>
            <a:spLocks/>
          </p:cNvSpPr>
          <p:nvPr/>
        </p:nvSpPr>
        <p:spPr bwMode="auto">
          <a:xfrm rot="10800000" flipH="1">
            <a:off x="559397" y="4213982"/>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六邊形 35"/>
          <p:cNvSpPr/>
          <p:nvPr/>
        </p:nvSpPr>
        <p:spPr>
          <a:xfrm>
            <a:off x="379242" y="5180843"/>
            <a:ext cx="497058" cy="42117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Freeform 21"/>
          <p:cNvSpPr>
            <a:spLocks/>
          </p:cNvSpPr>
          <p:nvPr/>
        </p:nvSpPr>
        <p:spPr bwMode="auto">
          <a:xfrm rot="10800000" flipH="1">
            <a:off x="559397" y="5265542"/>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856606224"/>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1"/>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577692" y="1287396"/>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9" name="圖片版面配置區 14"/>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4300181" y="5034645"/>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0" name="圖片版面配置區 16"/>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300181" y="2529174"/>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1" name="圖片版面配置區 18"/>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3577692" y="3792867"/>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sp>
        <p:nvSpPr>
          <p:cNvPr id="12" name="文字方塊 12"/>
          <p:cNvSpPr txBox="1"/>
          <p:nvPr/>
        </p:nvSpPr>
        <p:spPr>
          <a:xfrm>
            <a:off x="5686885" y="149431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Agenda</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3" name="矩形 12"/>
          <p:cNvSpPr/>
          <p:nvPr/>
        </p:nvSpPr>
        <p:spPr>
          <a:xfrm>
            <a:off x="5686885" y="189677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4" name="文字方塊 14"/>
          <p:cNvSpPr txBox="1"/>
          <p:nvPr/>
        </p:nvSpPr>
        <p:spPr>
          <a:xfrm>
            <a:off x="1742998" y="268551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Process</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5" name="矩形 14"/>
          <p:cNvSpPr/>
          <p:nvPr/>
        </p:nvSpPr>
        <p:spPr>
          <a:xfrm>
            <a:off x="1742998" y="308797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6" name="文字方塊 16"/>
          <p:cNvSpPr txBox="1"/>
          <p:nvPr/>
        </p:nvSpPr>
        <p:spPr>
          <a:xfrm>
            <a:off x="5686885" y="413577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Security</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7" name="矩形 16"/>
          <p:cNvSpPr/>
          <p:nvPr/>
        </p:nvSpPr>
        <p:spPr>
          <a:xfrm>
            <a:off x="5686885" y="453823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8" name="文字方塊 18"/>
          <p:cNvSpPr txBox="1"/>
          <p:nvPr/>
        </p:nvSpPr>
        <p:spPr>
          <a:xfrm>
            <a:off x="1742998" y="519774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Success</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9" name="矩形 18"/>
          <p:cNvSpPr/>
          <p:nvPr/>
        </p:nvSpPr>
        <p:spPr>
          <a:xfrm>
            <a:off x="1742998" y="560020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20" name="群組 19"/>
          <p:cNvGrpSpPr/>
          <p:nvPr/>
        </p:nvGrpSpPr>
        <p:grpSpPr>
          <a:xfrm>
            <a:off x="1203317" y="2917311"/>
            <a:ext cx="523644" cy="523644"/>
            <a:chOff x="5731184" y="3068960"/>
            <a:chExt cx="816070" cy="816070"/>
          </a:xfrm>
        </p:grpSpPr>
        <p:sp>
          <p:nvSpPr>
            <p:cNvPr id="21" name="橢圓 20"/>
            <p:cNvSpPr/>
            <p:nvPr/>
          </p:nvSpPr>
          <p:spPr>
            <a:xfrm>
              <a:off x="5731184" y="3068960"/>
              <a:ext cx="816070" cy="816070"/>
            </a:xfrm>
            <a:prstGeom prst="ellipse">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nvGrpSpPr>
            <p:cNvPr id="22" name="群組 21"/>
            <p:cNvGrpSpPr/>
            <p:nvPr/>
          </p:nvGrpSpPr>
          <p:grpSpPr>
            <a:xfrm>
              <a:off x="5935646" y="3308966"/>
              <a:ext cx="407146" cy="336058"/>
              <a:chOff x="13079250" y="23448756"/>
              <a:chExt cx="2967819" cy="2449630"/>
            </a:xfrm>
            <a:solidFill>
              <a:sysClr val="window" lastClr="FFFFFF"/>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grpSp>
        <p:nvGrpSpPr>
          <p:cNvPr id="25" name="群組 24"/>
          <p:cNvGrpSpPr/>
          <p:nvPr/>
        </p:nvGrpSpPr>
        <p:grpSpPr>
          <a:xfrm>
            <a:off x="5147204" y="1726112"/>
            <a:ext cx="523644" cy="523644"/>
            <a:chOff x="5731184" y="1981037"/>
            <a:chExt cx="816070" cy="816070"/>
          </a:xfrm>
        </p:grpSpPr>
        <p:sp>
          <p:nvSpPr>
            <p:cNvPr id="26" name="橢圓 25"/>
            <p:cNvSpPr/>
            <p:nvPr/>
          </p:nvSpPr>
          <p:spPr>
            <a:xfrm>
              <a:off x="5731184" y="1981037"/>
              <a:ext cx="816070" cy="8160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7" name="手繪多邊形 2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nvGrpSpPr>
          <p:cNvPr id="28" name="群組 27"/>
          <p:cNvGrpSpPr/>
          <p:nvPr/>
        </p:nvGrpSpPr>
        <p:grpSpPr>
          <a:xfrm>
            <a:off x="5147204" y="4365485"/>
            <a:ext cx="523644" cy="523644"/>
            <a:chOff x="5731184" y="4156883"/>
            <a:chExt cx="816070" cy="816070"/>
          </a:xfrm>
        </p:grpSpPr>
        <p:sp>
          <p:nvSpPr>
            <p:cNvPr id="29" name="橢圓 28"/>
            <p:cNvSpPr/>
            <p:nvPr/>
          </p:nvSpPr>
          <p:spPr>
            <a:xfrm>
              <a:off x="5731184" y="4156883"/>
              <a:ext cx="816070" cy="816070"/>
            </a:xfrm>
            <a:prstGeom prst="ellipse">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nvGrpSpPr>
            <p:cNvPr id="30" name="群組 29"/>
            <p:cNvGrpSpPr/>
            <p:nvPr/>
          </p:nvGrpSpPr>
          <p:grpSpPr>
            <a:xfrm>
              <a:off x="5939596" y="4366125"/>
              <a:ext cx="399246" cy="397586"/>
              <a:chOff x="35309818" y="13261794"/>
              <a:chExt cx="2516828" cy="2506357"/>
            </a:xfrm>
            <a:solidFill>
              <a:sysClr val="window" lastClr="FFFFFF"/>
            </a:solidFill>
          </p:grpSpPr>
          <p:sp>
            <p:nvSpPr>
              <p:cNvPr id="31" name="手繪多邊形 3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grpSp>
        <p:nvGrpSpPr>
          <p:cNvPr id="38" name="群組 37"/>
          <p:cNvGrpSpPr/>
          <p:nvPr/>
        </p:nvGrpSpPr>
        <p:grpSpPr>
          <a:xfrm>
            <a:off x="1203317" y="5429542"/>
            <a:ext cx="523644" cy="523644"/>
            <a:chOff x="5731184" y="5244806"/>
            <a:chExt cx="816070" cy="816070"/>
          </a:xfrm>
        </p:grpSpPr>
        <p:sp>
          <p:nvSpPr>
            <p:cNvPr id="39" name="橢圓 38"/>
            <p:cNvSpPr/>
            <p:nvPr/>
          </p:nvSpPr>
          <p:spPr>
            <a:xfrm>
              <a:off x="5731184" y="5244806"/>
              <a:ext cx="816070" cy="816070"/>
            </a:xfrm>
            <a:prstGeom prst="ellipse">
              <a:avLst/>
            </a:prstGeom>
            <a:solidFill>
              <a:srgbClr val="9ACA9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40" name="手繪多邊形 39"/>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spTree>
    <p:extLst>
      <p:ext uri="{BB962C8B-B14F-4D97-AF65-F5344CB8AC3E}">
        <p14:creationId xmlns:p14="http://schemas.microsoft.com/office/powerpoint/2010/main" val="3946516122"/>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807982" y="1307459"/>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5352827" y="2200471"/>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5353514" y="3986891"/>
            <a:ext cx="1527346" cy="1764168"/>
          </a:xfrm>
          <a:custGeom>
            <a:avLst/>
            <a:gdLst>
              <a:gd name="connsiteX0" fmla="*/ 705933 w 1411000"/>
              <a:gd name="connsiteY0" fmla="*/ 0 h 1629781"/>
              <a:gd name="connsiteX1" fmla="*/ 1411000 w 1411000"/>
              <a:gd name="connsiteY1" fmla="*/ 407070 h 1629781"/>
              <a:gd name="connsiteX2" fmla="*/ 1410423 w 1411000"/>
              <a:gd name="connsiteY2" fmla="*/ 1221420 h 1629781"/>
              <a:gd name="connsiteX3" fmla="*/ 705068 w 1411000"/>
              <a:gd name="connsiteY3" fmla="*/ 1629781 h 1629781"/>
              <a:gd name="connsiteX4" fmla="*/ 0 w 1411000"/>
              <a:gd name="connsiteY4" fmla="*/ 1222710 h 1629781"/>
              <a:gd name="connsiteX5" fmla="*/ 287 w 1411000"/>
              <a:gd name="connsiteY5" fmla="*/ 407277 h 162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1">
                <a:moveTo>
                  <a:pt x="705933" y="0"/>
                </a:moveTo>
                <a:lnTo>
                  <a:pt x="1411000" y="407070"/>
                </a:lnTo>
                <a:lnTo>
                  <a:pt x="1410423" y="1221420"/>
                </a:lnTo>
                <a:lnTo>
                  <a:pt x="705068" y="1629781"/>
                </a:lnTo>
                <a:lnTo>
                  <a:pt x="0" y="1222710"/>
                </a:lnTo>
                <a:lnTo>
                  <a:pt x="287" y="40727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3808669" y="4879902"/>
            <a:ext cx="1527346" cy="1764168"/>
          </a:xfrm>
          <a:custGeom>
            <a:avLst/>
            <a:gdLst>
              <a:gd name="connsiteX0" fmla="*/ 705933 w 1411000"/>
              <a:gd name="connsiteY0" fmla="*/ 0 h 1629782"/>
              <a:gd name="connsiteX1" fmla="*/ 1411000 w 1411000"/>
              <a:gd name="connsiteY1" fmla="*/ 407071 h 1629782"/>
              <a:gd name="connsiteX2" fmla="*/ 1410423 w 1411000"/>
              <a:gd name="connsiteY2" fmla="*/ 1221421 h 1629782"/>
              <a:gd name="connsiteX3" fmla="*/ 705068 w 1411000"/>
              <a:gd name="connsiteY3" fmla="*/ 1629782 h 1629782"/>
              <a:gd name="connsiteX4" fmla="*/ 0 w 1411000"/>
              <a:gd name="connsiteY4" fmla="*/ 1222711 h 1629782"/>
              <a:gd name="connsiteX5" fmla="*/ 287 w 1411000"/>
              <a:gd name="connsiteY5" fmla="*/ 407278 h 1629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2">
                <a:moveTo>
                  <a:pt x="705933" y="0"/>
                </a:moveTo>
                <a:lnTo>
                  <a:pt x="1411000" y="407071"/>
                </a:lnTo>
                <a:lnTo>
                  <a:pt x="1410423" y="1221421"/>
                </a:lnTo>
                <a:lnTo>
                  <a:pt x="705068" y="1629782"/>
                </a:lnTo>
                <a:lnTo>
                  <a:pt x="0" y="1222711"/>
                </a:lnTo>
                <a:lnTo>
                  <a:pt x="287" y="40727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2263824" y="3986891"/>
            <a:ext cx="1527346" cy="1764168"/>
          </a:xfrm>
          <a:custGeom>
            <a:avLst/>
            <a:gdLst>
              <a:gd name="connsiteX0" fmla="*/ 705933 w 1411000"/>
              <a:gd name="connsiteY0" fmla="*/ 0 h 1629781"/>
              <a:gd name="connsiteX1" fmla="*/ 1411000 w 1411000"/>
              <a:gd name="connsiteY1" fmla="*/ 407070 h 1629781"/>
              <a:gd name="connsiteX2" fmla="*/ 1410423 w 1411000"/>
              <a:gd name="connsiteY2" fmla="*/ 1221420 h 1629781"/>
              <a:gd name="connsiteX3" fmla="*/ 705068 w 1411000"/>
              <a:gd name="connsiteY3" fmla="*/ 1629781 h 1629781"/>
              <a:gd name="connsiteX4" fmla="*/ 0 w 1411000"/>
              <a:gd name="connsiteY4" fmla="*/ 1222710 h 1629781"/>
              <a:gd name="connsiteX5" fmla="*/ 287 w 1411000"/>
              <a:gd name="connsiteY5" fmla="*/ 407277 h 162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1">
                <a:moveTo>
                  <a:pt x="705933" y="0"/>
                </a:moveTo>
                <a:lnTo>
                  <a:pt x="1411000" y="407070"/>
                </a:lnTo>
                <a:lnTo>
                  <a:pt x="1410423" y="1221420"/>
                </a:lnTo>
                <a:lnTo>
                  <a:pt x="705068" y="1629781"/>
                </a:lnTo>
                <a:lnTo>
                  <a:pt x="0" y="1222710"/>
                </a:lnTo>
                <a:lnTo>
                  <a:pt x="287" y="40727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2263137" y="2200471"/>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3808324" y="3093679"/>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矩形 14"/>
          <p:cNvSpPr/>
          <p:nvPr/>
        </p:nvSpPr>
        <p:spPr>
          <a:xfrm>
            <a:off x="3972175" y="1712489"/>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3972175" y="5274005"/>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2427330" y="2605502"/>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9" name="矩形 18"/>
          <p:cNvSpPr/>
          <p:nvPr/>
        </p:nvSpPr>
        <p:spPr>
          <a:xfrm>
            <a:off x="5517020" y="2605502"/>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0" name="矩形 19"/>
          <p:cNvSpPr/>
          <p:nvPr/>
        </p:nvSpPr>
        <p:spPr>
          <a:xfrm>
            <a:off x="2427330" y="4380795"/>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1" name="矩形 20"/>
          <p:cNvSpPr/>
          <p:nvPr/>
        </p:nvSpPr>
        <p:spPr>
          <a:xfrm>
            <a:off x="5517020" y="4380795"/>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2" name="手繪多邊形 21"/>
          <p:cNvSpPr>
            <a:spLocks/>
          </p:cNvSpPr>
          <p:nvPr/>
        </p:nvSpPr>
        <p:spPr bwMode="auto">
          <a:xfrm>
            <a:off x="4216904" y="3549421"/>
            <a:ext cx="755590" cy="755620"/>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1419662842"/>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16"/>
          <p:cNvSpPr txBox="1"/>
          <p:nvPr/>
        </p:nvSpPr>
        <p:spPr>
          <a:xfrm>
            <a:off x="1164278" y="4285092"/>
            <a:ext cx="1192038" cy="523220"/>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800" dirty="0"/>
              <a:t>Item</a:t>
            </a:r>
            <a:endParaRPr lang="zh-TW" altLang="en-US" sz="2800" dirty="0"/>
          </a:p>
        </p:txBody>
      </p:sp>
      <p:sp>
        <p:nvSpPr>
          <p:cNvPr id="9" name="矩形 8"/>
          <p:cNvSpPr/>
          <p:nvPr/>
        </p:nvSpPr>
        <p:spPr>
          <a:xfrm>
            <a:off x="595503" y="4804612"/>
            <a:ext cx="2348638" cy="523220"/>
          </a:xfrm>
          <a:prstGeom prst="rect">
            <a:avLst/>
          </a:prstGeom>
        </p:spPr>
        <p:txBody>
          <a:bodyPr wrap="square"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
        <p:nvSpPr>
          <p:cNvPr id="10" name="文字方塊 18"/>
          <p:cNvSpPr txBox="1"/>
          <p:nvPr/>
        </p:nvSpPr>
        <p:spPr>
          <a:xfrm>
            <a:off x="3993203" y="4285092"/>
            <a:ext cx="1192038" cy="523220"/>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800" dirty="0"/>
              <a:t>Item</a:t>
            </a:r>
            <a:endParaRPr lang="zh-TW" altLang="en-US" sz="2800" dirty="0"/>
          </a:p>
        </p:txBody>
      </p:sp>
      <p:sp>
        <p:nvSpPr>
          <p:cNvPr id="11" name="矩形 10"/>
          <p:cNvSpPr/>
          <p:nvPr/>
        </p:nvSpPr>
        <p:spPr>
          <a:xfrm>
            <a:off x="3414453" y="4804612"/>
            <a:ext cx="2348638" cy="523220"/>
          </a:xfrm>
          <a:prstGeom prst="rect">
            <a:avLst/>
          </a:prstGeom>
        </p:spPr>
        <p:txBody>
          <a:bodyPr wrap="square"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
        <p:nvSpPr>
          <p:cNvPr id="12" name="文字方塊 20"/>
          <p:cNvSpPr txBox="1"/>
          <p:nvPr/>
        </p:nvSpPr>
        <p:spPr>
          <a:xfrm>
            <a:off x="6821678" y="4285092"/>
            <a:ext cx="1192038" cy="523220"/>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800" dirty="0"/>
              <a:t>Item</a:t>
            </a:r>
            <a:endParaRPr lang="zh-TW" altLang="en-US" sz="2800" dirty="0"/>
          </a:p>
        </p:txBody>
      </p:sp>
      <p:sp>
        <p:nvSpPr>
          <p:cNvPr id="13" name="矩形 12"/>
          <p:cNvSpPr/>
          <p:nvPr/>
        </p:nvSpPr>
        <p:spPr>
          <a:xfrm>
            <a:off x="6198396" y="4804612"/>
            <a:ext cx="2348638" cy="523220"/>
          </a:xfrm>
          <a:prstGeom prst="rect">
            <a:avLst/>
          </a:prstGeom>
        </p:spPr>
        <p:txBody>
          <a:bodyPr wrap="square"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t>The quick brown fox jumps over the lazy dog. </a:t>
            </a:r>
            <a:endParaRPr lang="zh-TW" altLang="en-US" sz="1400" dirty="0"/>
          </a:p>
        </p:txBody>
      </p:sp>
      <p:sp>
        <p:nvSpPr>
          <p:cNvPr id="14" name="矩形 13"/>
          <p:cNvSpPr/>
          <p:nvPr/>
        </p:nvSpPr>
        <p:spPr>
          <a:xfrm>
            <a:off x="1015308" y="4106999"/>
            <a:ext cx="1341008" cy="10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矩形 14"/>
          <p:cNvSpPr/>
          <p:nvPr/>
        </p:nvSpPr>
        <p:spPr>
          <a:xfrm>
            <a:off x="3896622" y="4106999"/>
            <a:ext cx="1339850" cy="12942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矩形 15"/>
          <p:cNvSpPr/>
          <p:nvPr/>
        </p:nvSpPr>
        <p:spPr>
          <a:xfrm>
            <a:off x="6774246" y="4106999"/>
            <a:ext cx="1351476"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pic>
        <p:nvPicPr>
          <p:cNvPr id="17" name="圖片版面配置區 25"/>
          <p:cNvPicPr>
            <a:picLocks noGrp="1"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528471" y="2170249"/>
            <a:ext cx="2312578" cy="1936750"/>
          </a:xfrm>
          <a:prstGeom prst="hexagon">
            <a:avLst/>
          </a:prstGeom>
        </p:spPr>
      </p:pic>
      <p:pic>
        <p:nvPicPr>
          <p:cNvPr id="18" name="圖片版面配置區 26"/>
          <p:cNvPicPr>
            <a:picLocks noGrp="1"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407596" y="2170249"/>
            <a:ext cx="2312578" cy="1936750"/>
          </a:xfrm>
          <a:prstGeom prst="hexagon">
            <a:avLst/>
          </a:prstGeom>
        </p:spPr>
      </p:pic>
      <p:pic>
        <p:nvPicPr>
          <p:cNvPr id="19" name="圖片版面配置區 27"/>
          <p:cNvPicPr>
            <a:picLocks noGrp="1"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6302950" y="2170249"/>
            <a:ext cx="2312578" cy="1936750"/>
          </a:xfrm>
          <a:prstGeom prst="hexagon">
            <a:avLst/>
          </a:prstGeom>
        </p:spPr>
      </p:pic>
    </p:spTree>
    <p:extLst>
      <p:ext uri="{BB962C8B-B14F-4D97-AF65-F5344CB8AC3E}">
        <p14:creationId xmlns:p14="http://schemas.microsoft.com/office/powerpoint/2010/main" val="1270336022"/>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1837502" y="2020359"/>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2869115" y="2616693"/>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Freeform 15"/>
          <p:cNvSpPr>
            <a:spLocks/>
          </p:cNvSpPr>
          <p:nvPr/>
        </p:nvSpPr>
        <p:spPr bwMode="auto">
          <a:xfrm>
            <a:off x="4932340" y="2616693"/>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Freeform 15"/>
          <p:cNvSpPr>
            <a:spLocks/>
          </p:cNvSpPr>
          <p:nvPr/>
        </p:nvSpPr>
        <p:spPr bwMode="auto">
          <a:xfrm>
            <a:off x="805890" y="1431167"/>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Freeform 15"/>
          <p:cNvSpPr>
            <a:spLocks/>
          </p:cNvSpPr>
          <p:nvPr/>
        </p:nvSpPr>
        <p:spPr bwMode="auto">
          <a:xfrm>
            <a:off x="3900727" y="3225592"/>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0" name="Freeform 66"/>
          <p:cNvSpPr>
            <a:spLocks/>
          </p:cNvSpPr>
          <p:nvPr/>
        </p:nvSpPr>
        <p:spPr bwMode="auto">
          <a:xfrm>
            <a:off x="1191796" y="1672225"/>
            <a:ext cx="541999" cy="518918"/>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15"/>
          <p:cNvSpPr>
            <a:spLocks/>
          </p:cNvSpPr>
          <p:nvPr/>
        </p:nvSpPr>
        <p:spPr bwMode="auto">
          <a:xfrm>
            <a:off x="5963953" y="2020359"/>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4" name="Freeform 15"/>
          <p:cNvSpPr>
            <a:spLocks/>
          </p:cNvSpPr>
          <p:nvPr/>
        </p:nvSpPr>
        <p:spPr bwMode="auto">
          <a:xfrm>
            <a:off x="6995567" y="1431167"/>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6" name="Freeform 15"/>
          <p:cNvSpPr>
            <a:spLocks/>
          </p:cNvSpPr>
          <p:nvPr/>
        </p:nvSpPr>
        <p:spPr bwMode="auto">
          <a:xfrm rot="10800000">
            <a:off x="5963954" y="4418905"/>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7" name="Freeform 15"/>
          <p:cNvSpPr>
            <a:spLocks/>
          </p:cNvSpPr>
          <p:nvPr/>
        </p:nvSpPr>
        <p:spPr bwMode="auto">
          <a:xfrm rot="10800000">
            <a:off x="4932342" y="3822571"/>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8" name="Freeform 15"/>
          <p:cNvSpPr>
            <a:spLocks/>
          </p:cNvSpPr>
          <p:nvPr/>
        </p:nvSpPr>
        <p:spPr bwMode="auto">
          <a:xfrm rot="10800000">
            <a:off x="2869117" y="3822571"/>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9" name="Freeform 15"/>
          <p:cNvSpPr>
            <a:spLocks/>
          </p:cNvSpPr>
          <p:nvPr/>
        </p:nvSpPr>
        <p:spPr bwMode="auto">
          <a:xfrm rot="10800000">
            <a:off x="6995567" y="5008097"/>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51" name="Freeform 66"/>
          <p:cNvSpPr>
            <a:spLocks/>
          </p:cNvSpPr>
          <p:nvPr/>
        </p:nvSpPr>
        <p:spPr bwMode="auto">
          <a:xfrm rot="10800000">
            <a:off x="7410205" y="5412225"/>
            <a:ext cx="541999" cy="518918"/>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2" name="Freeform 15"/>
          <p:cNvSpPr>
            <a:spLocks/>
          </p:cNvSpPr>
          <p:nvPr/>
        </p:nvSpPr>
        <p:spPr bwMode="auto">
          <a:xfrm rot="10800000">
            <a:off x="1837504" y="4418905"/>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53" name="Freeform 15"/>
          <p:cNvSpPr>
            <a:spLocks/>
          </p:cNvSpPr>
          <p:nvPr/>
        </p:nvSpPr>
        <p:spPr bwMode="auto">
          <a:xfrm rot="10800000">
            <a:off x="805890" y="5008097"/>
            <a:ext cx="1342543" cy="116410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4309285" y="3459365"/>
            <a:ext cx="580896" cy="580920"/>
          </a:xfrm>
          <a:custGeom>
            <a:avLst/>
            <a:gdLst>
              <a:gd name="connsiteX0" fmla="*/ 2723747 w 3414713"/>
              <a:gd name="connsiteY0" fmla="*/ 2611578 h 3414854"/>
              <a:gd name="connsiteX1" fmla="*/ 2412074 w 3414713"/>
              <a:gd name="connsiteY1" fmla="*/ 2624182 h 3414854"/>
              <a:gd name="connsiteX2" fmla="*/ 2407761 w 3414713"/>
              <a:gd name="connsiteY2" fmla="*/ 3061330 h 3414854"/>
              <a:gd name="connsiteX3" fmla="*/ 2418545 w 3414713"/>
              <a:gd name="connsiteY3" fmla="*/ 3089418 h 3414854"/>
              <a:gd name="connsiteX4" fmla="*/ 2722668 w 3414713"/>
              <a:gd name="connsiteY4" fmla="*/ 3089418 h 3414854"/>
              <a:gd name="connsiteX5" fmla="*/ 3037576 w 3414713"/>
              <a:gd name="connsiteY5" fmla="*/ 3069612 h 3414854"/>
              <a:gd name="connsiteX6" fmla="*/ 3048001 w 3414713"/>
              <a:gd name="connsiteY6" fmla="*/ 2850318 h 3414854"/>
              <a:gd name="connsiteX7" fmla="*/ 3037576 w 3414713"/>
              <a:gd name="connsiteY7" fmla="*/ 2631384 h 3414854"/>
              <a:gd name="connsiteX8" fmla="*/ 2723747 w 3414713"/>
              <a:gd name="connsiteY8" fmla="*/ 2611578 h 3414854"/>
              <a:gd name="connsiteX9" fmla="*/ 1713559 w 3414713"/>
              <a:gd name="connsiteY9" fmla="*/ 2611578 h 3414854"/>
              <a:gd name="connsiteX10" fmla="*/ 1404472 w 3414713"/>
              <a:gd name="connsiteY10" fmla="*/ 2623822 h 3414854"/>
              <a:gd name="connsiteX11" fmla="*/ 1392238 w 3414713"/>
              <a:gd name="connsiteY11" fmla="*/ 2850318 h 3414854"/>
              <a:gd name="connsiteX12" fmla="*/ 1404472 w 3414713"/>
              <a:gd name="connsiteY12" fmla="*/ 3077174 h 3414854"/>
              <a:gd name="connsiteX13" fmla="*/ 1713559 w 3414713"/>
              <a:gd name="connsiteY13" fmla="*/ 3089418 h 3414854"/>
              <a:gd name="connsiteX14" fmla="*/ 2021566 w 3414713"/>
              <a:gd name="connsiteY14" fmla="*/ 3069612 h 3414854"/>
              <a:gd name="connsiteX15" fmla="*/ 2032001 w 3414713"/>
              <a:gd name="connsiteY15" fmla="*/ 2850318 h 3414854"/>
              <a:gd name="connsiteX16" fmla="*/ 2021566 w 3414713"/>
              <a:gd name="connsiteY16" fmla="*/ 2631384 h 3414854"/>
              <a:gd name="connsiteX17" fmla="*/ 1713559 w 3414713"/>
              <a:gd name="connsiteY17" fmla="*/ 2611578 h 3414854"/>
              <a:gd name="connsiteX18" fmla="*/ 697213 w 3414713"/>
              <a:gd name="connsiteY18" fmla="*/ 2611578 h 3414854"/>
              <a:gd name="connsiteX19" fmla="*/ 393217 w 3414713"/>
              <a:gd name="connsiteY19" fmla="*/ 2627786 h 3414854"/>
              <a:gd name="connsiteX20" fmla="*/ 399326 w 3414713"/>
              <a:gd name="connsiteY20" fmla="*/ 3077174 h 3414854"/>
              <a:gd name="connsiteX21" fmla="*/ 702962 w 3414713"/>
              <a:gd name="connsiteY21" fmla="*/ 3089418 h 3414854"/>
              <a:gd name="connsiteX22" fmla="*/ 1005161 w 3414713"/>
              <a:gd name="connsiteY22" fmla="*/ 3069614 h 3414854"/>
              <a:gd name="connsiteX23" fmla="*/ 1005161 w 3414713"/>
              <a:gd name="connsiteY23" fmla="*/ 2631386 h 3414854"/>
              <a:gd name="connsiteX24" fmla="*/ 697213 w 3414713"/>
              <a:gd name="connsiteY24" fmla="*/ 2611578 h 3414854"/>
              <a:gd name="connsiteX25" fmla="*/ 433028 w 3414713"/>
              <a:gd name="connsiteY25" fmla="*/ 18 h 3414854"/>
              <a:gd name="connsiteX26" fmla="*/ 533290 w 3414713"/>
              <a:gd name="connsiteY26" fmla="*/ 11162 h 3414854"/>
              <a:gd name="connsiteX27" fmla="*/ 569659 w 3414713"/>
              <a:gd name="connsiteY27" fmla="*/ 456078 h 3414854"/>
              <a:gd name="connsiteX28" fmla="*/ 588384 w 3414713"/>
              <a:gd name="connsiteY28" fmla="*/ 740682 h 3414854"/>
              <a:gd name="connsiteX29" fmla="*/ 608909 w 3414713"/>
              <a:gd name="connsiteY29" fmla="*/ 1010150 h 3414854"/>
              <a:gd name="connsiteX30" fmla="*/ 640236 w 3414713"/>
              <a:gd name="connsiteY30" fmla="*/ 1437054 h 3414854"/>
              <a:gd name="connsiteX31" fmla="*/ 671204 w 3414713"/>
              <a:gd name="connsiteY31" fmla="*/ 1823606 h 3414854"/>
              <a:gd name="connsiteX32" fmla="*/ 680926 w 3414713"/>
              <a:gd name="connsiteY32" fmla="*/ 1977438 h 3414854"/>
              <a:gd name="connsiteX33" fmla="*/ 901660 w 3414713"/>
              <a:gd name="connsiteY33" fmla="*/ 1975634 h 3414854"/>
              <a:gd name="connsiteX34" fmla="*/ 1366894 w 3414713"/>
              <a:gd name="connsiteY34" fmla="*/ 1734266 h 3414854"/>
              <a:gd name="connsiteX35" fmla="*/ 1722660 w 3414713"/>
              <a:gd name="connsiteY35" fmla="*/ 1549094 h 3414854"/>
              <a:gd name="connsiteX36" fmla="*/ 2042418 w 3414713"/>
              <a:gd name="connsiteY36" fmla="*/ 1396346 h 3414854"/>
              <a:gd name="connsiteX37" fmla="*/ 2052861 w 3414713"/>
              <a:gd name="connsiteY37" fmla="*/ 1732822 h 3414854"/>
              <a:gd name="connsiteX38" fmla="*/ 2065824 w 3414713"/>
              <a:gd name="connsiteY38" fmla="*/ 2068222 h 3414854"/>
              <a:gd name="connsiteX39" fmla="*/ 2424111 w 3414713"/>
              <a:gd name="connsiteY39" fmla="*/ 1894218 h 3414854"/>
              <a:gd name="connsiteX40" fmla="*/ 2947319 w 3414713"/>
              <a:gd name="connsiteY40" fmla="*/ 1623306 h 3414854"/>
              <a:gd name="connsiteX41" fmla="*/ 3258435 w 3414713"/>
              <a:gd name="connsiteY41" fmla="*/ 1461190 h 3414854"/>
              <a:gd name="connsiteX42" fmla="*/ 3403190 w 3414713"/>
              <a:gd name="connsiteY42" fmla="*/ 1391302 h 3414854"/>
              <a:gd name="connsiteX43" fmla="*/ 3414713 w 3414713"/>
              <a:gd name="connsiteY43" fmla="*/ 2403258 h 3414854"/>
              <a:gd name="connsiteX44" fmla="*/ 3414713 w 3414713"/>
              <a:gd name="connsiteY44" fmla="*/ 3414854 h 3414854"/>
              <a:gd name="connsiteX45" fmla="*/ 1707537 w 3414713"/>
              <a:gd name="connsiteY45" fmla="*/ 3414854 h 3414854"/>
              <a:gd name="connsiteX46" fmla="*/ 0 w 3414713"/>
              <a:gd name="connsiteY46" fmla="*/ 3414854 h 3414854"/>
              <a:gd name="connsiteX47" fmla="*/ 0 w 3414713"/>
              <a:gd name="connsiteY47" fmla="*/ 2742978 h 3414854"/>
              <a:gd name="connsiteX48" fmla="*/ 10443 w 3414713"/>
              <a:gd name="connsiteY48" fmla="*/ 1978158 h 3414854"/>
              <a:gd name="connsiteX49" fmla="*/ 61215 w 3414713"/>
              <a:gd name="connsiteY49" fmla="*/ 1299798 h 3414854"/>
              <a:gd name="connsiteX50" fmla="*/ 85341 w 3414713"/>
              <a:gd name="connsiteY50" fmla="*/ 959354 h 3414854"/>
              <a:gd name="connsiteX51" fmla="*/ 116308 w 3414713"/>
              <a:gd name="connsiteY51" fmla="*/ 542542 h 3414854"/>
              <a:gd name="connsiteX52" fmla="*/ 142235 w 3414713"/>
              <a:gd name="connsiteY52" fmla="*/ 207142 h 3414854"/>
              <a:gd name="connsiteX53" fmla="*/ 155198 w 3414713"/>
              <a:gd name="connsiteY53" fmla="*/ 44306 h 3414854"/>
              <a:gd name="connsiteX54" fmla="*/ 157719 w 3414713"/>
              <a:gd name="connsiteY54" fmla="*/ 3598 h 3414854"/>
              <a:gd name="connsiteX55" fmla="*/ 343524 w 3414713"/>
              <a:gd name="connsiteY55" fmla="*/ 718 h 3414854"/>
              <a:gd name="connsiteX56" fmla="*/ 433028 w 3414713"/>
              <a:gd name="connsiteY56" fmla="*/ 18 h 34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14713" h="3414854">
                <a:moveTo>
                  <a:pt x="2723747" y="2611578"/>
                </a:moveTo>
                <a:cubicBezTo>
                  <a:pt x="2491880" y="2611578"/>
                  <a:pt x="2418186" y="2614460"/>
                  <a:pt x="2412074" y="2624182"/>
                </a:cubicBezTo>
                <a:cubicBezTo>
                  <a:pt x="2399133" y="2643988"/>
                  <a:pt x="2395538" y="3028922"/>
                  <a:pt x="2407761" y="3061330"/>
                </a:cubicBezTo>
                <a:lnTo>
                  <a:pt x="2418545" y="3089418"/>
                </a:lnTo>
                <a:lnTo>
                  <a:pt x="2722668" y="3089418"/>
                </a:lnTo>
                <a:cubicBezTo>
                  <a:pt x="3013131" y="3089418"/>
                  <a:pt x="3027511" y="3088336"/>
                  <a:pt x="3037576" y="3069612"/>
                </a:cubicBezTo>
                <a:cubicBezTo>
                  <a:pt x="3043687" y="3058090"/>
                  <a:pt x="3048001" y="2968428"/>
                  <a:pt x="3048001" y="2850318"/>
                </a:cubicBezTo>
                <a:cubicBezTo>
                  <a:pt x="3048001" y="2732208"/>
                  <a:pt x="3043687" y="2642906"/>
                  <a:pt x="3037576" y="2631384"/>
                </a:cubicBezTo>
                <a:cubicBezTo>
                  <a:pt x="3027511" y="2612660"/>
                  <a:pt x="3013131" y="2611578"/>
                  <a:pt x="2723747" y="2611578"/>
                </a:cubicBezTo>
                <a:close/>
                <a:moveTo>
                  <a:pt x="1713559" y="2611578"/>
                </a:moveTo>
                <a:cubicBezTo>
                  <a:pt x="1496227" y="2611578"/>
                  <a:pt x="1413108" y="2614820"/>
                  <a:pt x="1404472" y="2623822"/>
                </a:cubicBezTo>
                <a:cubicBezTo>
                  <a:pt x="1395476" y="2632464"/>
                  <a:pt x="1392238" y="2697280"/>
                  <a:pt x="1392238" y="2850318"/>
                </a:cubicBezTo>
                <a:cubicBezTo>
                  <a:pt x="1392238" y="3003716"/>
                  <a:pt x="1395476" y="3068172"/>
                  <a:pt x="1404472" y="3077174"/>
                </a:cubicBezTo>
                <a:cubicBezTo>
                  <a:pt x="1413108" y="3085816"/>
                  <a:pt x="1496227" y="3089418"/>
                  <a:pt x="1713559" y="3089418"/>
                </a:cubicBezTo>
                <a:cubicBezTo>
                  <a:pt x="1997098" y="3089418"/>
                  <a:pt x="2011491" y="3088336"/>
                  <a:pt x="2021566" y="3069612"/>
                </a:cubicBezTo>
                <a:cubicBezTo>
                  <a:pt x="2027683" y="3058090"/>
                  <a:pt x="2032001" y="2968428"/>
                  <a:pt x="2032001" y="2850318"/>
                </a:cubicBezTo>
                <a:cubicBezTo>
                  <a:pt x="2032001" y="2732208"/>
                  <a:pt x="2027683" y="2642906"/>
                  <a:pt x="2021566" y="2631384"/>
                </a:cubicBezTo>
                <a:cubicBezTo>
                  <a:pt x="2011491" y="2612660"/>
                  <a:pt x="1997098" y="2611578"/>
                  <a:pt x="1713559" y="2611578"/>
                </a:cubicBezTo>
                <a:close/>
                <a:moveTo>
                  <a:pt x="697213" y="2611578"/>
                </a:moveTo>
                <a:cubicBezTo>
                  <a:pt x="434900" y="2611578"/>
                  <a:pt x="398607" y="2613382"/>
                  <a:pt x="393217" y="2627786"/>
                </a:cubicBezTo>
                <a:cubicBezTo>
                  <a:pt x="381000" y="2659830"/>
                  <a:pt x="386390" y="3064210"/>
                  <a:pt x="399326" y="3077174"/>
                </a:cubicBezTo>
                <a:cubicBezTo>
                  <a:pt x="407950" y="3085818"/>
                  <a:pt x="489878" y="3089418"/>
                  <a:pt x="702962" y="3089418"/>
                </a:cubicBezTo>
                <a:cubicBezTo>
                  <a:pt x="981086" y="3089418"/>
                  <a:pt x="995459" y="3088338"/>
                  <a:pt x="1005161" y="3069614"/>
                </a:cubicBezTo>
                <a:cubicBezTo>
                  <a:pt x="1019175" y="3043326"/>
                  <a:pt x="1019175" y="2657310"/>
                  <a:pt x="1005161" y="2631386"/>
                </a:cubicBezTo>
                <a:cubicBezTo>
                  <a:pt x="995459" y="2612662"/>
                  <a:pt x="981086" y="2611578"/>
                  <a:pt x="697213" y="2611578"/>
                </a:cubicBezTo>
                <a:close/>
                <a:moveTo>
                  <a:pt x="433028" y="18"/>
                </a:moveTo>
                <a:cubicBezTo>
                  <a:pt x="505743" y="290"/>
                  <a:pt x="530860" y="3598"/>
                  <a:pt x="533290" y="11162"/>
                </a:cubicBezTo>
                <a:cubicBezTo>
                  <a:pt x="537971" y="24494"/>
                  <a:pt x="554175" y="224074"/>
                  <a:pt x="569659" y="456078"/>
                </a:cubicBezTo>
                <a:cubicBezTo>
                  <a:pt x="574340" y="531734"/>
                  <a:pt x="582982" y="659622"/>
                  <a:pt x="588384" y="740682"/>
                </a:cubicBezTo>
                <a:cubicBezTo>
                  <a:pt x="593425" y="821738"/>
                  <a:pt x="602787" y="943146"/>
                  <a:pt x="608909" y="1010150"/>
                </a:cubicBezTo>
                <a:cubicBezTo>
                  <a:pt x="614670" y="1077158"/>
                  <a:pt x="629073" y="1269534"/>
                  <a:pt x="640236" y="1437054"/>
                </a:cubicBezTo>
                <a:cubicBezTo>
                  <a:pt x="651759" y="1604934"/>
                  <a:pt x="665442" y="1778938"/>
                  <a:pt x="671204" y="1823606"/>
                </a:cubicBezTo>
                <a:cubicBezTo>
                  <a:pt x="676605" y="1868278"/>
                  <a:pt x="680926" y="1937450"/>
                  <a:pt x="680926" y="1977438"/>
                </a:cubicBezTo>
                <a:cubicBezTo>
                  <a:pt x="680926" y="2090918"/>
                  <a:pt x="679126" y="2090918"/>
                  <a:pt x="901660" y="1975634"/>
                </a:cubicBezTo>
                <a:cubicBezTo>
                  <a:pt x="1006806" y="1921238"/>
                  <a:pt x="1216017" y="1812438"/>
                  <a:pt x="1366894" y="1734266"/>
                </a:cubicBezTo>
                <a:cubicBezTo>
                  <a:pt x="1517770" y="1656090"/>
                  <a:pt x="1678009" y="1572870"/>
                  <a:pt x="1722660" y="1549094"/>
                </a:cubicBezTo>
                <a:cubicBezTo>
                  <a:pt x="1927550" y="1440658"/>
                  <a:pt x="2033056" y="1390582"/>
                  <a:pt x="2042418" y="1396346"/>
                </a:cubicBezTo>
                <a:cubicBezTo>
                  <a:pt x="2049260" y="1400670"/>
                  <a:pt x="2052861" y="1518830"/>
                  <a:pt x="2052861" y="1732822"/>
                </a:cubicBezTo>
                <a:cubicBezTo>
                  <a:pt x="2052861" y="1991126"/>
                  <a:pt x="2055742" y="2064258"/>
                  <a:pt x="2065824" y="2068222"/>
                </a:cubicBezTo>
                <a:cubicBezTo>
                  <a:pt x="2073026" y="2070742"/>
                  <a:pt x="2234345" y="1992566"/>
                  <a:pt x="2424111" y="1894218"/>
                </a:cubicBezTo>
                <a:cubicBezTo>
                  <a:pt x="2613878" y="1795870"/>
                  <a:pt x="2849375" y="1673742"/>
                  <a:pt x="2947319" y="1623306"/>
                </a:cubicBezTo>
                <a:cubicBezTo>
                  <a:pt x="3044903" y="1572510"/>
                  <a:pt x="3184977" y="1499738"/>
                  <a:pt x="3258435" y="1461190"/>
                </a:cubicBezTo>
                <a:cubicBezTo>
                  <a:pt x="3331893" y="1423002"/>
                  <a:pt x="3397069" y="1391302"/>
                  <a:pt x="3403190" y="1391302"/>
                </a:cubicBezTo>
                <a:cubicBezTo>
                  <a:pt x="3411832" y="1391302"/>
                  <a:pt x="3414713" y="1660050"/>
                  <a:pt x="3414713" y="2403258"/>
                </a:cubicBezTo>
                <a:lnTo>
                  <a:pt x="3414713" y="3414854"/>
                </a:lnTo>
                <a:lnTo>
                  <a:pt x="1707537" y="3414854"/>
                </a:lnTo>
                <a:lnTo>
                  <a:pt x="0" y="3414854"/>
                </a:lnTo>
                <a:lnTo>
                  <a:pt x="0" y="2742978"/>
                </a:lnTo>
                <a:cubicBezTo>
                  <a:pt x="0" y="2358946"/>
                  <a:pt x="4681" y="2031474"/>
                  <a:pt x="10443" y="1978158"/>
                </a:cubicBezTo>
                <a:cubicBezTo>
                  <a:pt x="21245" y="1880166"/>
                  <a:pt x="47172" y="1534682"/>
                  <a:pt x="61215" y="1299798"/>
                </a:cubicBezTo>
                <a:cubicBezTo>
                  <a:pt x="65896" y="1224502"/>
                  <a:pt x="76699" y="1071034"/>
                  <a:pt x="85341" y="959354"/>
                </a:cubicBezTo>
                <a:cubicBezTo>
                  <a:pt x="93983" y="847678"/>
                  <a:pt x="108026" y="659982"/>
                  <a:pt x="116308" y="542542"/>
                </a:cubicBezTo>
                <a:cubicBezTo>
                  <a:pt x="124590" y="425098"/>
                  <a:pt x="136473" y="274150"/>
                  <a:pt x="142235" y="207142"/>
                </a:cubicBezTo>
                <a:cubicBezTo>
                  <a:pt x="147996" y="139774"/>
                  <a:pt x="154118" y="66642"/>
                  <a:pt x="155198" y="44306"/>
                </a:cubicBezTo>
                <a:lnTo>
                  <a:pt x="157719" y="3598"/>
                </a:lnTo>
                <a:lnTo>
                  <a:pt x="343524" y="718"/>
                </a:lnTo>
                <a:cubicBezTo>
                  <a:pt x="379263" y="178"/>
                  <a:pt x="408790" y="-70"/>
                  <a:pt x="433028" y="1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2" name="群組 21"/>
          <p:cNvGrpSpPr/>
          <p:nvPr/>
        </p:nvGrpSpPr>
        <p:grpSpPr>
          <a:xfrm>
            <a:off x="1340622" y="5330263"/>
            <a:ext cx="273078" cy="505492"/>
            <a:chOff x="6471928" y="17619317"/>
            <a:chExt cx="1770796" cy="3277902"/>
          </a:xfrm>
          <a:solidFill>
            <a:schemeClr val="bg1"/>
          </a:solidFill>
        </p:grpSpPr>
        <p:sp>
          <p:nvSpPr>
            <p:cNvPr id="23" name="Freeform 5"/>
            <p:cNvSpPr>
              <a:spLocks/>
            </p:cNvSpPr>
            <p:nvPr/>
          </p:nvSpPr>
          <p:spPr bwMode="auto">
            <a:xfrm>
              <a:off x="6471928" y="19006886"/>
              <a:ext cx="1770796" cy="1890333"/>
            </a:xfrm>
            <a:custGeom>
              <a:avLst/>
              <a:gdLst>
                <a:gd name="T0" fmla="*/ 7 w 6663"/>
                <a:gd name="T1" fmla="*/ 6726 h 7114"/>
                <a:gd name="T2" fmla="*/ 15 w 6663"/>
                <a:gd name="T3" fmla="*/ 6338 h 7114"/>
                <a:gd name="T4" fmla="*/ 1469 w 6663"/>
                <a:gd name="T5" fmla="*/ 6324 h 7114"/>
                <a:gd name="T6" fmla="*/ 2922 w 6663"/>
                <a:gd name="T7" fmla="*/ 6310 h 7114"/>
                <a:gd name="T8" fmla="*/ 2922 w 6663"/>
                <a:gd name="T9" fmla="*/ 5437 h 7114"/>
                <a:gd name="T10" fmla="*/ 2922 w 6663"/>
                <a:gd name="T11" fmla="*/ 4564 h 7114"/>
                <a:gd name="T12" fmla="*/ 2696 w 6663"/>
                <a:gd name="T13" fmla="*/ 4516 h 7114"/>
                <a:gd name="T14" fmla="*/ 1040 w 6663"/>
                <a:gd name="T15" fmla="*/ 3591 h 7114"/>
                <a:gd name="T16" fmla="*/ 315 w 6663"/>
                <a:gd name="T17" fmla="*/ 2396 h 7114"/>
                <a:gd name="T18" fmla="*/ 157 w 6663"/>
                <a:gd name="T19" fmla="*/ 877 h 7114"/>
                <a:gd name="T20" fmla="*/ 156 w 6663"/>
                <a:gd name="T21" fmla="*/ 16 h 7114"/>
                <a:gd name="T22" fmla="*/ 530 w 6663"/>
                <a:gd name="T23" fmla="*/ 8 h 7114"/>
                <a:gd name="T24" fmla="*/ 904 w 6663"/>
                <a:gd name="T25" fmla="*/ 0 h 7114"/>
                <a:gd name="T26" fmla="*/ 904 w 6663"/>
                <a:gd name="T27" fmla="*/ 721 h 7114"/>
                <a:gd name="T28" fmla="*/ 1370 w 6663"/>
                <a:gd name="T29" fmla="*/ 2782 h 7114"/>
                <a:gd name="T30" fmla="*/ 2743 w 6663"/>
                <a:gd name="T31" fmla="*/ 3733 h 7114"/>
                <a:gd name="T32" fmla="*/ 3944 w 6663"/>
                <a:gd name="T33" fmla="*/ 3734 h 7114"/>
                <a:gd name="T34" fmla="*/ 5699 w 6663"/>
                <a:gd name="T35" fmla="*/ 1948 h 7114"/>
                <a:gd name="T36" fmla="*/ 5758 w 6663"/>
                <a:gd name="T37" fmla="*/ 857 h 7114"/>
                <a:gd name="T38" fmla="*/ 5758 w 6663"/>
                <a:gd name="T39" fmla="*/ 2 h 7114"/>
                <a:gd name="T40" fmla="*/ 6156 w 6663"/>
                <a:gd name="T41" fmla="*/ 2 h 7114"/>
                <a:gd name="T42" fmla="*/ 6553 w 6663"/>
                <a:gd name="T43" fmla="*/ 2 h 7114"/>
                <a:gd name="T44" fmla="*/ 6539 w 6663"/>
                <a:gd name="T45" fmla="*/ 870 h 7114"/>
                <a:gd name="T46" fmla="*/ 6397 w 6663"/>
                <a:gd name="T47" fmla="*/ 2324 h 7114"/>
                <a:gd name="T48" fmla="*/ 4849 w 6663"/>
                <a:gd name="T49" fmla="*/ 4207 h 7114"/>
                <a:gd name="T50" fmla="*/ 3978 w 6663"/>
                <a:gd name="T51" fmla="*/ 4519 h 7114"/>
                <a:gd name="T52" fmla="*/ 3761 w 6663"/>
                <a:gd name="T53" fmla="*/ 4582 h 7114"/>
                <a:gd name="T54" fmla="*/ 3733 w 6663"/>
                <a:gd name="T55" fmla="*/ 5460 h 7114"/>
                <a:gd name="T56" fmla="*/ 3741 w 6663"/>
                <a:gd name="T57" fmla="*/ 6310 h 7114"/>
                <a:gd name="T58" fmla="*/ 5194 w 6663"/>
                <a:gd name="T59" fmla="*/ 6324 h 7114"/>
                <a:gd name="T60" fmla="*/ 6647 w 6663"/>
                <a:gd name="T61" fmla="*/ 6338 h 7114"/>
                <a:gd name="T62" fmla="*/ 6655 w 6663"/>
                <a:gd name="T63" fmla="*/ 6726 h 7114"/>
                <a:gd name="T64" fmla="*/ 6663 w 6663"/>
                <a:gd name="T65" fmla="*/ 7114 h 7114"/>
                <a:gd name="T66" fmla="*/ 3331 w 6663"/>
                <a:gd name="T67" fmla="*/ 7114 h 7114"/>
                <a:gd name="T68" fmla="*/ 0 w 6663"/>
                <a:gd name="T69" fmla="*/ 7114 h 7114"/>
                <a:gd name="T70" fmla="*/ 7 w 6663"/>
                <a:gd name="T71" fmla="*/ 6726 h 7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63" h="7114">
                  <a:moveTo>
                    <a:pt x="7" y="6726"/>
                  </a:moveTo>
                  <a:lnTo>
                    <a:pt x="15" y="6338"/>
                  </a:lnTo>
                  <a:lnTo>
                    <a:pt x="1469" y="6324"/>
                  </a:lnTo>
                  <a:lnTo>
                    <a:pt x="2922" y="6310"/>
                  </a:lnTo>
                  <a:lnTo>
                    <a:pt x="2922" y="5437"/>
                  </a:lnTo>
                  <a:lnTo>
                    <a:pt x="2922" y="4564"/>
                  </a:lnTo>
                  <a:lnTo>
                    <a:pt x="2696" y="4516"/>
                  </a:lnTo>
                  <a:cubicBezTo>
                    <a:pt x="2039" y="4374"/>
                    <a:pt x="1499" y="4072"/>
                    <a:pt x="1040" y="3591"/>
                  </a:cubicBezTo>
                  <a:cubicBezTo>
                    <a:pt x="698" y="3234"/>
                    <a:pt x="479" y="2873"/>
                    <a:pt x="315" y="2396"/>
                  </a:cubicBezTo>
                  <a:cubicBezTo>
                    <a:pt x="176" y="1990"/>
                    <a:pt x="158" y="1815"/>
                    <a:pt x="157" y="877"/>
                  </a:cubicBezTo>
                  <a:lnTo>
                    <a:pt x="156" y="16"/>
                  </a:lnTo>
                  <a:lnTo>
                    <a:pt x="530" y="8"/>
                  </a:lnTo>
                  <a:lnTo>
                    <a:pt x="904" y="0"/>
                  </a:lnTo>
                  <a:lnTo>
                    <a:pt x="904" y="721"/>
                  </a:lnTo>
                  <a:cubicBezTo>
                    <a:pt x="904" y="1842"/>
                    <a:pt x="998" y="2259"/>
                    <a:pt x="1370" y="2782"/>
                  </a:cubicBezTo>
                  <a:cubicBezTo>
                    <a:pt x="1703" y="3251"/>
                    <a:pt x="2180" y="3581"/>
                    <a:pt x="2743" y="3733"/>
                  </a:cubicBezTo>
                  <a:cubicBezTo>
                    <a:pt x="3075" y="3822"/>
                    <a:pt x="3614" y="3823"/>
                    <a:pt x="3944" y="3734"/>
                  </a:cubicBezTo>
                  <a:cubicBezTo>
                    <a:pt x="4819" y="3498"/>
                    <a:pt x="5476" y="2829"/>
                    <a:pt x="5699" y="1948"/>
                  </a:cubicBezTo>
                  <a:cubicBezTo>
                    <a:pt x="5753" y="1734"/>
                    <a:pt x="5758" y="1634"/>
                    <a:pt x="5758" y="857"/>
                  </a:cubicBezTo>
                  <a:lnTo>
                    <a:pt x="5758" y="2"/>
                  </a:lnTo>
                  <a:lnTo>
                    <a:pt x="6156" y="2"/>
                  </a:lnTo>
                  <a:lnTo>
                    <a:pt x="6553" y="2"/>
                  </a:lnTo>
                  <a:lnTo>
                    <a:pt x="6539" y="870"/>
                  </a:lnTo>
                  <a:cubicBezTo>
                    <a:pt x="6523" y="1812"/>
                    <a:pt x="6510" y="1951"/>
                    <a:pt x="6397" y="2324"/>
                  </a:cubicBezTo>
                  <a:cubicBezTo>
                    <a:pt x="6158" y="3117"/>
                    <a:pt x="5591" y="3806"/>
                    <a:pt x="4849" y="4207"/>
                  </a:cubicBezTo>
                  <a:cubicBezTo>
                    <a:pt x="4601" y="4340"/>
                    <a:pt x="4244" y="4468"/>
                    <a:pt x="3978" y="4519"/>
                  </a:cubicBezTo>
                  <a:cubicBezTo>
                    <a:pt x="3878" y="4538"/>
                    <a:pt x="3781" y="4566"/>
                    <a:pt x="3761" y="4582"/>
                  </a:cubicBezTo>
                  <a:cubicBezTo>
                    <a:pt x="3734" y="4604"/>
                    <a:pt x="3727" y="4801"/>
                    <a:pt x="3733" y="5460"/>
                  </a:cubicBezTo>
                  <a:lnTo>
                    <a:pt x="3741" y="6310"/>
                  </a:lnTo>
                  <a:lnTo>
                    <a:pt x="5194" y="6324"/>
                  </a:lnTo>
                  <a:lnTo>
                    <a:pt x="6647" y="6338"/>
                  </a:lnTo>
                  <a:lnTo>
                    <a:pt x="6655" y="6726"/>
                  </a:lnTo>
                  <a:lnTo>
                    <a:pt x="6663" y="7114"/>
                  </a:lnTo>
                  <a:lnTo>
                    <a:pt x="3331" y="7114"/>
                  </a:lnTo>
                  <a:lnTo>
                    <a:pt x="0" y="7114"/>
                  </a:lnTo>
                  <a:lnTo>
                    <a:pt x="7" y="6726"/>
                  </a:ln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22"/>
            <p:cNvSpPr>
              <a:spLocks/>
            </p:cNvSpPr>
            <p:nvPr/>
          </p:nvSpPr>
          <p:spPr bwMode="auto">
            <a:xfrm>
              <a:off x="6889141" y="17619317"/>
              <a:ext cx="973879" cy="2243086"/>
            </a:xfrm>
            <a:custGeom>
              <a:avLst/>
              <a:gdLst>
                <a:gd name="T0" fmla="*/ 1496 w 3666"/>
                <a:gd name="T1" fmla="*/ 8377 h 8441"/>
                <a:gd name="T2" fmla="*/ 66 w 3666"/>
                <a:gd name="T3" fmla="*/ 7126 h 8441"/>
                <a:gd name="T4" fmla="*/ 0 w 3666"/>
                <a:gd name="T5" fmla="*/ 6928 h 8441"/>
                <a:gd name="T6" fmla="*/ 0 w 3666"/>
                <a:gd name="T7" fmla="*/ 4191 h 8441"/>
                <a:gd name="T8" fmla="*/ 0 w 3666"/>
                <a:gd name="T9" fmla="*/ 1453 h 8441"/>
                <a:gd name="T10" fmla="*/ 76 w 3666"/>
                <a:gd name="T11" fmla="*/ 1246 h 8441"/>
                <a:gd name="T12" fmla="*/ 513 w 3666"/>
                <a:gd name="T13" fmla="*/ 554 h 8441"/>
                <a:gd name="T14" fmla="*/ 1683 w 3666"/>
                <a:gd name="T15" fmla="*/ 35 h 8441"/>
                <a:gd name="T16" fmla="*/ 3338 w 3666"/>
                <a:gd name="T17" fmla="*/ 931 h 8441"/>
                <a:gd name="T18" fmla="*/ 3552 w 3666"/>
                <a:gd name="T19" fmla="*/ 1751 h 8441"/>
                <a:gd name="T20" fmla="*/ 2850 w 3666"/>
                <a:gd name="T21" fmla="*/ 1784 h 8441"/>
                <a:gd name="T22" fmla="*/ 2174 w 3666"/>
                <a:gd name="T23" fmla="*/ 1792 h 8441"/>
                <a:gd name="T24" fmla="*/ 2166 w 3666"/>
                <a:gd name="T25" fmla="*/ 2063 h 8441"/>
                <a:gd name="T26" fmla="*/ 2196 w 3666"/>
                <a:gd name="T27" fmla="*/ 2366 h 8441"/>
                <a:gd name="T28" fmla="*/ 2895 w 3666"/>
                <a:gd name="T29" fmla="*/ 2405 h 8441"/>
                <a:gd name="T30" fmla="*/ 3556 w 3666"/>
                <a:gd name="T31" fmla="*/ 2413 h 8441"/>
                <a:gd name="T32" fmla="*/ 3556 w 3666"/>
                <a:gd name="T33" fmla="*/ 2794 h 8441"/>
                <a:gd name="T34" fmla="*/ 3556 w 3666"/>
                <a:gd name="T35" fmla="*/ 3175 h 8441"/>
                <a:gd name="T36" fmla="*/ 2880 w 3666"/>
                <a:gd name="T37" fmla="*/ 3182 h 8441"/>
                <a:gd name="T38" fmla="*/ 2182 w 3666"/>
                <a:gd name="T39" fmla="*/ 3225 h 8441"/>
                <a:gd name="T40" fmla="*/ 2193 w 3666"/>
                <a:gd name="T41" fmla="*/ 3776 h 8441"/>
                <a:gd name="T42" fmla="*/ 2900 w 3666"/>
                <a:gd name="T43" fmla="*/ 3810 h 8441"/>
                <a:gd name="T44" fmla="*/ 3572 w 3666"/>
                <a:gd name="T45" fmla="*/ 3810 h 8441"/>
                <a:gd name="T46" fmla="*/ 3564 w 3666"/>
                <a:gd name="T47" fmla="*/ 4198 h 8441"/>
                <a:gd name="T48" fmla="*/ 3556 w 3666"/>
                <a:gd name="T49" fmla="*/ 4586 h 8441"/>
                <a:gd name="T50" fmla="*/ 2895 w 3666"/>
                <a:gd name="T51" fmla="*/ 4594 h 8441"/>
                <a:gd name="T52" fmla="*/ 2197 w 3666"/>
                <a:gd name="T53" fmla="*/ 4632 h 8441"/>
                <a:gd name="T54" fmla="*/ 2193 w 3666"/>
                <a:gd name="T55" fmla="*/ 5187 h 8441"/>
                <a:gd name="T56" fmla="*/ 2900 w 3666"/>
                <a:gd name="T57" fmla="*/ 5221 h 8441"/>
                <a:gd name="T58" fmla="*/ 3572 w 3666"/>
                <a:gd name="T59" fmla="*/ 5221 h 8441"/>
                <a:gd name="T60" fmla="*/ 3564 w 3666"/>
                <a:gd name="T61" fmla="*/ 5609 h 8441"/>
                <a:gd name="T62" fmla="*/ 3556 w 3666"/>
                <a:gd name="T63" fmla="*/ 5997 h 8441"/>
                <a:gd name="T64" fmla="*/ 2895 w 3666"/>
                <a:gd name="T65" fmla="*/ 6005 h 8441"/>
                <a:gd name="T66" fmla="*/ 2197 w 3666"/>
                <a:gd name="T67" fmla="*/ 6043 h 8441"/>
                <a:gd name="T68" fmla="*/ 2193 w 3666"/>
                <a:gd name="T69" fmla="*/ 6598 h 8441"/>
                <a:gd name="T70" fmla="*/ 2899 w 3666"/>
                <a:gd name="T71" fmla="*/ 6632 h 8441"/>
                <a:gd name="T72" fmla="*/ 3532 w 3666"/>
                <a:gd name="T73" fmla="*/ 6928 h 8441"/>
                <a:gd name="T74" fmla="*/ 3030 w 3666"/>
                <a:gd name="T75" fmla="*/ 7878 h 8441"/>
                <a:gd name="T76" fmla="*/ 2565 w 3666"/>
                <a:gd name="T77" fmla="*/ 8202 h 8441"/>
                <a:gd name="T78" fmla="*/ 1496 w 3666"/>
                <a:gd name="T79" fmla="*/ 8377 h 8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66" h="8441">
                  <a:moveTo>
                    <a:pt x="1496" y="8377"/>
                  </a:moveTo>
                  <a:cubicBezTo>
                    <a:pt x="791" y="8234"/>
                    <a:pt x="288" y="7794"/>
                    <a:pt x="66" y="7126"/>
                  </a:cubicBezTo>
                  <a:lnTo>
                    <a:pt x="0" y="6928"/>
                  </a:lnTo>
                  <a:lnTo>
                    <a:pt x="0" y="4191"/>
                  </a:lnTo>
                  <a:lnTo>
                    <a:pt x="0" y="1453"/>
                  </a:lnTo>
                  <a:lnTo>
                    <a:pt x="76" y="1246"/>
                  </a:lnTo>
                  <a:cubicBezTo>
                    <a:pt x="180" y="962"/>
                    <a:pt x="308" y="759"/>
                    <a:pt x="513" y="554"/>
                  </a:cubicBezTo>
                  <a:cubicBezTo>
                    <a:pt x="840" y="227"/>
                    <a:pt x="1221" y="58"/>
                    <a:pt x="1683" y="35"/>
                  </a:cubicBezTo>
                  <a:cubicBezTo>
                    <a:pt x="2380" y="0"/>
                    <a:pt x="2971" y="320"/>
                    <a:pt x="3338" y="931"/>
                  </a:cubicBezTo>
                  <a:cubicBezTo>
                    <a:pt x="3466" y="1145"/>
                    <a:pt x="3610" y="1694"/>
                    <a:pt x="3552" y="1751"/>
                  </a:cubicBezTo>
                  <a:cubicBezTo>
                    <a:pt x="3538" y="1765"/>
                    <a:pt x="3222" y="1780"/>
                    <a:pt x="2850" y="1784"/>
                  </a:cubicBezTo>
                  <a:lnTo>
                    <a:pt x="2174" y="1792"/>
                  </a:lnTo>
                  <a:lnTo>
                    <a:pt x="2166" y="2063"/>
                  </a:lnTo>
                  <a:cubicBezTo>
                    <a:pt x="2160" y="2265"/>
                    <a:pt x="2167" y="2342"/>
                    <a:pt x="2196" y="2366"/>
                  </a:cubicBezTo>
                  <a:cubicBezTo>
                    <a:pt x="2222" y="2387"/>
                    <a:pt x="2455" y="2400"/>
                    <a:pt x="2895" y="2405"/>
                  </a:cubicBezTo>
                  <a:lnTo>
                    <a:pt x="3556" y="2413"/>
                  </a:lnTo>
                  <a:lnTo>
                    <a:pt x="3556" y="2794"/>
                  </a:lnTo>
                  <a:lnTo>
                    <a:pt x="3556" y="3175"/>
                  </a:lnTo>
                  <a:lnTo>
                    <a:pt x="2880" y="3182"/>
                  </a:lnTo>
                  <a:cubicBezTo>
                    <a:pt x="2383" y="3188"/>
                    <a:pt x="2199" y="3199"/>
                    <a:pt x="2182" y="3225"/>
                  </a:cubicBezTo>
                  <a:cubicBezTo>
                    <a:pt x="2146" y="3282"/>
                    <a:pt x="2155" y="3738"/>
                    <a:pt x="2193" y="3776"/>
                  </a:cubicBezTo>
                  <a:cubicBezTo>
                    <a:pt x="2218" y="3800"/>
                    <a:pt x="2414" y="3810"/>
                    <a:pt x="2900" y="3810"/>
                  </a:cubicBezTo>
                  <a:lnTo>
                    <a:pt x="3572" y="3810"/>
                  </a:lnTo>
                  <a:lnTo>
                    <a:pt x="3564" y="4198"/>
                  </a:lnTo>
                  <a:lnTo>
                    <a:pt x="3556" y="4586"/>
                  </a:lnTo>
                  <a:lnTo>
                    <a:pt x="2895" y="4594"/>
                  </a:lnTo>
                  <a:cubicBezTo>
                    <a:pt x="2466" y="4599"/>
                    <a:pt x="2221" y="4612"/>
                    <a:pt x="2197" y="4632"/>
                  </a:cubicBezTo>
                  <a:cubicBezTo>
                    <a:pt x="2148" y="4673"/>
                    <a:pt x="2145" y="5138"/>
                    <a:pt x="2193" y="5187"/>
                  </a:cubicBezTo>
                  <a:cubicBezTo>
                    <a:pt x="2218" y="5212"/>
                    <a:pt x="2414" y="5221"/>
                    <a:pt x="2900" y="5221"/>
                  </a:cubicBezTo>
                  <a:lnTo>
                    <a:pt x="3572" y="5221"/>
                  </a:lnTo>
                  <a:lnTo>
                    <a:pt x="3564" y="5609"/>
                  </a:lnTo>
                  <a:lnTo>
                    <a:pt x="3556" y="5997"/>
                  </a:lnTo>
                  <a:lnTo>
                    <a:pt x="2895" y="6005"/>
                  </a:lnTo>
                  <a:cubicBezTo>
                    <a:pt x="2466" y="6010"/>
                    <a:pt x="2221" y="6023"/>
                    <a:pt x="2197" y="6043"/>
                  </a:cubicBezTo>
                  <a:cubicBezTo>
                    <a:pt x="2148" y="6084"/>
                    <a:pt x="2145" y="6549"/>
                    <a:pt x="2193" y="6598"/>
                  </a:cubicBezTo>
                  <a:cubicBezTo>
                    <a:pt x="2218" y="6623"/>
                    <a:pt x="2414" y="6632"/>
                    <a:pt x="2899" y="6632"/>
                  </a:cubicBezTo>
                  <a:cubicBezTo>
                    <a:pt x="3666" y="6632"/>
                    <a:pt x="3596" y="6599"/>
                    <a:pt x="3532" y="6928"/>
                  </a:cubicBezTo>
                  <a:cubicBezTo>
                    <a:pt x="3452" y="7333"/>
                    <a:pt x="3319" y="7586"/>
                    <a:pt x="3030" y="7878"/>
                  </a:cubicBezTo>
                  <a:cubicBezTo>
                    <a:pt x="2882" y="8027"/>
                    <a:pt x="2785" y="8096"/>
                    <a:pt x="2565" y="8202"/>
                  </a:cubicBezTo>
                  <a:cubicBezTo>
                    <a:pt x="2210" y="8375"/>
                    <a:pt x="1810" y="8441"/>
                    <a:pt x="1496" y="837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Freeform 66"/>
          <p:cNvSpPr>
            <a:spLocks/>
          </p:cNvSpPr>
          <p:nvPr/>
        </p:nvSpPr>
        <p:spPr bwMode="auto">
          <a:xfrm>
            <a:off x="5367951" y="2982448"/>
            <a:ext cx="471322" cy="451250"/>
          </a:xfrm>
          <a:custGeom>
            <a:avLst/>
            <a:gdLst>
              <a:gd name="T0" fmla="*/ 1071 w 10561"/>
              <a:gd name="T1" fmla="*/ 9160 h 10108"/>
              <a:gd name="T2" fmla="*/ 1695 w 10561"/>
              <a:gd name="T3" fmla="*/ 7912 h 10108"/>
              <a:gd name="T4" fmla="*/ 2701 w 10561"/>
              <a:gd name="T5" fmla="*/ 7980 h 10108"/>
              <a:gd name="T6" fmla="*/ 4153 w 10561"/>
              <a:gd name="T7" fmla="*/ 6494 h 10108"/>
              <a:gd name="T8" fmla="*/ 3914 w 10561"/>
              <a:gd name="T9" fmla="*/ 5662 h 10108"/>
              <a:gd name="T10" fmla="*/ 3049 w 10561"/>
              <a:gd name="T11" fmla="*/ 5062 h 10108"/>
              <a:gd name="T12" fmla="*/ 1880 w 10561"/>
              <a:gd name="T13" fmla="*/ 4794 h 10108"/>
              <a:gd name="T14" fmla="*/ 741 w 10561"/>
              <a:gd name="T15" fmla="*/ 5013 h 10108"/>
              <a:gd name="T16" fmla="*/ 64 w 10561"/>
              <a:gd name="T17" fmla="*/ 3864 h 10108"/>
              <a:gd name="T18" fmla="*/ 1149 w 10561"/>
              <a:gd name="T19" fmla="*/ 2942 h 10108"/>
              <a:gd name="T20" fmla="*/ 2244 w 10561"/>
              <a:gd name="T21" fmla="*/ 4023 h 10108"/>
              <a:gd name="T22" fmla="*/ 2710 w 10561"/>
              <a:gd name="T23" fmla="*/ 4386 h 10108"/>
              <a:gd name="T24" fmla="*/ 4198 w 10561"/>
              <a:gd name="T25" fmla="*/ 4823 h 10108"/>
              <a:gd name="T26" fmla="*/ 4870 w 10561"/>
              <a:gd name="T27" fmla="*/ 4342 h 10108"/>
              <a:gd name="T28" fmla="*/ 5060 w 10561"/>
              <a:gd name="T29" fmla="*/ 3270 h 10108"/>
              <a:gd name="T30" fmla="*/ 4860 w 10561"/>
              <a:gd name="T31" fmla="*/ 2221 h 10108"/>
              <a:gd name="T32" fmla="*/ 6201 w 10561"/>
              <a:gd name="T33" fmla="*/ 641 h 10108"/>
              <a:gd name="T34" fmla="*/ 5705 w 10561"/>
              <a:gd name="T35" fmla="*/ 2244 h 10108"/>
              <a:gd name="T36" fmla="*/ 5575 w 10561"/>
              <a:gd name="T37" fmla="*/ 3284 h 10108"/>
              <a:gd name="T38" fmla="*/ 5787 w 10561"/>
              <a:gd name="T39" fmla="*/ 4374 h 10108"/>
              <a:gd name="T40" fmla="*/ 6554 w 10561"/>
              <a:gd name="T41" fmla="*/ 4951 h 10108"/>
              <a:gd name="T42" fmla="*/ 8143 w 10561"/>
              <a:gd name="T43" fmla="*/ 4299 h 10108"/>
              <a:gd name="T44" fmla="*/ 9038 w 10561"/>
              <a:gd name="T45" fmla="*/ 3027 h 10108"/>
              <a:gd name="T46" fmla="*/ 10233 w 10561"/>
              <a:gd name="T47" fmla="*/ 3257 h 10108"/>
              <a:gd name="T48" fmla="*/ 9877 w 10561"/>
              <a:gd name="T49" fmla="*/ 5024 h 10108"/>
              <a:gd name="T50" fmla="*/ 9036 w 10561"/>
              <a:gd name="T51" fmla="*/ 5009 h 10108"/>
              <a:gd name="T52" fmla="*/ 8563 w 10561"/>
              <a:gd name="T53" fmla="*/ 4670 h 10108"/>
              <a:gd name="T54" fmla="*/ 8312 w 10561"/>
              <a:gd name="T55" fmla="*/ 4773 h 10108"/>
              <a:gd name="T56" fmla="*/ 7494 w 10561"/>
              <a:gd name="T57" fmla="*/ 5108 h 10108"/>
              <a:gd name="T58" fmla="*/ 6704 w 10561"/>
              <a:gd name="T59" fmla="*/ 5596 h 10108"/>
              <a:gd name="T60" fmla="*/ 6454 w 10561"/>
              <a:gd name="T61" fmla="*/ 6500 h 10108"/>
              <a:gd name="T62" fmla="*/ 8108 w 10561"/>
              <a:gd name="T63" fmla="*/ 7915 h 10108"/>
              <a:gd name="T64" fmla="*/ 9461 w 10561"/>
              <a:gd name="T65" fmla="*/ 8446 h 10108"/>
              <a:gd name="T66" fmla="*/ 9465 w 10561"/>
              <a:gd name="T67" fmla="*/ 9388 h 10108"/>
              <a:gd name="T68" fmla="*/ 7513 w 10561"/>
              <a:gd name="T69" fmla="*/ 8458 h 10108"/>
              <a:gd name="T70" fmla="*/ 6032 w 10561"/>
              <a:gd name="T71" fmla="*/ 6842 h 10108"/>
              <a:gd name="T72" fmla="*/ 5307 w 10561"/>
              <a:gd name="T73" fmla="*/ 6990 h 10108"/>
              <a:gd name="T74" fmla="*/ 4585 w 10561"/>
              <a:gd name="T75" fmla="*/ 6842 h 10108"/>
              <a:gd name="T76" fmla="*/ 3054 w 10561"/>
              <a:gd name="T77" fmla="*/ 8333 h 10108"/>
              <a:gd name="T78" fmla="*/ 3186 w 10561"/>
              <a:gd name="T79" fmla="*/ 8931 h 10108"/>
              <a:gd name="T80" fmla="*/ 2722 w 10561"/>
              <a:gd name="T81" fmla="*/ 9803 h 10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61" h="10108">
                <a:moveTo>
                  <a:pt x="1920" y="9964"/>
                </a:moveTo>
                <a:cubicBezTo>
                  <a:pt x="1496" y="9876"/>
                  <a:pt x="1205" y="9600"/>
                  <a:pt x="1071" y="9160"/>
                </a:cubicBezTo>
                <a:cubicBezTo>
                  <a:pt x="1017" y="8981"/>
                  <a:pt x="1021" y="8827"/>
                  <a:pt x="1087" y="8615"/>
                </a:cubicBezTo>
                <a:cubicBezTo>
                  <a:pt x="1188" y="8287"/>
                  <a:pt x="1398" y="8045"/>
                  <a:pt x="1695" y="7912"/>
                </a:cubicBezTo>
                <a:cubicBezTo>
                  <a:pt x="1902" y="7819"/>
                  <a:pt x="2338" y="7820"/>
                  <a:pt x="2550" y="7914"/>
                </a:cubicBezTo>
                <a:lnTo>
                  <a:pt x="2701" y="7980"/>
                </a:lnTo>
                <a:lnTo>
                  <a:pt x="3419" y="7263"/>
                </a:lnTo>
                <a:cubicBezTo>
                  <a:pt x="3813" y="6869"/>
                  <a:pt x="4144" y="6523"/>
                  <a:pt x="4153" y="6494"/>
                </a:cubicBezTo>
                <a:cubicBezTo>
                  <a:pt x="4162" y="6464"/>
                  <a:pt x="4134" y="6376"/>
                  <a:pt x="4085" y="6282"/>
                </a:cubicBezTo>
                <a:cubicBezTo>
                  <a:pt x="3970" y="6065"/>
                  <a:pt x="3934" y="5938"/>
                  <a:pt x="3914" y="5662"/>
                </a:cubicBezTo>
                <a:cubicBezTo>
                  <a:pt x="3893" y="5389"/>
                  <a:pt x="3930" y="5423"/>
                  <a:pt x="3430" y="5219"/>
                </a:cubicBezTo>
                <a:cubicBezTo>
                  <a:pt x="3251" y="5146"/>
                  <a:pt x="3080" y="5075"/>
                  <a:pt x="3049" y="5062"/>
                </a:cubicBezTo>
                <a:cubicBezTo>
                  <a:pt x="2760" y="4934"/>
                  <a:pt x="2085" y="4669"/>
                  <a:pt x="2049" y="4669"/>
                </a:cubicBezTo>
                <a:cubicBezTo>
                  <a:pt x="2023" y="4669"/>
                  <a:pt x="1947" y="4725"/>
                  <a:pt x="1880" y="4794"/>
                </a:cubicBezTo>
                <a:cubicBezTo>
                  <a:pt x="1698" y="4979"/>
                  <a:pt x="1468" y="5075"/>
                  <a:pt x="1170" y="5087"/>
                </a:cubicBezTo>
                <a:cubicBezTo>
                  <a:pt x="950" y="5097"/>
                  <a:pt x="912" y="5090"/>
                  <a:pt x="741" y="5013"/>
                </a:cubicBezTo>
                <a:cubicBezTo>
                  <a:pt x="638" y="4966"/>
                  <a:pt x="509" y="4893"/>
                  <a:pt x="454" y="4852"/>
                </a:cubicBezTo>
                <a:cubicBezTo>
                  <a:pt x="190" y="4651"/>
                  <a:pt x="0" y="4169"/>
                  <a:pt x="64" y="3864"/>
                </a:cubicBezTo>
                <a:cubicBezTo>
                  <a:pt x="147" y="3470"/>
                  <a:pt x="384" y="3160"/>
                  <a:pt x="714" y="3014"/>
                </a:cubicBezTo>
                <a:cubicBezTo>
                  <a:pt x="851" y="2953"/>
                  <a:pt x="918" y="2942"/>
                  <a:pt x="1149" y="2942"/>
                </a:cubicBezTo>
                <a:cubicBezTo>
                  <a:pt x="1404" y="2942"/>
                  <a:pt x="1435" y="2948"/>
                  <a:pt x="1633" y="3043"/>
                </a:cubicBezTo>
                <a:cubicBezTo>
                  <a:pt x="2019" y="3229"/>
                  <a:pt x="2242" y="3585"/>
                  <a:pt x="2244" y="4023"/>
                </a:cubicBezTo>
                <a:cubicBezTo>
                  <a:pt x="2244" y="4111"/>
                  <a:pt x="2260" y="4166"/>
                  <a:pt x="2294" y="4194"/>
                </a:cubicBezTo>
                <a:cubicBezTo>
                  <a:pt x="2321" y="4216"/>
                  <a:pt x="2509" y="4303"/>
                  <a:pt x="2710" y="4386"/>
                </a:cubicBezTo>
                <a:cubicBezTo>
                  <a:pt x="3197" y="4587"/>
                  <a:pt x="3789" y="4834"/>
                  <a:pt x="3900" y="4884"/>
                </a:cubicBezTo>
                <a:cubicBezTo>
                  <a:pt x="4047" y="4949"/>
                  <a:pt x="4119" y="4934"/>
                  <a:pt x="4198" y="4823"/>
                </a:cubicBezTo>
                <a:cubicBezTo>
                  <a:pt x="4281" y="4706"/>
                  <a:pt x="4529" y="4488"/>
                  <a:pt x="4651" y="4425"/>
                </a:cubicBezTo>
                <a:cubicBezTo>
                  <a:pt x="4697" y="4401"/>
                  <a:pt x="4796" y="4364"/>
                  <a:pt x="4870" y="4342"/>
                </a:cubicBezTo>
                <a:cubicBezTo>
                  <a:pt x="4943" y="4320"/>
                  <a:pt x="5018" y="4285"/>
                  <a:pt x="5036" y="4264"/>
                </a:cubicBezTo>
                <a:cubicBezTo>
                  <a:pt x="5058" y="4236"/>
                  <a:pt x="5066" y="3950"/>
                  <a:pt x="5060" y="3270"/>
                </a:cubicBezTo>
                <a:lnTo>
                  <a:pt x="5053" y="2314"/>
                </a:lnTo>
                <a:lnTo>
                  <a:pt x="4860" y="2221"/>
                </a:lnTo>
                <a:cubicBezTo>
                  <a:pt x="4219" y="1911"/>
                  <a:pt x="4028" y="1156"/>
                  <a:pt x="4448" y="588"/>
                </a:cubicBezTo>
                <a:cubicBezTo>
                  <a:pt x="4883" y="0"/>
                  <a:pt x="5806" y="28"/>
                  <a:pt x="6201" y="641"/>
                </a:cubicBezTo>
                <a:cubicBezTo>
                  <a:pt x="6319" y="822"/>
                  <a:pt x="6360" y="940"/>
                  <a:pt x="6382" y="1158"/>
                </a:cubicBezTo>
                <a:cubicBezTo>
                  <a:pt x="6429" y="1607"/>
                  <a:pt x="6157" y="2044"/>
                  <a:pt x="5705" y="2244"/>
                </a:cubicBezTo>
                <a:lnTo>
                  <a:pt x="5575" y="2301"/>
                </a:lnTo>
                <a:lnTo>
                  <a:pt x="5575" y="3284"/>
                </a:lnTo>
                <a:cubicBezTo>
                  <a:pt x="5575" y="4046"/>
                  <a:pt x="5583" y="4274"/>
                  <a:pt x="5611" y="4297"/>
                </a:cubicBezTo>
                <a:cubicBezTo>
                  <a:pt x="5631" y="4313"/>
                  <a:pt x="5710" y="4348"/>
                  <a:pt x="5787" y="4374"/>
                </a:cubicBezTo>
                <a:cubicBezTo>
                  <a:pt x="5988" y="4442"/>
                  <a:pt x="6205" y="4595"/>
                  <a:pt x="6373" y="4786"/>
                </a:cubicBezTo>
                <a:cubicBezTo>
                  <a:pt x="6453" y="4877"/>
                  <a:pt x="6535" y="4951"/>
                  <a:pt x="6554" y="4951"/>
                </a:cubicBezTo>
                <a:cubicBezTo>
                  <a:pt x="6583" y="4951"/>
                  <a:pt x="7698" y="4495"/>
                  <a:pt x="7931" y="4388"/>
                </a:cubicBezTo>
                <a:cubicBezTo>
                  <a:pt x="7962" y="4373"/>
                  <a:pt x="8058" y="4333"/>
                  <a:pt x="8143" y="4299"/>
                </a:cubicBezTo>
                <a:cubicBezTo>
                  <a:pt x="8357" y="4212"/>
                  <a:pt x="8369" y="4200"/>
                  <a:pt x="8370" y="4052"/>
                </a:cubicBezTo>
                <a:cubicBezTo>
                  <a:pt x="8372" y="3601"/>
                  <a:pt x="8624" y="3215"/>
                  <a:pt x="9038" y="3027"/>
                </a:cubicBezTo>
                <a:cubicBezTo>
                  <a:pt x="9212" y="2949"/>
                  <a:pt x="9245" y="2943"/>
                  <a:pt x="9496" y="2952"/>
                </a:cubicBezTo>
                <a:cubicBezTo>
                  <a:pt x="9828" y="2964"/>
                  <a:pt x="10020" y="3043"/>
                  <a:pt x="10233" y="3257"/>
                </a:cubicBezTo>
                <a:cubicBezTo>
                  <a:pt x="10430" y="3453"/>
                  <a:pt x="10521" y="3663"/>
                  <a:pt x="10536" y="3949"/>
                </a:cubicBezTo>
                <a:cubicBezTo>
                  <a:pt x="10561" y="4432"/>
                  <a:pt x="10317" y="4829"/>
                  <a:pt x="9877" y="5024"/>
                </a:cubicBezTo>
                <a:cubicBezTo>
                  <a:pt x="9750" y="5080"/>
                  <a:pt x="9676" y="5092"/>
                  <a:pt x="9466" y="5092"/>
                </a:cubicBezTo>
                <a:cubicBezTo>
                  <a:pt x="9240" y="5092"/>
                  <a:pt x="9189" y="5082"/>
                  <a:pt x="9036" y="5009"/>
                </a:cubicBezTo>
                <a:cubicBezTo>
                  <a:pt x="8941" y="4964"/>
                  <a:pt x="8795" y="4869"/>
                  <a:pt x="8713" y="4798"/>
                </a:cubicBezTo>
                <a:lnTo>
                  <a:pt x="8563" y="4670"/>
                </a:lnTo>
                <a:lnTo>
                  <a:pt x="8459" y="4714"/>
                </a:lnTo>
                <a:cubicBezTo>
                  <a:pt x="8402" y="4739"/>
                  <a:pt x="8336" y="4765"/>
                  <a:pt x="8312" y="4773"/>
                </a:cubicBezTo>
                <a:cubicBezTo>
                  <a:pt x="8289" y="4781"/>
                  <a:pt x="8245" y="4798"/>
                  <a:pt x="8214" y="4812"/>
                </a:cubicBezTo>
                <a:cubicBezTo>
                  <a:pt x="8183" y="4826"/>
                  <a:pt x="7859" y="4959"/>
                  <a:pt x="7494" y="5108"/>
                </a:cubicBezTo>
                <a:cubicBezTo>
                  <a:pt x="7129" y="5257"/>
                  <a:pt x="6802" y="5397"/>
                  <a:pt x="6767" y="5420"/>
                </a:cubicBezTo>
                <a:cubicBezTo>
                  <a:pt x="6716" y="5453"/>
                  <a:pt x="6704" y="5487"/>
                  <a:pt x="6704" y="5596"/>
                </a:cubicBezTo>
                <a:cubicBezTo>
                  <a:pt x="6704" y="5823"/>
                  <a:pt x="6648" y="6056"/>
                  <a:pt x="6544" y="6269"/>
                </a:cubicBezTo>
                <a:cubicBezTo>
                  <a:pt x="6489" y="6381"/>
                  <a:pt x="6449" y="6485"/>
                  <a:pt x="6454" y="6500"/>
                </a:cubicBezTo>
                <a:cubicBezTo>
                  <a:pt x="6475" y="6558"/>
                  <a:pt x="7884" y="7971"/>
                  <a:pt x="7920" y="7971"/>
                </a:cubicBezTo>
                <a:cubicBezTo>
                  <a:pt x="7942" y="7971"/>
                  <a:pt x="8026" y="7946"/>
                  <a:pt x="8108" y="7915"/>
                </a:cubicBezTo>
                <a:cubicBezTo>
                  <a:pt x="8315" y="7836"/>
                  <a:pt x="8677" y="7837"/>
                  <a:pt x="8891" y="7917"/>
                </a:cubicBezTo>
                <a:cubicBezTo>
                  <a:pt x="9099" y="7995"/>
                  <a:pt x="9358" y="8234"/>
                  <a:pt x="9461" y="8446"/>
                </a:cubicBezTo>
                <a:cubicBezTo>
                  <a:pt x="9533" y="8592"/>
                  <a:pt x="9540" y="8634"/>
                  <a:pt x="9540" y="8917"/>
                </a:cubicBezTo>
                <a:cubicBezTo>
                  <a:pt x="9540" y="9194"/>
                  <a:pt x="9532" y="9244"/>
                  <a:pt x="9465" y="9388"/>
                </a:cubicBezTo>
                <a:cubicBezTo>
                  <a:pt x="9247" y="9852"/>
                  <a:pt x="8676" y="10108"/>
                  <a:pt x="8188" y="9960"/>
                </a:cubicBezTo>
                <a:cubicBezTo>
                  <a:pt x="7546" y="9766"/>
                  <a:pt x="7239" y="9084"/>
                  <a:pt x="7513" y="8458"/>
                </a:cubicBezTo>
                <a:cubicBezTo>
                  <a:pt x="7544" y="8386"/>
                  <a:pt x="7546" y="8354"/>
                  <a:pt x="7519" y="8304"/>
                </a:cubicBezTo>
                <a:cubicBezTo>
                  <a:pt x="7466" y="8204"/>
                  <a:pt x="6081" y="6842"/>
                  <a:pt x="6032" y="6842"/>
                </a:cubicBezTo>
                <a:cubicBezTo>
                  <a:pt x="6008" y="6842"/>
                  <a:pt x="5906" y="6875"/>
                  <a:pt x="5804" y="6916"/>
                </a:cubicBezTo>
                <a:cubicBezTo>
                  <a:pt x="5644" y="6980"/>
                  <a:pt x="5578" y="6990"/>
                  <a:pt x="5307" y="6990"/>
                </a:cubicBezTo>
                <a:cubicBezTo>
                  <a:pt x="5035" y="6990"/>
                  <a:pt x="4970" y="6980"/>
                  <a:pt x="4810" y="6916"/>
                </a:cubicBezTo>
                <a:cubicBezTo>
                  <a:pt x="4708" y="6875"/>
                  <a:pt x="4607" y="6842"/>
                  <a:pt x="4585" y="6842"/>
                </a:cubicBezTo>
                <a:cubicBezTo>
                  <a:pt x="4563" y="6842"/>
                  <a:pt x="4209" y="7178"/>
                  <a:pt x="3799" y="7588"/>
                </a:cubicBezTo>
                <a:lnTo>
                  <a:pt x="3054" y="8333"/>
                </a:lnTo>
                <a:lnTo>
                  <a:pt x="3121" y="8496"/>
                </a:lnTo>
                <a:cubicBezTo>
                  <a:pt x="3175" y="8630"/>
                  <a:pt x="3187" y="8709"/>
                  <a:pt x="3186" y="8931"/>
                </a:cubicBezTo>
                <a:cubicBezTo>
                  <a:pt x="3185" y="9166"/>
                  <a:pt x="3175" y="9221"/>
                  <a:pt x="3110" y="9349"/>
                </a:cubicBezTo>
                <a:cubicBezTo>
                  <a:pt x="2999" y="9570"/>
                  <a:pt x="2905" y="9680"/>
                  <a:pt x="2722" y="9803"/>
                </a:cubicBezTo>
                <a:cubicBezTo>
                  <a:pt x="2486" y="9960"/>
                  <a:pt x="2189" y="10020"/>
                  <a:pt x="1920" y="99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6" name="群組 25"/>
          <p:cNvGrpSpPr/>
          <p:nvPr/>
        </p:nvGrpSpPr>
        <p:grpSpPr>
          <a:xfrm flipH="1">
            <a:off x="7447547" y="1798584"/>
            <a:ext cx="395895" cy="323697"/>
            <a:chOff x="27939457" y="2831385"/>
            <a:chExt cx="2923084" cy="2390021"/>
          </a:xfrm>
          <a:solidFill>
            <a:schemeClr val="bg1"/>
          </a:solidFill>
        </p:grpSpPr>
        <p:sp>
          <p:nvSpPr>
            <p:cNvPr id="27" name="Freeform 101"/>
            <p:cNvSpPr>
              <a:spLocks/>
            </p:cNvSpPr>
            <p:nvPr/>
          </p:nvSpPr>
          <p:spPr bwMode="auto">
            <a:xfrm>
              <a:off x="27939457" y="4586217"/>
              <a:ext cx="428929" cy="635189"/>
            </a:xfrm>
            <a:custGeom>
              <a:avLst/>
              <a:gdLst>
                <a:gd name="T0" fmla="*/ 1095 w 1615"/>
                <a:gd name="T1" fmla="*/ 2309 h 2388"/>
                <a:gd name="T2" fmla="*/ 937 w 1615"/>
                <a:gd name="T3" fmla="*/ 2205 h 2388"/>
                <a:gd name="T4" fmla="*/ 432 w 1615"/>
                <a:gd name="T5" fmla="*/ 1371 h 2388"/>
                <a:gd name="T6" fmla="*/ 0 w 1615"/>
                <a:gd name="T7" fmla="*/ 493 h 2388"/>
                <a:gd name="T8" fmla="*/ 576 w 1615"/>
                <a:gd name="T9" fmla="*/ 173 h 2388"/>
                <a:gd name="T10" fmla="*/ 1582 w 1615"/>
                <a:gd name="T11" fmla="*/ 1904 h 2388"/>
                <a:gd name="T12" fmla="*/ 1095 w 1615"/>
                <a:gd name="T13" fmla="*/ 2309 h 2388"/>
              </a:gdLst>
              <a:ahLst/>
              <a:cxnLst>
                <a:cxn ang="0">
                  <a:pos x="T0" y="T1"/>
                </a:cxn>
                <a:cxn ang="0">
                  <a:pos x="T2" y="T3"/>
                </a:cxn>
                <a:cxn ang="0">
                  <a:pos x="T4" y="T5"/>
                </a:cxn>
                <a:cxn ang="0">
                  <a:pos x="T6" y="T7"/>
                </a:cxn>
                <a:cxn ang="0">
                  <a:pos x="T8" y="T9"/>
                </a:cxn>
                <a:cxn ang="0">
                  <a:pos x="T10" y="T11"/>
                </a:cxn>
                <a:cxn ang="0">
                  <a:pos x="T12" y="T13"/>
                </a:cxn>
              </a:cxnLst>
              <a:rect l="0" t="0" r="r" b="b"/>
              <a:pathLst>
                <a:path w="1615" h="2388">
                  <a:moveTo>
                    <a:pt x="1095" y="2309"/>
                  </a:moveTo>
                  <a:cubicBezTo>
                    <a:pt x="1047" y="2295"/>
                    <a:pt x="976" y="2248"/>
                    <a:pt x="937" y="2205"/>
                  </a:cubicBezTo>
                  <a:cubicBezTo>
                    <a:pt x="897" y="2162"/>
                    <a:pt x="670" y="1787"/>
                    <a:pt x="432" y="1371"/>
                  </a:cubicBezTo>
                  <a:cubicBezTo>
                    <a:pt x="57" y="716"/>
                    <a:pt x="0" y="599"/>
                    <a:pt x="0" y="493"/>
                  </a:cubicBezTo>
                  <a:cubicBezTo>
                    <a:pt x="0" y="177"/>
                    <a:pt x="319" y="0"/>
                    <a:pt x="576" y="173"/>
                  </a:cubicBezTo>
                  <a:cubicBezTo>
                    <a:pt x="708" y="261"/>
                    <a:pt x="1562" y="1731"/>
                    <a:pt x="1582" y="1904"/>
                  </a:cubicBezTo>
                  <a:cubicBezTo>
                    <a:pt x="1615" y="2180"/>
                    <a:pt x="1364" y="2388"/>
                    <a:pt x="1095" y="23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手繪多邊形 27"/>
            <p:cNvSpPr>
              <a:spLocks/>
            </p:cNvSpPr>
            <p:nvPr/>
          </p:nvSpPr>
          <p:spPr bwMode="auto">
            <a:xfrm>
              <a:off x="28223063" y="2831385"/>
              <a:ext cx="2639478" cy="2353173"/>
            </a:xfrm>
            <a:custGeom>
              <a:avLst/>
              <a:gdLst>
                <a:gd name="connsiteX0" fmla="*/ 2131064 w 3575426"/>
                <a:gd name="connsiteY0" fmla="*/ 2541777 h 3187599"/>
                <a:gd name="connsiteX1" fmla="*/ 1915582 w 3575426"/>
                <a:gd name="connsiteY1" fmla="*/ 2595054 h 3187599"/>
                <a:gd name="connsiteX2" fmla="*/ 1758320 w 3575426"/>
                <a:gd name="connsiteY2" fmla="*/ 2640746 h 3187599"/>
                <a:gd name="connsiteX3" fmla="*/ 1499216 w 3575426"/>
                <a:gd name="connsiteY3" fmla="*/ 2715941 h 3187599"/>
                <a:gd name="connsiteX4" fmla="*/ 1412848 w 3575426"/>
                <a:gd name="connsiteY4" fmla="*/ 2741126 h 3187599"/>
                <a:gd name="connsiteX5" fmla="*/ 1235434 w 3575426"/>
                <a:gd name="connsiteY5" fmla="*/ 2817400 h 3187599"/>
                <a:gd name="connsiteX6" fmla="*/ 1404932 w 3575426"/>
                <a:gd name="connsiteY6" fmla="*/ 2996213 h 3187599"/>
                <a:gd name="connsiteX7" fmla="*/ 1557514 w 3575426"/>
                <a:gd name="connsiteY7" fmla="*/ 2954838 h 3187599"/>
                <a:gd name="connsiteX8" fmla="*/ 1753282 w 3575426"/>
                <a:gd name="connsiteY8" fmla="*/ 2898711 h 3187599"/>
                <a:gd name="connsiteX9" fmla="*/ 2001950 w 3575426"/>
                <a:gd name="connsiteY9" fmla="*/ 2826755 h 3187599"/>
                <a:gd name="connsiteX10" fmla="*/ 2127544 w 3575426"/>
                <a:gd name="connsiteY10" fmla="*/ 2706946 h 3187599"/>
                <a:gd name="connsiteX11" fmla="*/ 2149136 w 3575426"/>
                <a:gd name="connsiteY11" fmla="*/ 2545763 h 3187599"/>
                <a:gd name="connsiteX12" fmla="*/ 2131064 w 3575426"/>
                <a:gd name="connsiteY12" fmla="*/ 2541777 h 3187599"/>
                <a:gd name="connsiteX13" fmla="*/ 2351430 w 3575426"/>
                <a:gd name="connsiteY13" fmla="*/ 367 h 3187599"/>
                <a:gd name="connsiteX14" fmla="*/ 2438368 w 3575426"/>
                <a:gd name="connsiteY14" fmla="*/ 46947 h 3187599"/>
                <a:gd name="connsiteX15" fmla="*/ 2845964 w 3575426"/>
                <a:gd name="connsiteY15" fmla="*/ 750106 h 3187599"/>
                <a:gd name="connsiteX16" fmla="*/ 3401186 w 3575426"/>
                <a:gd name="connsiteY16" fmla="*/ 1715014 h 3187599"/>
                <a:gd name="connsiteX17" fmla="*/ 3551334 w 3575426"/>
                <a:gd name="connsiteY17" fmla="*/ 2117180 h 3187599"/>
                <a:gd name="connsiteX18" fmla="*/ 3368780 w 3575426"/>
                <a:gd name="connsiteY18" fmla="*/ 2187388 h 3187599"/>
                <a:gd name="connsiteX19" fmla="*/ 3236636 w 3575426"/>
                <a:gd name="connsiteY19" fmla="*/ 2223752 h 3187599"/>
                <a:gd name="connsiteX20" fmla="*/ 3094408 w 3575426"/>
                <a:gd name="connsiteY20" fmla="*/ 2264436 h 3187599"/>
                <a:gd name="connsiteX21" fmla="*/ 2703376 w 3575426"/>
                <a:gd name="connsiteY21" fmla="*/ 2376409 h 3187599"/>
                <a:gd name="connsiteX22" fmla="*/ 2581314 w 3575426"/>
                <a:gd name="connsiteY22" fmla="*/ 2410612 h 3187599"/>
                <a:gd name="connsiteX23" fmla="*/ 2430086 w 3575426"/>
                <a:gd name="connsiteY23" fmla="*/ 2454538 h 3187599"/>
                <a:gd name="connsiteX24" fmla="*/ 2357714 w 3575426"/>
                <a:gd name="connsiteY24" fmla="*/ 2492702 h 3187599"/>
                <a:gd name="connsiteX25" fmla="*/ 2332508 w 3575426"/>
                <a:gd name="connsiteY25" fmla="*/ 2589553 h 3187599"/>
                <a:gd name="connsiteX26" fmla="*/ 2305504 w 3575426"/>
                <a:gd name="connsiteY26" fmla="*/ 2723128 h 3187599"/>
                <a:gd name="connsiteX27" fmla="*/ 2291822 w 3575426"/>
                <a:gd name="connsiteY27" fmla="*/ 2805577 h 3187599"/>
                <a:gd name="connsiteX28" fmla="*/ 2238892 w 3575426"/>
                <a:gd name="connsiteY28" fmla="*/ 2931231 h 3187599"/>
                <a:gd name="connsiteX29" fmla="*/ 1971722 w 3575426"/>
                <a:gd name="connsiteY29" fmla="*/ 3026282 h 3187599"/>
                <a:gd name="connsiteX30" fmla="*/ 1808972 w 3575426"/>
                <a:gd name="connsiteY30" fmla="*/ 3072367 h 3187599"/>
                <a:gd name="connsiteX31" fmla="*/ 1544684 w 3575426"/>
                <a:gd name="connsiteY31" fmla="*/ 3148696 h 3187599"/>
                <a:gd name="connsiteX32" fmla="*/ 1382294 w 3575426"/>
                <a:gd name="connsiteY32" fmla="*/ 3187580 h 3187599"/>
                <a:gd name="connsiteX33" fmla="*/ 1338006 w 3575426"/>
                <a:gd name="connsiteY33" fmla="*/ 3176058 h 3187599"/>
                <a:gd name="connsiteX34" fmla="*/ 1165894 w 3575426"/>
                <a:gd name="connsiteY34" fmla="*/ 3016921 h 3187599"/>
                <a:gd name="connsiteX35" fmla="*/ 1009264 w 3575426"/>
                <a:gd name="connsiteY35" fmla="*/ 2865704 h 3187599"/>
                <a:gd name="connsiteX36" fmla="*/ 922488 w 3575426"/>
                <a:gd name="connsiteY36" fmla="*/ 2883346 h 3187599"/>
                <a:gd name="connsiteX37" fmla="*/ 757218 w 3575426"/>
                <a:gd name="connsiteY37" fmla="*/ 2930871 h 3187599"/>
                <a:gd name="connsiteX38" fmla="*/ 614992 w 3575426"/>
                <a:gd name="connsiteY38" fmla="*/ 2970476 h 3187599"/>
                <a:gd name="connsiteX39" fmla="*/ 436760 w 3575426"/>
                <a:gd name="connsiteY39" fmla="*/ 3003959 h 3187599"/>
                <a:gd name="connsiteX40" fmla="*/ 25924 w 3575426"/>
                <a:gd name="connsiteY40" fmla="*/ 2292159 h 3187599"/>
                <a:gd name="connsiteX41" fmla="*/ 0 w 3575426"/>
                <a:gd name="connsiteY41" fmla="*/ 2243914 h 3187599"/>
                <a:gd name="connsiteX42" fmla="*/ 127102 w 3575426"/>
                <a:gd name="connsiteY42" fmla="*/ 2119340 h 3187599"/>
                <a:gd name="connsiteX43" fmla="*/ 543700 w 3575426"/>
                <a:gd name="connsiteY43" fmla="*/ 1715014 h 3187599"/>
                <a:gd name="connsiteX44" fmla="*/ 1605894 w 3575426"/>
                <a:gd name="connsiteY44" fmla="*/ 688539 h 3187599"/>
                <a:gd name="connsiteX45" fmla="*/ 2168318 w 3575426"/>
                <a:gd name="connsiteY45" fmla="*/ 144878 h 3187599"/>
                <a:gd name="connsiteX46" fmla="*/ 2319186 w 3575426"/>
                <a:gd name="connsiteY46" fmla="*/ 10223 h 3187599"/>
                <a:gd name="connsiteX47" fmla="*/ 2351430 w 3575426"/>
                <a:gd name="connsiteY47" fmla="*/ 367 h 318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575426" h="3187599">
                  <a:moveTo>
                    <a:pt x="2131064" y="2541777"/>
                  </a:moveTo>
                  <a:cubicBezTo>
                    <a:pt x="2102352" y="2542638"/>
                    <a:pt x="2038926" y="2558626"/>
                    <a:pt x="1915582" y="2595054"/>
                  </a:cubicBezTo>
                  <a:cubicBezTo>
                    <a:pt x="1845768" y="2615921"/>
                    <a:pt x="1774874" y="2636429"/>
                    <a:pt x="1758320" y="2640746"/>
                  </a:cubicBezTo>
                  <a:cubicBezTo>
                    <a:pt x="1705060" y="2655138"/>
                    <a:pt x="1546718" y="2700830"/>
                    <a:pt x="1499216" y="2715941"/>
                  </a:cubicBezTo>
                  <a:cubicBezTo>
                    <a:pt x="1474026" y="2723497"/>
                    <a:pt x="1435160" y="2735010"/>
                    <a:pt x="1412848" y="2741126"/>
                  </a:cubicBezTo>
                  <a:cubicBezTo>
                    <a:pt x="1251628" y="2785379"/>
                    <a:pt x="1235074" y="2792575"/>
                    <a:pt x="1235434" y="2817400"/>
                  </a:cubicBezTo>
                  <a:cubicBezTo>
                    <a:pt x="1235434" y="2833590"/>
                    <a:pt x="1389816" y="2996213"/>
                    <a:pt x="1404932" y="2996213"/>
                  </a:cubicBezTo>
                  <a:cubicBezTo>
                    <a:pt x="1411768" y="2996213"/>
                    <a:pt x="1480504" y="2977864"/>
                    <a:pt x="1557514" y="2954838"/>
                  </a:cubicBezTo>
                  <a:cubicBezTo>
                    <a:pt x="1634526" y="2932171"/>
                    <a:pt x="1722334" y="2906986"/>
                    <a:pt x="1753282" y="2898711"/>
                  </a:cubicBezTo>
                  <a:cubicBezTo>
                    <a:pt x="1830294" y="2878204"/>
                    <a:pt x="1941492" y="2846183"/>
                    <a:pt x="2001950" y="2826755"/>
                  </a:cubicBezTo>
                  <a:cubicBezTo>
                    <a:pt x="2119266" y="2789697"/>
                    <a:pt x="2108470" y="2800131"/>
                    <a:pt x="2127544" y="2706946"/>
                  </a:cubicBezTo>
                  <a:cubicBezTo>
                    <a:pt x="2154534" y="2577424"/>
                    <a:pt x="2157412" y="2554038"/>
                    <a:pt x="2149136" y="2545763"/>
                  </a:cubicBezTo>
                  <a:cubicBezTo>
                    <a:pt x="2146346" y="2542885"/>
                    <a:pt x="2140634" y="2541491"/>
                    <a:pt x="2131064" y="2541777"/>
                  </a:cubicBezTo>
                  <a:close/>
                  <a:moveTo>
                    <a:pt x="2351430" y="367"/>
                  </a:moveTo>
                  <a:cubicBezTo>
                    <a:pt x="2384156" y="-2739"/>
                    <a:pt x="2417034" y="14003"/>
                    <a:pt x="2438368" y="46947"/>
                  </a:cubicBezTo>
                  <a:cubicBezTo>
                    <a:pt x="2451690" y="67829"/>
                    <a:pt x="2635324" y="384305"/>
                    <a:pt x="2845964" y="750106"/>
                  </a:cubicBezTo>
                  <a:cubicBezTo>
                    <a:pt x="3056602" y="1116267"/>
                    <a:pt x="3306488" y="1550476"/>
                    <a:pt x="3401186" y="1715014"/>
                  </a:cubicBezTo>
                  <a:cubicBezTo>
                    <a:pt x="3589140" y="2041211"/>
                    <a:pt x="3598862" y="2066774"/>
                    <a:pt x="3551334" y="2117180"/>
                  </a:cubicBezTo>
                  <a:cubicBezTo>
                    <a:pt x="3529730" y="2140222"/>
                    <a:pt x="3506324" y="2149223"/>
                    <a:pt x="3368780" y="2187388"/>
                  </a:cubicBezTo>
                  <a:cubicBezTo>
                    <a:pt x="3338174" y="2195668"/>
                    <a:pt x="3278764" y="2212230"/>
                    <a:pt x="3236636" y="2223752"/>
                  </a:cubicBezTo>
                  <a:cubicBezTo>
                    <a:pt x="3194868" y="2235273"/>
                    <a:pt x="3130776" y="2253635"/>
                    <a:pt x="3094408" y="2264436"/>
                  </a:cubicBezTo>
                  <a:cubicBezTo>
                    <a:pt x="3006552" y="2290719"/>
                    <a:pt x="2741544" y="2366328"/>
                    <a:pt x="2703376" y="2376409"/>
                  </a:cubicBezTo>
                  <a:cubicBezTo>
                    <a:pt x="2686454" y="2380729"/>
                    <a:pt x="2631724" y="2396211"/>
                    <a:pt x="2581314" y="2410612"/>
                  </a:cubicBezTo>
                  <a:cubicBezTo>
                    <a:pt x="2530906" y="2425374"/>
                    <a:pt x="2462852" y="2445176"/>
                    <a:pt x="2430086" y="2454538"/>
                  </a:cubicBezTo>
                  <a:cubicBezTo>
                    <a:pt x="2394800" y="2464979"/>
                    <a:pt x="2365274" y="2480460"/>
                    <a:pt x="2357714" y="2492702"/>
                  </a:cubicBezTo>
                  <a:cubicBezTo>
                    <a:pt x="2350872" y="2503863"/>
                    <a:pt x="2339710" y="2547428"/>
                    <a:pt x="2332508" y="2589553"/>
                  </a:cubicBezTo>
                  <a:cubicBezTo>
                    <a:pt x="2325308" y="2631317"/>
                    <a:pt x="2313426" y="2691444"/>
                    <a:pt x="2305504" y="2723128"/>
                  </a:cubicBezTo>
                  <a:cubicBezTo>
                    <a:pt x="2297942" y="2754451"/>
                    <a:pt x="2291822" y="2791535"/>
                    <a:pt x="2291822" y="2805577"/>
                  </a:cubicBezTo>
                  <a:cubicBezTo>
                    <a:pt x="2291822" y="2838701"/>
                    <a:pt x="2264456" y="2903868"/>
                    <a:pt x="2238892" y="2931231"/>
                  </a:cubicBezTo>
                  <a:cubicBezTo>
                    <a:pt x="2218368" y="2953914"/>
                    <a:pt x="2165438" y="2972636"/>
                    <a:pt x="1971722" y="3026282"/>
                  </a:cubicBezTo>
                  <a:cubicBezTo>
                    <a:pt x="1910150" y="3043204"/>
                    <a:pt x="1837058" y="3064086"/>
                    <a:pt x="1808972" y="3072367"/>
                  </a:cubicBezTo>
                  <a:cubicBezTo>
                    <a:pt x="1760364" y="3087128"/>
                    <a:pt x="1609136" y="3130694"/>
                    <a:pt x="1544684" y="3148696"/>
                  </a:cubicBezTo>
                  <a:cubicBezTo>
                    <a:pt x="1470870" y="3169218"/>
                    <a:pt x="1391656" y="3188300"/>
                    <a:pt x="1382294" y="3187580"/>
                  </a:cubicBezTo>
                  <a:cubicBezTo>
                    <a:pt x="1376532" y="3187220"/>
                    <a:pt x="1356728" y="3181820"/>
                    <a:pt x="1338006" y="3176058"/>
                  </a:cubicBezTo>
                  <a:cubicBezTo>
                    <a:pt x="1314242" y="3168498"/>
                    <a:pt x="1262392" y="3120252"/>
                    <a:pt x="1165894" y="3016921"/>
                  </a:cubicBezTo>
                  <a:cubicBezTo>
                    <a:pt x="1089920" y="2935552"/>
                    <a:pt x="1019346" y="2867504"/>
                    <a:pt x="1009264" y="2865704"/>
                  </a:cubicBezTo>
                  <a:cubicBezTo>
                    <a:pt x="999184" y="2863904"/>
                    <a:pt x="959936" y="2871824"/>
                    <a:pt x="922488" y="2883346"/>
                  </a:cubicBezTo>
                  <a:cubicBezTo>
                    <a:pt x="884682" y="2894867"/>
                    <a:pt x="810148" y="2916110"/>
                    <a:pt x="757218" y="2930871"/>
                  </a:cubicBezTo>
                  <a:cubicBezTo>
                    <a:pt x="704288" y="2945273"/>
                    <a:pt x="640196" y="2963275"/>
                    <a:pt x="614992" y="2970476"/>
                  </a:cubicBezTo>
                  <a:cubicBezTo>
                    <a:pt x="455122" y="3015840"/>
                    <a:pt x="449002" y="3017281"/>
                    <a:pt x="436760" y="3003959"/>
                  </a:cubicBezTo>
                  <a:cubicBezTo>
                    <a:pt x="425238" y="2991358"/>
                    <a:pt x="78854" y="2391170"/>
                    <a:pt x="25924" y="2292159"/>
                  </a:cubicBezTo>
                  <a:lnTo>
                    <a:pt x="0" y="2243914"/>
                  </a:lnTo>
                  <a:lnTo>
                    <a:pt x="127102" y="2119340"/>
                  </a:lnTo>
                  <a:cubicBezTo>
                    <a:pt x="196956" y="2050932"/>
                    <a:pt x="384550" y="1869112"/>
                    <a:pt x="543700" y="1715014"/>
                  </a:cubicBezTo>
                  <a:cubicBezTo>
                    <a:pt x="918528" y="1353174"/>
                    <a:pt x="1076598" y="1200516"/>
                    <a:pt x="1605894" y="688539"/>
                  </a:cubicBezTo>
                  <a:cubicBezTo>
                    <a:pt x="1846060" y="456313"/>
                    <a:pt x="2099186" y="211845"/>
                    <a:pt x="2168318" y="144878"/>
                  </a:cubicBezTo>
                  <a:cubicBezTo>
                    <a:pt x="2237452" y="78270"/>
                    <a:pt x="2305144" y="17423"/>
                    <a:pt x="2319186" y="10223"/>
                  </a:cubicBezTo>
                  <a:cubicBezTo>
                    <a:pt x="2329628" y="4642"/>
                    <a:pt x="2340520" y="1402"/>
                    <a:pt x="2351430" y="36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9" name="群組 28"/>
          <p:cNvGrpSpPr/>
          <p:nvPr/>
        </p:nvGrpSpPr>
        <p:grpSpPr>
          <a:xfrm>
            <a:off x="3252975" y="2888100"/>
            <a:ext cx="535478" cy="454547"/>
            <a:chOff x="27859538" y="12880453"/>
            <a:chExt cx="3007014" cy="2552546"/>
          </a:xfrm>
          <a:solidFill>
            <a:schemeClr val="bg1"/>
          </a:solidFill>
        </p:grpSpPr>
        <p:sp>
          <p:nvSpPr>
            <p:cNvPr id="31" name="Freeform 125"/>
            <p:cNvSpPr>
              <a:spLocks/>
            </p:cNvSpPr>
            <p:nvPr/>
          </p:nvSpPr>
          <p:spPr bwMode="auto">
            <a:xfrm>
              <a:off x="30114211" y="14907891"/>
              <a:ext cx="752341" cy="525108"/>
            </a:xfrm>
            <a:custGeom>
              <a:avLst/>
              <a:gdLst>
                <a:gd name="T0" fmla="*/ 64 w 2821"/>
                <a:gd name="T1" fmla="*/ 1940 h 1966"/>
                <a:gd name="T2" fmla="*/ 0 w 2821"/>
                <a:gd name="T3" fmla="*/ 1929 h 1966"/>
                <a:gd name="T4" fmla="*/ 7 w 2821"/>
                <a:gd name="T5" fmla="*/ 965 h 1966"/>
                <a:gd name="T6" fmla="*/ 15 w 2821"/>
                <a:gd name="T7" fmla="*/ 0 h 1966"/>
                <a:gd name="T8" fmla="*/ 1412 w 2821"/>
                <a:gd name="T9" fmla="*/ 0 h 1966"/>
                <a:gd name="T10" fmla="*/ 2809 w 2821"/>
                <a:gd name="T11" fmla="*/ 0 h 1966"/>
                <a:gd name="T12" fmla="*/ 2816 w 2821"/>
                <a:gd name="T13" fmla="*/ 944 h 1966"/>
                <a:gd name="T14" fmla="*/ 2794 w 2821"/>
                <a:gd name="T15" fmla="*/ 1918 h 1966"/>
                <a:gd name="T16" fmla="*/ 64 w 2821"/>
                <a:gd name="T17" fmla="*/ 1940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1" h="1966">
                  <a:moveTo>
                    <a:pt x="64" y="1940"/>
                  </a:moveTo>
                  <a:lnTo>
                    <a:pt x="0" y="1929"/>
                  </a:lnTo>
                  <a:lnTo>
                    <a:pt x="7" y="965"/>
                  </a:lnTo>
                  <a:lnTo>
                    <a:pt x="15" y="0"/>
                  </a:lnTo>
                  <a:lnTo>
                    <a:pt x="1412" y="0"/>
                  </a:lnTo>
                  <a:lnTo>
                    <a:pt x="2809" y="0"/>
                  </a:lnTo>
                  <a:lnTo>
                    <a:pt x="2816" y="944"/>
                  </a:lnTo>
                  <a:cubicBezTo>
                    <a:pt x="2821" y="1583"/>
                    <a:pt x="2814" y="1897"/>
                    <a:pt x="2794" y="1918"/>
                  </a:cubicBezTo>
                  <a:cubicBezTo>
                    <a:pt x="2765" y="1946"/>
                    <a:pt x="229" y="1966"/>
                    <a:pt x="64" y="19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46"/>
            <p:cNvSpPr>
              <a:spLocks/>
            </p:cNvSpPr>
            <p:nvPr/>
          </p:nvSpPr>
          <p:spPr bwMode="auto">
            <a:xfrm>
              <a:off x="27859538" y="14904354"/>
              <a:ext cx="753519" cy="519223"/>
            </a:xfrm>
            <a:custGeom>
              <a:avLst/>
              <a:gdLst>
                <a:gd name="T0" fmla="*/ 25 w 2826"/>
                <a:gd name="T1" fmla="*/ 1929 h 1945"/>
                <a:gd name="T2" fmla="*/ 23 w 2826"/>
                <a:gd name="T3" fmla="*/ 45 h 1945"/>
                <a:gd name="T4" fmla="*/ 1420 w 2826"/>
                <a:gd name="T5" fmla="*/ 0 h 1945"/>
                <a:gd name="T6" fmla="*/ 2799 w 2826"/>
                <a:gd name="T7" fmla="*/ 0 h 1945"/>
                <a:gd name="T8" fmla="*/ 2815 w 2826"/>
                <a:gd name="T9" fmla="*/ 64 h 1945"/>
                <a:gd name="T10" fmla="*/ 2822 w 2826"/>
                <a:gd name="T11" fmla="*/ 1030 h 1945"/>
                <a:gd name="T12" fmla="*/ 2814 w 2826"/>
                <a:gd name="T13" fmla="*/ 1933 h 1945"/>
                <a:gd name="T14" fmla="*/ 1429 w 2826"/>
                <a:gd name="T15" fmla="*/ 1941 h 1945"/>
                <a:gd name="T16" fmla="*/ 25 w 2826"/>
                <a:gd name="T17" fmla="*/ 192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26" h="1945">
                  <a:moveTo>
                    <a:pt x="25" y="1929"/>
                  </a:moveTo>
                  <a:cubicBezTo>
                    <a:pt x="2" y="1905"/>
                    <a:pt x="0" y="106"/>
                    <a:pt x="23" y="45"/>
                  </a:cubicBezTo>
                  <a:cubicBezTo>
                    <a:pt x="39" y="5"/>
                    <a:pt x="188" y="0"/>
                    <a:pt x="1420" y="0"/>
                  </a:cubicBezTo>
                  <a:lnTo>
                    <a:pt x="2799" y="0"/>
                  </a:lnTo>
                  <a:lnTo>
                    <a:pt x="2815" y="64"/>
                  </a:lnTo>
                  <a:cubicBezTo>
                    <a:pt x="2823" y="99"/>
                    <a:pt x="2826" y="534"/>
                    <a:pt x="2822" y="1030"/>
                  </a:cubicBezTo>
                  <a:lnTo>
                    <a:pt x="2814" y="1933"/>
                  </a:lnTo>
                  <a:lnTo>
                    <a:pt x="1429" y="1941"/>
                  </a:lnTo>
                  <a:cubicBezTo>
                    <a:pt x="668" y="1945"/>
                    <a:pt x="36" y="1939"/>
                    <a:pt x="25" y="192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147"/>
            <p:cNvSpPr>
              <a:spLocks/>
            </p:cNvSpPr>
            <p:nvPr/>
          </p:nvSpPr>
          <p:spPr bwMode="auto">
            <a:xfrm>
              <a:off x="28983927" y="14907889"/>
              <a:ext cx="748809" cy="516868"/>
            </a:xfrm>
            <a:custGeom>
              <a:avLst/>
              <a:gdLst>
                <a:gd name="T0" fmla="*/ 10 w 2805"/>
                <a:gd name="T1" fmla="*/ 1898 h 1932"/>
                <a:gd name="T2" fmla="*/ 4 w 2805"/>
                <a:gd name="T3" fmla="*/ 931 h 1932"/>
                <a:gd name="T4" fmla="*/ 11 w 2805"/>
                <a:gd name="T5" fmla="*/ 0 h 1932"/>
                <a:gd name="T6" fmla="*/ 1408 w 2805"/>
                <a:gd name="T7" fmla="*/ 0 h 1932"/>
                <a:gd name="T8" fmla="*/ 2805 w 2805"/>
                <a:gd name="T9" fmla="*/ 0 h 1932"/>
                <a:gd name="T10" fmla="*/ 2805 w 2805"/>
                <a:gd name="T11" fmla="*/ 960 h 1932"/>
                <a:gd name="T12" fmla="*/ 2805 w 2805"/>
                <a:gd name="T13" fmla="*/ 1919 h 1932"/>
                <a:gd name="T14" fmla="*/ 1415 w 2805"/>
                <a:gd name="T15" fmla="*/ 1927 h 1932"/>
                <a:gd name="T16" fmla="*/ 10 w 2805"/>
                <a:gd name="T17" fmla="*/ 1898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5" h="1932">
                  <a:moveTo>
                    <a:pt x="10" y="1898"/>
                  </a:moveTo>
                  <a:cubicBezTo>
                    <a:pt x="3" y="1879"/>
                    <a:pt x="0" y="1443"/>
                    <a:pt x="4" y="931"/>
                  </a:cubicBezTo>
                  <a:lnTo>
                    <a:pt x="11" y="0"/>
                  </a:lnTo>
                  <a:lnTo>
                    <a:pt x="1408" y="0"/>
                  </a:lnTo>
                  <a:lnTo>
                    <a:pt x="2805" y="0"/>
                  </a:lnTo>
                  <a:lnTo>
                    <a:pt x="2805" y="960"/>
                  </a:lnTo>
                  <a:lnTo>
                    <a:pt x="2805" y="1919"/>
                  </a:lnTo>
                  <a:lnTo>
                    <a:pt x="1415" y="1927"/>
                  </a:lnTo>
                  <a:cubicBezTo>
                    <a:pt x="313" y="1932"/>
                    <a:pt x="21" y="1927"/>
                    <a:pt x="10" y="1898"/>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151"/>
            <p:cNvSpPr>
              <a:spLocks/>
            </p:cNvSpPr>
            <p:nvPr/>
          </p:nvSpPr>
          <p:spPr bwMode="auto">
            <a:xfrm>
              <a:off x="28159768" y="13558617"/>
              <a:ext cx="2403020" cy="1196211"/>
            </a:xfrm>
            <a:custGeom>
              <a:avLst/>
              <a:gdLst>
                <a:gd name="T0" fmla="*/ 27 w 8996"/>
                <a:gd name="T1" fmla="*/ 4456 h 4476"/>
                <a:gd name="T2" fmla="*/ 24 w 8996"/>
                <a:gd name="T3" fmla="*/ 2007 h 4476"/>
                <a:gd name="T4" fmla="*/ 2109 w 8996"/>
                <a:gd name="T5" fmla="*/ 1962 h 4476"/>
                <a:gd name="T6" fmla="*/ 4208 w 8996"/>
                <a:gd name="T7" fmla="*/ 1924 h 4476"/>
                <a:gd name="T8" fmla="*/ 4247 w 8996"/>
                <a:gd name="T9" fmla="*/ 943 h 4476"/>
                <a:gd name="T10" fmla="*/ 4254 w 8996"/>
                <a:gd name="T11" fmla="*/ 0 h 4476"/>
                <a:gd name="T12" fmla="*/ 4523 w 8996"/>
                <a:gd name="T13" fmla="*/ 0 h 4476"/>
                <a:gd name="T14" fmla="*/ 4791 w 8996"/>
                <a:gd name="T15" fmla="*/ 0 h 4476"/>
                <a:gd name="T16" fmla="*/ 4798 w 8996"/>
                <a:gd name="T17" fmla="*/ 967 h 4476"/>
                <a:gd name="T18" fmla="*/ 4812 w 8996"/>
                <a:gd name="T19" fmla="*/ 1940 h 4476"/>
                <a:gd name="T20" fmla="*/ 6907 w 8996"/>
                <a:gd name="T21" fmla="*/ 1961 h 4476"/>
                <a:gd name="T22" fmla="*/ 8996 w 8996"/>
                <a:gd name="T23" fmla="*/ 1976 h 4476"/>
                <a:gd name="T24" fmla="*/ 8996 w 8996"/>
                <a:gd name="T25" fmla="*/ 3218 h 4476"/>
                <a:gd name="T26" fmla="*/ 8996 w 8996"/>
                <a:gd name="T27" fmla="*/ 4460 h 4476"/>
                <a:gd name="T28" fmla="*/ 8721 w 8996"/>
                <a:gd name="T29" fmla="*/ 4468 h 4476"/>
                <a:gd name="T30" fmla="*/ 8445 w 8996"/>
                <a:gd name="T31" fmla="*/ 4476 h 4476"/>
                <a:gd name="T32" fmla="*/ 8445 w 8996"/>
                <a:gd name="T33" fmla="*/ 3536 h 4476"/>
                <a:gd name="T34" fmla="*/ 8422 w 8996"/>
                <a:gd name="T35" fmla="*/ 2561 h 4476"/>
                <a:gd name="T36" fmla="*/ 6609 w 8996"/>
                <a:gd name="T37" fmla="*/ 2533 h 4476"/>
                <a:gd name="T38" fmla="*/ 4819 w 8996"/>
                <a:gd name="T39" fmla="*/ 2540 h 4476"/>
                <a:gd name="T40" fmla="*/ 4805 w 8996"/>
                <a:gd name="T41" fmla="*/ 3500 h 4476"/>
                <a:gd name="T42" fmla="*/ 4791 w 8996"/>
                <a:gd name="T43" fmla="*/ 4460 h 4476"/>
                <a:gd name="T44" fmla="*/ 4516 w 8996"/>
                <a:gd name="T45" fmla="*/ 4468 h 4476"/>
                <a:gd name="T46" fmla="*/ 4241 w 8996"/>
                <a:gd name="T47" fmla="*/ 4476 h 4476"/>
                <a:gd name="T48" fmla="*/ 4234 w 8996"/>
                <a:gd name="T49" fmla="*/ 3508 h 4476"/>
                <a:gd name="T50" fmla="*/ 4226 w 8996"/>
                <a:gd name="T51" fmla="*/ 2540 h 4476"/>
                <a:gd name="T52" fmla="*/ 2406 w 8996"/>
                <a:gd name="T53" fmla="*/ 2540 h 4476"/>
                <a:gd name="T54" fmla="*/ 586 w 8996"/>
                <a:gd name="T55" fmla="*/ 2540 h 4476"/>
                <a:gd name="T56" fmla="*/ 571 w 8996"/>
                <a:gd name="T57" fmla="*/ 3500 h 4476"/>
                <a:gd name="T58" fmla="*/ 557 w 8996"/>
                <a:gd name="T59" fmla="*/ 4460 h 4476"/>
                <a:gd name="T60" fmla="*/ 302 w 8996"/>
                <a:gd name="T61" fmla="*/ 4468 h 4476"/>
                <a:gd name="T62" fmla="*/ 27 w 8996"/>
                <a:gd name="T63" fmla="*/ 4456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6" h="4476">
                  <a:moveTo>
                    <a:pt x="27" y="4456"/>
                  </a:moveTo>
                  <a:cubicBezTo>
                    <a:pt x="3" y="4432"/>
                    <a:pt x="0" y="2069"/>
                    <a:pt x="24" y="2007"/>
                  </a:cubicBezTo>
                  <a:cubicBezTo>
                    <a:pt x="40" y="1966"/>
                    <a:pt x="250" y="1962"/>
                    <a:pt x="2109" y="1962"/>
                  </a:cubicBezTo>
                  <a:cubicBezTo>
                    <a:pt x="3800" y="1962"/>
                    <a:pt x="4183" y="1955"/>
                    <a:pt x="4208" y="1924"/>
                  </a:cubicBezTo>
                  <a:cubicBezTo>
                    <a:pt x="4229" y="1899"/>
                    <a:pt x="4242" y="1582"/>
                    <a:pt x="4247" y="943"/>
                  </a:cubicBezTo>
                  <a:lnTo>
                    <a:pt x="4254" y="0"/>
                  </a:lnTo>
                  <a:lnTo>
                    <a:pt x="4523" y="0"/>
                  </a:lnTo>
                  <a:lnTo>
                    <a:pt x="4791" y="0"/>
                  </a:lnTo>
                  <a:lnTo>
                    <a:pt x="4798" y="967"/>
                  </a:lnTo>
                  <a:cubicBezTo>
                    <a:pt x="4802" y="1499"/>
                    <a:pt x="4809" y="1937"/>
                    <a:pt x="4812" y="1940"/>
                  </a:cubicBezTo>
                  <a:cubicBezTo>
                    <a:pt x="4816" y="1944"/>
                    <a:pt x="5759" y="1953"/>
                    <a:pt x="6907" y="1961"/>
                  </a:cubicBezTo>
                  <a:lnTo>
                    <a:pt x="8996" y="1976"/>
                  </a:lnTo>
                  <a:lnTo>
                    <a:pt x="8996" y="3218"/>
                  </a:lnTo>
                  <a:lnTo>
                    <a:pt x="8996" y="4460"/>
                  </a:lnTo>
                  <a:lnTo>
                    <a:pt x="8721" y="4468"/>
                  </a:lnTo>
                  <a:lnTo>
                    <a:pt x="8445" y="4476"/>
                  </a:lnTo>
                  <a:lnTo>
                    <a:pt x="8445" y="3536"/>
                  </a:lnTo>
                  <a:cubicBezTo>
                    <a:pt x="8445" y="3020"/>
                    <a:pt x="8434" y="2581"/>
                    <a:pt x="8422" y="2561"/>
                  </a:cubicBezTo>
                  <a:cubicBezTo>
                    <a:pt x="8404" y="2533"/>
                    <a:pt x="8023" y="2527"/>
                    <a:pt x="6609" y="2533"/>
                  </a:cubicBezTo>
                  <a:lnTo>
                    <a:pt x="4819" y="2540"/>
                  </a:lnTo>
                  <a:lnTo>
                    <a:pt x="4805" y="3500"/>
                  </a:lnTo>
                  <a:lnTo>
                    <a:pt x="4791" y="4460"/>
                  </a:lnTo>
                  <a:lnTo>
                    <a:pt x="4516" y="4468"/>
                  </a:lnTo>
                  <a:lnTo>
                    <a:pt x="4241" y="4476"/>
                  </a:lnTo>
                  <a:lnTo>
                    <a:pt x="4234" y="3508"/>
                  </a:lnTo>
                  <a:lnTo>
                    <a:pt x="4226" y="2540"/>
                  </a:lnTo>
                  <a:lnTo>
                    <a:pt x="2406" y="2540"/>
                  </a:lnTo>
                  <a:lnTo>
                    <a:pt x="586" y="2540"/>
                  </a:lnTo>
                  <a:lnTo>
                    <a:pt x="571" y="3500"/>
                  </a:lnTo>
                  <a:lnTo>
                    <a:pt x="557" y="4460"/>
                  </a:lnTo>
                  <a:lnTo>
                    <a:pt x="302" y="4468"/>
                  </a:lnTo>
                  <a:cubicBezTo>
                    <a:pt x="162" y="4472"/>
                    <a:pt x="38" y="4467"/>
                    <a:pt x="27" y="445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161"/>
            <p:cNvSpPr>
              <a:spLocks/>
            </p:cNvSpPr>
            <p:nvPr/>
          </p:nvSpPr>
          <p:spPr bwMode="auto">
            <a:xfrm>
              <a:off x="28983932" y="12880453"/>
              <a:ext cx="752341" cy="529818"/>
            </a:xfrm>
            <a:custGeom>
              <a:avLst/>
              <a:gdLst>
                <a:gd name="T0" fmla="*/ 48 w 2821"/>
                <a:gd name="T1" fmla="*/ 1927 h 1981"/>
                <a:gd name="T2" fmla="*/ 7 w 2821"/>
                <a:gd name="T3" fmla="*/ 946 h 1981"/>
                <a:gd name="T4" fmla="*/ 14 w 2821"/>
                <a:gd name="T5" fmla="*/ 0 h 1981"/>
                <a:gd name="T6" fmla="*/ 1411 w 2821"/>
                <a:gd name="T7" fmla="*/ 0 h 1981"/>
                <a:gd name="T8" fmla="*/ 2808 w 2821"/>
                <a:gd name="T9" fmla="*/ 0 h 1981"/>
                <a:gd name="T10" fmla="*/ 2816 w 2821"/>
                <a:gd name="T11" fmla="*/ 943 h 1981"/>
                <a:gd name="T12" fmla="*/ 2791 w 2821"/>
                <a:gd name="T13" fmla="*/ 1923 h 1981"/>
                <a:gd name="T14" fmla="*/ 48 w 2821"/>
                <a:gd name="T15" fmla="*/ 1927 h 19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1" h="1981">
                  <a:moveTo>
                    <a:pt x="48" y="1927"/>
                  </a:moveTo>
                  <a:cubicBezTo>
                    <a:pt x="4" y="1894"/>
                    <a:pt x="0" y="1810"/>
                    <a:pt x="7" y="946"/>
                  </a:cubicBezTo>
                  <a:lnTo>
                    <a:pt x="14" y="0"/>
                  </a:lnTo>
                  <a:lnTo>
                    <a:pt x="1411" y="0"/>
                  </a:lnTo>
                  <a:lnTo>
                    <a:pt x="2808" y="0"/>
                  </a:lnTo>
                  <a:lnTo>
                    <a:pt x="2816" y="943"/>
                  </a:lnTo>
                  <a:cubicBezTo>
                    <a:pt x="2821" y="1614"/>
                    <a:pt x="2814" y="1896"/>
                    <a:pt x="2791" y="1923"/>
                  </a:cubicBezTo>
                  <a:cubicBezTo>
                    <a:pt x="2746" y="1978"/>
                    <a:pt x="121" y="1981"/>
                    <a:pt x="48" y="19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Freeform 201"/>
          <p:cNvSpPr>
            <a:spLocks/>
          </p:cNvSpPr>
          <p:nvPr/>
        </p:nvSpPr>
        <p:spPr bwMode="auto">
          <a:xfrm flipH="1">
            <a:off x="3413307" y="4142439"/>
            <a:ext cx="213134" cy="469384"/>
          </a:xfrm>
          <a:custGeom>
            <a:avLst/>
            <a:gdLst>
              <a:gd name="T0" fmla="*/ 2061 w 5361"/>
              <a:gd name="T1" fmla="*/ 11736 h 11809"/>
              <a:gd name="T2" fmla="*/ 81 w 5361"/>
              <a:gd name="T3" fmla="*/ 9815 h 11809"/>
              <a:gd name="T4" fmla="*/ 17 w 5361"/>
              <a:gd name="T5" fmla="*/ 9604 h 11809"/>
              <a:gd name="T6" fmla="*/ 8 w 5361"/>
              <a:gd name="T7" fmla="*/ 5669 h 11809"/>
              <a:gd name="T8" fmla="*/ 58 w 5361"/>
              <a:gd name="T9" fmla="*/ 1509 h 11809"/>
              <a:gd name="T10" fmla="*/ 666 w 5361"/>
              <a:gd name="T11" fmla="*/ 507 h 11809"/>
              <a:gd name="T12" fmla="*/ 1496 w 5361"/>
              <a:gd name="T13" fmla="*/ 61 h 11809"/>
              <a:gd name="T14" fmla="*/ 2428 w 5361"/>
              <a:gd name="T15" fmla="*/ 61 h 11809"/>
              <a:gd name="T16" fmla="*/ 3784 w 5361"/>
              <a:gd name="T17" fmla="*/ 1236 h 11809"/>
              <a:gd name="T18" fmla="*/ 3952 w 5361"/>
              <a:gd name="T19" fmla="*/ 5266 h 11809"/>
              <a:gd name="T20" fmla="*/ 3791 w 5361"/>
              <a:gd name="T21" fmla="*/ 9148 h 11809"/>
              <a:gd name="T22" fmla="*/ 3057 w 5361"/>
              <a:gd name="T23" fmla="*/ 9777 h 11809"/>
              <a:gd name="T24" fmla="*/ 2276 w 5361"/>
              <a:gd name="T25" fmla="*/ 9777 h 11809"/>
              <a:gd name="T26" fmla="*/ 1757 w 5361"/>
              <a:gd name="T27" fmla="*/ 9439 h 11809"/>
              <a:gd name="T28" fmla="*/ 1458 w 5361"/>
              <a:gd name="T29" fmla="*/ 8926 h 11809"/>
              <a:gd name="T30" fmla="*/ 1419 w 5361"/>
              <a:gd name="T31" fmla="*/ 7007 h 11809"/>
              <a:gd name="T32" fmla="*/ 1426 w 5361"/>
              <a:gd name="T33" fmla="*/ 5230 h 11809"/>
              <a:gd name="T34" fmla="*/ 1821 w 5361"/>
              <a:gd name="T35" fmla="*/ 5230 h 11809"/>
              <a:gd name="T36" fmla="*/ 2216 w 5361"/>
              <a:gd name="T37" fmla="*/ 5230 h 11809"/>
              <a:gd name="T38" fmla="*/ 2230 w 5361"/>
              <a:gd name="T39" fmla="*/ 6951 h 11809"/>
              <a:gd name="T40" fmla="*/ 2301 w 5361"/>
              <a:gd name="T41" fmla="*/ 8769 h 11809"/>
              <a:gd name="T42" fmla="*/ 3013 w 5361"/>
              <a:gd name="T43" fmla="*/ 8803 h 11809"/>
              <a:gd name="T44" fmla="*/ 3077 w 5361"/>
              <a:gd name="T45" fmla="*/ 8707 h 11809"/>
              <a:gd name="T46" fmla="*/ 3076 w 5361"/>
              <a:gd name="T47" fmla="*/ 5247 h 11809"/>
              <a:gd name="T48" fmla="*/ 2905 w 5361"/>
              <a:gd name="T49" fmla="*/ 1374 h 11809"/>
              <a:gd name="T50" fmla="*/ 2410 w 5361"/>
              <a:gd name="T51" fmla="*/ 951 h 11809"/>
              <a:gd name="T52" fmla="*/ 1965 w 5361"/>
              <a:gd name="T53" fmla="*/ 870 h 11809"/>
              <a:gd name="T54" fmla="*/ 1562 w 5361"/>
              <a:gd name="T55" fmla="*/ 928 h 11809"/>
              <a:gd name="T56" fmla="*/ 1038 w 5361"/>
              <a:gd name="T57" fmla="*/ 1355 h 11809"/>
              <a:gd name="T58" fmla="*/ 854 w 5361"/>
              <a:gd name="T59" fmla="*/ 5670 h 11809"/>
              <a:gd name="T60" fmla="*/ 861 w 5361"/>
              <a:gd name="T61" fmla="*/ 9520 h 11809"/>
              <a:gd name="T62" fmla="*/ 928 w 5361"/>
              <a:gd name="T63" fmla="*/ 9703 h 11809"/>
              <a:gd name="T64" fmla="*/ 1996 w 5361"/>
              <a:gd name="T65" fmla="*/ 10832 h 11809"/>
              <a:gd name="T66" fmla="*/ 2668 w 5361"/>
              <a:gd name="T67" fmla="*/ 10973 h 11809"/>
              <a:gd name="T68" fmla="*/ 3665 w 5361"/>
              <a:gd name="T69" fmla="*/ 10661 h 11809"/>
              <a:gd name="T70" fmla="*/ 4440 w 5361"/>
              <a:gd name="T71" fmla="*/ 9596 h 11809"/>
              <a:gd name="T72" fmla="*/ 4486 w 5361"/>
              <a:gd name="T73" fmla="*/ 7855 h 11809"/>
              <a:gd name="T74" fmla="*/ 4502 w 5361"/>
              <a:gd name="T75" fmla="*/ 6218 h 11809"/>
              <a:gd name="T76" fmla="*/ 4918 w 5361"/>
              <a:gd name="T77" fmla="*/ 6210 h 11809"/>
              <a:gd name="T78" fmla="*/ 5350 w 5361"/>
              <a:gd name="T79" fmla="*/ 6268 h 11809"/>
              <a:gd name="T80" fmla="*/ 5355 w 5361"/>
              <a:gd name="T81" fmla="*/ 7842 h 11809"/>
              <a:gd name="T82" fmla="*/ 5298 w 5361"/>
              <a:gd name="T83" fmla="*/ 9576 h 11809"/>
              <a:gd name="T84" fmla="*/ 5061 w 5361"/>
              <a:gd name="T85" fmla="*/ 10309 h 11809"/>
              <a:gd name="T86" fmla="*/ 3218 w 5361"/>
              <a:gd name="T87" fmla="*/ 11748 h 11809"/>
              <a:gd name="T88" fmla="*/ 2061 w 5361"/>
              <a:gd name="T89" fmla="*/ 11736 h 1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1" h="11809">
                <a:moveTo>
                  <a:pt x="2061" y="11736"/>
                </a:moveTo>
                <a:cubicBezTo>
                  <a:pt x="1044" y="11459"/>
                  <a:pt x="388" y="10822"/>
                  <a:pt x="81" y="9815"/>
                </a:cubicBezTo>
                <a:lnTo>
                  <a:pt x="17" y="9604"/>
                </a:lnTo>
                <a:lnTo>
                  <a:pt x="8" y="5669"/>
                </a:lnTo>
                <a:cubicBezTo>
                  <a:pt x="0" y="1770"/>
                  <a:pt x="0" y="1732"/>
                  <a:pt x="58" y="1509"/>
                </a:cubicBezTo>
                <a:cubicBezTo>
                  <a:pt x="163" y="1103"/>
                  <a:pt x="348" y="798"/>
                  <a:pt x="666" y="507"/>
                </a:cubicBezTo>
                <a:cubicBezTo>
                  <a:pt x="873" y="317"/>
                  <a:pt x="1220" y="131"/>
                  <a:pt x="1496" y="61"/>
                </a:cubicBezTo>
                <a:cubicBezTo>
                  <a:pt x="1737" y="0"/>
                  <a:pt x="2188" y="0"/>
                  <a:pt x="2428" y="61"/>
                </a:cubicBezTo>
                <a:cubicBezTo>
                  <a:pt x="3022" y="212"/>
                  <a:pt x="3555" y="674"/>
                  <a:pt x="3784" y="1236"/>
                </a:cubicBezTo>
                <a:cubicBezTo>
                  <a:pt x="3952" y="1648"/>
                  <a:pt x="3952" y="1646"/>
                  <a:pt x="3952" y="5266"/>
                </a:cubicBezTo>
                <a:cubicBezTo>
                  <a:pt x="3952" y="8867"/>
                  <a:pt x="3953" y="8828"/>
                  <a:pt x="3791" y="9148"/>
                </a:cubicBezTo>
                <a:cubicBezTo>
                  <a:pt x="3655" y="9418"/>
                  <a:pt x="3354" y="9676"/>
                  <a:pt x="3057" y="9777"/>
                </a:cubicBezTo>
                <a:cubicBezTo>
                  <a:pt x="2875" y="9839"/>
                  <a:pt x="2459" y="9839"/>
                  <a:pt x="2276" y="9777"/>
                </a:cubicBezTo>
                <a:cubicBezTo>
                  <a:pt x="2069" y="9706"/>
                  <a:pt x="1914" y="9605"/>
                  <a:pt x="1757" y="9439"/>
                </a:cubicBezTo>
                <a:cubicBezTo>
                  <a:pt x="1606" y="9279"/>
                  <a:pt x="1532" y="9153"/>
                  <a:pt x="1458" y="8926"/>
                </a:cubicBezTo>
                <a:cubicBezTo>
                  <a:pt x="1416" y="8799"/>
                  <a:pt x="1412" y="8593"/>
                  <a:pt x="1419" y="7007"/>
                </a:cubicBezTo>
                <a:lnTo>
                  <a:pt x="1426" y="5230"/>
                </a:lnTo>
                <a:lnTo>
                  <a:pt x="1821" y="5230"/>
                </a:lnTo>
                <a:lnTo>
                  <a:pt x="2216" y="5230"/>
                </a:lnTo>
                <a:lnTo>
                  <a:pt x="2230" y="6951"/>
                </a:lnTo>
                <a:cubicBezTo>
                  <a:pt x="2244" y="8609"/>
                  <a:pt x="2246" y="8677"/>
                  <a:pt x="2301" y="8769"/>
                </a:cubicBezTo>
                <a:cubicBezTo>
                  <a:pt x="2467" y="9052"/>
                  <a:pt x="2835" y="9069"/>
                  <a:pt x="3013" y="8803"/>
                </a:cubicBezTo>
                <a:lnTo>
                  <a:pt x="3077" y="8707"/>
                </a:lnTo>
                <a:lnTo>
                  <a:pt x="3076" y="5247"/>
                </a:lnTo>
                <a:cubicBezTo>
                  <a:pt x="3076" y="1448"/>
                  <a:pt x="3085" y="1655"/>
                  <a:pt x="2905" y="1374"/>
                </a:cubicBezTo>
                <a:cubicBezTo>
                  <a:pt x="2785" y="1187"/>
                  <a:pt x="2620" y="1046"/>
                  <a:pt x="2410" y="951"/>
                </a:cubicBezTo>
                <a:cubicBezTo>
                  <a:pt x="2254" y="880"/>
                  <a:pt x="2198" y="870"/>
                  <a:pt x="1965" y="870"/>
                </a:cubicBezTo>
                <a:cubicBezTo>
                  <a:pt x="1758" y="870"/>
                  <a:pt x="1668" y="883"/>
                  <a:pt x="1562" y="928"/>
                </a:cubicBezTo>
                <a:cubicBezTo>
                  <a:pt x="1359" y="1015"/>
                  <a:pt x="1151" y="1185"/>
                  <a:pt x="1038" y="1355"/>
                </a:cubicBezTo>
                <a:cubicBezTo>
                  <a:pt x="833" y="1663"/>
                  <a:pt x="845" y="1384"/>
                  <a:pt x="854" y="5670"/>
                </a:cubicBezTo>
                <a:lnTo>
                  <a:pt x="861" y="9520"/>
                </a:lnTo>
                <a:lnTo>
                  <a:pt x="928" y="9703"/>
                </a:lnTo>
                <a:cubicBezTo>
                  <a:pt x="1115" y="10219"/>
                  <a:pt x="1530" y="10657"/>
                  <a:pt x="1996" y="10832"/>
                </a:cubicBezTo>
                <a:cubicBezTo>
                  <a:pt x="2185" y="10903"/>
                  <a:pt x="2520" y="10973"/>
                  <a:pt x="2668" y="10973"/>
                </a:cubicBezTo>
                <a:cubicBezTo>
                  <a:pt x="2962" y="10973"/>
                  <a:pt x="3406" y="10834"/>
                  <a:pt x="3665" y="10661"/>
                </a:cubicBezTo>
                <a:cubicBezTo>
                  <a:pt x="4026" y="10420"/>
                  <a:pt x="4317" y="10020"/>
                  <a:pt x="4440" y="9596"/>
                </a:cubicBezTo>
                <a:cubicBezTo>
                  <a:pt x="4459" y="9530"/>
                  <a:pt x="4476" y="8887"/>
                  <a:pt x="4486" y="7855"/>
                </a:cubicBezTo>
                <a:lnTo>
                  <a:pt x="4502" y="6218"/>
                </a:lnTo>
                <a:lnTo>
                  <a:pt x="4918" y="6210"/>
                </a:lnTo>
                <a:cubicBezTo>
                  <a:pt x="5333" y="6202"/>
                  <a:pt x="5333" y="6202"/>
                  <a:pt x="5350" y="6268"/>
                </a:cubicBezTo>
                <a:cubicBezTo>
                  <a:pt x="5359" y="6305"/>
                  <a:pt x="5361" y="7013"/>
                  <a:pt x="5355" y="7842"/>
                </a:cubicBezTo>
                <a:cubicBezTo>
                  <a:pt x="5346" y="9090"/>
                  <a:pt x="5336" y="9389"/>
                  <a:pt x="5298" y="9576"/>
                </a:cubicBezTo>
                <a:cubicBezTo>
                  <a:pt x="5231" y="9907"/>
                  <a:pt x="5172" y="10089"/>
                  <a:pt x="5061" y="10309"/>
                </a:cubicBezTo>
                <a:cubicBezTo>
                  <a:pt x="4679" y="11065"/>
                  <a:pt x="4054" y="11553"/>
                  <a:pt x="3218" y="11748"/>
                </a:cubicBezTo>
                <a:cubicBezTo>
                  <a:pt x="2956" y="11809"/>
                  <a:pt x="2303" y="11803"/>
                  <a:pt x="2061" y="1173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8" name="群組 37"/>
          <p:cNvGrpSpPr/>
          <p:nvPr/>
        </p:nvGrpSpPr>
        <p:grpSpPr>
          <a:xfrm>
            <a:off x="5355544" y="4133033"/>
            <a:ext cx="477058" cy="478790"/>
            <a:chOff x="797010" y="5103333"/>
            <a:chExt cx="477058" cy="478790"/>
          </a:xfrm>
        </p:grpSpPr>
        <p:sp>
          <p:nvSpPr>
            <p:cNvPr id="39"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2" name="矩形 41"/>
          <p:cNvSpPr/>
          <p:nvPr/>
        </p:nvSpPr>
        <p:spPr>
          <a:xfrm>
            <a:off x="5470501" y="1265062"/>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45" name="矩形 44"/>
          <p:cNvSpPr/>
          <p:nvPr/>
        </p:nvSpPr>
        <p:spPr>
          <a:xfrm>
            <a:off x="2126352" y="1265062"/>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0" name="矩形 49"/>
          <p:cNvSpPr/>
          <p:nvPr/>
        </p:nvSpPr>
        <p:spPr>
          <a:xfrm>
            <a:off x="4533114" y="5207519"/>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4" name="矩形 53"/>
          <p:cNvSpPr/>
          <p:nvPr/>
        </p:nvSpPr>
        <p:spPr>
          <a:xfrm>
            <a:off x="1203175" y="3367815"/>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5" name="矩形 54"/>
          <p:cNvSpPr/>
          <p:nvPr/>
        </p:nvSpPr>
        <p:spPr>
          <a:xfrm>
            <a:off x="2209849" y="5760016"/>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6" name="矩形 55"/>
          <p:cNvSpPr/>
          <p:nvPr/>
        </p:nvSpPr>
        <p:spPr>
          <a:xfrm>
            <a:off x="7164680" y="4131076"/>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Tree>
    <p:extLst>
      <p:ext uri="{BB962C8B-B14F-4D97-AF65-F5344CB8AC3E}">
        <p14:creationId xmlns:p14="http://schemas.microsoft.com/office/powerpoint/2010/main" val="2786387008"/>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1" name="手繪多邊形 60"/>
          <p:cNvSpPr/>
          <p:nvPr/>
        </p:nvSpPr>
        <p:spPr>
          <a:xfrm>
            <a:off x="1124604" y="2401504"/>
            <a:ext cx="1149132" cy="1283868"/>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01</a:t>
            </a:r>
            <a:endParaRPr lang="en-US" sz="6600" dirty="0"/>
          </a:p>
        </p:txBody>
      </p:sp>
      <p:sp>
        <p:nvSpPr>
          <p:cNvPr id="65" name="手繪多邊形 64"/>
          <p:cNvSpPr/>
          <p:nvPr/>
        </p:nvSpPr>
        <p:spPr>
          <a:xfrm>
            <a:off x="2273736" y="3334221"/>
            <a:ext cx="1149132" cy="1283868"/>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02</a:t>
            </a:r>
            <a:endParaRPr lang="en-US" sz="6600" dirty="0"/>
          </a:p>
        </p:txBody>
      </p:sp>
      <p:sp>
        <p:nvSpPr>
          <p:cNvPr id="66" name="手繪多邊形 65"/>
          <p:cNvSpPr/>
          <p:nvPr/>
        </p:nvSpPr>
        <p:spPr>
          <a:xfrm>
            <a:off x="3422868" y="2401504"/>
            <a:ext cx="1149132" cy="1283868"/>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03</a:t>
            </a:r>
            <a:endParaRPr lang="en-US" sz="6600" dirty="0"/>
          </a:p>
        </p:txBody>
      </p:sp>
      <p:sp>
        <p:nvSpPr>
          <p:cNvPr id="67" name="手繪多邊形 66"/>
          <p:cNvSpPr/>
          <p:nvPr/>
        </p:nvSpPr>
        <p:spPr>
          <a:xfrm>
            <a:off x="4572000" y="3334221"/>
            <a:ext cx="1149132" cy="1283868"/>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04</a:t>
            </a:r>
            <a:endParaRPr lang="en-US" sz="6600" dirty="0"/>
          </a:p>
        </p:txBody>
      </p:sp>
      <p:sp>
        <p:nvSpPr>
          <p:cNvPr id="68" name="手繪多邊形 67"/>
          <p:cNvSpPr/>
          <p:nvPr/>
        </p:nvSpPr>
        <p:spPr>
          <a:xfrm>
            <a:off x="5721132" y="2401504"/>
            <a:ext cx="1149132" cy="1283868"/>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05</a:t>
            </a:r>
            <a:endParaRPr lang="en-US" sz="6600" dirty="0"/>
          </a:p>
        </p:txBody>
      </p:sp>
      <p:sp>
        <p:nvSpPr>
          <p:cNvPr id="69" name="手繪多邊形 68"/>
          <p:cNvSpPr/>
          <p:nvPr/>
        </p:nvSpPr>
        <p:spPr>
          <a:xfrm>
            <a:off x="6870264" y="3334221"/>
            <a:ext cx="1149132" cy="1283868"/>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dirty="0" smtClean="0"/>
              <a:t>06</a:t>
            </a:r>
            <a:endParaRPr lang="en-US" sz="6600" dirty="0"/>
          </a:p>
        </p:txBody>
      </p:sp>
      <p:cxnSp>
        <p:nvCxnSpPr>
          <p:cNvPr id="72" name="直線接點 71"/>
          <p:cNvCxnSpPr/>
          <p:nvPr/>
        </p:nvCxnSpPr>
        <p:spPr>
          <a:xfrm rot="10800000" flipV="1">
            <a:off x="1699170" y="3777342"/>
            <a:ext cx="0" cy="90000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73" name="直線接點 72"/>
          <p:cNvCxnSpPr/>
          <p:nvPr/>
        </p:nvCxnSpPr>
        <p:spPr>
          <a:xfrm rot="10800000" flipV="1">
            <a:off x="3996056" y="3777342"/>
            <a:ext cx="0" cy="90000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74" name="直線接點 73"/>
          <p:cNvCxnSpPr/>
          <p:nvPr/>
        </p:nvCxnSpPr>
        <p:spPr>
          <a:xfrm rot="10800000" flipV="1">
            <a:off x="6292942" y="3777342"/>
            <a:ext cx="0" cy="90000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75" name="直線接點 74"/>
          <p:cNvCxnSpPr/>
          <p:nvPr/>
        </p:nvCxnSpPr>
        <p:spPr>
          <a:xfrm flipV="1">
            <a:off x="2842170" y="2318656"/>
            <a:ext cx="0" cy="90000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76" name="直線接點 75"/>
          <p:cNvCxnSpPr/>
          <p:nvPr/>
        </p:nvCxnSpPr>
        <p:spPr>
          <a:xfrm flipV="1">
            <a:off x="5160828" y="2318656"/>
            <a:ext cx="0" cy="90000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77" name="直線接點 76"/>
          <p:cNvCxnSpPr/>
          <p:nvPr/>
        </p:nvCxnSpPr>
        <p:spPr>
          <a:xfrm flipV="1">
            <a:off x="7435942" y="2318656"/>
            <a:ext cx="0" cy="90000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8" name="矩形 17"/>
          <p:cNvSpPr/>
          <p:nvPr/>
        </p:nvSpPr>
        <p:spPr>
          <a:xfrm>
            <a:off x="2019740" y="1482966"/>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19" name="矩形 18"/>
          <p:cNvSpPr/>
          <p:nvPr/>
        </p:nvSpPr>
        <p:spPr>
          <a:xfrm>
            <a:off x="4324136" y="1482966"/>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0" name="矩形 19"/>
          <p:cNvSpPr/>
          <p:nvPr/>
        </p:nvSpPr>
        <p:spPr>
          <a:xfrm>
            <a:off x="6628532" y="1482966"/>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1" name="矩形 20"/>
          <p:cNvSpPr/>
          <p:nvPr/>
        </p:nvSpPr>
        <p:spPr>
          <a:xfrm>
            <a:off x="876740" y="4891824"/>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2" name="矩形 21"/>
          <p:cNvSpPr/>
          <p:nvPr/>
        </p:nvSpPr>
        <p:spPr>
          <a:xfrm>
            <a:off x="3181136" y="4891824"/>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3" name="矩形 22"/>
          <p:cNvSpPr/>
          <p:nvPr/>
        </p:nvSpPr>
        <p:spPr>
          <a:xfrm>
            <a:off x="5485532" y="4891824"/>
            <a:ext cx="164486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Tree>
    <p:extLst>
      <p:ext uri="{BB962C8B-B14F-4D97-AF65-F5344CB8AC3E}">
        <p14:creationId xmlns:p14="http://schemas.microsoft.com/office/powerpoint/2010/main" val="2911579683"/>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六邊形 7"/>
          <p:cNvSpPr/>
          <p:nvPr/>
        </p:nvSpPr>
        <p:spPr>
          <a:xfrm>
            <a:off x="481312" y="2017489"/>
            <a:ext cx="3841604" cy="1074057"/>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9" name="六邊形 8"/>
          <p:cNvSpPr/>
          <p:nvPr/>
        </p:nvSpPr>
        <p:spPr>
          <a:xfrm>
            <a:off x="486227" y="2104575"/>
            <a:ext cx="1092202" cy="899886"/>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矩形 9"/>
          <p:cNvSpPr/>
          <p:nvPr/>
        </p:nvSpPr>
        <p:spPr>
          <a:xfrm>
            <a:off x="1568832" y="2123630"/>
            <a:ext cx="2614914"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200" dirty="0"/>
              <a:t>The quick brown fox jumps over the lazy dog. The quick brown fox jumps over the lazy dog. </a:t>
            </a:r>
            <a:r>
              <a:rPr lang="en-US" altLang="zh-TW" sz="1200" dirty="0" smtClean="0"/>
              <a:t> </a:t>
            </a:r>
            <a:endParaRPr lang="zh-TW" altLang="en-US" sz="1200" dirty="0"/>
          </a:p>
        </p:txBody>
      </p:sp>
      <p:sp>
        <p:nvSpPr>
          <p:cNvPr id="11" name="六邊形 10"/>
          <p:cNvSpPr/>
          <p:nvPr/>
        </p:nvSpPr>
        <p:spPr>
          <a:xfrm>
            <a:off x="4821083" y="2017489"/>
            <a:ext cx="3841604" cy="1074057"/>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2" name="六邊形 11"/>
          <p:cNvSpPr/>
          <p:nvPr/>
        </p:nvSpPr>
        <p:spPr>
          <a:xfrm>
            <a:off x="4825998" y="2104575"/>
            <a:ext cx="1092202" cy="899886"/>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矩形 12"/>
          <p:cNvSpPr/>
          <p:nvPr/>
        </p:nvSpPr>
        <p:spPr>
          <a:xfrm>
            <a:off x="5908603" y="2123630"/>
            <a:ext cx="2614914"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200" dirty="0"/>
              <a:t>The quick brown fox jumps over the lazy dog. The quick brown fox jumps over the lazy dog. </a:t>
            </a:r>
            <a:r>
              <a:rPr lang="en-US" altLang="zh-TW" sz="1200" dirty="0" smtClean="0"/>
              <a:t> </a:t>
            </a:r>
            <a:endParaRPr lang="zh-TW" altLang="en-US" sz="1200" dirty="0"/>
          </a:p>
        </p:txBody>
      </p:sp>
      <p:sp>
        <p:nvSpPr>
          <p:cNvPr id="14" name="六邊形 13"/>
          <p:cNvSpPr/>
          <p:nvPr/>
        </p:nvSpPr>
        <p:spPr>
          <a:xfrm>
            <a:off x="481312" y="3425374"/>
            <a:ext cx="3841604" cy="1074057"/>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六邊形 14"/>
          <p:cNvSpPr/>
          <p:nvPr/>
        </p:nvSpPr>
        <p:spPr>
          <a:xfrm>
            <a:off x="486227" y="3512460"/>
            <a:ext cx="1092202" cy="899886"/>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矩形 15"/>
          <p:cNvSpPr/>
          <p:nvPr/>
        </p:nvSpPr>
        <p:spPr>
          <a:xfrm>
            <a:off x="1568832" y="3531515"/>
            <a:ext cx="2614914"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200" dirty="0"/>
              <a:t>The quick brown fox jumps over the lazy dog. The quick brown fox jumps over the lazy dog. </a:t>
            </a:r>
            <a:r>
              <a:rPr lang="en-US" altLang="zh-TW" sz="1200" dirty="0" smtClean="0"/>
              <a:t> </a:t>
            </a:r>
            <a:endParaRPr lang="zh-TW" altLang="en-US" sz="1200" dirty="0"/>
          </a:p>
        </p:txBody>
      </p:sp>
      <p:sp>
        <p:nvSpPr>
          <p:cNvPr id="17" name="六邊形 16"/>
          <p:cNvSpPr/>
          <p:nvPr/>
        </p:nvSpPr>
        <p:spPr>
          <a:xfrm>
            <a:off x="4821083" y="3425374"/>
            <a:ext cx="3841604" cy="1074057"/>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六邊形 17"/>
          <p:cNvSpPr/>
          <p:nvPr/>
        </p:nvSpPr>
        <p:spPr>
          <a:xfrm>
            <a:off x="4825998" y="3512460"/>
            <a:ext cx="1092202" cy="899886"/>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矩形 18"/>
          <p:cNvSpPr/>
          <p:nvPr/>
        </p:nvSpPr>
        <p:spPr>
          <a:xfrm>
            <a:off x="5908603" y="3531515"/>
            <a:ext cx="2614914"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200" dirty="0"/>
              <a:t>The quick brown fox jumps over the lazy dog. The quick brown fox jumps over the lazy dog. </a:t>
            </a:r>
            <a:r>
              <a:rPr lang="en-US" altLang="zh-TW" sz="1200" dirty="0" smtClean="0"/>
              <a:t> </a:t>
            </a:r>
            <a:endParaRPr lang="zh-TW" altLang="en-US" sz="1200" dirty="0"/>
          </a:p>
        </p:txBody>
      </p:sp>
      <p:sp>
        <p:nvSpPr>
          <p:cNvPr id="20" name="六邊形 19"/>
          <p:cNvSpPr/>
          <p:nvPr/>
        </p:nvSpPr>
        <p:spPr>
          <a:xfrm>
            <a:off x="481312" y="4833259"/>
            <a:ext cx="3841604" cy="1074057"/>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六邊形 20"/>
          <p:cNvSpPr/>
          <p:nvPr/>
        </p:nvSpPr>
        <p:spPr>
          <a:xfrm>
            <a:off x="486227" y="4920345"/>
            <a:ext cx="1092202" cy="899886"/>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矩形 21"/>
          <p:cNvSpPr/>
          <p:nvPr/>
        </p:nvSpPr>
        <p:spPr>
          <a:xfrm>
            <a:off x="1568832" y="4939400"/>
            <a:ext cx="2614914"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200" dirty="0"/>
              <a:t>The quick brown fox jumps over the lazy dog. The quick brown fox jumps over the lazy dog. </a:t>
            </a:r>
            <a:r>
              <a:rPr lang="en-US" altLang="zh-TW" sz="1200" dirty="0" smtClean="0"/>
              <a:t> </a:t>
            </a:r>
            <a:endParaRPr lang="zh-TW" altLang="en-US" sz="1200" dirty="0"/>
          </a:p>
        </p:txBody>
      </p:sp>
      <p:sp>
        <p:nvSpPr>
          <p:cNvPr id="23" name="六邊形 22"/>
          <p:cNvSpPr/>
          <p:nvPr/>
        </p:nvSpPr>
        <p:spPr>
          <a:xfrm>
            <a:off x="4821083" y="4833259"/>
            <a:ext cx="3841604" cy="1074057"/>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六邊形 23"/>
          <p:cNvSpPr/>
          <p:nvPr/>
        </p:nvSpPr>
        <p:spPr>
          <a:xfrm>
            <a:off x="4825998" y="4920345"/>
            <a:ext cx="1092202" cy="899886"/>
          </a:xfrm>
          <a:prstGeom prst="hexag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矩形 24"/>
          <p:cNvSpPr/>
          <p:nvPr/>
        </p:nvSpPr>
        <p:spPr>
          <a:xfrm>
            <a:off x="5908603" y="4939400"/>
            <a:ext cx="2614914" cy="86177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000"/>
              </a:lnSpc>
            </a:pPr>
            <a:r>
              <a:rPr lang="en-US" altLang="zh-TW" sz="1200" dirty="0"/>
              <a:t>The quick brown fox jumps over the lazy dog. The quick brown fox jumps over the lazy dog. </a:t>
            </a:r>
            <a:r>
              <a:rPr lang="en-US" altLang="zh-TW" sz="1200" dirty="0" smtClean="0"/>
              <a:t> </a:t>
            </a:r>
            <a:endParaRPr lang="zh-TW" altLang="en-US" sz="1200" dirty="0"/>
          </a:p>
        </p:txBody>
      </p:sp>
      <p:sp>
        <p:nvSpPr>
          <p:cNvPr id="26" name="手繪多邊形 25"/>
          <p:cNvSpPr>
            <a:spLocks/>
          </p:cNvSpPr>
          <p:nvPr/>
        </p:nvSpPr>
        <p:spPr bwMode="auto">
          <a:xfrm>
            <a:off x="792789" y="3782193"/>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手繪多邊形 26"/>
          <p:cNvSpPr>
            <a:spLocks/>
          </p:cNvSpPr>
          <p:nvPr/>
        </p:nvSpPr>
        <p:spPr bwMode="auto">
          <a:xfrm>
            <a:off x="948964" y="3938356"/>
            <a:ext cx="164620" cy="165358"/>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手繪多邊形 27"/>
          <p:cNvSpPr>
            <a:spLocks/>
          </p:cNvSpPr>
          <p:nvPr/>
        </p:nvSpPr>
        <p:spPr bwMode="auto">
          <a:xfrm rot="10800000" flipV="1">
            <a:off x="856399" y="2277357"/>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 name="群組 1"/>
          <p:cNvGrpSpPr/>
          <p:nvPr/>
        </p:nvGrpSpPr>
        <p:grpSpPr>
          <a:xfrm>
            <a:off x="5131447" y="3690621"/>
            <a:ext cx="469782" cy="467828"/>
            <a:chOff x="5131447" y="3690621"/>
            <a:chExt cx="469782" cy="467828"/>
          </a:xfrm>
        </p:grpSpPr>
        <p:sp>
          <p:nvSpPr>
            <p:cNvPr id="29" name="手繪多邊形 28"/>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手繪多邊形 35"/>
          <p:cNvSpPr>
            <a:spLocks/>
          </p:cNvSpPr>
          <p:nvPr/>
        </p:nvSpPr>
        <p:spPr bwMode="auto">
          <a:xfrm>
            <a:off x="5109982" y="2361075"/>
            <a:ext cx="524234" cy="38688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 name="群組 2"/>
          <p:cNvGrpSpPr/>
          <p:nvPr/>
        </p:nvGrpSpPr>
        <p:grpSpPr>
          <a:xfrm>
            <a:off x="5138299" y="5143045"/>
            <a:ext cx="388822" cy="388640"/>
            <a:chOff x="5138299" y="5143045"/>
            <a:chExt cx="388822" cy="388640"/>
          </a:xfrm>
        </p:grpSpPr>
        <p:sp>
          <p:nvSpPr>
            <p:cNvPr id="37"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2" name="群組 41"/>
          <p:cNvGrpSpPr/>
          <p:nvPr/>
        </p:nvGrpSpPr>
        <p:grpSpPr>
          <a:xfrm>
            <a:off x="797010" y="5103333"/>
            <a:ext cx="477058" cy="478790"/>
            <a:chOff x="797010" y="5103333"/>
            <a:chExt cx="477058" cy="478790"/>
          </a:xfrm>
        </p:grpSpPr>
        <p:sp>
          <p:nvSpPr>
            <p:cNvPr id="39"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240865747"/>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282143" y="2690906"/>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2237831" y="2690906"/>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1240085" y="4335668"/>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3195773" y="4335668"/>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5151461" y="4335668"/>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7107149" y="4335668"/>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矩形 14"/>
          <p:cNvSpPr/>
          <p:nvPr/>
        </p:nvSpPr>
        <p:spPr>
          <a:xfrm>
            <a:off x="560016" y="3227243"/>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2515704" y="3227243"/>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1517958" y="487516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3473646" y="487516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9" name="矩形 18"/>
          <p:cNvSpPr/>
          <p:nvPr/>
        </p:nvSpPr>
        <p:spPr>
          <a:xfrm>
            <a:off x="5429334" y="487516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0" name="矩形 19"/>
          <p:cNvSpPr/>
          <p:nvPr/>
        </p:nvSpPr>
        <p:spPr>
          <a:xfrm>
            <a:off x="7385022" y="4875161"/>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1" name="文字方塊 51"/>
          <p:cNvSpPr txBox="1"/>
          <p:nvPr/>
        </p:nvSpPr>
        <p:spPr>
          <a:xfrm>
            <a:off x="4550229" y="2561952"/>
            <a:ext cx="3296963"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a:t>
            </a:r>
            <a:r>
              <a:rPr lang="en-US" altLang="zh-TW" sz="1400" dirty="0"/>
              <a:t>The quick brown fox jumps over the lazy dog. The quick brown fox jumps over the lazy dog. The quick brown fox jumps over the lazy dog. </a:t>
            </a:r>
          </a:p>
        </p:txBody>
      </p:sp>
      <p:sp>
        <p:nvSpPr>
          <p:cNvPr id="22" name="Freeform 5"/>
          <p:cNvSpPr>
            <a:spLocks noEditPoints="1"/>
          </p:cNvSpPr>
          <p:nvPr/>
        </p:nvSpPr>
        <p:spPr bwMode="auto">
          <a:xfrm rot="10800000">
            <a:off x="6699867" y="1345751"/>
            <a:ext cx="1447192" cy="111088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3492381950"/>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1343025" y="243623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9" name="橢圓 8"/>
          <p:cNvSpPr/>
          <p:nvPr/>
        </p:nvSpPr>
        <p:spPr>
          <a:xfrm>
            <a:off x="508635" y="1940971"/>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0" name="直線接點 9"/>
          <p:cNvCxnSpPr/>
          <p:nvPr/>
        </p:nvCxnSpPr>
        <p:spPr>
          <a:xfrm>
            <a:off x="931545" y="235816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1" name="文字方塊 88"/>
          <p:cNvSpPr txBox="1"/>
          <p:nvPr/>
        </p:nvSpPr>
        <p:spPr>
          <a:xfrm>
            <a:off x="1343025" y="189329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2" name="矩形 11"/>
          <p:cNvSpPr/>
          <p:nvPr/>
        </p:nvSpPr>
        <p:spPr>
          <a:xfrm>
            <a:off x="1343025" y="391070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508635" y="3415441"/>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931545" y="383263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343025" y="336776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6" name="矩形 15"/>
          <p:cNvSpPr/>
          <p:nvPr/>
        </p:nvSpPr>
        <p:spPr>
          <a:xfrm>
            <a:off x="1343025" y="538517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508635" y="4889911"/>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931545" y="530710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343025" y="484223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pic>
        <p:nvPicPr>
          <p:cNvPr id="20" name="圖片 1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00739" y="1974158"/>
            <a:ext cx="4234626" cy="3709784"/>
          </a:xfrm>
          <a:prstGeom prst="rect">
            <a:avLst/>
          </a:prstGeom>
        </p:spPr>
      </p:pic>
    </p:spTree>
    <p:extLst>
      <p:ext uri="{BB962C8B-B14F-4D97-AF65-F5344CB8AC3E}">
        <p14:creationId xmlns:p14="http://schemas.microsoft.com/office/powerpoint/2010/main" val="1139950119"/>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934672" y="1570322"/>
            <a:ext cx="3744630" cy="4325252"/>
          </a:xfrm>
          <a:custGeom>
            <a:avLst/>
            <a:gdLst>
              <a:gd name="connsiteX0" fmla="*/ 1873463 w 3744630"/>
              <a:gd name="connsiteY0" fmla="*/ 0 h 4325252"/>
              <a:gd name="connsiteX1" fmla="*/ 3744630 w 3744630"/>
              <a:gd name="connsiteY1" fmla="*/ 1080319 h 4325252"/>
              <a:gd name="connsiteX2" fmla="*/ 3743867 w 3744630"/>
              <a:gd name="connsiteY2" fmla="*/ 3244382 h 4325252"/>
              <a:gd name="connsiteX3" fmla="*/ 1871167 w 3744630"/>
              <a:gd name="connsiteY3" fmla="*/ 4325252 h 4325252"/>
              <a:gd name="connsiteX4" fmla="*/ 0 w 3744630"/>
              <a:gd name="connsiteY4" fmla="*/ 3244934 h 4325252"/>
              <a:gd name="connsiteX5" fmla="*/ 1534 w 3744630"/>
              <a:gd name="connsiteY5" fmla="*/ 1083744 h 432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4630" h="4325252">
                <a:moveTo>
                  <a:pt x="1873463" y="0"/>
                </a:moveTo>
                <a:lnTo>
                  <a:pt x="3744630" y="1080319"/>
                </a:lnTo>
                <a:lnTo>
                  <a:pt x="3743867" y="3244382"/>
                </a:lnTo>
                <a:lnTo>
                  <a:pt x="1871167" y="4325252"/>
                </a:lnTo>
                <a:lnTo>
                  <a:pt x="0" y="3244934"/>
                </a:lnTo>
                <a:lnTo>
                  <a:pt x="1534" y="1083744"/>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矩形 10"/>
          <p:cNvSpPr/>
          <p:nvPr/>
        </p:nvSpPr>
        <p:spPr>
          <a:xfrm>
            <a:off x="5239073" y="2212183"/>
            <a:ext cx="73737" cy="7019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文字方塊 36"/>
          <p:cNvSpPr txBox="1"/>
          <p:nvPr/>
        </p:nvSpPr>
        <p:spPr>
          <a:xfrm>
            <a:off x="5196116" y="2209218"/>
            <a:ext cx="3428356" cy="70788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4000" b="1" dirty="0" smtClean="0"/>
              <a:t>What We Do</a:t>
            </a:r>
            <a:endParaRPr lang="zh-TW" altLang="en-US" sz="4000" b="1" dirty="0"/>
          </a:p>
        </p:txBody>
      </p:sp>
      <p:sp>
        <p:nvSpPr>
          <p:cNvPr id="13" name="文字方塊 51"/>
          <p:cNvSpPr txBox="1"/>
          <p:nvPr/>
        </p:nvSpPr>
        <p:spPr>
          <a:xfrm>
            <a:off x="5357490" y="2990606"/>
            <a:ext cx="2941054"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055716162"/>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249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1506578" y="1776490"/>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1506578" y="3874288"/>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3449363" y="2888483"/>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a:off x="5392148" y="1776490"/>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a:off x="5392148" y="3874288"/>
            <a:ext cx="2245274" cy="194685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手繪多邊形 18"/>
          <p:cNvSpPr>
            <a:spLocks/>
          </p:cNvSpPr>
          <p:nvPr/>
        </p:nvSpPr>
        <p:spPr bwMode="auto">
          <a:xfrm>
            <a:off x="1715499" y="2854110"/>
            <a:ext cx="1827344" cy="752559"/>
          </a:xfrm>
          <a:custGeom>
            <a:avLst/>
            <a:gdLst>
              <a:gd name="connsiteX0" fmla="*/ 0 w 1827344"/>
              <a:gd name="connsiteY0" fmla="*/ 0 h 752559"/>
              <a:gd name="connsiteX1" fmla="*/ 1827344 w 1827344"/>
              <a:gd name="connsiteY1" fmla="*/ 0 h 752559"/>
              <a:gd name="connsiteX2" fmla="*/ 1392720 w 1827344"/>
              <a:gd name="connsiteY2" fmla="*/ 752559 h 752559"/>
              <a:gd name="connsiteX3" fmla="*/ 433778 w 1827344"/>
              <a:gd name="connsiteY3" fmla="*/ 752559 h 752559"/>
            </a:gdLst>
            <a:ahLst/>
            <a:cxnLst>
              <a:cxn ang="0">
                <a:pos x="connsiteX0" y="connsiteY0"/>
              </a:cxn>
              <a:cxn ang="0">
                <a:pos x="connsiteX1" y="connsiteY1"/>
              </a:cxn>
              <a:cxn ang="0">
                <a:pos x="connsiteX2" y="connsiteY2"/>
              </a:cxn>
              <a:cxn ang="0">
                <a:pos x="connsiteX3" y="connsiteY3"/>
              </a:cxn>
            </a:cxnLst>
            <a:rect l="l" t="t" r="r" b="b"/>
            <a:pathLst>
              <a:path w="1827344" h="752559">
                <a:moveTo>
                  <a:pt x="0" y="0"/>
                </a:moveTo>
                <a:lnTo>
                  <a:pt x="1827344" y="0"/>
                </a:lnTo>
                <a:lnTo>
                  <a:pt x="1392720" y="752559"/>
                </a:lnTo>
                <a:lnTo>
                  <a:pt x="433778" y="752559"/>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手繪多邊形 19"/>
          <p:cNvSpPr>
            <a:spLocks/>
          </p:cNvSpPr>
          <p:nvPr/>
        </p:nvSpPr>
        <p:spPr bwMode="auto">
          <a:xfrm>
            <a:off x="5601157" y="2854110"/>
            <a:ext cx="1827344" cy="752559"/>
          </a:xfrm>
          <a:custGeom>
            <a:avLst/>
            <a:gdLst>
              <a:gd name="connsiteX0" fmla="*/ 0 w 1827344"/>
              <a:gd name="connsiteY0" fmla="*/ 0 h 752559"/>
              <a:gd name="connsiteX1" fmla="*/ 1827344 w 1827344"/>
              <a:gd name="connsiteY1" fmla="*/ 0 h 752559"/>
              <a:gd name="connsiteX2" fmla="*/ 1392720 w 1827344"/>
              <a:gd name="connsiteY2" fmla="*/ 752559 h 752559"/>
              <a:gd name="connsiteX3" fmla="*/ 433778 w 1827344"/>
              <a:gd name="connsiteY3" fmla="*/ 752559 h 752559"/>
            </a:gdLst>
            <a:ahLst/>
            <a:cxnLst>
              <a:cxn ang="0">
                <a:pos x="connsiteX0" y="connsiteY0"/>
              </a:cxn>
              <a:cxn ang="0">
                <a:pos x="connsiteX1" y="connsiteY1"/>
              </a:cxn>
              <a:cxn ang="0">
                <a:pos x="connsiteX2" y="connsiteY2"/>
              </a:cxn>
              <a:cxn ang="0">
                <a:pos x="connsiteX3" y="connsiteY3"/>
              </a:cxn>
            </a:cxnLst>
            <a:rect l="l" t="t" r="r" b="b"/>
            <a:pathLst>
              <a:path w="1827344" h="752559">
                <a:moveTo>
                  <a:pt x="0" y="0"/>
                </a:moveTo>
                <a:lnTo>
                  <a:pt x="1827344" y="0"/>
                </a:lnTo>
                <a:lnTo>
                  <a:pt x="1392720" y="752559"/>
                </a:lnTo>
                <a:lnTo>
                  <a:pt x="433778" y="752559"/>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rot="10800000">
            <a:off x="1715499" y="4009846"/>
            <a:ext cx="1827344" cy="752559"/>
          </a:xfrm>
          <a:custGeom>
            <a:avLst/>
            <a:gdLst>
              <a:gd name="connsiteX0" fmla="*/ 0 w 1827344"/>
              <a:gd name="connsiteY0" fmla="*/ 0 h 752559"/>
              <a:gd name="connsiteX1" fmla="*/ 1827344 w 1827344"/>
              <a:gd name="connsiteY1" fmla="*/ 0 h 752559"/>
              <a:gd name="connsiteX2" fmla="*/ 1392720 w 1827344"/>
              <a:gd name="connsiteY2" fmla="*/ 752559 h 752559"/>
              <a:gd name="connsiteX3" fmla="*/ 433778 w 1827344"/>
              <a:gd name="connsiteY3" fmla="*/ 752559 h 752559"/>
            </a:gdLst>
            <a:ahLst/>
            <a:cxnLst>
              <a:cxn ang="0">
                <a:pos x="connsiteX0" y="connsiteY0"/>
              </a:cxn>
              <a:cxn ang="0">
                <a:pos x="connsiteX1" y="connsiteY1"/>
              </a:cxn>
              <a:cxn ang="0">
                <a:pos x="connsiteX2" y="connsiteY2"/>
              </a:cxn>
              <a:cxn ang="0">
                <a:pos x="connsiteX3" y="connsiteY3"/>
              </a:cxn>
            </a:cxnLst>
            <a:rect l="l" t="t" r="r" b="b"/>
            <a:pathLst>
              <a:path w="1827344" h="752559">
                <a:moveTo>
                  <a:pt x="0" y="0"/>
                </a:moveTo>
                <a:lnTo>
                  <a:pt x="1827344" y="0"/>
                </a:lnTo>
                <a:lnTo>
                  <a:pt x="1392720" y="752559"/>
                </a:lnTo>
                <a:lnTo>
                  <a:pt x="433778" y="752559"/>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手繪多邊形 21"/>
          <p:cNvSpPr>
            <a:spLocks/>
          </p:cNvSpPr>
          <p:nvPr/>
        </p:nvSpPr>
        <p:spPr bwMode="auto">
          <a:xfrm rot="10800000">
            <a:off x="5601157" y="4009846"/>
            <a:ext cx="1827344" cy="752559"/>
          </a:xfrm>
          <a:custGeom>
            <a:avLst/>
            <a:gdLst>
              <a:gd name="connsiteX0" fmla="*/ 0 w 1827344"/>
              <a:gd name="connsiteY0" fmla="*/ 0 h 752559"/>
              <a:gd name="connsiteX1" fmla="*/ 1827344 w 1827344"/>
              <a:gd name="connsiteY1" fmla="*/ 0 h 752559"/>
              <a:gd name="connsiteX2" fmla="*/ 1392720 w 1827344"/>
              <a:gd name="connsiteY2" fmla="*/ 752559 h 752559"/>
              <a:gd name="connsiteX3" fmla="*/ 433778 w 1827344"/>
              <a:gd name="connsiteY3" fmla="*/ 752559 h 752559"/>
            </a:gdLst>
            <a:ahLst/>
            <a:cxnLst>
              <a:cxn ang="0">
                <a:pos x="connsiteX0" y="connsiteY0"/>
              </a:cxn>
              <a:cxn ang="0">
                <a:pos x="connsiteX1" y="connsiteY1"/>
              </a:cxn>
              <a:cxn ang="0">
                <a:pos x="connsiteX2" y="connsiteY2"/>
              </a:cxn>
              <a:cxn ang="0">
                <a:pos x="connsiteX3" y="connsiteY3"/>
              </a:cxn>
            </a:cxnLst>
            <a:rect l="l" t="t" r="r" b="b"/>
            <a:pathLst>
              <a:path w="1827344" h="752559">
                <a:moveTo>
                  <a:pt x="0" y="0"/>
                </a:moveTo>
                <a:lnTo>
                  <a:pt x="1827344" y="0"/>
                </a:lnTo>
                <a:lnTo>
                  <a:pt x="1392720" y="752559"/>
                </a:lnTo>
                <a:lnTo>
                  <a:pt x="433778" y="752559"/>
                </a:lnTo>
                <a:close/>
              </a:path>
            </a:pathLst>
          </a:custGeom>
          <a:solidFill>
            <a:schemeClr val="bg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矩形 14"/>
          <p:cNvSpPr/>
          <p:nvPr/>
        </p:nvSpPr>
        <p:spPr>
          <a:xfrm>
            <a:off x="2029689" y="183222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5915304" y="183222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2029689" y="481471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5915304" y="481471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3" name="手繪多邊形 22"/>
          <p:cNvSpPr>
            <a:spLocks/>
          </p:cNvSpPr>
          <p:nvPr/>
        </p:nvSpPr>
        <p:spPr bwMode="auto">
          <a:xfrm>
            <a:off x="2389631" y="4183181"/>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手繪多邊形 23"/>
          <p:cNvSpPr>
            <a:spLocks/>
          </p:cNvSpPr>
          <p:nvPr/>
        </p:nvSpPr>
        <p:spPr bwMode="auto">
          <a:xfrm rot="10800000" flipV="1">
            <a:off x="2479055" y="2953050"/>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4" name="群組 33"/>
          <p:cNvGrpSpPr/>
          <p:nvPr/>
        </p:nvGrpSpPr>
        <p:grpSpPr>
          <a:xfrm>
            <a:off x="6358789" y="4183181"/>
            <a:ext cx="388822" cy="388640"/>
            <a:chOff x="5138299" y="5143045"/>
            <a:chExt cx="388822" cy="388640"/>
          </a:xfrm>
          <a:solidFill>
            <a:schemeClr val="tx1"/>
          </a:solidFill>
        </p:grpSpPr>
        <p:sp>
          <p:nvSpPr>
            <p:cNvPr id="35"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7" name="群組 36"/>
          <p:cNvGrpSpPr/>
          <p:nvPr/>
        </p:nvGrpSpPr>
        <p:grpSpPr>
          <a:xfrm>
            <a:off x="6276256" y="3009228"/>
            <a:ext cx="477058" cy="478790"/>
            <a:chOff x="797010" y="5103333"/>
            <a:chExt cx="477058" cy="478790"/>
          </a:xfrm>
          <a:solidFill>
            <a:schemeClr val="tx1"/>
          </a:solidFill>
        </p:grpSpPr>
        <p:sp>
          <p:nvSpPr>
            <p:cNvPr id="38"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1" name="矩形 40"/>
          <p:cNvSpPr/>
          <p:nvPr/>
        </p:nvSpPr>
        <p:spPr>
          <a:xfrm>
            <a:off x="3960772" y="339723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1298732163"/>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249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488710" y="2367104"/>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3" name="Freeform 15"/>
          <p:cNvSpPr>
            <a:spLocks/>
          </p:cNvSpPr>
          <p:nvPr/>
        </p:nvSpPr>
        <p:spPr bwMode="auto">
          <a:xfrm>
            <a:off x="493784" y="340373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52" name="Freeform 15"/>
          <p:cNvSpPr>
            <a:spLocks/>
          </p:cNvSpPr>
          <p:nvPr/>
        </p:nvSpPr>
        <p:spPr bwMode="auto">
          <a:xfrm>
            <a:off x="1403110" y="2887804"/>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53" name="Freeform 15"/>
          <p:cNvSpPr>
            <a:spLocks/>
          </p:cNvSpPr>
          <p:nvPr/>
        </p:nvSpPr>
        <p:spPr bwMode="auto">
          <a:xfrm rot="10800000">
            <a:off x="1403110" y="4961060"/>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54" name="Freeform 15"/>
          <p:cNvSpPr>
            <a:spLocks/>
          </p:cNvSpPr>
          <p:nvPr/>
        </p:nvSpPr>
        <p:spPr bwMode="auto">
          <a:xfrm>
            <a:off x="1403110" y="1848790"/>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56" name="Freeform 15"/>
          <p:cNvSpPr>
            <a:spLocks/>
          </p:cNvSpPr>
          <p:nvPr/>
        </p:nvSpPr>
        <p:spPr bwMode="auto">
          <a:xfrm>
            <a:off x="1408184" y="392443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57" name="Freeform 15"/>
          <p:cNvSpPr>
            <a:spLocks/>
          </p:cNvSpPr>
          <p:nvPr/>
        </p:nvSpPr>
        <p:spPr bwMode="auto">
          <a:xfrm>
            <a:off x="2307362" y="2367104"/>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58" name="Freeform 15"/>
          <p:cNvSpPr>
            <a:spLocks/>
          </p:cNvSpPr>
          <p:nvPr/>
        </p:nvSpPr>
        <p:spPr bwMode="auto">
          <a:xfrm rot="10800000">
            <a:off x="2307362" y="4440360"/>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59" name="Freeform 15"/>
          <p:cNvSpPr>
            <a:spLocks/>
          </p:cNvSpPr>
          <p:nvPr/>
        </p:nvSpPr>
        <p:spPr bwMode="auto">
          <a:xfrm>
            <a:off x="2307362" y="1330476"/>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0" name="Freeform 15"/>
          <p:cNvSpPr>
            <a:spLocks/>
          </p:cNvSpPr>
          <p:nvPr/>
        </p:nvSpPr>
        <p:spPr bwMode="auto">
          <a:xfrm>
            <a:off x="2307362" y="547937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1" name="Freeform 15"/>
          <p:cNvSpPr>
            <a:spLocks/>
          </p:cNvSpPr>
          <p:nvPr/>
        </p:nvSpPr>
        <p:spPr bwMode="auto">
          <a:xfrm>
            <a:off x="2312436" y="340373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3" name="Freeform 15"/>
          <p:cNvSpPr>
            <a:spLocks/>
          </p:cNvSpPr>
          <p:nvPr/>
        </p:nvSpPr>
        <p:spPr bwMode="auto">
          <a:xfrm rot="10800000">
            <a:off x="4126014" y="4440360"/>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5" name="Freeform 15"/>
          <p:cNvSpPr>
            <a:spLocks/>
          </p:cNvSpPr>
          <p:nvPr/>
        </p:nvSpPr>
        <p:spPr bwMode="auto">
          <a:xfrm>
            <a:off x="4126014" y="547937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6" name="Freeform 15"/>
          <p:cNvSpPr>
            <a:spLocks/>
          </p:cNvSpPr>
          <p:nvPr/>
        </p:nvSpPr>
        <p:spPr bwMode="auto">
          <a:xfrm>
            <a:off x="4131088" y="340373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68" name="Freeform 15"/>
          <p:cNvSpPr>
            <a:spLocks/>
          </p:cNvSpPr>
          <p:nvPr/>
        </p:nvSpPr>
        <p:spPr bwMode="auto">
          <a:xfrm rot="10800000">
            <a:off x="5944666" y="4440360"/>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70" name="Freeform 15"/>
          <p:cNvSpPr>
            <a:spLocks/>
          </p:cNvSpPr>
          <p:nvPr/>
        </p:nvSpPr>
        <p:spPr bwMode="auto">
          <a:xfrm>
            <a:off x="5944666" y="547937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72" name="Freeform 15"/>
          <p:cNvSpPr>
            <a:spLocks/>
          </p:cNvSpPr>
          <p:nvPr/>
        </p:nvSpPr>
        <p:spPr bwMode="auto">
          <a:xfrm>
            <a:off x="3214150" y="2887804"/>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73" name="Freeform 15"/>
          <p:cNvSpPr>
            <a:spLocks/>
          </p:cNvSpPr>
          <p:nvPr/>
        </p:nvSpPr>
        <p:spPr bwMode="auto">
          <a:xfrm rot="10800000">
            <a:off x="3214150" y="4961060"/>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74" name="Freeform 15"/>
          <p:cNvSpPr>
            <a:spLocks/>
          </p:cNvSpPr>
          <p:nvPr/>
        </p:nvSpPr>
        <p:spPr bwMode="auto">
          <a:xfrm>
            <a:off x="3214150" y="1848790"/>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76" name="Freeform 15"/>
          <p:cNvSpPr>
            <a:spLocks/>
          </p:cNvSpPr>
          <p:nvPr/>
        </p:nvSpPr>
        <p:spPr bwMode="auto">
          <a:xfrm>
            <a:off x="3219224" y="392443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78" name="Freeform 15"/>
          <p:cNvSpPr>
            <a:spLocks/>
          </p:cNvSpPr>
          <p:nvPr/>
        </p:nvSpPr>
        <p:spPr bwMode="auto">
          <a:xfrm rot="10800000">
            <a:off x="5025190" y="4961060"/>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81" name="Freeform 15"/>
          <p:cNvSpPr>
            <a:spLocks/>
          </p:cNvSpPr>
          <p:nvPr/>
        </p:nvSpPr>
        <p:spPr bwMode="auto">
          <a:xfrm>
            <a:off x="5030264" y="3924432"/>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0" name="手繪多邊形 29"/>
          <p:cNvSpPr>
            <a:spLocks/>
          </p:cNvSpPr>
          <p:nvPr/>
        </p:nvSpPr>
        <p:spPr bwMode="auto">
          <a:xfrm>
            <a:off x="1747308" y="4198049"/>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手繪多邊形 30"/>
          <p:cNvSpPr>
            <a:spLocks/>
          </p:cNvSpPr>
          <p:nvPr/>
        </p:nvSpPr>
        <p:spPr bwMode="auto">
          <a:xfrm rot="10800000" flipV="1">
            <a:off x="959309" y="3643371"/>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2" name="群組 31"/>
          <p:cNvGrpSpPr/>
          <p:nvPr/>
        </p:nvGrpSpPr>
        <p:grpSpPr>
          <a:xfrm>
            <a:off x="3568070" y="4125651"/>
            <a:ext cx="469782" cy="467828"/>
            <a:chOff x="5131447" y="3690621"/>
            <a:chExt cx="469782" cy="467828"/>
          </a:xfrm>
        </p:grpSpPr>
        <p:sp>
          <p:nvSpPr>
            <p:cNvPr id="33" name="手繪多邊形 32"/>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0" name="手繪多邊形 39"/>
          <p:cNvSpPr>
            <a:spLocks/>
          </p:cNvSpPr>
          <p:nvPr/>
        </p:nvSpPr>
        <p:spPr bwMode="auto">
          <a:xfrm>
            <a:off x="2633805" y="3737110"/>
            <a:ext cx="524234" cy="38688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41" name="群組 40"/>
          <p:cNvGrpSpPr/>
          <p:nvPr/>
        </p:nvGrpSpPr>
        <p:grpSpPr>
          <a:xfrm>
            <a:off x="5435620" y="4161420"/>
            <a:ext cx="388822" cy="388640"/>
            <a:chOff x="5138299" y="5143045"/>
            <a:chExt cx="388822" cy="388640"/>
          </a:xfrm>
        </p:grpSpPr>
        <p:sp>
          <p:nvSpPr>
            <p:cNvPr id="42"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5" name="群組 44"/>
          <p:cNvGrpSpPr/>
          <p:nvPr/>
        </p:nvGrpSpPr>
        <p:grpSpPr>
          <a:xfrm>
            <a:off x="4469952" y="3646861"/>
            <a:ext cx="477058" cy="478790"/>
            <a:chOff x="797010" y="5103333"/>
            <a:chExt cx="477058" cy="478790"/>
          </a:xfrm>
        </p:grpSpPr>
        <p:sp>
          <p:nvSpPr>
            <p:cNvPr id="46"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7"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8"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9" name="矩形 48"/>
          <p:cNvSpPr/>
          <p:nvPr/>
        </p:nvSpPr>
        <p:spPr>
          <a:xfrm>
            <a:off x="5068146" y="1471058"/>
            <a:ext cx="73737" cy="7019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文字方塊 36"/>
          <p:cNvSpPr txBox="1"/>
          <p:nvPr/>
        </p:nvSpPr>
        <p:spPr>
          <a:xfrm>
            <a:off x="5025189" y="1468093"/>
            <a:ext cx="3428356" cy="70788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4000" b="1" dirty="0" smtClean="0"/>
              <a:t>What We Do</a:t>
            </a:r>
            <a:endParaRPr lang="zh-TW" altLang="en-US" sz="4000" b="1" dirty="0"/>
          </a:p>
        </p:txBody>
      </p:sp>
      <p:sp>
        <p:nvSpPr>
          <p:cNvPr id="51" name="文字方塊 51"/>
          <p:cNvSpPr txBox="1"/>
          <p:nvPr/>
        </p:nvSpPr>
        <p:spPr>
          <a:xfrm>
            <a:off x="5186562" y="2249481"/>
            <a:ext cx="3798623"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031315386"/>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手繪多邊形 12"/>
          <p:cNvSpPr/>
          <p:nvPr/>
        </p:nvSpPr>
        <p:spPr>
          <a:xfrm rot="5400000">
            <a:off x="1286417" y="1063273"/>
            <a:ext cx="1194373" cy="2187228"/>
          </a:xfrm>
          <a:custGeom>
            <a:avLst/>
            <a:gdLst>
              <a:gd name="connsiteX0" fmla="*/ 0 w 1194373"/>
              <a:gd name="connsiteY0" fmla="*/ 1093341 h 2187228"/>
              <a:gd name="connsiteX1" fmla="*/ 649061 w 1194373"/>
              <a:gd name="connsiteY1" fmla="*/ 0 h 2187228"/>
              <a:gd name="connsiteX2" fmla="*/ 791605 w 1194373"/>
              <a:gd name="connsiteY2" fmla="*/ 49 h 2187228"/>
              <a:gd name="connsiteX3" fmla="*/ 791605 w 1194373"/>
              <a:gd name="connsiteY3" fmla="*/ 739137 h 2187228"/>
              <a:gd name="connsiteX4" fmla="*/ 955443 w 1194373"/>
              <a:gd name="connsiteY4" fmla="*/ 739137 h 2187228"/>
              <a:gd name="connsiteX5" fmla="*/ 1194373 w 1194373"/>
              <a:gd name="connsiteY5" fmla="*/ 1094039 h 2187228"/>
              <a:gd name="connsiteX6" fmla="*/ 955443 w 1194373"/>
              <a:gd name="connsiteY6" fmla="*/ 1448941 h 2187228"/>
              <a:gd name="connsiteX7" fmla="*/ 791605 w 1194373"/>
              <a:gd name="connsiteY7" fmla="*/ 1448941 h 2187228"/>
              <a:gd name="connsiteX8" fmla="*/ 791605 w 1194373"/>
              <a:gd name="connsiteY8" fmla="*/ 2187228 h 2187228"/>
              <a:gd name="connsiteX9" fmla="*/ 651120 w 1194373"/>
              <a:gd name="connsiteY9" fmla="*/ 2187131 h 218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4373" h="2187228">
                <a:moveTo>
                  <a:pt x="0" y="1093341"/>
                </a:moveTo>
                <a:lnTo>
                  <a:pt x="649061" y="0"/>
                </a:lnTo>
                <a:lnTo>
                  <a:pt x="791605" y="49"/>
                </a:lnTo>
                <a:lnTo>
                  <a:pt x="791605" y="739137"/>
                </a:lnTo>
                <a:lnTo>
                  <a:pt x="955443" y="739137"/>
                </a:lnTo>
                <a:lnTo>
                  <a:pt x="1194373" y="1094039"/>
                </a:lnTo>
                <a:lnTo>
                  <a:pt x="955443" y="1448941"/>
                </a:lnTo>
                <a:lnTo>
                  <a:pt x="791605" y="1448941"/>
                </a:lnTo>
                <a:lnTo>
                  <a:pt x="791605" y="2187228"/>
                </a:lnTo>
                <a:lnTo>
                  <a:pt x="651120" y="218713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p:nvPr/>
        </p:nvSpPr>
        <p:spPr>
          <a:xfrm>
            <a:off x="789240" y="2351306"/>
            <a:ext cx="2187978" cy="1807029"/>
          </a:xfrm>
          <a:custGeom>
            <a:avLst/>
            <a:gdLst>
              <a:gd name="connsiteX0" fmla="*/ 799 w 2187978"/>
              <a:gd name="connsiteY0" fmla="*/ 0 h 1807029"/>
              <a:gd name="connsiteX1" fmla="*/ 739087 w 2187978"/>
              <a:gd name="connsiteY1" fmla="*/ 0 h 1807029"/>
              <a:gd name="connsiteX2" fmla="*/ 739087 w 2187978"/>
              <a:gd name="connsiteY2" fmla="*/ 163838 h 1807029"/>
              <a:gd name="connsiteX3" fmla="*/ 1093989 w 2187978"/>
              <a:gd name="connsiteY3" fmla="*/ 402768 h 1807029"/>
              <a:gd name="connsiteX4" fmla="*/ 1448891 w 2187978"/>
              <a:gd name="connsiteY4" fmla="*/ 163838 h 1807029"/>
              <a:gd name="connsiteX5" fmla="*/ 1448891 w 2187978"/>
              <a:gd name="connsiteY5" fmla="*/ 0 h 1807029"/>
              <a:gd name="connsiteX6" fmla="*/ 2187978 w 2187978"/>
              <a:gd name="connsiteY6" fmla="*/ 0 h 1807029"/>
              <a:gd name="connsiteX7" fmla="*/ 2187582 w 2187978"/>
              <a:gd name="connsiteY7" fmla="*/ 1157637 h 1807029"/>
              <a:gd name="connsiteX8" fmla="*/ 1093343 w 2187978"/>
              <a:gd name="connsiteY8" fmla="*/ 1807029 h 1807029"/>
              <a:gd name="connsiteX9" fmla="*/ 0 w 2187978"/>
              <a:gd name="connsiteY9" fmla="*/ 1157968 h 18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7978" h="1807029">
                <a:moveTo>
                  <a:pt x="799" y="0"/>
                </a:moveTo>
                <a:lnTo>
                  <a:pt x="739087" y="0"/>
                </a:lnTo>
                <a:lnTo>
                  <a:pt x="739087" y="163838"/>
                </a:lnTo>
                <a:lnTo>
                  <a:pt x="1093989" y="402768"/>
                </a:lnTo>
                <a:lnTo>
                  <a:pt x="1448891" y="163838"/>
                </a:lnTo>
                <a:lnTo>
                  <a:pt x="1448891" y="0"/>
                </a:lnTo>
                <a:lnTo>
                  <a:pt x="2187978" y="0"/>
                </a:lnTo>
                <a:lnTo>
                  <a:pt x="2187582" y="1157637"/>
                </a:lnTo>
                <a:lnTo>
                  <a:pt x="1093343" y="1807029"/>
                </a:lnTo>
                <a:lnTo>
                  <a:pt x="0" y="115796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手繪多邊形 22"/>
          <p:cNvSpPr/>
          <p:nvPr/>
        </p:nvSpPr>
        <p:spPr>
          <a:xfrm rot="5400000">
            <a:off x="3975188" y="1063273"/>
            <a:ext cx="1194373" cy="2187228"/>
          </a:xfrm>
          <a:custGeom>
            <a:avLst/>
            <a:gdLst>
              <a:gd name="connsiteX0" fmla="*/ 0 w 1194373"/>
              <a:gd name="connsiteY0" fmla="*/ 1093341 h 2187228"/>
              <a:gd name="connsiteX1" fmla="*/ 649061 w 1194373"/>
              <a:gd name="connsiteY1" fmla="*/ 0 h 2187228"/>
              <a:gd name="connsiteX2" fmla="*/ 791605 w 1194373"/>
              <a:gd name="connsiteY2" fmla="*/ 49 h 2187228"/>
              <a:gd name="connsiteX3" fmla="*/ 791605 w 1194373"/>
              <a:gd name="connsiteY3" fmla="*/ 739137 h 2187228"/>
              <a:gd name="connsiteX4" fmla="*/ 955443 w 1194373"/>
              <a:gd name="connsiteY4" fmla="*/ 739137 h 2187228"/>
              <a:gd name="connsiteX5" fmla="*/ 1194373 w 1194373"/>
              <a:gd name="connsiteY5" fmla="*/ 1094039 h 2187228"/>
              <a:gd name="connsiteX6" fmla="*/ 955443 w 1194373"/>
              <a:gd name="connsiteY6" fmla="*/ 1448941 h 2187228"/>
              <a:gd name="connsiteX7" fmla="*/ 791605 w 1194373"/>
              <a:gd name="connsiteY7" fmla="*/ 1448941 h 2187228"/>
              <a:gd name="connsiteX8" fmla="*/ 791605 w 1194373"/>
              <a:gd name="connsiteY8" fmla="*/ 2187228 h 2187228"/>
              <a:gd name="connsiteX9" fmla="*/ 651120 w 1194373"/>
              <a:gd name="connsiteY9" fmla="*/ 2187131 h 218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4373" h="2187228">
                <a:moveTo>
                  <a:pt x="0" y="1093341"/>
                </a:moveTo>
                <a:lnTo>
                  <a:pt x="649061" y="0"/>
                </a:lnTo>
                <a:lnTo>
                  <a:pt x="791605" y="49"/>
                </a:lnTo>
                <a:lnTo>
                  <a:pt x="791605" y="739137"/>
                </a:lnTo>
                <a:lnTo>
                  <a:pt x="955443" y="739137"/>
                </a:lnTo>
                <a:lnTo>
                  <a:pt x="1194373" y="1094039"/>
                </a:lnTo>
                <a:lnTo>
                  <a:pt x="955443" y="1448941"/>
                </a:lnTo>
                <a:lnTo>
                  <a:pt x="791605" y="1448941"/>
                </a:lnTo>
                <a:lnTo>
                  <a:pt x="791605" y="2187228"/>
                </a:lnTo>
                <a:lnTo>
                  <a:pt x="651120" y="218713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手繪多邊形 23"/>
          <p:cNvSpPr/>
          <p:nvPr/>
        </p:nvSpPr>
        <p:spPr>
          <a:xfrm>
            <a:off x="3478011" y="2351306"/>
            <a:ext cx="2187978" cy="1807029"/>
          </a:xfrm>
          <a:custGeom>
            <a:avLst/>
            <a:gdLst>
              <a:gd name="connsiteX0" fmla="*/ 799 w 2187978"/>
              <a:gd name="connsiteY0" fmla="*/ 0 h 1807029"/>
              <a:gd name="connsiteX1" fmla="*/ 739087 w 2187978"/>
              <a:gd name="connsiteY1" fmla="*/ 0 h 1807029"/>
              <a:gd name="connsiteX2" fmla="*/ 739087 w 2187978"/>
              <a:gd name="connsiteY2" fmla="*/ 163838 h 1807029"/>
              <a:gd name="connsiteX3" fmla="*/ 1093989 w 2187978"/>
              <a:gd name="connsiteY3" fmla="*/ 402768 h 1807029"/>
              <a:gd name="connsiteX4" fmla="*/ 1448891 w 2187978"/>
              <a:gd name="connsiteY4" fmla="*/ 163838 h 1807029"/>
              <a:gd name="connsiteX5" fmla="*/ 1448891 w 2187978"/>
              <a:gd name="connsiteY5" fmla="*/ 0 h 1807029"/>
              <a:gd name="connsiteX6" fmla="*/ 2187978 w 2187978"/>
              <a:gd name="connsiteY6" fmla="*/ 0 h 1807029"/>
              <a:gd name="connsiteX7" fmla="*/ 2187582 w 2187978"/>
              <a:gd name="connsiteY7" fmla="*/ 1157637 h 1807029"/>
              <a:gd name="connsiteX8" fmla="*/ 1093343 w 2187978"/>
              <a:gd name="connsiteY8" fmla="*/ 1807029 h 1807029"/>
              <a:gd name="connsiteX9" fmla="*/ 0 w 2187978"/>
              <a:gd name="connsiteY9" fmla="*/ 1157968 h 18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7978" h="1807029">
                <a:moveTo>
                  <a:pt x="799" y="0"/>
                </a:moveTo>
                <a:lnTo>
                  <a:pt x="739087" y="0"/>
                </a:lnTo>
                <a:lnTo>
                  <a:pt x="739087" y="163838"/>
                </a:lnTo>
                <a:lnTo>
                  <a:pt x="1093989" y="402768"/>
                </a:lnTo>
                <a:lnTo>
                  <a:pt x="1448891" y="163838"/>
                </a:lnTo>
                <a:lnTo>
                  <a:pt x="1448891" y="0"/>
                </a:lnTo>
                <a:lnTo>
                  <a:pt x="2187978" y="0"/>
                </a:lnTo>
                <a:lnTo>
                  <a:pt x="2187582" y="1157637"/>
                </a:lnTo>
                <a:lnTo>
                  <a:pt x="1093343" y="1807029"/>
                </a:lnTo>
                <a:lnTo>
                  <a:pt x="0" y="115796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手繪多邊形 25"/>
          <p:cNvSpPr/>
          <p:nvPr/>
        </p:nvSpPr>
        <p:spPr>
          <a:xfrm rot="5400000">
            <a:off x="6663959" y="1063273"/>
            <a:ext cx="1194373" cy="2187228"/>
          </a:xfrm>
          <a:custGeom>
            <a:avLst/>
            <a:gdLst>
              <a:gd name="connsiteX0" fmla="*/ 0 w 1194373"/>
              <a:gd name="connsiteY0" fmla="*/ 1093341 h 2187228"/>
              <a:gd name="connsiteX1" fmla="*/ 649061 w 1194373"/>
              <a:gd name="connsiteY1" fmla="*/ 0 h 2187228"/>
              <a:gd name="connsiteX2" fmla="*/ 791605 w 1194373"/>
              <a:gd name="connsiteY2" fmla="*/ 49 h 2187228"/>
              <a:gd name="connsiteX3" fmla="*/ 791605 w 1194373"/>
              <a:gd name="connsiteY3" fmla="*/ 739137 h 2187228"/>
              <a:gd name="connsiteX4" fmla="*/ 955443 w 1194373"/>
              <a:gd name="connsiteY4" fmla="*/ 739137 h 2187228"/>
              <a:gd name="connsiteX5" fmla="*/ 1194373 w 1194373"/>
              <a:gd name="connsiteY5" fmla="*/ 1094039 h 2187228"/>
              <a:gd name="connsiteX6" fmla="*/ 955443 w 1194373"/>
              <a:gd name="connsiteY6" fmla="*/ 1448941 h 2187228"/>
              <a:gd name="connsiteX7" fmla="*/ 791605 w 1194373"/>
              <a:gd name="connsiteY7" fmla="*/ 1448941 h 2187228"/>
              <a:gd name="connsiteX8" fmla="*/ 791605 w 1194373"/>
              <a:gd name="connsiteY8" fmla="*/ 2187228 h 2187228"/>
              <a:gd name="connsiteX9" fmla="*/ 651120 w 1194373"/>
              <a:gd name="connsiteY9" fmla="*/ 2187131 h 218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4373" h="2187228">
                <a:moveTo>
                  <a:pt x="0" y="1093341"/>
                </a:moveTo>
                <a:lnTo>
                  <a:pt x="649061" y="0"/>
                </a:lnTo>
                <a:lnTo>
                  <a:pt x="791605" y="49"/>
                </a:lnTo>
                <a:lnTo>
                  <a:pt x="791605" y="739137"/>
                </a:lnTo>
                <a:lnTo>
                  <a:pt x="955443" y="739137"/>
                </a:lnTo>
                <a:lnTo>
                  <a:pt x="1194373" y="1094039"/>
                </a:lnTo>
                <a:lnTo>
                  <a:pt x="955443" y="1448941"/>
                </a:lnTo>
                <a:lnTo>
                  <a:pt x="791605" y="1448941"/>
                </a:lnTo>
                <a:lnTo>
                  <a:pt x="791605" y="2187228"/>
                </a:lnTo>
                <a:lnTo>
                  <a:pt x="651120" y="218713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手繪多邊形 26"/>
          <p:cNvSpPr/>
          <p:nvPr/>
        </p:nvSpPr>
        <p:spPr>
          <a:xfrm>
            <a:off x="6166782" y="2351306"/>
            <a:ext cx="2187978" cy="1807029"/>
          </a:xfrm>
          <a:custGeom>
            <a:avLst/>
            <a:gdLst>
              <a:gd name="connsiteX0" fmla="*/ 799 w 2187978"/>
              <a:gd name="connsiteY0" fmla="*/ 0 h 1807029"/>
              <a:gd name="connsiteX1" fmla="*/ 739087 w 2187978"/>
              <a:gd name="connsiteY1" fmla="*/ 0 h 1807029"/>
              <a:gd name="connsiteX2" fmla="*/ 739087 w 2187978"/>
              <a:gd name="connsiteY2" fmla="*/ 163838 h 1807029"/>
              <a:gd name="connsiteX3" fmla="*/ 1093989 w 2187978"/>
              <a:gd name="connsiteY3" fmla="*/ 402768 h 1807029"/>
              <a:gd name="connsiteX4" fmla="*/ 1448891 w 2187978"/>
              <a:gd name="connsiteY4" fmla="*/ 163838 h 1807029"/>
              <a:gd name="connsiteX5" fmla="*/ 1448891 w 2187978"/>
              <a:gd name="connsiteY5" fmla="*/ 0 h 1807029"/>
              <a:gd name="connsiteX6" fmla="*/ 2187978 w 2187978"/>
              <a:gd name="connsiteY6" fmla="*/ 0 h 1807029"/>
              <a:gd name="connsiteX7" fmla="*/ 2187582 w 2187978"/>
              <a:gd name="connsiteY7" fmla="*/ 1157637 h 1807029"/>
              <a:gd name="connsiteX8" fmla="*/ 1093343 w 2187978"/>
              <a:gd name="connsiteY8" fmla="*/ 1807029 h 1807029"/>
              <a:gd name="connsiteX9" fmla="*/ 0 w 2187978"/>
              <a:gd name="connsiteY9" fmla="*/ 1157968 h 18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7978" h="1807029">
                <a:moveTo>
                  <a:pt x="799" y="0"/>
                </a:moveTo>
                <a:lnTo>
                  <a:pt x="739087" y="0"/>
                </a:lnTo>
                <a:lnTo>
                  <a:pt x="739087" y="163838"/>
                </a:lnTo>
                <a:lnTo>
                  <a:pt x="1093989" y="402768"/>
                </a:lnTo>
                <a:lnTo>
                  <a:pt x="1448891" y="163838"/>
                </a:lnTo>
                <a:lnTo>
                  <a:pt x="1448891" y="0"/>
                </a:lnTo>
                <a:lnTo>
                  <a:pt x="2187978" y="0"/>
                </a:lnTo>
                <a:lnTo>
                  <a:pt x="2187582" y="1157637"/>
                </a:lnTo>
                <a:lnTo>
                  <a:pt x="1093343" y="1807029"/>
                </a:lnTo>
                <a:lnTo>
                  <a:pt x="0" y="115796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手繪多邊形 29"/>
          <p:cNvSpPr/>
          <p:nvPr/>
        </p:nvSpPr>
        <p:spPr>
          <a:xfrm rot="5400000">
            <a:off x="2630803" y="3154196"/>
            <a:ext cx="1194373" cy="2187228"/>
          </a:xfrm>
          <a:custGeom>
            <a:avLst/>
            <a:gdLst>
              <a:gd name="connsiteX0" fmla="*/ 0 w 1194373"/>
              <a:gd name="connsiteY0" fmla="*/ 1093341 h 2187228"/>
              <a:gd name="connsiteX1" fmla="*/ 649061 w 1194373"/>
              <a:gd name="connsiteY1" fmla="*/ 0 h 2187228"/>
              <a:gd name="connsiteX2" fmla="*/ 791605 w 1194373"/>
              <a:gd name="connsiteY2" fmla="*/ 49 h 2187228"/>
              <a:gd name="connsiteX3" fmla="*/ 791605 w 1194373"/>
              <a:gd name="connsiteY3" fmla="*/ 739137 h 2187228"/>
              <a:gd name="connsiteX4" fmla="*/ 955443 w 1194373"/>
              <a:gd name="connsiteY4" fmla="*/ 739137 h 2187228"/>
              <a:gd name="connsiteX5" fmla="*/ 1194373 w 1194373"/>
              <a:gd name="connsiteY5" fmla="*/ 1094039 h 2187228"/>
              <a:gd name="connsiteX6" fmla="*/ 955443 w 1194373"/>
              <a:gd name="connsiteY6" fmla="*/ 1448941 h 2187228"/>
              <a:gd name="connsiteX7" fmla="*/ 791605 w 1194373"/>
              <a:gd name="connsiteY7" fmla="*/ 1448941 h 2187228"/>
              <a:gd name="connsiteX8" fmla="*/ 791605 w 1194373"/>
              <a:gd name="connsiteY8" fmla="*/ 2187228 h 2187228"/>
              <a:gd name="connsiteX9" fmla="*/ 651120 w 1194373"/>
              <a:gd name="connsiteY9" fmla="*/ 2187131 h 218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4373" h="2187228">
                <a:moveTo>
                  <a:pt x="0" y="1093341"/>
                </a:moveTo>
                <a:lnTo>
                  <a:pt x="649061" y="0"/>
                </a:lnTo>
                <a:lnTo>
                  <a:pt x="791605" y="49"/>
                </a:lnTo>
                <a:lnTo>
                  <a:pt x="791605" y="739137"/>
                </a:lnTo>
                <a:lnTo>
                  <a:pt x="955443" y="739137"/>
                </a:lnTo>
                <a:lnTo>
                  <a:pt x="1194373" y="1094039"/>
                </a:lnTo>
                <a:lnTo>
                  <a:pt x="955443" y="1448941"/>
                </a:lnTo>
                <a:lnTo>
                  <a:pt x="791605" y="1448941"/>
                </a:lnTo>
                <a:lnTo>
                  <a:pt x="791605" y="2187228"/>
                </a:lnTo>
                <a:lnTo>
                  <a:pt x="651120" y="218713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手繪多邊形 30"/>
          <p:cNvSpPr/>
          <p:nvPr/>
        </p:nvSpPr>
        <p:spPr>
          <a:xfrm>
            <a:off x="2133626" y="4442229"/>
            <a:ext cx="2187978" cy="1807029"/>
          </a:xfrm>
          <a:custGeom>
            <a:avLst/>
            <a:gdLst>
              <a:gd name="connsiteX0" fmla="*/ 799 w 2187978"/>
              <a:gd name="connsiteY0" fmla="*/ 0 h 1807029"/>
              <a:gd name="connsiteX1" fmla="*/ 739087 w 2187978"/>
              <a:gd name="connsiteY1" fmla="*/ 0 h 1807029"/>
              <a:gd name="connsiteX2" fmla="*/ 739087 w 2187978"/>
              <a:gd name="connsiteY2" fmla="*/ 163838 h 1807029"/>
              <a:gd name="connsiteX3" fmla="*/ 1093989 w 2187978"/>
              <a:gd name="connsiteY3" fmla="*/ 402768 h 1807029"/>
              <a:gd name="connsiteX4" fmla="*/ 1448891 w 2187978"/>
              <a:gd name="connsiteY4" fmla="*/ 163838 h 1807029"/>
              <a:gd name="connsiteX5" fmla="*/ 1448891 w 2187978"/>
              <a:gd name="connsiteY5" fmla="*/ 0 h 1807029"/>
              <a:gd name="connsiteX6" fmla="*/ 2187978 w 2187978"/>
              <a:gd name="connsiteY6" fmla="*/ 0 h 1807029"/>
              <a:gd name="connsiteX7" fmla="*/ 2187582 w 2187978"/>
              <a:gd name="connsiteY7" fmla="*/ 1157637 h 1807029"/>
              <a:gd name="connsiteX8" fmla="*/ 1093343 w 2187978"/>
              <a:gd name="connsiteY8" fmla="*/ 1807029 h 1807029"/>
              <a:gd name="connsiteX9" fmla="*/ 0 w 2187978"/>
              <a:gd name="connsiteY9" fmla="*/ 1157968 h 18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7978" h="1807029">
                <a:moveTo>
                  <a:pt x="799" y="0"/>
                </a:moveTo>
                <a:lnTo>
                  <a:pt x="739087" y="0"/>
                </a:lnTo>
                <a:lnTo>
                  <a:pt x="739087" y="163838"/>
                </a:lnTo>
                <a:lnTo>
                  <a:pt x="1093989" y="402768"/>
                </a:lnTo>
                <a:lnTo>
                  <a:pt x="1448891" y="163838"/>
                </a:lnTo>
                <a:lnTo>
                  <a:pt x="1448891" y="0"/>
                </a:lnTo>
                <a:lnTo>
                  <a:pt x="2187978" y="0"/>
                </a:lnTo>
                <a:lnTo>
                  <a:pt x="2187582" y="1157637"/>
                </a:lnTo>
                <a:lnTo>
                  <a:pt x="1093343" y="1807029"/>
                </a:lnTo>
                <a:lnTo>
                  <a:pt x="0" y="115796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手繪多邊形 32"/>
          <p:cNvSpPr/>
          <p:nvPr/>
        </p:nvSpPr>
        <p:spPr>
          <a:xfrm rot="5400000">
            <a:off x="5319574" y="3154196"/>
            <a:ext cx="1194373" cy="2187228"/>
          </a:xfrm>
          <a:custGeom>
            <a:avLst/>
            <a:gdLst>
              <a:gd name="connsiteX0" fmla="*/ 0 w 1194373"/>
              <a:gd name="connsiteY0" fmla="*/ 1093341 h 2187228"/>
              <a:gd name="connsiteX1" fmla="*/ 649061 w 1194373"/>
              <a:gd name="connsiteY1" fmla="*/ 0 h 2187228"/>
              <a:gd name="connsiteX2" fmla="*/ 791605 w 1194373"/>
              <a:gd name="connsiteY2" fmla="*/ 49 h 2187228"/>
              <a:gd name="connsiteX3" fmla="*/ 791605 w 1194373"/>
              <a:gd name="connsiteY3" fmla="*/ 739137 h 2187228"/>
              <a:gd name="connsiteX4" fmla="*/ 955443 w 1194373"/>
              <a:gd name="connsiteY4" fmla="*/ 739137 h 2187228"/>
              <a:gd name="connsiteX5" fmla="*/ 1194373 w 1194373"/>
              <a:gd name="connsiteY5" fmla="*/ 1094039 h 2187228"/>
              <a:gd name="connsiteX6" fmla="*/ 955443 w 1194373"/>
              <a:gd name="connsiteY6" fmla="*/ 1448941 h 2187228"/>
              <a:gd name="connsiteX7" fmla="*/ 791605 w 1194373"/>
              <a:gd name="connsiteY7" fmla="*/ 1448941 h 2187228"/>
              <a:gd name="connsiteX8" fmla="*/ 791605 w 1194373"/>
              <a:gd name="connsiteY8" fmla="*/ 2187228 h 2187228"/>
              <a:gd name="connsiteX9" fmla="*/ 651120 w 1194373"/>
              <a:gd name="connsiteY9" fmla="*/ 2187131 h 218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4373" h="2187228">
                <a:moveTo>
                  <a:pt x="0" y="1093341"/>
                </a:moveTo>
                <a:lnTo>
                  <a:pt x="649061" y="0"/>
                </a:lnTo>
                <a:lnTo>
                  <a:pt x="791605" y="49"/>
                </a:lnTo>
                <a:lnTo>
                  <a:pt x="791605" y="739137"/>
                </a:lnTo>
                <a:lnTo>
                  <a:pt x="955443" y="739137"/>
                </a:lnTo>
                <a:lnTo>
                  <a:pt x="1194373" y="1094039"/>
                </a:lnTo>
                <a:lnTo>
                  <a:pt x="955443" y="1448941"/>
                </a:lnTo>
                <a:lnTo>
                  <a:pt x="791605" y="1448941"/>
                </a:lnTo>
                <a:lnTo>
                  <a:pt x="791605" y="2187228"/>
                </a:lnTo>
                <a:lnTo>
                  <a:pt x="651120" y="218713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手繪多邊形 33"/>
          <p:cNvSpPr/>
          <p:nvPr/>
        </p:nvSpPr>
        <p:spPr>
          <a:xfrm>
            <a:off x="4822397" y="4442229"/>
            <a:ext cx="2187978" cy="1807029"/>
          </a:xfrm>
          <a:custGeom>
            <a:avLst/>
            <a:gdLst>
              <a:gd name="connsiteX0" fmla="*/ 799 w 2187978"/>
              <a:gd name="connsiteY0" fmla="*/ 0 h 1807029"/>
              <a:gd name="connsiteX1" fmla="*/ 739087 w 2187978"/>
              <a:gd name="connsiteY1" fmla="*/ 0 h 1807029"/>
              <a:gd name="connsiteX2" fmla="*/ 739087 w 2187978"/>
              <a:gd name="connsiteY2" fmla="*/ 163838 h 1807029"/>
              <a:gd name="connsiteX3" fmla="*/ 1093989 w 2187978"/>
              <a:gd name="connsiteY3" fmla="*/ 402768 h 1807029"/>
              <a:gd name="connsiteX4" fmla="*/ 1448891 w 2187978"/>
              <a:gd name="connsiteY4" fmla="*/ 163838 h 1807029"/>
              <a:gd name="connsiteX5" fmla="*/ 1448891 w 2187978"/>
              <a:gd name="connsiteY5" fmla="*/ 0 h 1807029"/>
              <a:gd name="connsiteX6" fmla="*/ 2187978 w 2187978"/>
              <a:gd name="connsiteY6" fmla="*/ 0 h 1807029"/>
              <a:gd name="connsiteX7" fmla="*/ 2187582 w 2187978"/>
              <a:gd name="connsiteY7" fmla="*/ 1157637 h 1807029"/>
              <a:gd name="connsiteX8" fmla="*/ 1093343 w 2187978"/>
              <a:gd name="connsiteY8" fmla="*/ 1807029 h 1807029"/>
              <a:gd name="connsiteX9" fmla="*/ 0 w 2187978"/>
              <a:gd name="connsiteY9" fmla="*/ 1157968 h 18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7978" h="1807029">
                <a:moveTo>
                  <a:pt x="799" y="0"/>
                </a:moveTo>
                <a:lnTo>
                  <a:pt x="739087" y="0"/>
                </a:lnTo>
                <a:lnTo>
                  <a:pt x="739087" y="163838"/>
                </a:lnTo>
                <a:lnTo>
                  <a:pt x="1093989" y="402768"/>
                </a:lnTo>
                <a:lnTo>
                  <a:pt x="1448891" y="163838"/>
                </a:lnTo>
                <a:lnTo>
                  <a:pt x="1448891" y="0"/>
                </a:lnTo>
                <a:lnTo>
                  <a:pt x="2187978" y="0"/>
                </a:lnTo>
                <a:lnTo>
                  <a:pt x="2187582" y="1157637"/>
                </a:lnTo>
                <a:lnTo>
                  <a:pt x="1093343" y="1807029"/>
                </a:lnTo>
                <a:lnTo>
                  <a:pt x="0" y="115796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矩形 16"/>
          <p:cNvSpPr/>
          <p:nvPr/>
        </p:nvSpPr>
        <p:spPr>
          <a:xfrm>
            <a:off x="914021" y="2804867"/>
            <a:ext cx="1938416"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3602792" y="2804867"/>
            <a:ext cx="1938416"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9" name="矩形 18"/>
          <p:cNvSpPr/>
          <p:nvPr/>
        </p:nvSpPr>
        <p:spPr>
          <a:xfrm>
            <a:off x="6291563" y="2804867"/>
            <a:ext cx="1938416"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0" name="矩形 19"/>
          <p:cNvSpPr/>
          <p:nvPr/>
        </p:nvSpPr>
        <p:spPr>
          <a:xfrm>
            <a:off x="2269293" y="4957179"/>
            <a:ext cx="1938416"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1" name="矩形 20"/>
          <p:cNvSpPr/>
          <p:nvPr/>
        </p:nvSpPr>
        <p:spPr>
          <a:xfrm>
            <a:off x="4958064" y="4957179"/>
            <a:ext cx="1938416"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 name="文字方塊 1"/>
          <p:cNvSpPr txBox="1"/>
          <p:nvPr/>
        </p:nvSpPr>
        <p:spPr>
          <a:xfrm>
            <a:off x="1532354" y="2118438"/>
            <a:ext cx="701750" cy="523220"/>
          </a:xfrm>
          <a:prstGeom prst="rect">
            <a:avLst/>
          </a:prstGeom>
          <a:noFill/>
        </p:spPr>
        <p:txBody>
          <a:bodyPr wrap="square" rtlCol="0">
            <a:spAutoFit/>
          </a:bodyPr>
          <a:lstStyle/>
          <a:p>
            <a:pPr algn="ctr"/>
            <a:r>
              <a:rPr lang="en-US" sz="2800" b="1" dirty="0" smtClean="0"/>
              <a:t>01</a:t>
            </a:r>
            <a:endParaRPr lang="en-US" sz="2800" b="1" dirty="0"/>
          </a:p>
        </p:txBody>
      </p:sp>
      <p:sp>
        <p:nvSpPr>
          <p:cNvPr id="22" name="文字方塊 21"/>
          <p:cNvSpPr txBox="1"/>
          <p:nvPr/>
        </p:nvSpPr>
        <p:spPr>
          <a:xfrm>
            <a:off x="4221125" y="2118438"/>
            <a:ext cx="701750" cy="523220"/>
          </a:xfrm>
          <a:prstGeom prst="rect">
            <a:avLst/>
          </a:prstGeom>
          <a:noFill/>
        </p:spPr>
        <p:txBody>
          <a:bodyPr wrap="square" rtlCol="0">
            <a:spAutoFit/>
          </a:bodyPr>
          <a:lstStyle/>
          <a:p>
            <a:pPr algn="ctr"/>
            <a:r>
              <a:rPr lang="en-US" sz="2800" b="1" dirty="0" smtClean="0"/>
              <a:t>02</a:t>
            </a:r>
            <a:endParaRPr lang="en-US" sz="2800" b="1" dirty="0"/>
          </a:p>
        </p:txBody>
      </p:sp>
      <p:sp>
        <p:nvSpPr>
          <p:cNvPr id="25" name="文字方塊 24"/>
          <p:cNvSpPr txBox="1"/>
          <p:nvPr/>
        </p:nvSpPr>
        <p:spPr>
          <a:xfrm>
            <a:off x="6909896" y="2118438"/>
            <a:ext cx="701750" cy="523220"/>
          </a:xfrm>
          <a:prstGeom prst="rect">
            <a:avLst/>
          </a:prstGeom>
          <a:noFill/>
        </p:spPr>
        <p:txBody>
          <a:bodyPr wrap="square" rtlCol="0">
            <a:spAutoFit/>
          </a:bodyPr>
          <a:lstStyle/>
          <a:p>
            <a:pPr algn="ctr"/>
            <a:r>
              <a:rPr lang="en-US" sz="2800" b="1" dirty="0" smtClean="0"/>
              <a:t>03</a:t>
            </a:r>
            <a:endParaRPr lang="en-US" sz="2800" b="1" dirty="0"/>
          </a:p>
        </p:txBody>
      </p:sp>
      <p:sp>
        <p:nvSpPr>
          <p:cNvPr id="28" name="文字方塊 27"/>
          <p:cNvSpPr txBox="1"/>
          <p:nvPr/>
        </p:nvSpPr>
        <p:spPr>
          <a:xfrm>
            <a:off x="2879270" y="4200461"/>
            <a:ext cx="701750" cy="523220"/>
          </a:xfrm>
          <a:prstGeom prst="rect">
            <a:avLst/>
          </a:prstGeom>
          <a:noFill/>
        </p:spPr>
        <p:txBody>
          <a:bodyPr wrap="square" rtlCol="0">
            <a:spAutoFit/>
          </a:bodyPr>
          <a:lstStyle/>
          <a:p>
            <a:pPr algn="ctr"/>
            <a:r>
              <a:rPr lang="en-US" sz="2800" b="1" dirty="0" smtClean="0"/>
              <a:t>04</a:t>
            </a:r>
            <a:endParaRPr lang="en-US" sz="2800" b="1" dirty="0"/>
          </a:p>
        </p:txBody>
      </p:sp>
      <p:sp>
        <p:nvSpPr>
          <p:cNvPr id="29" name="文字方塊 28"/>
          <p:cNvSpPr txBox="1"/>
          <p:nvPr/>
        </p:nvSpPr>
        <p:spPr>
          <a:xfrm>
            <a:off x="5578927" y="4200461"/>
            <a:ext cx="701750" cy="523220"/>
          </a:xfrm>
          <a:prstGeom prst="rect">
            <a:avLst/>
          </a:prstGeom>
          <a:noFill/>
        </p:spPr>
        <p:txBody>
          <a:bodyPr wrap="square" rtlCol="0">
            <a:spAutoFit/>
          </a:bodyPr>
          <a:lstStyle/>
          <a:p>
            <a:pPr algn="ctr"/>
            <a:r>
              <a:rPr lang="en-US" sz="2800" b="1" dirty="0" smtClean="0"/>
              <a:t>05</a:t>
            </a:r>
            <a:endParaRPr lang="en-US" sz="2800" b="1" dirty="0"/>
          </a:p>
        </p:txBody>
      </p:sp>
      <p:sp>
        <p:nvSpPr>
          <p:cNvPr id="80" name="手繪多邊形 79"/>
          <p:cNvSpPr>
            <a:spLocks/>
          </p:cNvSpPr>
          <p:nvPr/>
        </p:nvSpPr>
        <p:spPr bwMode="auto">
          <a:xfrm>
            <a:off x="3038783" y="3838347"/>
            <a:ext cx="400876" cy="330882"/>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81" name="手繪多邊形 80"/>
          <p:cNvSpPr>
            <a:spLocks/>
          </p:cNvSpPr>
          <p:nvPr/>
        </p:nvSpPr>
        <p:spPr bwMode="auto">
          <a:xfrm rot="10800000" flipV="1">
            <a:off x="1752487" y="1711135"/>
            <a:ext cx="246418" cy="45512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82" name="群組 81"/>
          <p:cNvGrpSpPr/>
          <p:nvPr/>
        </p:nvGrpSpPr>
        <p:grpSpPr>
          <a:xfrm>
            <a:off x="5704762" y="3802169"/>
            <a:ext cx="423248" cy="421488"/>
            <a:chOff x="5131447" y="3690621"/>
            <a:chExt cx="469782" cy="467828"/>
          </a:xfrm>
          <a:solidFill>
            <a:schemeClr val="tx1"/>
          </a:solidFill>
        </p:grpSpPr>
        <p:sp>
          <p:nvSpPr>
            <p:cNvPr id="83" name="手繪多邊形 82"/>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84"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85"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86"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87"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88"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89"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90" name="手繪多邊形 89"/>
          <p:cNvSpPr>
            <a:spLocks/>
          </p:cNvSpPr>
          <p:nvPr/>
        </p:nvSpPr>
        <p:spPr bwMode="auto">
          <a:xfrm>
            <a:off x="4391786" y="1795875"/>
            <a:ext cx="383870" cy="283296"/>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91" name="群組 90"/>
          <p:cNvGrpSpPr/>
          <p:nvPr/>
        </p:nvGrpSpPr>
        <p:grpSpPr>
          <a:xfrm>
            <a:off x="7056131" y="1744376"/>
            <a:ext cx="388822" cy="388640"/>
            <a:chOff x="5138299" y="5143045"/>
            <a:chExt cx="388822" cy="388640"/>
          </a:xfrm>
          <a:solidFill>
            <a:schemeClr val="tx1"/>
          </a:solidFill>
        </p:grpSpPr>
        <p:sp>
          <p:nvSpPr>
            <p:cNvPr id="92"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93"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585373047"/>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六邊形 7"/>
          <p:cNvSpPr/>
          <p:nvPr/>
        </p:nvSpPr>
        <p:spPr>
          <a:xfrm>
            <a:off x="475370" y="1815424"/>
            <a:ext cx="1092174" cy="900115"/>
          </a:xfrm>
          <a:prstGeom prst="hexagon">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9" name="文字方塊 11"/>
          <p:cNvSpPr txBox="1"/>
          <p:nvPr/>
        </p:nvSpPr>
        <p:spPr>
          <a:xfrm>
            <a:off x="1555051" y="1942316"/>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0" name="六邊形 9"/>
          <p:cNvSpPr/>
          <p:nvPr/>
        </p:nvSpPr>
        <p:spPr>
          <a:xfrm>
            <a:off x="475370" y="2934361"/>
            <a:ext cx="1092174" cy="900115"/>
          </a:xfrm>
          <a:prstGeom prst="hexagon">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1" name="文字方塊 13"/>
          <p:cNvSpPr txBox="1"/>
          <p:nvPr/>
        </p:nvSpPr>
        <p:spPr>
          <a:xfrm>
            <a:off x="1555051" y="306125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2" name="六邊形 11"/>
          <p:cNvSpPr/>
          <p:nvPr/>
        </p:nvSpPr>
        <p:spPr>
          <a:xfrm>
            <a:off x="475370" y="3968750"/>
            <a:ext cx="1092174" cy="900115"/>
          </a:xfrm>
          <a:prstGeom prst="hexagon">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3" name="文字方塊 15"/>
          <p:cNvSpPr txBox="1"/>
          <p:nvPr/>
        </p:nvSpPr>
        <p:spPr>
          <a:xfrm>
            <a:off x="1555051" y="409564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4" name="六邊形 13"/>
          <p:cNvSpPr/>
          <p:nvPr/>
        </p:nvSpPr>
        <p:spPr>
          <a:xfrm>
            <a:off x="475370" y="5087687"/>
            <a:ext cx="1092174" cy="900115"/>
          </a:xfrm>
          <a:prstGeom prst="hexagon">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15" name="文字方塊 17"/>
          <p:cNvSpPr txBox="1"/>
          <p:nvPr/>
        </p:nvSpPr>
        <p:spPr>
          <a:xfrm>
            <a:off x="1555051" y="5214579"/>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706866" y="1705609"/>
            <a:ext cx="3865736" cy="4411982"/>
          </a:xfrm>
          <a:prstGeom prst="rect">
            <a:avLst/>
          </a:prstGeom>
        </p:spPr>
      </p:pic>
    </p:spTree>
    <p:extLst>
      <p:ext uri="{BB962C8B-B14F-4D97-AF65-F5344CB8AC3E}">
        <p14:creationId xmlns:p14="http://schemas.microsoft.com/office/powerpoint/2010/main" val="989544488"/>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3529986" y="1251053"/>
            <a:ext cx="1886987" cy="1692431"/>
            <a:chOff x="1803737" y="1425620"/>
            <a:chExt cx="5536526" cy="4965680"/>
          </a:xfrm>
        </p:grpSpPr>
        <p:sp>
          <p:nvSpPr>
            <p:cNvPr id="8" name="手繪多邊形 7"/>
            <p:cNvSpPr/>
            <p:nvPr/>
          </p:nvSpPr>
          <p:spPr>
            <a:xfrm>
              <a:off x="3204768" y="1425620"/>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 name="手繪多邊形 8"/>
            <p:cNvSpPr/>
            <p:nvPr/>
          </p:nvSpPr>
          <p:spPr>
            <a:xfrm>
              <a:off x="5727925" y="1521575"/>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手繪多邊形 9"/>
            <p:cNvSpPr/>
            <p:nvPr/>
          </p:nvSpPr>
          <p:spPr>
            <a:xfrm>
              <a:off x="1803737" y="1521633"/>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手繪多邊形 13"/>
            <p:cNvSpPr/>
            <p:nvPr/>
          </p:nvSpPr>
          <p:spPr>
            <a:xfrm rot="10800000">
              <a:off x="3204761" y="5886961"/>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5" name="手繪多邊形 14"/>
            <p:cNvSpPr/>
            <p:nvPr/>
          </p:nvSpPr>
          <p:spPr>
            <a:xfrm rot="10800000">
              <a:off x="1803737" y="3927520"/>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手繪多邊形 15"/>
            <p:cNvSpPr/>
            <p:nvPr/>
          </p:nvSpPr>
          <p:spPr>
            <a:xfrm rot="10800000">
              <a:off x="5727910" y="3927520"/>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20" name="群組 19"/>
          <p:cNvGrpSpPr/>
          <p:nvPr/>
        </p:nvGrpSpPr>
        <p:grpSpPr>
          <a:xfrm>
            <a:off x="3529986" y="4979592"/>
            <a:ext cx="1886987" cy="1692431"/>
            <a:chOff x="1803737" y="1425620"/>
            <a:chExt cx="5536526" cy="4965680"/>
          </a:xfrm>
        </p:grpSpPr>
        <p:sp>
          <p:nvSpPr>
            <p:cNvPr id="21" name="手繪多邊形 20"/>
            <p:cNvSpPr/>
            <p:nvPr/>
          </p:nvSpPr>
          <p:spPr>
            <a:xfrm>
              <a:off x="3204768" y="1425620"/>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 name="手繪多邊形 21"/>
            <p:cNvSpPr/>
            <p:nvPr/>
          </p:nvSpPr>
          <p:spPr>
            <a:xfrm>
              <a:off x="5727925" y="1521575"/>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3" name="手繪多邊形 22"/>
            <p:cNvSpPr/>
            <p:nvPr/>
          </p:nvSpPr>
          <p:spPr>
            <a:xfrm>
              <a:off x="1803737" y="1521633"/>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手繪多邊形 23"/>
            <p:cNvSpPr/>
            <p:nvPr/>
          </p:nvSpPr>
          <p:spPr>
            <a:xfrm rot="10800000">
              <a:off x="3204761" y="5886961"/>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5" name="手繪多邊形 24"/>
            <p:cNvSpPr/>
            <p:nvPr/>
          </p:nvSpPr>
          <p:spPr>
            <a:xfrm rot="10800000">
              <a:off x="1803737" y="3927520"/>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手繪多邊形 25"/>
            <p:cNvSpPr/>
            <p:nvPr/>
          </p:nvSpPr>
          <p:spPr>
            <a:xfrm rot="10800000">
              <a:off x="5727910" y="3927520"/>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28" name="群組 27"/>
          <p:cNvGrpSpPr/>
          <p:nvPr/>
        </p:nvGrpSpPr>
        <p:grpSpPr>
          <a:xfrm rot="18000000">
            <a:off x="1915482" y="2183188"/>
            <a:ext cx="1886987" cy="1692431"/>
            <a:chOff x="1803737" y="1425620"/>
            <a:chExt cx="5536526" cy="4965680"/>
          </a:xfrm>
        </p:grpSpPr>
        <p:sp>
          <p:nvSpPr>
            <p:cNvPr id="36" name="手繪多邊形 35"/>
            <p:cNvSpPr/>
            <p:nvPr/>
          </p:nvSpPr>
          <p:spPr>
            <a:xfrm>
              <a:off x="3204768" y="1425620"/>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7" name="手繪多邊形 36"/>
            <p:cNvSpPr/>
            <p:nvPr/>
          </p:nvSpPr>
          <p:spPr>
            <a:xfrm>
              <a:off x="5727925" y="1521575"/>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8" name="手繪多邊形 37"/>
            <p:cNvSpPr/>
            <p:nvPr/>
          </p:nvSpPr>
          <p:spPr>
            <a:xfrm>
              <a:off x="1803737" y="1521633"/>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9" name="手繪多邊形 38"/>
            <p:cNvSpPr/>
            <p:nvPr/>
          </p:nvSpPr>
          <p:spPr>
            <a:xfrm rot="10800000">
              <a:off x="3204761" y="5886961"/>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0" name="手繪多邊形 39"/>
            <p:cNvSpPr/>
            <p:nvPr/>
          </p:nvSpPr>
          <p:spPr>
            <a:xfrm rot="10800000">
              <a:off x="1803737" y="3927520"/>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手繪多邊形 40"/>
            <p:cNvSpPr/>
            <p:nvPr/>
          </p:nvSpPr>
          <p:spPr>
            <a:xfrm rot="10800000">
              <a:off x="5727910" y="3927520"/>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29" name="群組 28"/>
          <p:cNvGrpSpPr/>
          <p:nvPr/>
        </p:nvGrpSpPr>
        <p:grpSpPr>
          <a:xfrm rot="18000000">
            <a:off x="5144491" y="4047457"/>
            <a:ext cx="1886987" cy="1692431"/>
            <a:chOff x="1803737" y="1425620"/>
            <a:chExt cx="5536526" cy="4965680"/>
          </a:xfrm>
        </p:grpSpPr>
        <p:sp>
          <p:nvSpPr>
            <p:cNvPr id="30" name="手繪多邊形 29"/>
            <p:cNvSpPr/>
            <p:nvPr/>
          </p:nvSpPr>
          <p:spPr>
            <a:xfrm>
              <a:off x="3204768" y="1425620"/>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1" name="手繪多邊形 30"/>
            <p:cNvSpPr/>
            <p:nvPr/>
          </p:nvSpPr>
          <p:spPr>
            <a:xfrm>
              <a:off x="5727925" y="1521575"/>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2" name="手繪多邊形 31"/>
            <p:cNvSpPr/>
            <p:nvPr/>
          </p:nvSpPr>
          <p:spPr>
            <a:xfrm>
              <a:off x="1803737" y="1521633"/>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3" name="手繪多邊形 32"/>
            <p:cNvSpPr/>
            <p:nvPr/>
          </p:nvSpPr>
          <p:spPr>
            <a:xfrm rot="10800000">
              <a:off x="3204761" y="5886961"/>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4" name="手繪多邊形 33"/>
            <p:cNvSpPr/>
            <p:nvPr/>
          </p:nvSpPr>
          <p:spPr>
            <a:xfrm rot="10800000">
              <a:off x="1803737" y="3927520"/>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手繪多邊形 34"/>
            <p:cNvSpPr/>
            <p:nvPr/>
          </p:nvSpPr>
          <p:spPr>
            <a:xfrm rot="10800000">
              <a:off x="5727910" y="3927520"/>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43" name="群組 42"/>
          <p:cNvGrpSpPr/>
          <p:nvPr/>
        </p:nvGrpSpPr>
        <p:grpSpPr>
          <a:xfrm rot="3600000">
            <a:off x="5144491" y="2183188"/>
            <a:ext cx="1886987" cy="1692431"/>
            <a:chOff x="1803737" y="1425620"/>
            <a:chExt cx="5536526" cy="4965680"/>
          </a:xfrm>
        </p:grpSpPr>
        <p:sp>
          <p:nvSpPr>
            <p:cNvPr id="51" name="手繪多邊形 50"/>
            <p:cNvSpPr/>
            <p:nvPr/>
          </p:nvSpPr>
          <p:spPr>
            <a:xfrm>
              <a:off x="3204768" y="1425620"/>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2" name="手繪多邊形 51"/>
            <p:cNvSpPr/>
            <p:nvPr/>
          </p:nvSpPr>
          <p:spPr>
            <a:xfrm>
              <a:off x="5727925" y="1521575"/>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3" name="手繪多邊形 52"/>
            <p:cNvSpPr/>
            <p:nvPr/>
          </p:nvSpPr>
          <p:spPr>
            <a:xfrm>
              <a:off x="1803737" y="1521633"/>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4" name="手繪多邊形 53"/>
            <p:cNvSpPr/>
            <p:nvPr/>
          </p:nvSpPr>
          <p:spPr>
            <a:xfrm rot="10800000">
              <a:off x="3204761" y="5886961"/>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5" name="手繪多邊形 54"/>
            <p:cNvSpPr/>
            <p:nvPr/>
          </p:nvSpPr>
          <p:spPr>
            <a:xfrm rot="10800000">
              <a:off x="1803737" y="3927520"/>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手繪多邊形 55"/>
            <p:cNvSpPr/>
            <p:nvPr/>
          </p:nvSpPr>
          <p:spPr>
            <a:xfrm rot="10800000">
              <a:off x="5727910" y="3927520"/>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44" name="群組 43"/>
          <p:cNvGrpSpPr/>
          <p:nvPr/>
        </p:nvGrpSpPr>
        <p:grpSpPr>
          <a:xfrm rot="3600000">
            <a:off x="1915482" y="4047457"/>
            <a:ext cx="1886987" cy="1692431"/>
            <a:chOff x="1803737" y="1425620"/>
            <a:chExt cx="5536526" cy="4965680"/>
          </a:xfrm>
        </p:grpSpPr>
        <p:sp>
          <p:nvSpPr>
            <p:cNvPr id="45" name="手繪多邊形 44"/>
            <p:cNvSpPr/>
            <p:nvPr/>
          </p:nvSpPr>
          <p:spPr>
            <a:xfrm>
              <a:off x="3204768" y="1425620"/>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6" name="手繪多邊形 45"/>
            <p:cNvSpPr/>
            <p:nvPr/>
          </p:nvSpPr>
          <p:spPr>
            <a:xfrm>
              <a:off x="5727925" y="1521575"/>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 name="手繪多邊形 46"/>
            <p:cNvSpPr/>
            <p:nvPr/>
          </p:nvSpPr>
          <p:spPr>
            <a:xfrm>
              <a:off x="1803737" y="1521633"/>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手繪多邊形 47"/>
            <p:cNvSpPr/>
            <p:nvPr/>
          </p:nvSpPr>
          <p:spPr>
            <a:xfrm rot="10800000">
              <a:off x="3204761" y="5886961"/>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9" name="手繪多邊形 48"/>
            <p:cNvSpPr/>
            <p:nvPr/>
          </p:nvSpPr>
          <p:spPr>
            <a:xfrm rot="10800000">
              <a:off x="1803737" y="3927520"/>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0" name="手繪多邊形 49"/>
            <p:cNvSpPr/>
            <p:nvPr/>
          </p:nvSpPr>
          <p:spPr>
            <a:xfrm rot="10800000">
              <a:off x="5727910" y="3927520"/>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7" name="矩形 56"/>
          <p:cNvSpPr/>
          <p:nvPr/>
        </p:nvSpPr>
        <p:spPr>
          <a:xfrm>
            <a:off x="3761868" y="1608088"/>
            <a:ext cx="1394040"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8" name="矩形 57"/>
          <p:cNvSpPr/>
          <p:nvPr/>
        </p:nvSpPr>
        <p:spPr>
          <a:xfrm>
            <a:off x="3761868" y="5353482"/>
            <a:ext cx="1394040"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59" name="矩形 58"/>
          <p:cNvSpPr/>
          <p:nvPr/>
        </p:nvSpPr>
        <p:spPr>
          <a:xfrm>
            <a:off x="2161953" y="2479460"/>
            <a:ext cx="1394040"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60" name="矩形 59"/>
          <p:cNvSpPr/>
          <p:nvPr/>
        </p:nvSpPr>
        <p:spPr>
          <a:xfrm>
            <a:off x="5395191" y="2479460"/>
            <a:ext cx="1394040"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61" name="矩形 60"/>
          <p:cNvSpPr/>
          <p:nvPr/>
        </p:nvSpPr>
        <p:spPr>
          <a:xfrm>
            <a:off x="2161953" y="4415822"/>
            <a:ext cx="1394040"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62" name="矩形 61"/>
          <p:cNvSpPr/>
          <p:nvPr/>
        </p:nvSpPr>
        <p:spPr>
          <a:xfrm>
            <a:off x="5395191" y="4415822"/>
            <a:ext cx="1394040"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63" name="手繪多邊形 62"/>
          <p:cNvSpPr/>
          <p:nvPr/>
        </p:nvSpPr>
        <p:spPr>
          <a:xfrm>
            <a:off x="3490535" y="3082120"/>
            <a:ext cx="1969040" cy="1751138"/>
          </a:xfrm>
          <a:custGeom>
            <a:avLst/>
            <a:gdLst>
              <a:gd name="connsiteX0" fmla="*/ 1265836 w 1821280"/>
              <a:gd name="connsiteY0" fmla="*/ 0 h 1630145"/>
              <a:gd name="connsiteX1" fmla="*/ 1366664 w 1821280"/>
              <a:gd name="connsiteY1" fmla="*/ 26859 h 1630145"/>
              <a:gd name="connsiteX2" fmla="*/ 1440295 w 1821280"/>
              <a:gd name="connsiteY2" fmla="*/ 100407 h 1630145"/>
              <a:gd name="connsiteX3" fmla="*/ 1794349 w 1821280"/>
              <a:gd name="connsiteY3" fmla="*/ 713649 h 1630145"/>
              <a:gd name="connsiteX4" fmla="*/ 1794076 w 1821280"/>
              <a:gd name="connsiteY4" fmla="*/ 914938 h 1630145"/>
              <a:gd name="connsiteX5" fmla="*/ 1439032 w 1821280"/>
              <a:gd name="connsiteY5" fmla="*/ 1528911 h 1630145"/>
              <a:gd name="connsiteX6" fmla="*/ 1264540 w 1821280"/>
              <a:gd name="connsiteY6" fmla="*/ 1629654 h 1630145"/>
              <a:gd name="connsiteX7" fmla="*/ 555302 w 1821280"/>
              <a:gd name="connsiteY7" fmla="*/ 1630145 h 1630145"/>
              <a:gd name="connsiteX8" fmla="*/ 380843 w 1821280"/>
              <a:gd name="connsiteY8" fmla="*/ 1529737 h 1630145"/>
              <a:gd name="connsiteX9" fmla="*/ 26788 w 1821280"/>
              <a:gd name="connsiteY9" fmla="*/ 916496 h 1630145"/>
              <a:gd name="connsiteX10" fmla="*/ 27062 w 1821280"/>
              <a:gd name="connsiteY10" fmla="*/ 715206 h 1630145"/>
              <a:gd name="connsiteX11" fmla="*/ 382244 w 1821280"/>
              <a:gd name="connsiteY11" fmla="*/ 101474 h 1630145"/>
              <a:gd name="connsiteX12" fmla="*/ 556736 w 1821280"/>
              <a:gd name="connsiteY12" fmla="*/ 731 h 163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1280" h="1630145">
                <a:moveTo>
                  <a:pt x="1265836" y="0"/>
                </a:moveTo>
                <a:cubicBezTo>
                  <a:pt x="1301926" y="-20"/>
                  <a:pt x="1336561" y="9529"/>
                  <a:pt x="1366664" y="26859"/>
                </a:cubicBezTo>
                <a:cubicBezTo>
                  <a:pt x="1396766" y="44190"/>
                  <a:pt x="1422335" y="69301"/>
                  <a:pt x="1440295" y="100407"/>
                </a:cubicBezTo>
                <a:lnTo>
                  <a:pt x="1794349" y="713649"/>
                </a:lnTo>
                <a:cubicBezTo>
                  <a:pt x="1830268" y="775862"/>
                  <a:pt x="1830338" y="852687"/>
                  <a:pt x="1794076" y="914938"/>
                </a:cubicBezTo>
                <a:lnTo>
                  <a:pt x="1439032" y="1528911"/>
                </a:lnTo>
                <a:cubicBezTo>
                  <a:pt x="1403009" y="1591023"/>
                  <a:pt x="1336341" y="1629514"/>
                  <a:pt x="1264540" y="1629654"/>
                </a:cubicBezTo>
                <a:lnTo>
                  <a:pt x="555302" y="1630145"/>
                </a:lnTo>
                <a:cubicBezTo>
                  <a:pt x="483500" y="1630284"/>
                  <a:pt x="416762" y="1591950"/>
                  <a:pt x="380843" y="1529737"/>
                </a:cubicBezTo>
                <a:lnTo>
                  <a:pt x="26788" y="916496"/>
                </a:lnTo>
                <a:cubicBezTo>
                  <a:pt x="-9130" y="854283"/>
                  <a:pt x="-8821" y="777559"/>
                  <a:pt x="27062" y="715206"/>
                </a:cubicBezTo>
                <a:lnTo>
                  <a:pt x="382244" y="101474"/>
                </a:lnTo>
                <a:cubicBezTo>
                  <a:pt x="418128" y="39121"/>
                  <a:pt x="484796" y="630"/>
                  <a:pt x="556736" y="73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矩形 63"/>
          <p:cNvSpPr/>
          <p:nvPr/>
        </p:nvSpPr>
        <p:spPr>
          <a:xfrm>
            <a:off x="3761868" y="3491274"/>
            <a:ext cx="1394040"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Tree>
    <p:extLst>
      <p:ext uri="{BB962C8B-B14F-4D97-AF65-F5344CB8AC3E}">
        <p14:creationId xmlns:p14="http://schemas.microsoft.com/office/powerpoint/2010/main" val="729523798"/>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727467" y="1718559"/>
            <a:ext cx="1004149" cy="1248133"/>
          </a:xfrm>
          <a:custGeom>
            <a:avLst/>
            <a:gdLst>
              <a:gd name="connsiteX0" fmla="*/ 763373 w 765442"/>
              <a:gd name="connsiteY0" fmla="*/ 0 h 951426"/>
              <a:gd name="connsiteX1" fmla="*/ 765442 w 765442"/>
              <a:gd name="connsiteY1" fmla="*/ 509498 h 951426"/>
              <a:gd name="connsiteX2" fmla="*/ 0 w 765442"/>
              <a:gd name="connsiteY2" fmla="*/ 951426 h 951426"/>
              <a:gd name="connsiteX3" fmla="*/ 362 w 765442"/>
              <a:gd name="connsiteY3" fmla="*/ 441741 h 951426"/>
              <a:gd name="connsiteX4" fmla="*/ 763373 w 765442"/>
              <a:gd name="connsiteY4" fmla="*/ 0 h 95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42" h="951426">
                <a:moveTo>
                  <a:pt x="763373" y="0"/>
                </a:moveTo>
                <a:lnTo>
                  <a:pt x="765442" y="509498"/>
                </a:lnTo>
                <a:lnTo>
                  <a:pt x="0" y="951426"/>
                </a:lnTo>
                <a:lnTo>
                  <a:pt x="362" y="441741"/>
                </a:lnTo>
                <a:lnTo>
                  <a:pt x="763373"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手繪多邊形 8"/>
          <p:cNvSpPr/>
          <p:nvPr/>
        </p:nvSpPr>
        <p:spPr>
          <a:xfrm>
            <a:off x="727121" y="1718175"/>
            <a:ext cx="2003660" cy="2314336"/>
          </a:xfrm>
          <a:custGeom>
            <a:avLst/>
            <a:gdLst>
              <a:gd name="connsiteX0" fmla="*/ 764143 w 1527348"/>
              <a:gd name="connsiteY0" fmla="*/ 0 h 1764170"/>
              <a:gd name="connsiteX1" fmla="*/ 1527348 w 1527348"/>
              <a:gd name="connsiteY1" fmla="*/ 440637 h 1764170"/>
              <a:gd name="connsiteX2" fmla="*/ 1527038 w 1527348"/>
              <a:gd name="connsiteY2" fmla="*/ 1323308 h 1764170"/>
              <a:gd name="connsiteX3" fmla="*/ 763206 w 1527348"/>
              <a:gd name="connsiteY3" fmla="*/ 1764170 h 1764170"/>
              <a:gd name="connsiteX4" fmla="*/ 0 w 1527348"/>
              <a:gd name="connsiteY4" fmla="*/ 1323533 h 1764170"/>
              <a:gd name="connsiteX5" fmla="*/ 264 w 1527348"/>
              <a:gd name="connsiteY5" fmla="*/ 951719 h 1764170"/>
              <a:gd name="connsiteX6" fmla="*/ 765706 w 1527348"/>
              <a:gd name="connsiteY6" fmla="*/ 509791 h 1764170"/>
              <a:gd name="connsiteX7" fmla="*/ 763637 w 1527348"/>
              <a:gd name="connsiteY7" fmla="*/ 293 h 1764170"/>
              <a:gd name="connsiteX8" fmla="*/ 764143 w 1527348"/>
              <a:gd name="connsiteY8" fmla="*/ 0 h 176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348" h="1764170">
                <a:moveTo>
                  <a:pt x="764143" y="0"/>
                </a:moveTo>
                <a:lnTo>
                  <a:pt x="1527348" y="440637"/>
                </a:lnTo>
                <a:lnTo>
                  <a:pt x="1527038" y="1323308"/>
                </a:lnTo>
                <a:lnTo>
                  <a:pt x="763206" y="1764170"/>
                </a:lnTo>
                <a:lnTo>
                  <a:pt x="0" y="1323533"/>
                </a:lnTo>
                <a:lnTo>
                  <a:pt x="264" y="951719"/>
                </a:lnTo>
                <a:lnTo>
                  <a:pt x="765706" y="509791"/>
                </a:lnTo>
                <a:lnTo>
                  <a:pt x="763637" y="293"/>
                </a:lnTo>
                <a:lnTo>
                  <a:pt x="7641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手繪多邊形 12"/>
          <p:cNvSpPr/>
          <p:nvPr/>
        </p:nvSpPr>
        <p:spPr>
          <a:xfrm>
            <a:off x="1816038" y="3590901"/>
            <a:ext cx="1004149" cy="1248133"/>
          </a:xfrm>
          <a:custGeom>
            <a:avLst/>
            <a:gdLst>
              <a:gd name="connsiteX0" fmla="*/ 763373 w 765442"/>
              <a:gd name="connsiteY0" fmla="*/ 0 h 951426"/>
              <a:gd name="connsiteX1" fmla="*/ 765442 w 765442"/>
              <a:gd name="connsiteY1" fmla="*/ 509498 h 951426"/>
              <a:gd name="connsiteX2" fmla="*/ 0 w 765442"/>
              <a:gd name="connsiteY2" fmla="*/ 951426 h 951426"/>
              <a:gd name="connsiteX3" fmla="*/ 362 w 765442"/>
              <a:gd name="connsiteY3" fmla="*/ 441741 h 951426"/>
              <a:gd name="connsiteX4" fmla="*/ 763373 w 765442"/>
              <a:gd name="connsiteY4" fmla="*/ 0 h 95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42" h="951426">
                <a:moveTo>
                  <a:pt x="763373" y="0"/>
                </a:moveTo>
                <a:lnTo>
                  <a:pt x="765442" y="509498"/>
                </a:lnTo>
                <a:lnTo>
                  <a:pt x="0" y="951426"/>
                </a:lnTo>
                <a:lnTo>
                  <a:pt x="362" y="441741"/>
                </a:lnTo>
                <a:lnTo>
                  <a:pt x="763373"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手繪多邊形 13"/>
          <p:cNvSpPr/>
          <p:nvPr/>
        </p:nvSpPr>
        <p:spPr>
          <a:xfrm>
            <a:off x="1815692" y="3590517"/>
            <a:ext cx="2003660" cy="2314336"/>
          </a:xfrm>
          <a:custGeom>
            <a:avLst/>
            <a:gdLst>
              <a:gd name="connsiteX0" fmla="*/ 764143 w 1527348"/>
              <a:gd name="connsiteY0" fmla="*/ 0 h 1764170"/>
              <a:gd name="connsiteX1" fmla="*/ 1527348 w 1527348"/>
              <a:gd name="connsiteY1" fmla="*/ 440637 h 1764170"/>
              <a:gd name="connsiteX2" fmla="*/ 1527038 w 1527348"/>
              <a:gd name="connsiteY2" fmla="*/ 1323308 h 1764170"/>
              <a:gd name="connsiteX3" fmla="*/ 763206 w 1527348"/>
              <a:gd name="connsiteY3" fmla="*/ 1764170 h 1764170"/>
              <a:gd name="connsiteX4" fmla="*/ 0 w 1527348"/>
              <a:gd name="connsiteY4" fmla="*/ 1323533 h 1764170"/>
              <a:gd name="connsiteX5" fmla="*/ 264 w 1527348"/>
              <a:gd name="connsiteY5" fmla="*/ 951719 h 1764170"/>
              <a:gd name="connsiteX6" fmla="*/ 765706 w 1527348"/>
              <a:gd name="connsiteY6" fmla="*/ 509791 h 1764170"/>
              <a:gd name="connsiteX7" fmla="*/ 763637 w 1527348"/>
              <a:gd name="connsiteY7" fmla="*/ 293 h 1764170"/>
              <a:gd name="connsiteX8" fmla="*/ 764143 w 1527348"/>
              <a:gd name="connsiteY8" fmla="*/ 0 h 176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348" h="1764170">
                <a:moveTo>
                  <a:pt x="764143" y="0"/>
                </a:moveTo>
                <a:lnTo>
                  <a:pt x="1527348" y="440637"/>
                </a:lnTo>
                <a:lnTo>
                  <a:pt x="1527038" y="1323308"/>
                </a:lnTo>
                <a:lnTo>
                  <a:pt x="763206" y="1764170"/>
                </a:lnTo>
                <a:lnTo>
                  <a:pt x="0" y="1323533"/>
                </a:lnTo>
                <a:lnTo>
                  <a:pt x="264" y="951719"/>
                </a:lnTo>
                <a:lnTo>
                  <a:pt x="765706" y="509791"/>
                </a:lnTo>
                <a:lnTo>
                  <a:pt x="763637" y="293"/>
                </a:lnTo>
                <a:lnTo>
                  <a:pt x="764143"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手繪多邊形 15"/>
          <p:cNvSpPr/>
          <p:nvPr/>
        </p:nvSpPr>
        <p:spPr>
          <a:xfrm>
            <a:off x="2937267" y="1718559"/>
            <a:ext cx="1004149" cy="1248133"/>
          </a:xfrm>
          <a:custGeom>
            <a:avLst/>
            <a:gdLst>
              <a:gd name="connsiteX0" fmla="*/ 763373 w 765442"/>
              <a:gd name="connsiteY0" fmla="*/ 0 h 951426"/>
              <a:gd name="connsiteX1" fmla="*/ 765442 w 765442"/>
              <a:gd name="connsiteY1" fmla="*/ 509498 h 951426"/>
              <a:gd name="connsiteX2" fmla="*/ 0 w 765442"/>
              <a:gd name="connsiteY2" fmla="*/ 951426 h 951426"/>
              <a:gd name="connsiteX3" fmla="*/ 362 w 765442"/>
              <a:gd name="connsiteY3" fmla="*/ 441741 h 951426"/>
              <a:gd name="connsiteX4" fmla="*/ 763373 w 765442"/>
              <a:gd name="connsiteY4" fmla="*/ 0 h 95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42" h="951426">
                <a:moveTo>
                  <a:pt x="763373" y="0"/>
                </a:moveTo>
                <a:lnTo>
                  <a:pt x="765442" y="509498"/>
                </a:lnTo>
                <a:lnTo>
                  <a:pt x="0" y="951426"/>
                </a:lnTo>
                <a:lnTo>
                  <a:pt x="362" y="441741"/>
                </a:lnTo>
                <a:lnTo>
                  <a:pt x="763373"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手繪多邊形 16"/>
          <p:cNvSpPr/>
          <p:nvPr/>
        </p:nvSpPr>
        <p:spPr>
          <a:xfrm>
            <a:off x="2936921" y="1718175"/>
            <a:ext cx="2003660" cy="2314336"/>
          </a:xfrm>
          <a:custGeom>
            <a:avLst/>
            <a:gdLst>
              <a:gd name="connsiteX0" fmla="*/ 764143 w 1527348"/>
              <a:gd name="connsiteY0" fmla="*/ 0 h 1764170"/>
              <a:gd name="connsiteX1" fmla="*/ 1527348 w 1527348"/>
              <a:gd name="connsiteY1" fmla="*/ 440637 h 1764170"/>
              <a:gd name="connsiteX2" fmla="*/ 1527038 w 1527348"/>
              <a:gd name="connsiteY2" fmla="*/ 1323308 h 1764170"/>
              <a:gd name="connsiteX3" fmla="*/ 763206 w 1527348"/>
              <a:gd name="connsiteY3" fmla="*/ 1764170 h 1764170"/>
              <a:gd name="connsiteX4" fmla="*/ 0 w 1527348"/>
              <a:gd name="connsiteY4" fmla="*/ 1323533 h 1764170"/>
              <a:gd name="connsiteX5" fmla="*/ 264 w 1527348"/>
              <a:gd name="connsiteY5" fmla="*/ 951719 h 1764170"/>
              <a:gd name="connsiteX6" fmla="*/ 765706 w 1527348"/>
              <a:gd name="connsiteY6" fmla="*/ 509791 h 1764170"/>
              <a:gd name="connsiteX7" fmla="*/ 763637 w 1527348"/>
              <a:gd name="connsiteY7" fmla="*/ 293 h 1764170"/>
              <a:gd name="connsiteX8" fmla="*/ 764143 w 1527348"/>
              <a:gd name="connsiteY8" fmla="*/ 0 h 176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348" h="1764170">
                <a:moveTo>
                  <a:pt x="764143" y="0"/>
                </a:moveTo>
                <a:lnTo>
                  <a:pt x="1527348" y="440637"/>
                </a:lnTo>
                <a:lnTo>
                  <a:pt x="1527038" y="1323308"/>
                </a:lnTo>
                <a:lnTo>
                  <a:pt x="763206" y="1764170"/>
                </a:lnTo>
                <a:lnTo>
                  <a:pt x="0" y="1323533"/>
                </a:lnTo>
                <a:lnTo>
                  <a:pt x="264" y="951719"/>
                </a:lnTo>
                <a:lnTo>
                  <a:pt x="765706" y="509791"/>
                </a:lnTo>
                <a:lnTo>
                  <a:pt x="763637" y="293"/>
                </a:lnTo>
                <a:lnTo>
                  <a:pt x="76414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手繪多邊形 18"/>
          <p:cNvSpPr/>
          <p:nvPr/>
        </p:nvSpPr>
        <p:spPr>
          <a:xfrm>
            <a:off x="5147067" y="1718559"/>
            <a:ext cx="1004149" cy="1248133"/>
          </a:xfrm>
          <a:custGeom>
            <a:avLst/>
            <a:gdLst>
              <a:gd name="connsiteX0" fmla="*/ 763373 w 765442"/>
              <a:gd name="connsiteY0" fmla="*/ 0 h 951426"/>
              <a:gd name="connsiteX1" fmla="*/ 765442 w 765442"/>
              <a:gd name="connsiteY1" fmla="*/ 509498 h 951426"/>
              <a:gd name="connsiteX2" fmla="*/ 0 w 765442"/>
              <a:gd name="connsiteY2" fmla="*/ 951426 h 951426"/>
              <a:gd name="connsiteX3" fmla="*/ 362 w 765442"/>
              <a:gd name="connsiteY3" fmla="*/ 441741 h 951426"/>
              <a:gd name="connsiteX4" fmla="*/ 763373 w 765442"/>
              <a:gd name="connsiteY4" fmla="*/ 0 h 95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42" h="951426">
                <a:moveTo>
                  <a:pt x="763373" y="0"/>
                </a:moveTo>
                <a:lnTo>
                  <a:pt x="765442" y="509498"/>
                </a:lnTo>
                <a:lnTo>
                  <a:pt x="0" y="951426"/>
                </a:lnTo>
                <a:lnTo>
                  <a:pt x="362" y="441741"/>
                </a:lnTo>
                <a:lnTo>
                  <a:pt x="763373"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手繪多邊形 19"/>
          <p:cNvSpPr/>
          <p:nvPr/>
        </p:nvSpPr>
        <p:spPr>
          <a:xfrm>
            <a:off x="5146721" y="1718175"/>
            <a:ext cx="2003660" cy="2314336"/>
          </a:xfrm>
          <a:custGeom>
            <a:avLst/>
            <a:gdLst>
              <a:gd name="connsiteX0" fmla="*/ 764143 w 1527348"/>
              <a:gd name="connsiteY0" fmla="*/ 0 h 1764170"/>
              <a:gd name="connsiteX1" fmla="*/ 1527348 w 1527348"/>
              <a:gd name="connsiteY1" fmla="*/ 440637 h 1764170"/>
              <a:gd name="connsiteX2" fmla="*/ 1527038 w 1527348"/>
              <a:gd name="connsiteY2" fmla="*/ 1323308 h 1764170"/>
              <a:gd name="connsiteX3" fmla="*/ 763206 w 1527348"/>
              <a:gd name="connsiteY3" fmla="*/ 1764170 h 1764170"/>
              <a:gd name="connsiteX4" fmla="*/ 0 w 1527348"/>
              <a:gd name="connsiteY4" fmla="*/ 1323533 h 1764170"/>
              <a:gd name="connsiteX5" fmla="*/ 264 w 1527348"/>
              <a:gd name="connsiteY5" fmla="*/ 951719 h 1764170"/>
              <a:gd name="connsiteX6" fmla="*/ 765706 w 1527348"/>
              <a:gd name="connsiteY6" fmla="*/ 509791 h 1764170"/>
              <a:gd name="connsiteX7" fmla="*/ 763637 w 1527348"/>
              <a:gd name="connsiteY7" fmla="*/ 293 h 1764170"/>
              <a:gd name="connsiteX8" fmla="*/ 764143 w 1527348"/>
              <a:gd name="connsiteY8" fmla="*/ 0 h 176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348" h="1764170">
                <a:moveTo>
                  <a:pt x="764143" y="0"/>
                </a:moveTo>
                <a:lnTo>
                  <a:pt x="1527348" y="440637"/>
                </a:lnTo>
                <a:lnTo>
                  <a:pt x="1527038" y="1323308"/>
                </a:lnTo>
                <a:lnTo>
                  <a:pt x="763206" y="1764170"/>
                </a:lnTo>
                <a:lnTo>
                  <a:pt x="0" y="1323533"/>
                </a:lnTo>
                <a:lnTo>
                  <a:pt x="264" y="951719"/>
                </a:lnTo>
                <a:lnTo>
                  <a:pt x="765706" y="509791"/>
                </a:lnTo>
                <a:lnTo>
                  <a:pt x="763637" y="293"/>
                </a:lnTo>
                <a:lnTo>
                  <a:pt x="764143"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手繪多邊形 21"/>
          <p:cNvSpPr/>
          <p:nvPr/>
        </p:nvSpPr>
        <p:spPr>
          <a:xfrm>
            <a:off x="4042167" y="3590901"/>
            <a:ext cx="1004149" cy="1248133"/>
          </a:xfrm>
          <a:custGeom>
            <a:avLst/>
            <a:gdLst>
              <a:gd name="connsiteX0" fmla="*/ 763373 w 765442"/>
              <a:gd name="connsiteY0" fmla="*/ 0 h 951426"/>
              <a:gd name="connsiteX1" fmla="*/ 765442 w 765442"/>
              <a:gd name="connsiteY1" fmla="*/ 509498 h 951426"/>
              <a:gd name="connsiteX2" fmla="*/ 0 w 765442"/>
              <a:gd name="connsiteY2" fmla="*/ 951426 h 951426"/>
              <a:gd name="connsiteX3" fmla="*/ 362 w 765442"/>
              <a:gd name="connsiteY3" fmla="*/ 441741 h 951426"/>
              <a:gd name="connsiteX4" fmla="*/ 763373 w 765442"/>
              <a:gd name="connsiteY4" fmla="*/ 0 h 95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42" h="951426">
                <a:moveTo>
                  <a:pt x="763373" y="0"/>
                </a:moveTo>
                <a:lnTo>
                  <a:pt x="765442" y="509498"/>
                </a:lnTo>
                <a:lnTo>
                  <a:pt x="0" y="951426"/>
                </a:lnTo>
                <a:lnTo>
                  <a:pt x="362" y="441741"/>
                </a:lnTo>
                <a:lnTo>
                  <a:pt x="763373"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手繪多邊形 22"/>
          <p:cNvSpPr/>
          <p:nvPr/>
        </p:nvSpPr>
        <p:spPr>
          <a:xfrm>
            <a:off x="4041821" y="3590517"/>
            <a:ext cx="2003660" cy="2314336"/>
          </a:xfrm>
          <a:custGeom>
            <a:avLst/>
            <a:gdLst>
              <a:gd name="connsiteX0" fmla="*/ 764143 w 1527348"/>
              <a:gd name="connsiteY0" fmla="*/ 0 h 1764170"/>
              <a:gd name="connsiteX1" fmla="*/ 1527348 w 1527348"/>
              <a:gd name="connsiteY1" fmla="*/ 440637 h 1764170"/>
              <a:gd name="connsiteX2" fmla="*/ 1527038 w 1527348"/>
              <a:gd name="connsiteY2" fmla="*/ 1323308 h 1764170"/>
              <a:gd name="connsiteX3" fmla="*/ 763206 w 1527348"/>
              <a:gd name="connsiteY3" fmla="*/ 1764170 h 1764170"/>
              <a:gd name="connsiteX4" fmla="*/ 0 w 1527348"/>
              <a:gd name="connsiteY4" fmla="*/ 1323533 h 1764170"/>
              <a:gd name="connsiteX5" fmla="*/ 264 w 1527348"/>
              <a:gd name="connsiteY5" fmla="*/ 951719 h 1764170"/>
              <a:gd name="connsiteX6" fmla="*/ 765706 w 1527348"/>
              <a:gd name="connsiteY6" fmla="*/ 509791 h 1764170"/>
              <a:gd name="connsiteX7" fmla="*/ 763637 w 1527348"/>
              <a:gd name="connsiteY7" fmla="*/ 293 h 1764170"/>
              <a:gd name="connsiteX8" fmla="*/ 764143 w 1527348"/>
              <a:gd name="connsiteY8" fmla="*/ 0 h 176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348" h="1764170">
                <a:moveTo>
                  <a:pt x="764143" y="0"/>
                </a:moveTo>
                <a:lnTo>
                  <a:pt x="1527348" y="440637"/>
                </a:lnTo>
                <a:lnTo>
                  <a:pt x="1527038" y="1323308"/>
                </a:lnTo>
                <a:lnTo>
                  <a:pt x="763206" y="1764170"/>
                </a:lnTo>
                <a:lnTo>
                  <a:pt x="0" y="1323533"/>
                </a:lnTo>
                <a:lnTo>
                  <a:pt x="264" y="951719"/>
                </a:lnTo>
                <a:lnTo>
                  <a:pt x="765706" y="509791"/>
                </a:lnTo>
                <a:lnTo>
                  <a:pt x="763637" y="293"/>
                </a:lnTo>
                <a:lnTo>
                  <a:pt x="76414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手繪多邊形 24"/>
          <p:cNvSpPr/>
          <p:nvPr/>
        </p:nvSpPr>
        <p:spPr>
          <a:xfrm>
            <a:off x="6268296" y="3590901"/>
            <a:ext cx="1004149" cy="1248133"/>
          </a:xfrm>
          <a:custGeom>
            <a:avLst/>
            <a:gdLst>
              <a:gd name="connsiteX0" fmla="*/ 763373 w 765442"/>
              <a:gd name="connsiteY0" fmla="*/ 0 h 951426"/>
              <a:gd name="connsiteX1" fmla="*/ 765442 w 765442"/>
              <a:gd name="connsiteY1" fmla="*/ 509498 h 951426"/>
              <a:gd name="connsiteX2" fmla="*/ 0 w 765442"/>
              <a:gd name="connsiteY2" fmla="*/ 951426 h 951426"/>
              <a:gd name="connsiteX3" fmla="*/ 362 w 765442"/>
              <a:gd name="connsiteY3" fmla="*/ 441741 h 951426"/>
              <a:gd name="connsiteX4" fmla="*/ 763373 w 765442"/>
              <a:gd name="connsiteY4" fmla="*/ 0 h 951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442" h="951426">
                <a:moveTo>
                  <a:pt x="763373" y="0"/>
                </a:moveTo>
                <a:lnTo>
                  <a:pt x="765442" y="509498"/>
                </a:lnTo>
                <a:lnTo>
                  <a:pt x="0" y="951426"/>
                </a:lnTo>
                <a:lnTo>
                  <a:pt x="362" y="441741"/>
                </a:lnTo>
                <a:lnTo>
                  <a:pt x="763373"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手繪多邊形 25"/>
          <p:cNvSpPr/>
          <p:nvPr/>
        </p:nvSpPr>
        <p:spPr>
          <a:xfrm>
            <a:off x="6267950" y="3590517"/>
            <a:ext cx="2003660" cy="2314336"/>
          </a:xfrm>
          <a:custGeom>
            <a:avLst/>
            <a:gdLst>
              <a:gd name="connsiteX0" fmla="*/ 764143 w 1527348"/>
              <a:gd name="connsiteY0" fmla="*/ 0 h 1764170"/>
              <a:gd name="connsiteX1" fmla="*/ 1527348 w 1527348"/>
              <a:gd name="connsiteY1" fmla="*/ 440637 h 1764170"/>
              <a:gd name="connsiteX2" fmla="*/ 1527038 w 1527348"/>
              <a:gd name="connsiteY2" fmla="*/ 1323308 h 1764170"/>
              <a:gd name="connsiteX3" fmla="*/ 763206 w 1527348"/>
              <a:gd name="connsiteY3" fmla="*/ 1764170 h 1764170"/>
              <a:gd name="connsiteX4" fmla="*/ 0 w 1527348"/>
              <a:gd name="connsiteY4" fmla="*/ 1323533 h 1764170"/>
              <a:gd name="connsiteX5" fmla="*/ 264 w 1527348"/>
              <a:gd name="connsiteY5" fmla="*/ 951719 h 1764170"/>
              <a:gd name="connsiteX6" fmla="*/ 765706 w 1527348"/>
              <a:gd name="connsiteY6" fmla="*/ 509791 h 1764170"/>
              <a:gd name="connsiteX7" fmla="*/ 763637 w 1527348"/>
              <a:gd name="connsiteY7" fmla="*/ 293 h 1764170"/>
              <a:gd name="connsiteX8" fmla="*/ 764143 w 1527348"/>
              <a:gd name="connsiteY8" fmla="*/ 0 h 176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348" h="1764170">
                <a:moveTo>
                  <a:pt x="764143" y="0"/>
                </a:moveTo>
                <a:lnTo>
                  <a:pt x="1527348" y="440637"/>
                </a:lnTo>
                <a:lnTo>
                  <a:pt x="1527038" y="1323308"/>
                </a:lnTo>
                <a:lnTo>
                  <a:pt x="763206" y="1764170"/>
                </a:lnTo>
                <a:lnTo>
                  <a:pt x="0" y="1323533"/>
                </a:lnTo>
                <a:lnTo>
                  <a:pt x="264" y="951719"/>
                </a:lnTo>
                <a:lnTo>
                  <a:pt x="765706" y="509791"/>
                </a:lnTo>
                <a:lnTo>
                  <a:pt x="763637" y="293"/>
                </a:lnTo>
                <a:lnTo>
                  <a:pt x="764143"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矩形 17"/>
          <p:cNvSpPr/>
          <p:nvPr/>
        </p:nvSpPr>
        <p:spPr>
          <a:xfrm>
            <a:off x="989068" y="2816962"/>
            <a:ext cx="15348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4" name="矩形 23"/>
          <p:cNvSpPr/>
          <p:nvPr/>
        </p:nvSpPr>
        <p:spPr>
          <a:xfrm>
            <a:off x="3154952" y="2816962"/>
            <a:ext cx="15348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7" name="矩形 26"/>
          <p:cNvSpPr/>
          <p:nvPr/>
        </p:nvSpPr>
        <p:spPr>
          <a:xfrm>
            <a:off x="5408668" y="2816962"/>
            <a:ext cx="15348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9" name="矩形 28"/>
          <p:cNvSpPr/>
          <p:nvPr/>
        </p:nvSpPr>
        <p:spPr>
          <a:xfrm>
            <a:off x="2099824" y="4689304"/>
            <a:ext cx="15348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0" name="矩形 29"/>
          <p:cNvSpPr/>
          <p:nvPr/>
        </p:nvSpPr>
        <p:spPr>
          <a:xfrm>
            <a:off x="4299484" y="4689304"/>
            <a:ext cx="15348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1" name="矩形 30"/>
          <p:cNvSpPr/>
          <p:nvPr/>
        </p:nvSpPr>
        <p:spPr>
          <a:xfrm>
            <a:off x="6553200" y="4689304"/>
            <a:ext cx="153488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 name="文字方塊 1"/>
          <p:cNvSpPr txBox="1"/>
          <p:nvPr/>
        </p:nvSpPr>
        <p:spPr>
          <a:xfrm>
            <a:off x="973594" y="2036736"/>
            <a:ext cx="600249" cy="461665"/>
          </a:xfrm>
          <a:prstGeom prst="rect">
            <a:avLst/>
          </a:prstGeom>
          <a:noFill/>
        </p:spPr>
        <p:txBody>
          <a:bodyPr wrap="square" rtlCol="0">
            <a:spAutoFit/>
          </a:bodyPr>
          <a:lstStyle/>
          <a:p>
            <a:pPr algn="ctr"/>
            <a:r>
              <a:rPr lang="en-US" altLang="zh-TW" sz="2400" b="1" dirty="0" smtClean="0"/>
              <a:t>01</a:t>
            </a:r>
            <a:endParaRPr lang="en-US" sz="2400" b="1" dirty="0"/>
          </a:p>
        </p:txBody>
      </p:sp>
      <p:sp>
        <p:nvSpPr>
          <p:cNvPr id="32" name="文字方塊 31"/>
          <p:cNvSpPr txBox="1"/>
          <p:nvPr/>
        </p:nvSpPr>
        <p:spPr>
          <a:xfrm>
            <a:off x="3174013" y="2036736"/>
            <a:ext cx="600249" cy="461665"/>
          </a:xfrm>
          <a:prstGeom prst="rect">
            <a:avLst/>
          </a:prstGeom>
          <a:noFill/>
        </p:spPr>
        <p:txBody>
          <a:bodyPr wrap="square" rtlCol="0">
            <a:spAutoFit/>
          </a:bodyPr>
          <a:lstStyle/>
          <a:p>
            <a:pPr algn="ctr"/>
            <a:r>
              <a:rPr lang="en-US" altLang="zh-TW" sz="2400" b="1" dirty="0" smtClean="0"/>
              <a:t>02</a:t>
            </a:r>
            <a:endParaRPr lang="en-US" sz="2400" b="1" dirty="0"/>
          </a:p>
        </p:txBody>
      </p:sp>
      <p:sp>
        <p:nvSpPr>
          <p:cNvPr id="33" name="文字方塊 32"/>
          <p:cNvSpPr txBox="1"/>
          <p:nvPr/>
        </p:nvSpPr>
        <p:spPr>
          <a:xfrm>
            <a:off x="5374432" y="2036736"/>
            <a:ext cx="600249" cy="461665"/>
          </a:xfrm>
          <a:prstGeom prst="rect">
            <a:avLst/>
          </a:prstGeom>
          <a:noFill/>
        </p:spPr>
        <p:txBody>
          <a:bodyPr wrap="square" rtlCol="0">
            <a:spAutoFit/>
          </a:bodyPr>
          <a:lstStyle/>
          <a:p>
            <a:pPr algn="ctr"/>
            <a:r>
              <a:rPr lang="en-US" altLang="zh-TW" sz="2400" b="1" dirty="0" smtClean="0"/>
              <a:t>03</a:t>
            </a:r>
            <a:endParaRPr lang="en-US" sz="2400" b="1" dirty="0"/>
          </a:p>
        </p:txBody>
      </p:sp>
      <p:sp>
        <p:nvSpPr>
          <p:cNvPr id="34" name="文字方塊 33"/>
          <p:cNvSpPr txBox="1"/>
          <p:nvPr/>
        </p:nvSpPr>
        <p:spPr>
          <a:xfrm>
            <a:off x="2110336" y="3964296"/>
            <a:ext cx="600249" cy="461665"/>
          </a:xfrm>
          <a:prstGeom prst="rect">
            <a:avLst/>
          </a:prstGeom>
          <a:noFill/>
        </p:spPr>
        <p:txBody>
          <a:bodyPr wrap="square" rtlCol="0">
            <a:spAutoFit/>
          </a:bodyPr>
          <a:lstStyle/>
          <a:p>
            <a:pPr algn="ctr"/>
            <a:r>
              <a:rPr lang="en-US" altLang="zh-TW" sz="2400" b="1" dirty="0" smtClean="0"/>
              <a:t>04</a:t>
            </a:r>
            <a:endParaRPr lang="en-US" sz="2400" b="1" dirty="0"/>
          </a:p>
        </p:txBody>
      </p:sp>
      <p:sp>
        <p:nvSpPr>
          <p:cNvPr id="35" name="文字方塊 34"/>
          <p:cNvSpPr txBox="1"/>
          <p:nvPr/>
        </p:nvSpPr>
        <p:spPr>
          <a:xfrm>
            <a:off x="4310755" y="3964296"/>
            <a:ext cx="600249" cy="461665"/>
          </a:xfrm>
          <a:prstGeom prst="rect">
            <a:avLst/>
          </a:prstGeom>
          <a:noFill/>
        </p:spPr>
        <p:txBody>
          <a:bodyPr wrap="square" rtlCol="0">
            <a:spAutoFit/>
          </a:bodyPr>
          <a:lstStyle/>
          <a:p>
            <a:pPr algn="ctr"/>
            <a:r>
              <a:rPr lang="en-US" altLang="zh-TW" sz="2400" b="1" dirty="0" smtClean="0"/>
              <a:t>05</a:t>
            </a:r>
            <a:endParaRPr lang="en-US" sz="2400" b="1" dirty="0"/>
          </a:p>
        </p:txBody>
      </p:sp>
      <p:sp>
        <p:nvSpPr>
          <p:cNvPr id="36" name="文字方塊 35"/>
          <p:cNvSpPr txBox="1"/>
          <p:nvPr/>
        </p:nvSpPr>
        <p:spPr>
          <a:xfrm>
            <a:off x="6511174" y="3964296"/>
            <a:ext cx="600249" cy="461665"/>
          </a:xfrm>
          <a:prstGeom prst="rect">
            <a:avLst/>
          </a:prstGeom>
          <a:noFill/>
        </p:spPr>
        <p:txBody>
          <a:bodyPr wrap="square" rtlCol="0">
            <a:spAutoFit/>
          </a:bodyPr>
          <a:lstStyle/>
          <a:p>
            <a:pPr algn="ctr"/>
            <a:r>
              <a:rPr lang="en-US" altLang="zh-TW" sz="2400" b="1" dirty="0" smtClean="0"/>
              <a:t>06</a:t>
            </a:r>
            <a:endParaRPr lang="en-US" sz="2400" b="1" dirty="0"/>
          </a:p>
        </p:txBody>
      </p:sp>
    </p:spTree>
    <p:extLst>
      <p:ext uri="{BB962C8B-B14F-4D97-AF65-F5344CB8AC3E}">
        <p14:creationId xmlns:p14="http://schemas.microsoft.com/office/powerpoint/2010/main" val="3775626048"/>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2336530" y="2014683"/>
            <a:ext cx="2167552" cy="1936429"/>
          </a:xfrm>
          <a:custGeom>
            <a:avLst/>
            <a:gdLst>
              <a:gd name="connsiteX0" fmla="*/ 524462 w 2167552"/>
              <a:gd name="connsiteY0" fmla="*/ 0 h 1936429"/>
              <a:gd name="connsiteX1" fmla="*/ 1675899 w 2167552"/>
              <a:gd name="connsiteY1" fmla="*/ 0 h 1936429"/>
              <a:gd name="connsiteX2" fmla="*/ 2167552 w 2167552"/>
              <a:gd name="connsiteY2" fmla="*/ 907645 h 1936429"/>
              <a:gd name="connsiteX3" fmla="*/ 2125046 w 2167552"/>
              <a:gd name="connsiteY3" fmla="*/ 909791 h 1936429"/>
              <a:gd name="connsiteX4" fmla="*/ 1161046 w 2167552"/>
              <a:gd name="connsiteY4" fmla="*/ 1873791 h 1936429"/>
              <a:gd name="connsiteX5" fmla="*/ 1157883 w 2167552"/>
              <a:gd name="connsiteY5" fmla="*/ 1936429 h 1936429"/>
              <a:gd name="connsiteX6" fmla="*/ 524462 w 2167552"/>
              <a:gd name="connsiteY6" fmla="*/ 1936429 h 1936429"/>
              <a:gd name="connsiteX7" fmla="*/ 0 w 2167552"/>
              <a:gd name="connsiteY7" fmla="*/ 968215 h 193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7552" h="1936429">
                <a:moveTo>
                  <a:pt x="524462" y="0"/>
                </a:moveTo>
                <a:lnTo>
                  <a:pt x="1675899" y="0"/>
                </a:lnTo>
                <a:lnTo>
                  <a:pt x="2167552" y="907645"/>
                </a:lnTo>
                <a:lnTo>
                  <a:pt x="2125046" y="909791"/>
                </a:lnTo>
                <a:cubicBezTo>
                  <a:pt x="1616756" y="961411"/>
                  <a:pt x="1212666" y="1365501"/>
                  <a:pt x="1161046" y="1873791"/>
                </a:cubicBezTo>
                <a:lnTo>
                  <a:pt x="1157883" y="1936429"/>
                </a:lnTo>
                <a:lnTo>
                  <a:pt x="524462" y="1936429"/>
                </a:lnTo>
                <a:lnTo>
                  <a:pt x="0" y="968215"/>
                </a:lnTo>
                <a:close/>
              </a:path>
            </a:pathLst>
          </a:custGeom>
        </p:spPr>
      </p:pic>
      <p:pic>
        <p:nvPicPr>
          <p:cNvPr id="9" name="圖片版面配置區 1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4660424" y="2014683"/>
            <a:ext cx="2168112" cy="1936429"/>
          </a:xfrm>
          <a:custGeom>
            <a:avLst/>
            <a:gdLst>
              <a:gd name="connsiteX0" fmla="*/ 492213 w 2168112"/>
              <a:gd name="connsiteY0" fmla="*/ 0 h 1936429"/>
              <a:gd name="connsiteX1" fmla="*/ 1643650 w 2168112"/>
              <a:gd name="connsiteY1" fmla="*/ 0 h 1936429"/>
              <a:gd name="connsiteX2" fmla="*/ 2168112 w 2168112"/>
              <a:gd name="connsiteY2" fmla="*/ 968215 h 1936429"/>
              <a:gd name="connsiteX3" fmla="*/ 1643650 w 2168112"/>
              <a:gd name="connsiteY3" fmla="*/ 1936429 h 1936429"/>
              <a:gd name="connsiteX4" fmla="*/ 989163 w 2168112"/>
              <a:gd name="connsiteY4" fmla="*/ 1936429 h 1936429"/>
              <a:gd name="connsiteX5" fmla="*/ 986000 w 2168112"/>
              <a:gd name="connsiteY5" fmla="*/ 1873791 h 1936429"/>
              <a:gd name="connsiteX6" fmla="*/ 22000 w 2168112"/>
              <a:gd name="connsiteY6" fmla="*/ 909791 h 1936429"/>
              <a:gd name="connsiteX7" fmla="*/ 0 w 2168112"/>
              <a:gd name="connsiteY7" fmla="*/ 908680 h 193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8112" h="1936429">
                <a:moveTo>
                  <a:pt x="492213" y="0"/>
                </a:moveTo>
                <a:lnTo>
                  <a:pt x="1643650" y="0"/>
                </a:lnTo>
                <a:lnTo>
                  <a:pt x="2168112" y="968215"/>
                </a:lnTo>
                <a:lnTo>
                  <a:pt x="1643650" y="1936429"/>
                </a:lnTo>
                <a:lnTo>
                  <a:pt x="989163" y="1936429"/>
                </a:lnTo>
                <a:lnTo>
                  <a:pt x="986000" y="1873791"/>
                </a:lnTo>
                <a:cubicBezTo>
                  <a:pt x="934381" y="1365501"/>
                  <a:pt x="530291" y="961411"/>
                  <a:pt x="22000" y="909791"/>
                </a:cubicBezTo>
                <a:lnTo>
                  <a:pt x="0" y="908680"/>
                </a:lnTo>
                <a:close/>
              </a:path>
            </a:pathLst>
          </a:custGeom>
        </p:spPr>
      </p:pic>
      <p:pic>
        <p:nvPicPr>
          <p:cNvPr id="10" name="圖片版面配置區 1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2336530" y="4046683"/>
            <a:ext cx="2167551" cy="1936429"/>
          </a:xfrm>
          <a:custGeom>
            <a:avLst/>
            <a:gdLst>
              <a:gd name="connsiteX0" fmla="*/ 524462 w 2167551"/>
              <a:gd name="connsiteY0" fmla="*/ 0 h 1936429"/>
              <a:gd name="connsiteX1" fmla="*/ 1157883 w 2167551"/>
              <a:gd name="connsiteY1" fmla="*/ 0 h 1936429"/>
              <a:gd name="connsiteX2" fmla="*/ 1161046 w 2167551"/>
              <a:gd name="connsiteY2" fmla="*/ 62639 h 1936429"/>
              <a:gd name="connsiteX3" fmla="*/ 2125046 w 2167551"/>
              <a:gd name="connsiteY3" fmla="*/ 1026639 h 1936429"/>
              <a:gd name="connsiteX4" fmla="*/ 2167551 w 2167551"/>
              <a:gd name="connsiteY4" fmla="*/ 1028786 h 1936429"/>
              <a:gd name="connsiteX5" fmla="*/ 1675899 w 2167551"/>
              <a:gd name="connsiteY5" fmla="*/ 1936429 h 1936429"/>
              <a:gd name="connsiteX6" fmla="*/ 524462 w 2167551"/>
              <a:gd name="connsiteY6" fmla="*/ 1936429 h 1936429"/>
              <a:gd name="connsiteX7" fmla="*/ 0 w 2167551"/>
              <a:gd name="connsiteY7" fmla="*/ 968215 h 193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7551" h="1936429">
                <a:moveTo>
                  <a:pt x="524462" y="0"/>
                </a:moveTo>
                <a:lnTo>
                  <a:pt x="1157883" y="0"/>
                </a:lnTo>
                <a:lnTo>
                  <a:pt x="1161046" y="62639"/>
                </a:lnTo>
                <a:cubicBezTo>
                  <a:pt x="1212666" y="570930"/>
                  <a:pt x="1616756" y="975020"/>
                  <a:pt x="2125046" y="1026639"/>
                </a:cubicBezTo>
                <a:lnTo>
                  <a:pt x="2167551" y="1028786"/>
                </a:lnTo>
                <a:lnTo>
                  <a:pt x="1675899" y="1936429"/>
                </a:lnTo>
                <a:lnTo>
                  <a:pt x="524462" y="1936429"/>
                </a:lnTo>
                <a:lnTo>
                  <a:pt x="0" y="968215"/>
                </a:lnTo>
                <a:close/>
              </a:path>
            </a:pathLst>
          </a:custGeom>
        </p:spPr>
      </p:pic>
      <p:pic>
        <p:nvPicPr>
          <p:cNvPr id="11" name="圖片版面配置區 15"/>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4660424" y="4046683"/>
            <a:ext cx="2168112" cy="1936429"/>
          </a:xfrm>
          <a:custGeom>
            <a:avLst/>
            <a:gdLst>
              <a:gd name="connsiteX0" fmla="*/ 989163 w 2168112"/>
              <a:gd name="connsiteY0" fmla="*/ 0 h 1936429"/>
              <a:gd name="connsiteX1" fmla="*/ 1643650 w 2168112"/>
              <a:gd name="connsiteY1" fmla="*/ 0 h 1936429"/>
              <a:gd name="connsiteX2" fmla="*/ 2168112 w 2168112"/>
              <a:gd name="connsiteY2" fmla="*/ 968215 h 1936429"/>
              <a:gd name="connsiteX3" fmla="*/ 1643650 w 2168112"/>
              <a:gd name="connsiteY3" fmla="*/ 1936429 h 1936429"/>
              <a:gd name="connsiteX4" fmla="*/ 492213 w 2168112"/>
              <a:gd name="connsiteY4" fmla="*/ 1936429 h 1936429"/>
              <a:gd name="connsiteX5" fmla="*/ 0 w 2168112"/>
              <a:gd name="connsiteY5" fmla="*/ 1027750 h 1936429"/>
              <a:gd name="connsiteX6" fmla="*/ 22000 w 2168112"/>
              <a:gd name="connsiteY6" fmla="*/ 1026639 h 1936429"/>
              <a:gd name="connsiteX7" fmla="*/ 986000 w 2168112"/>
              <a:gd name="connsiteY7" fmla="*/ 62639 h 193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8112" h="1936429">
                <a:moveTo>
                  <a:pt x="989163" y="0"/>
                </a:moveTo>
                <a:lnTo>
                  <a:pt x="1643650" y="0"/>
                </a:lnTo>
                <a:lnTo>
                  <a:pt x="2168112" y="968215"/>
                </a:lnTo>
                <a:lnTo>
                  <a:pt x="1643650" y="1936429"/>
                </a:lnTo>
                <a:lnTo>
                  <a:pt x="492213" y="1936429"/>
                </a:lnTo>
                <a:lnTo>
                  <a:pt x="0" y="1027750"/>
                </a:lnTo>
                <a:lnTo>
                  <a:pt x="22000" y="1026639"/>
                </a:lnTo>
                <a:cubicBezTo>
                  <a:pt x="530291" y="975020"/>
                  <a:pt x="934381" y="570930"/>
                  <a:pt x="986000" y="62639"/>
                </a:cubicBezTo>
                <a:close/>
              </a:path>
            </a:pathLst>
          </a:custGeom>
        </p:spPr>
      </p:pic>
      <p:pic>
        <p:nvPicPr>
          <p:cNvPr id="12" name="圖片版面配置區 16"/>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3603785" y="3030683"/>
            <a:ext cx="1936430" cy="1936430"/>
          </a:xfrm>
          <a:prstGeom prst="ellipse">
            <a:avLst/>
          </a:prstGeom>
        </p:spPr>
      </p:pic>
      <p:grpSp>
        <p:nvGrpSpPr>
          <p:cNvPr id="13" name="群組 12"/>
          <p:cNvGrpSpPr/>
          <p:nvPr/>
        </p:nvGrpSpPr>
        <p:grpSpPr>
          <a:xfrm>
            <a:off x="6862869" y="1894362"/>
            <a:ext cx="1821289" cy="1847265"/>
            <a:chOff x="6563886" y="1726115"/>
            <a:chExt cx="1821289" cy="1847265"/>
          </a:xfrm>
        </p:grpSpPr>
        <p:sp>
          <p:nvSpPr>
            <p:cNvPr id="14"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The quick brown fox jumps over the lazy dog.. </a:t>
              </a:r>
            </a:p>
          </p:txBody>
        </p:sp>
        <p:sp>
          <p:nvSpPr>
            <p:cNvPr id="15"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F5C636"/>
                  </a:solidFill>
                  <a:effectLst/>
                  <a:uLnTx/>
                  <a:uFillTx/>
                  <a:latin typeface="Arial"/>
                  <a:ea typeface="微軟正黑體"/>
                  <a:cs typeface="+mn-cs"/>
                </a:rPr>
                <a:t>Title</a:t>
              </a:r>
            </a:p>
          </p:txBody>
        </p:sp>
        <p:cxnSp>
          <p:nvCxnSpPr>
            <p:cNvPr id="16" name="直線接點 15"/>
            <p:cNvCxnSpPr/>
            <p:nvPr/>
          </p:nvCxnSpPr>
          <p:spPr>
            <a:xfrm>
              <a:off x="6652911" y="2298858"/>
              <a:ext cx="1260161" cy="0"/>
            </a:xfrm>
            <a:prstGeom prst="line">
              <a:avLst/>
            </a:prstGeom>
            <a:noFill/>
            <a:ln w="9525" cap="flat" cmpd="sng" algn="ctr">
              <a:solidFill>
                <a:sysClr val="windowText" lastClr="000000"/>
              </a:solidFill>
              <a:prstDash val="solid"/>
            </a:ln>
            <a:effectLst/>
          </p:spPr>
        </p:cxnSp>
      </p:grpSp>
      <p:grpSp>
        <p:nvGrpSpPr>
          <p:cNvPr id="17" name="群組 16"/>
          <p:cNvGrpSpPr/>
          <p:nvPr/>
        </p:nvGrpSpPr>
        <p:grpSpPr>
          <a:xfrm>
            <a:off x="456024" y="4070980"/>
            <a:ext cx="1821289" cy="1842383"/>
            <a:chOff x="2466757" y="4025798"/>
            <a:chExt cx="1821289" cy="1842383"/>
          </a:xfrm>
        </p:grpSpPr>
        <p:sp>
          <p:nvSpPr>
            <p:cNvPr id="18" name="文字方塊 17"/>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The quick brown fox jumps over the lazy dog.. </a:t>
              </a:r>
            </a:p>
          </p:txBody>
        </p:sp>
        <p:sp>
          <p:nvSpPr>
            <p:cNvPr id="19" name="文字方塊 18"/>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FF614C"/>
                  </a:solidFill>
                  <a:effectLst/>
                  <a:uLnTx/>
                  <a:uFillTx/>
                  <a:latin typeface="Arial"/>
                  <a:ea typeface="微軟正黑體"/>
                  <a:cs typeface="+mn-cs"/>
                </a:rPr>
                <a:t>Title</a:t>
              </a:r>
            </a:p>
          </p:txBody>
        </p:sp>
        <p:cxnSp>
          <p:nvCxnSpPr>
            <p:cNvPr id="20" name="直線接點 19"/>
            <p:cNvCxnSpPr/>
            <p:nvPr/>
          </p:nvCxnSpPr>
          <p:spPr>
            <a:xfrm>
              <a:off x="2555782" y="4598541"/>
              <a:ext cx="1260161" cy="0"/>
            </a:xfrm>
            <a:prstGeom prst="line">
              <a:avLst/>
            </a:prstGeom>
            <a:noFill/>
            <a:ln w="9525" cap="flat" cmpd="sng" algn="ctr">
              <a:solidFill>
                <a:sysClr val="windowText" lastClr="000000"/>
              </a:solidFill>
              <a:prstDash val="solid"/>
            </a:ln>
            <a:effectLst/>
          </p:spPr>
        </p:cxnSp>
      </p:grpSp>
      <p:grpSp>
        <p:nvGrpSpPr>
          <p:cNvPr id="21" name="群組 20"/>
          <p:cNvGrpSpPr/>
          <p:nvPr/>
        </p:nvGrpSpPr>
        <p:grpSpPr>
          <a:xfrm>
            <a:off x="452803" y="1894362"/>
            <a:ext cx="1821289" cy="1847265"/>
            <a:chOff x="2377732" y="1726115"/>
            <a:chExt cx="1821289" cy="1847265"/>
          </a:xfrm>
        </p:grpSpPr>
        <p:sp>
          <p:nvSpPr>
            <p:cNvPr id="22" name="文字方塊 21"/>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The quick brown fox jumps over the lazy dog.. </a:t>
              </a:r>
            </a:p>
          </p:txBody>
        </p:sp>
        <p:sp>
          <p:nvSpPr>
            <p:cNvPr id="23" name="文字方塊 22"/>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6BCBC5"/>
                  </a:solidFill>
                  <a:effectLst/>
                  <a:uLnTx/>
                  <a:uFillTx/>
                  <a:latin typeface="Arial"/>
                  <a:ea typeface="微軟正黑體"/>
                  <a:cs typeface="+mn-cs"/>
                </a:rPr>
                <a:t>Title</a:t>
              </a:r>
            </a:p>
          </p:txBody>
        </p:sp>
        <p:cxnSp>
          <p:nvCxnSpPr>
            <p:cNvPr id="24" name="直線接點 23"/>
            <p:cNvCxnSpPr/>
            <p:nvPr/>
          </p:nvCxnSpPr>
          <p:spPr>
            <a:xfrm>
              <a:off x="2466757" y="2298858"/>
              <a:ext cx="1260161" cy="0"/>
            </a:xfrm>
            <a:prstGeom prst="line">
              <a:avLst/>
            </a:prstGeom>
            <a:noFill/>
            <a:ln w="9525" cap="flat" cmpd="sng" algn="ctr">
              <a:solidFill>
                <a:sysClr val="windowText" lastClr="000000"/>
              </a:solidFill>
              <a:prstDash val="solid"/>
            </a:ln>
            <a:effectLst/>
          </p:spPr>
        </p:cxnSp>
      </p:grpSp>
      <p:grpSp>
        <p:nvGrpSpPr>
          <p:cNvPr id="25" name="群組 24"/>
          <p:cNvGrpSpPr/>
          <p:nvPr/>
        </p:nvGrpSpPr>
        <p:grpSpPr>
          <a:xfrm>
            <a:off x="6862869" y="4070980"/>
            <a:ext cx="1821288" cy="1842383"/>
            <a:chOff x="4742598" y="6028675"/>
            <a:chExt cx="1821288" cy="1842383"/>
          </a:xfrm>
        </p:grpSpPr>
        <p:sp>
          <p:nvSpPr>
            <p:cNvPr id="26"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The quick brown fox jumps over the lazy dog.. </a:t>
              </a:r>
            </a:p>
          </p:txBody>
        </p:sp>
        <p:sp>
          <p:nvSpPr>
            <p:cNvPr id="27"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9ACA9F"/>
                  </a:solidFill>
                  <a:effectLst/>
                  <a:uLnTx/>
                  <a:uFillTx/>
                  <a:latin typeface="Arial"/>
                  <a:ea typeface="微軟正黑體"/>
                  <a:cs typeface="+mn-cs"/>
                </a:rPr>
                <a:t>Title</a:t>
              </a:r>
            </a:p>
          </p:txBody>
        </p:sp>
        <p:cxnSp>
          <p:nvCxnSpPr>
            <p:cNvPr id="28" name="直線接點 27"/>
            <p:cNvCxnSpPr/>
            <p:nvPr/>
          </p:nvCxnSpPr>
          <p:spPr>
            <a:xfrm>
              <a:off x="4742598" y="6601418"/>
              <a:ext cx="1260161" cy="0"/>
            </a:xfrm>
            <a:prstGeom prst="line">
              <a:avLst/>
            </a:prstGeom>
            <a:noFill/>
            <a:ln w="9525" cap="flat" cmpd="sng" algn="ctr">
              <a:solidFill>
                <a:sysClr val="windowText" lastClr="000000"/>
              </a:solidFill>
              <a:prstDash val="solid"/>
            </a:ln>
            <a:effectLst/>
          </p:spPr>
        </p:cxnSp>
      </p:grpSp>
    </p:spTree>
    <p:extLst>
      <p:ext uri="{BB962C8B-B14F-4D97-AF65-F5344CB8AC3E}">
        <p14:creationId xmlns:p14="http://schemas.microsoft.com/office/powerpoint/2010/main" val="887560882"/>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6" name="手繪多邊形 15"/>
          <p:cNvSpPr>
            <a:spLocks/>
          </p:cNvSpPr>
          <p:nvPr/>
        </p:nvSpPr>
        <p:spPr bwMode="auto">
          <a:xfrm rot="1800000">
            <a:off x="2565778" y="2171854"/>
            <a:ext cx="4012444" cy="3479144"/>
          </a:xfrm>
          <a:custGeom>
            <a:avLst/>
            <a:gdLst>
              <a:gd name="connsiteX0" fmla="*/ 1154761 w 4012444"/>
              <a:gd name="connsiteY0" fmla="*/ 264425 h 3479144"/>
              <a:gd name="connsiteX1" fmla="*/ 304956 w 4012444"/>
              <a:gd name="connsiteY1" fmla="*/ 1740401 h 3479144"/>
              <a:gd name="connsiteX2" fmla="*/ 1154761 w 4012444"/>
              <a:gd name="connsiteY2" fmla="*/ 3214721 h 3479144"/>
              <a:gd name="connsiteX3" fmla="*/ 2856027 w 4012444"/>
              <a:gd name="connsiteY3" fmla="*/ 3214721 h 3479144"/>
              <a:gd name="connsiteX4" fmla="*/ 3707489 w 4012444"/>
              <a:gd name="connsiteY4" fmla="*/ 1740401 h 3479144"/>
              <a:gd name="connsiteX5" fmla="*/ 2856027 w 4012444"/>
              <a:gd name="connsiteY5" fmla="*/ 264425 h 3479144"/>
              <a:gd name="connsiteX6" fmla="*/ 1002134 w 4012444"/>
              <a:gd name="connsiteY6" fmla="*/ 0 h 3479144"/>
              <a:gd name="connsiteX7" fmla="*/ 3008356 w 4012444"/>
              <a:gd name="connsiteY7" fmla="*/ 0 h 3479144"/>
              <a:gd name="connsiteX8" fmla="*/ 4012444 w 4012444"/>
              <a:gd name="connsiteY8" fmla="*/ 1740549 h 3479144"/>
              <a:gd name="connsiteX9" fmla="*/ 3008356 w 4012444"/>
              <a:gd name="connsiteY9" fmla="*/ 3479144 h 3479144"/>
              <a:gd name="connsiteX10" fmla="*/ 1002134 w 4012444"/>
              <a:gd name="connsiteY10" fmla="*/ 3479144 h 3479144"/>
              <a:gd name="connsiteX11" fmla="*/ 0 w 4012444"/>
              <a:gd name="connsiteY11" fmla="*/ 1740549 h 347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12444" h="3479144">
                <a:moveTo>
                  <a:pt x="1154761" y="264425"/>
                </a:moveTo>
                <a:lnTo>
                  <a:pt x="304956" y="1740401"/>
                </a:lnTo>
                <a:lnTo>
                  <a:pt x="1154761" y="3214721"/>
                </a:lnTo>
                <a:lnTo>
                  <a:pt x="2856027" y="3214721"/>
                </a:lnTo>
                <a:lnTo>
                  <a:pt x="3707489" y="1740401"/>
                </a:lnTo>
                <a:lnTo>
                  <a:pt x="2856027" y="264425"/>
                </a:lnTo>
                <a:close/>
                <a:moveTo>
                  <a:pt x="1002134" y="0"/>
                </a:moveTo>
                <a:lnTo>
                  <a:pt x="3008356" y="0"/>
                </a:lnTo>
                <a:lnTo>
                  <a:pt x="4012444" y="1740549"/>
                </a:lnTo>
                <a:lnTo>
                  <a:pt x="3008356" y="3479144"/>
                </a:lnTo>
                <a:lnTo>
                  <a:pt x="1002134" y="3479144"/>
                </a:lnTo>
                <a:lnTo>
                  <a:pt x="0" y="1740549"/>
                </a:lnTo>
                <a:close/>
              </a:path>
            </a:pathLst>
          </a:custGeom>
          <a:solidFill>
            <a:schemeClr val="bg1">
              <a:lumMod val="65000"/>
              <a:alpha val="36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8" name="Freeform 15"/>
          <p:cNvSpPr>
            <a:spLocks/>
          </p:cNvSpPr>
          <p:nvPr/>
        </p:nvSpPr>
        <p:spPr bwMode="auto">
          <a:xfrm>
            <a:off x="3772949" y="1432556"/>
            <a:ext cx="1598102" cy="138569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5317794" y="2325568"/>
            <a:ext cx="1598102" cy="138569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2228104" y="2325568"/>
            <a:ext cx="1598102" cy="138569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rot="10800000">
            <a:off x="3772949" y="5004603"/>
            <a:ext cx="1598102" cy="13856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rot="10800000">
            <a:off x="2228104" y="4111591"/>
            <a:ext cx="1598102" cy="13856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rot="10800000">
            <a:off x="5317794" y="4111591"/>
            <a:ext cx="1598102" cy="138569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矩形 13"/>
          <p:cNvSpPr/>
          <p:nvPr/>
        </p:nvSpPr>
        <p:spPr>
          <a:xfrm>
            <a:off x="3999147" y="1630516"/>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3999147" y="5220396"/>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2427673" y="2541362"/>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9" name="矩形 18"/>
          <p:cNvSpPr/>
          <p:nvPr/>
        </p:nvSpPr>
        <p:spPr>
          <a:xfrm>
            <a:off x="5517365" y="2541362"/>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0" name="矩形 19"/>
          <p:cNvSpPr/>
          <p:nvPr/>
        </p:nvSpPr>
        <p:spPr>
          <a:xfrm>
            <a:off x="2427673" y="431381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1" name="矩形 20"/>
          <p:cNvSpPr/>
          <p:nvPr/>
        </p:nvSpPr>
        <p:spPr>
          <a:xfrm>
            <a:off x="5517365" y="431381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2" name="矩形 21"/>
          <p:cNvSpPr/>
          <p:nvPr/>
        </p:nvSpPr>
        <p:spPr>
          <a:xfrm>
            <a:off x="1964774" y="1435582"/>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3" name="矩形 22"/>
          <p:cNvSpPr/>
          <p:nvPr/>
        </p:nvSpPr>
        <p:spPr>
          <a:xfrm>
            <a:off x="357995" y="2663979"/>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4" name="矩形 23"/>
          <p:cNvSpPr/>
          <p:nvPr/>
        </p:nvSpPr>
        <p:spPr>
          <a:xfrm>
            <a:off x="557566" y="5060093"/>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5" name="矩形 24"/>
          <p:cNvSpPr/>
          <p:nvPr/>
        </p:nvSpPr>
        <p:spPr>
          <a:xfrm>
            <a:off x="5107723" y="5966880"/>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6" name="矩形 25"/>
          <p:cNvSpPr/>
          <p:nvPr/>
        </p:nvSpPr>
        <p:spPr>
          <a:xfrm>
            <a:off x="6800706" y="3914602"/>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7" name="矩形 26"/>
          <p:cNvSpPr/>
          <p:nvPr/>
        </p:nvSpPr>
        <p:spPr>
          <a:xfrm>
            <a:off x="6716327" y="2076604"/>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Tree>
    <p:extLst>
      <p:ext uri="{BB962C8B-B14F-4D97-AF65-F5344CB8AC3E}">
        <p14:creationId xmlns:p14="http://schemas.microsoft.com/office/powerpoint/2010/main" val="1755892977"/>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57552" y="3810002"/>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甜甜圈 1"/>
          <p:cNvSpPr/>
          <p:nvPr/>
        </p:nvSpPr>
        <p:spPr>
          <a:xfrm>
            <a:off x="611113" y="4181974"/>
            <a:ext cx="1020226" cy="1020226"/>
          </a:xfrm>
          <a:prstGeom prst="donut">
            <a:avLst>
              <a:gd name="adj" fmla="val 505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手繪多邊形 8"/>
          <p:cNvSpPr>
            <a:spLocks/>
          </p:cNvSpPr>
          <p:nvPr/>
        </p:nvSpPr>
        <p:spPr bwMode="auto">
          <a:xfrm rot="10800000" flipV="1">
            <a:off x="971066" y="4414748"/>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cxnSp>
        <p:nvCxnSpPr>
          <p:cNvPr id="13" name="直線接點 12"/>
          <p:cNvCxnSpPr/>
          <p:nvPr/>
        </p:nvCxnSpPr>
        <p:spPr>
          <a:xfrm rot="20700000" flipV="1">
            <a:off x="1079303" y="2845987"/>
            <a:ext cx="762000" cy="762000"/>
          </a:xfrm>
          <a:prstGeom prst="line">
            <a:avLst/>
          </a:prstGeom>
          <a:ln>
            <a:solidFill>
              <a:schemeClr val="bg1">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4" name="手繪多邊形 13"/>
          <p:cNvSpPr/>
          <p:nvPr/>
        </p:nvSpPr>
        <p:spPr>
          <a:xfrm>
            <a:off x="2327866" y="3810002"/>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甜甜圈 14"/>
          <p:cNvSpPr/>
          <p:nvPr/>
        </p:nvSpPr>
        <p:spPr>
          <a:xfrm>
            <a:off x="2581427" y="4181974"/>
            <a:ext cx="1020226" cy="1020226"/>
          </a:xfrm>
          <a:prstGeom prst="donut">
            <a:avLst>
              <a:gd name="adj" fmla="val 505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cxnSp>
        <p:nvCxnSpPr>
          <p:cNvPr id="17" name="直線接點 16"/>
          <p:cNvCxnSpPr/>
          <p:nvPr/>
        </p:nvCxnSpPr>
        <p:spPr>
          <a:xfrm rot="20700000" flipV="1">
            <a:off x="3049617" y="2845987"/>
            <a:ext cx="762000" cy="762000"/>
          </a:xfrm>
          <a:prstGeom prst="line">
            <a:avLst/>
          </a:prstGeom>
          <a:ln>
            <a:solidFill>
              <a:schemeClr val="bg1">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手繪多邊形 17"/>
          <p:cNvSpPr/>
          <p:nvPr/>
        </p:nvSpPr>
        <p:spPr>
          <a:xfrm>
            <a:off x="4298180" y="3810002"/>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甜甜圈 18"/>
          <p:cNvSpPr/>
          <p:nvPr/>
        </p:nvSpPr>
        <p:spPr>
          <a:xfrm>
            <a:off x="4551741" y="4181974"/>
            <a:ext cx="1020226" cy="1020226"/>
          </a:xfrm>
          <a:prstGeom prst="donut">
            <a:avLst>
              <a:gd name="adj" fmla="val 505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cxnSp>
        <p:nvCxnSpPr>
          <p:cNvPr id="21" name="直線接點 20"/>
          <p:cNvCxnSpPr/>
          <p:nvPr/>
        </p:nvCxnSpPr>
        <p:spPr>
          <a:xfrm rot="20700000" flipV="1">
            <a:off x="5019931" y="2845987"/>
            <a:ext cx="762000" cy="762000"/>
          </a:xfrm>
          <a:prstGeom prst="line">
            <a:avLst/>
          </a:prstGeom>
          <a:ln>
            <a:solidFill>
              <a:schemeClr val="bg1">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 name="手繪多邊形 21"/>
          <p:cNvSpPr/>
          <p:nvPr/>
        </p:nvSpPr>
        <p:spPr>
          <a:xfrm>
            <a:off x="6268494" y="3810002"/>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甜甜圈 22"/>
          <p:cNvSpPr/>
          <p:nvPr/>
        </p:nvSpPr>
        <p:spPr>
          <a:xfrm>
            <a:off x="6522055" y="4181974"/>
            <a:ext cx="1020226" cy="1020226"/>
          </a:xfrm>
          <a:prstGeom prst="donut">
            <a:avLst>
              <a:gd name="adj" fmla="val 505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cxnSp>
        <p:nvCxnSpPr>
          <p:cNvPr id="25" name="直線接點 24"/>
          <p:cNvCxnSpPr/>
          <p:nvPr/>
        </p:nvCxnSpPr>
        <p:spPr>
          <a:xfrm rot="20700000" flipV="1">
            <a:off x="6990245" y="2845987"/>
            <a:ext cx="762000" cy="762000"/>
          </a:xfrm>
          <a:prstGeom prst="line">
            <a:avLst/>
          </a:prstGeom>
          <a:ln>
            <a:solidFill>
              <a:schemeClr val="bg1">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6" name="矩形 25"/>
          <p:cNvSpPr/>
          <p:nvPr/>
        </p:nvSpPr>
        <p:spPr>
          <a:xfrm>
            <a:off x="819838" y="1905308"/>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7" name="矩形 26"/>
          <p:cNvSpPr/>
          <p:nvPr/>
        </p:nvSpPr>
        <p:spPr>
          <a:xfrm>
            <a:off x="2780098" y="1905308"/>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8" name="矩形 27"/>
          <p:cNvSpPr/>
          <p:nvPr/>
        </p:nvSpPr>
        <p:spPr>
          <a:xfrm>
            <a:off x="4740358" y="1905308"/>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9" name="矩形 28"/>
          <p:cNvSpPr/>
          <p:nvPr/>
        </p:nvSpPr>
        <p:spPr>
          <a:xfrm>
            <a:off x="6700618" y="1905308"/>
            <a:ext cx="187010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30" name="手繪多邊形 29"/>
          <p:cNvSpPr>
            <a:spLocks/>
          </p:cNvSpPr>
          <p:nvPr/>
        </p:nvSpPr>
        <p:spPr bwMode="auto">
          <a:xfrm>
            <a:off x="2827483" y="4460162"/>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1" name="群組 30"/>
          <p:cNvGrpSpPr/>
          <p:nvPr/>
        </p:nvGrpSpPr>
        <p:grpSpPr>
          <a:xfrm>
            <a:off x="6837757" y="4477030"/>
            <a:ext cx="388822" cy="388640"/>
            <a:chOff x="5138299" y="5143045"/>
            <a:chExt cx="388822" cy="388640"/>
          </a:xfrm>
        </p:grpSpPr>
        <p:sp>
          <p:nvSpPr>
            <p:cNvPr id="32"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4" name="群組 33"/>
          <p:cNvGrpSpPr/>
          <p:nvPr/>
        </p:nvGrpSpPr>
        <p:grpSpPr>
          <a:xfrm>
            <a:off x="4856651" y="4438756"/>
            <a:ext cx="477058" cy="478790"/>
            <a:chOff x="797010" y="5103333"/>
            <a:chExt cx="477058" cy="478790"/>
          </a:xfrm>
        </p:grpSpPr>
        <p:sp>
          <p:nvSpPr>
            <p:cNvPr id="35"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555902767"/>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12"/>
          <p:cNvSpPr txBox="1"/>
          <p:nvPr/>
        </p:nvSpPr>
        <p:spPr>
          <a:xfrm>
            <a:off x="1226791" y="201553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9" name="矩形 8"/>
          <p:cNvSpPr/>
          <p:nvPr/>
        </p:nvSpPr>
        <p:spPr>
          <a:xfrm>
            <a:off x="1226791" y="241799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0" name="文字方塊 14"/>
          <p:cNvSpPr txBox="1"/>
          <p:nvPr/>
        </p:nvSpPr>
        <p:spPr>
          <a:xfrm>
            <a:off x="1226791" y="291295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1" name="矩形 10"/>
          <p:cNvSpPr/>
          <p:nvPr/>
        </p:nvSpPr>
        <p:spPr>
          <a:xfrm>
            <a:off x="1226791" y="331542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6"/>
          <p:cNvSpPr txBox="1"/>
          <p:nvPr/>
        </p:nvSpPr>
        <p:spPr>
          <a:xfrm>
            <a:off x="1231675" y="385635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3" name="矩形 12"/>
          <p:cNvSpPr/>
          <p:nvPr/>
        </p:nvSpPr>
        <p:spPr>
          <a:xfrm>
            <a:off x="1231675" y="425881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8"/>
          <p:cNvSpPr txBox="1"/>
          <p:nvPr/>
        </p:nvSpPr>
        <p:spPr>
          <a:xfrm>
            <a:off x="1231675" y="475377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5" name="矩形 14"/>
          <p:cNvSpPr/>
          <p:nvPr/>
        </p:nvSpPr>
        <p:spPr>
          <a:xfrm>
            <a:off x="1231675" y="515623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687110" y="3144754"/>
            <a:ext cx="523644" cy="523644"/>
            <a:chOff x="5731184" y="3068960"/>
            <a:chExt cx="816070" cy="816070"/>
          </a:xfrm>
        </p:grpSpPr>
        <p:sp>
          <p:nvSpPr>
            <p:cNvPr id="34" name="橢圓 33"/>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5" name="群組 34"/>
            <p:cNvGrpSpPr/>
            <p:nvPr/>
          </p:nvGrpSpPr>
          <p:grpSpPr>
            <a:xfrm>
              <a:off x="5935646" y="3308966"/>
              <a:ext cx="407146" cy="336058"/>
              <a:chOff x="13079250" y="23448756"/>
              <a:chExt cx="2967819" cy="2449630"/>
            </a:xfrm>
            <a:solidFill>
              <a:schemeClr val="bg1"/>
            </a:solidFill>
          </p:grpSpPr>
          <p:sp>
            <p:nvSpPr>
              <p:cNvPr id="36" name="手繪多邊形 35"/>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手繪多邊形 36"/>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7" name="群組 16"/>
          <p:cNvGrpSpPr/>
          <p:nvPr/>
        </p:nvGrpSpPr>
        <p:grpSpPr>
          <a:xfrm>
            <a:off x="687110" y="2247331"/>
            <a:ext cx="523644" cy="523644"/>
            <a:chOff x="5731184" y="1981037"/>
            <a:chExt cx="816070" cy="816070"/>
          </a:xfrm>
        </p:grpSpPr>
        <p:sp>
          <p:nvSpPr>
            <p:cNvPr id="32" name="橢圓 3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手繪多邊形 3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691994" y="4088148"/>
            <a:ext cx="523644" cy="523644"/>
            <a:chOff x="5731184" y="4156883"/>
            <a:chExt cx="816070" cy="816070"/>
          </a:xfrm>
        </p:grpSpPr>
        <p:sp>
          <p:nvSpPr>
            <p:cNvPr id="23" name="橢圓 22"/>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9596" y="4366125"/>
              <a:ext cx="399246" cy="397586"/>
              <a:chOff x="35309818" y="13261794"/>
              <a:chExt cx="2516828" cy="2506357"/>
            </a:xfrm>
            <a:solidFill>
              <a:schemeClr val="bg1"/>
            </a:solidFill>
          </p:grpSpPr>
          <p:sp>
            <p:nvSpPr>
              <p:cNvPr id="25" name="手繪多邊形 2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9" name="群組 18"/>
          <p:cNvGrpSpPr/>
          <p:nvPr/>
        </p:nvGrpSpPr>
        <p:grpSpPr>
          <a:xfrm>
            <a:off x="691994" y="4985571"/>
            <a:ext cx="523644" cy="523644"/>
            <a:chOff x="5731184" y="5244806"/>
            <a:chExt cx="816070" cy="816070"/>
          </a:xfrm>
        </p:grpSpPr>
        <p:sp>
          <p:nvSpPr>
            <p:cNvPr id="21" name="橢圓 2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pic>
        <p:nvPicPr>
          <p:cNvPr id="20" name="圖片 1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8977" y="2033974"/>
            <a:ext cx="4377914" cy="3799092"/>
          </a:xfrm>
          <a:prstGeom prst="rect">
            <a:avLst/>
          </a:prstGeom>
        </p:spPr>
      </p:pic>
    </p:spTree>
    <p:extLst>
      <p:ext uri="{BB962C8B-B14F-4D97-AF65-F5344CB8AC3E}">
        <p14:creationId xmlns:p14="http://schemas.microsoft.com/office/powerpoint/2010/main" val="277895600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705583" y="1733315"/>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1</a:t>
            </a:r>
            <a:endParaRPr lang="en-US" sz="3200" dirty="0"/>
          </a:p>
        </p:txBody>
      </p:sp>
      <p:sp>
        <p:nvSpPr>
          <p:cNvPr id="9" name="手繪多邊形 8"/>
          <p:cNvSpPr/>
          <p:nvPr/>
        </p:nvSpPr>
        <p:spPr>
          <a:xfrm>
            <a:off x="422495" y="2153828"/>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手繪多邊形 19"/>
          <p:cNvSpPr/>
          <p:nvPr/>
        </p:nvSpPr>
        <p:spPr>
          <a:xfrm>
            <a:off x="3154869" y="1733315"/>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2</a:t>
            </a:r>
            <a:endParaRPr lang="en-US" sz="3200" dirty="0"/>
          </a:p>
        </p:txBody>
      </p:sp>
      <p:sp>
        <p:nvSpPr>
          <p:cNvPr id="21" name="手繪多邊形 20"/>
          <p:cNvSpPr/>
          <p:nvPr/>
        </p:nvSpPr>
        <p:spPr>
          <a:xfrm>
            <a:off x="2871781" y="2153828"/>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手繪多邊形 22"/>
          <p:cNvSpPr/>
          <p:nvPr/>
        </p:nvSpPr>
        <p:spPr>
          <a:xfrm>
            <a:off x="5604155" y="1733315"/>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3</a:t>
            </a:r>
            <a:endParaRPr lang="en-US" sz="3200" dirty="0"/>
          </a:p>
        </p:txBody>
      </p:sp>
      <p:sp>
        <p:nvSpPr>
          <p:cNvPr id="24" name="手繪多邊形 23"/>
          <p:cNvSpPr/>
          <p:nvPr/>
        </p:nvSpPr>
        <p:spPr>
          <a:xfrm>
            <a:off x="5321067" y="2153828"/>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手繪多邊形 25"/>
          <p:cNvSpPr/>
          <p:nvPr/>
        </p:nvSpPr>
        <p:spPr>
          <a:xfrm>
            <a:off x="1882955" y="3779829"/>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4</a:t>
            </a:r>
            <a:endParaRPr lang="en-US" sz="3200" dirty="0"/>
          </a:p>
        </p:txBody>
      </p:sp>
      <p:sp>
        <p:nvSpPr>
          <p:cNvPr id="27" name="手繪多邊形 26"/>
          <p:cNvSpPr/>
          <p:nvPr/>
        </p:nvSpPr>
        <p:spPr>
          <a:xfrm>
            <a:off x="1599867" y="4200342"/>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手繪多邊形 28"/>
          <p:cNvSpPr/>
          <p:nvPr/>
        </p:nvSpPr>
        <p:spPr>
          <a:xfrm>
            <a:off x="4332241" y="3779829"/>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5</a:t>
            </a:r>
            <a:endParaRPr lang="en-US" sz="3200" dirty="0"/>
          </a:p>
        </p:txBody>
      </p:sp>
      <p:sp>
        <p:nvSpPr>
          <p:cNvPr id="30" name="手繪多邊形 29"/>
          <p:cNvSpPr/>
          <p:nvPr/>
        </p:nvSpPr>
        <p:spPr>
          <a:xfrm>
            <a:off x="4049153" y="4200342"/>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手繪多邊形 31"/>
          <p:cNvSpPr/>
          <p:nvPr/>
        </p:nvSpPr>
        <p:spPr>
          <a:xfrm>
            <a:off x="6781527" y="3779829"/>
            <a:ext cx="1602392" cy="843148"/>
          </a:xfrm>
          <a:custGeom>
            <a:avLst/>
            <a:gdLst>
              <a:gd name="connsiteX0" fmla="*/ 807280 w 1612457"/>
              <a:gd name="connsiteY0" fmla="*/ 0 h 848444"/>
              <a:gd name="connsiteX1" fmla="*/ 941851 w 1612457"/>
              <a:gd name="connsiteY1" fmla="*/ 35977 h 848444"/>
              <a:gd name="connsiteX2" fmla="*/ 1612457 w 1612457"/>
              <a:gd name="connsiteY2" fmla="*/ 423153 h 848444"/>
              <a:gd name="connsiteX3" fmla="*/ 939767 w 1612457"/>
              <a:gd name="connsiteY3" fmla="*/ 812152 h 848444"/>
              <a:gd name="connsiteX4" fmla="*/ 670344 w 1612457"/>
              <a:gd name="connsiteY4" fmla="*/ 812519 h 848444"/>
              <a:gd name="connsiteX5" fmla="*/ 0 w 1612457"/>
              <a:gd name="connsiteY5" fmla="*/ 425496 h 848444"/>
              <a:gd name="connsiteX6" fmla="*/ 672429 w 1612457"/>
              <a:gd name="connsiteY6" fmla="*/ 36344 h 848444"/>
              <a:gd name="connsiteX7" fmla="*/ 807280 w 1612457"/>
              <a:gd name="connsiteY7" fmla="*/ 0 h 84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457" h="848444">
                <a:moveTo>
                  <a:pt x="807280" y="0"/>
                </a:moveTo>
                <a:cubicBezTo>
                  <a:pt x="853771" y="-56"/>
                  <a:pt x="900215" y="11939"/>
                  <a:pt x="941851" y="35977"/>
                </a:cubicBezTo>
                <a:lnTo>
                  <a:pt x="1612457" y="423153"/>
                </a:lnTo>
                <a:lnTo>
                  <a:pt x="939767" y="812152"/>
                </a:lnTo>
                <a:cubicBezTo>
                  <a:pt x="856630" y="860367"/>
                  <a:pt x="753615" y="860595"/>
                  <a:pt x="670344" y="812519"/>
                </a:cubicBezTo>
                <a:lnTo>
                  <a:pt x="0" y="425496"/>
                </a:lnTo>
                <a:lnTo>
                  <a:pt x="672429" y="36344"/>
                </a:lnTo>
                <a:cubicBezTo>
                  <a:pt x="714250" y="12168"/>
                  <a:pt x="760788" y="58"/>
                  <a:pt x="80728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t>6</a:t>
            </a:r>
            <a:endParaRPr lang="en-US" sz="3200" dirty="0"/>
          </a:p>
        </p:txBody>
      </p:sp>
      <p:sp>
        <p:nvSpPr>
          <p:cNvPr id="33" name="手繪多邊形 32"/>
          <p:cNvSpPr/>
          <p:nvPr/>
        </p:nvSpPr>
        <p:spPr>
          <a:xfrm>
            <a:off x="6498439" y="4200342"/>
            <a:ext cx="2168308" cy="2002029"/>
          </a:xfrm>
          <a:custGeom>
            <a:avLst/>
            <a:gdLst>
              <a:gd name="connsiteX0" fmla="*/ 1897322 w 2181927"/>
              <a:gd name="connsiteY0" fmla="*/ 0 h 2014605"/>
              <a:gd name="connsiteX1" fmla="*/ 2047530 w 2181927"/>
              <a:gd name="connsiteY1" fmla="*/ 86723 h 2014605"/>
              <a:gd name="connsiteX2" fmla="*/ 2181925 w 2181927"/>
              <a:gd name="connsiteY2" fmla="*/ 320233 h 2014605"/>
              <a:gd name="connsiteX3" fmla="*/ 2181268 w 2181927"/>
              <a:gd name="connsiteY3" fmla="*/ 1269537 h 2014605"/>
              <a:gd name="connsiteX4" fmla="*/ 2046425 w 2181927"/>
              <a:gd name="connsiteY4" fmla="*/ 1503092 h 2014605"/>
              <a:gd name="connsiteX5" fmla="*/ 1224632 w 2181927"/>
              <a:gd name="connsiteY5" fmla="*/ 1978313 h 2014605"/>
              <a:gd name="connsiteX6" fmla="*/ 955209 w 2181927"/>
              <a:gd name="connsiteY6" fmla="*/ 1978680 h 2014605"/>
              <a:gd name="connsiteX7" fmla="*/ 134395 w 2181927"/>
              <a:gd name="connsiteY7" fmla="*/ 1504783 h 2014605"/>
              <a:gd name="connsiteX8" fmla="*/ 0 w 2181927"/>
              <a:gd name="connsiteY8" fmla="*/ 1271272 h 2014605"/>
              <a:gd name="connsiteX9" fmla="*/ 979 w 2181927"/>
              <a:gd name="connsiteY9" fmla="*/ 322153 h 2014605"/>
              <a:gd name="connsiteX10" fmla="*/ 135822 w 2181927"/>
              <a:gd name="connsiteY10" fmla="*/ 88598 h 2014605"/>
              <a:gd name="connsiteX11" fmla="*/ 284865 w 2181927"/>
              <a:gd name="connsiteY11" fmla="*/ 2343 h 2014605"/>
              <a:gd name="connsiteX12" fmla="*/ 955209 w 2181927"/>
              <a:gd name="connsiteY12" fmla="*/ 389366 h 2014605"/>
              <a:gd name="connsiteX13" fmla="*/ 1224632 w 2181927"/>
              <a:gd name="connsiteY13" fmla="*/ 388999 h 2014605"/>
              <a:gd name="connsiteX14" fmla="*/ 1897322 w 2181927"/>
              <a:gd name="connsiteY14" fmla="*/ 0 h 20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1927" h="2014605">
                <a:moveTo>
                  <a:pt x="1897322" y="0"/>
                </a:moveTo>
                <a:lnTo>
                  <a:pt x="2047530" y="86723"/>
                </a:lnTo>
                <a:cubicBezTo>
                  <a:pt x="2130801" y="134799"/>
                  <a:pt x="2182297" y="223805"/>
                  <a:pt x="2181925" y="320233"/>
                </a:cubicBezTo>
                <a:lnTo>
                  <a:pt x="2181268" y="1269537"/>
                </a:lnTo>
                <a:cubicBezTo>
                  <a:pt x="2181080" y="1365643"/>
                  <a:pt x="2129561" y="1454877"/>
                  <a:pt x="2046425" y="1503092"/>
                </a:cubicBezTo>
                <a:lnTo>
                  <a:pt x="1224632" y="1978313"/>
                </a:lnTo>
                <a:cubicBezTo>
                  <a:pt x="1141495" y="2026528"/>
                  <a:pt x="1038480" y="2026756"/>
                  <a:pt x="955209" y="1978680"/>
                </a:cubicBezTo>
                <a:lnTo>
                  <a:pt x="134395" y="1504783"/>
                </a:lnTo>
                <a:cubicBezTo>
                  <a:pt x="51124" y="1456706"/>
                  <a:pt x="135" y="1367564"/>
                  <a:pt x="0" y="1271272"/>
                </a:cubicBezTo>
                <a:lnTo>
                  <a:pt x="979" y="322153"/>
                </a:lnTo>
                <a:cubicBezTo>
                  <a:pt x="845" y="225861"/>
                  <a:pt x="52364" y="136627"/>
                  <a:pt x="135822" y="88598"/>
                </a:cubicBezTo>
                <a:lnTo>
                  <a:pt x="284865" y="2343"/>
                </a:lnTo>
                <a:lnTo>
                  <a:pt x="955209" y="389366"/>
                </a:lnTo>
                <a:cubicBezTo>
                  <a:pt x="1038480" y="437442"/>
                  <a:pt x="1141495" y="437214"/>
                  <a:pt x="1224632" y="388999"/>
                </a:cubicBezTo>
                <a:lnTo>
                  <a:pt x="1897322"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矩形 33"/>
          <p:cNvSpPr/>
          <p:nvPr/>
        </p:nvSpPr>
        <p:spPr>
          <a:xfrm>
            <a:off x="505128" y="2640395"/>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
        <p:nvSpPr>
          <p:cNvPr id="35" name="矩形 34"/>
          <p:cNvSpPr/>
          <p:nvPr/>
        </p:nvSpPr>
        <p:spPr>
          <a:xfrm>
            <a:off x="2954414" y="2640395"/>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
        <p:nvSpPr>
          <p:cNvPr id="36" name="矩形 35"/>
          <p:cNvSpPr/>
          <p:nvPr/>
        </p:nvSpPr>
        <p:spPr>
          <a:xfrm>
            <a:off x="5403700" y="2640395"/>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
        <p:nvSpPr>
          <p:cNvPr id="37" name="矩形 36"/>
          <p:cNvSpPr/>
          <p:nvPr/>
        </p:nvSpPr>
        <p:spPr>
          <a:xfrm>
            <a:off x="1702556" y="4697795"/>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
        <p:nvSpPr>
          <p:cNvPr id="38" name="矩形 37"/>
          <p:cNvSpPr/>
          <p:nvPr/>
        </p:nvSpPr>
        <p:spPr>
          <a:xfrm>
            <a:off x="4151842" y="4697795"/>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
        <p:nvSpPr>
          <p:cNvPr id="39" name="矩形 38"/>
          <p:cNvSpPr/>
          <p:nvPr/>
        </p:nvSpPr>
        <p:spPr>
          <a:xfrm>
            <a:off x="6601128" y="4697795"/>
            <a:ext cx="2003042" cy="830997"/>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endParaRPr lang="zh-TW" altLang="en-US" sz="1200" dirty="0">
              <a:solidFill>
                <a:schemeClr val="bg1"/>
              </a:solidFill>
            </a:endParaRPr>
          </a:p>
        </p:txBody>
      </p:sp>
    </p:spTree>
    <p:extLst>
      <p:ext uri="{BB962C8B-B14F-4D97-AF65-F5344CB8AC3E}">
        <p14:creationId xmlns:p14="http://schemas.microsoft.com/office/powerpoint/2010/main" val="3839881168"/>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259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a:spLocks/>
          </p:cNvSpPr>
          <p:nvPr/>
        </p:nvSpPr>
        <p:spPr bwMode="auto">
          <a:xfrm>
            <a:off x="273235" y="2027624"/>
            <a:ext cx="1229807" cy="1064071"/>
          </a:xfrm>
          <a:custGeom>
            <a:avLst/>
            <a:gdLst>
              <a:gd name="connsiteX0" fmla="*/ 990175 w 1987645"/>
              <a:gd name="connsiteY0" fmla="*/ 0 h 1719777"/>
              <a:gd name="connsiteX1" fmla="*/ 1987645 w 1987645"/>
              <a:gd name="connsiteY1" fmla="*/ 1719777 h 1719777"/>
              <a:gd name="connsiteX2" fmla="*/ 0 w 1987645"/>
              <a:gd name="connsiteY2" fmla="*/ 1719777 h 1719777"/>
              <a:gd name="connsiteX3" fmla="*/ 990175 w 1987645"/>
              <a:gd name="connsiteY3" fmla="*/ 0 h 1719777"/>
            </a:gdLst>
            <a:ahLst/>
            <a:cxnLst>
              <a:cxn ang="0">
                <a:pos x="connsiteX0" y="connsiteY0"/>
              </a:cxn>
              <a:cxn ang="0">
                <a:pos x="connsiteX1" y="connsiteY1"/>
              </a:cxn>
              <a:cxn ang="0">
                <a:pos x="connsiteX2" y="connsiteY2"/>
              </a:cxn>
              <a:cxn ang="0">
                <a:pos x="connsiteX3" y="connsiteY3"/>
              </a:cxn>
            </a:cxnLst>
            <a:rect l="l" t="t" r="r" b="b"/>
            <a:pathLst>
              <a:path w="1987645" h="1719777">
                <a:moveTo>
                  <a:pt x="990175" y="0"/>
                </a:moveTo>
                <a:lnTo>
                  <a:pt x="1987645" y="1719777"/>
                </a:lnTo>
                <a:lnTo>
                  <a:pt x="0" y="1719777"/>
                </a:lnTo>
                <a:lnTo>
                  <a:pt x="990175"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手繪多邊形 8"/>
          <p:cNvSpPr>
            <a:spLocks/>
          </p:cNvSpPr>
          <p:nvPr/>
        </p:nvSpPr>
        <p:spPr bwMode="auto">
          <a:xfrm>
            <a:off x="272890" y="2025043"/>
            <a:ext cx="2460304" cy="2133302"/>
          </a:xfrm>
          <a:custGeom>
            <a:avLst/>
            <a:gdLst>
              <a:gd name="connsiteX0" fmla="*/ 993133 w 3976404"/>
              <a:gd name="connsiteY0" fmla="*/ 0 h 3447894"/>
              <a:gd name="connsiteX1" fmla="*/ 2981335 w 3976404"/>
              <a:gd name="connsiteY1" fmla="*/ 0 h 3447894"/>
              <a:gd name="connsiteX2" fmla="*/ 3976404 w 3976404"/>
              <a:gd name="connsiteY2" fmla="*/ 1724915 h 3447894"/>
              <a:gd name="connsiteX3" fmla="*/ 2981335 w 3976404"/>
              <a:gd name="connsiteY3" fmla="*/ 3447894 h 3447894"/>
              <a:gd name="connsiteX4" fmla="*/ 993133 w 3976404"/>
              <a:gd name="connsiteY4" fmla="*/ 3447894 h 3447894"/>
              <a:gd name="connsiteX5" fmla="*/ 0 w 3976404"/>
              <a:gd name="connsiteY5" fmla="*/ 1724915 h 3447894"/>
              <a:gd name="connsiteX6" fmla="*/ 557 w 3976404"/>
              <a:gd name="connsiteY6" fmla="*/ 1723947 h 3447894"/>
              <a:gd name="connsiteX7" fmla="*/ 1988202 w 3976404"/>
              <a:gd name="connsiteY7" fmla="*/ 1723947 h 3447894"/>
              <a:gd name="connsiteX8" fmla="*/ 990732 w 3976404"/>
              <a:gd name="connsiteY8" fmla="*/ 4170 h 3447894"/>
              <a:gd name="connsiteX9" fmla="*/ 993133 w 3976404"/>
              <a:gd name="connsiteY9" fmla="*/ 0 h 344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6404" h="3447894">
                <a:moveTo>
                  <a:pt x="993133" y="0"/>
                </a:moveTo>
                <a:lnTo>
                  <a:pt x="2981335" y="0"/>
                </a:lnTo>
                <a:lnTo>
                  <a:pt x="3976404" y="1724915"/>
                </a:lnTo>
                <a:lnTo>
                  <a:pt x="2981335" y="3447894"/>
                </a:lnTo>
                <a:lnTo>
                  <a:pt x="993133" y="3447894"/>
                </a:lnTo>
                <a:lnTo>
                  <a:pt x="0" y="1724915"/>
                </a:lnTo>
                <a:lnTo>
                  <a:pt x="557" y="1723947"/>
                </a:lnTo>
                <a:lnTo>
                  <a:pt x="1988202" y="1723947"/>
                </a:lnTo>
                <a:lnTo>
                  <a:pt x="990732" y="4170"/>
                </a:lnTo>
                <a:lnTo>
                  <a:pt x="993133"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手繪多邊形 12"/>
          <p:cNvSpPr>
            <a:spLocks/>
          </p:cNvSpPr>
          <p:nvPr/>
        </p:nvSpPr>
        <p:spPr bwMode="auto">
          <a:xfrm>
            <a:off x="2247178" y="3225052"/>
            <a:ext cx="1229807" cy="1064071"/>
          </a:xfrm>
          <a:custGeom>
            <a:avLst/>
            <a:gdLst>
              <a:gd name="connsiteX0" fmla="*/ 990175 w 1987645"/>
              <a:gd name="connsiteY0" fmla="*/ 0 h 1719777"/>
              <a:gd name="connsiteX1" fmla="*/ 1987645 w 1987645"/>
              <a:gd name="connsiteY1" fmla="*/ 1719777 h 1719777"/>
              <a:gd name="connsiteX2" fmla="*/ 0 w 1987645"/>
              <a:gd name="connsiteY2" fmla="*/ 1719777 h 1719777"/>
              <a:gd name="connsiteX3" fmla="*/ 990175 w 1987645"/>
              <a:gd name="connsiteY3" fmla="*/ 0 h 1719777"/>
            </a:gdLst>
            <a:ahLst/>
            <a:cxnLst>
              <a:cxn ang="0">
                <a:pos x="connsiteX0" y="connsiteY0"/>
              </a:cxn>
              <a:cxn ang="0">
                <a:pos x="connsiteX1" y="connsiteY1"/>
              </a:cxn>
              <a:cxn ang="0">
                <a:pos x="connsiteX2" y="connsiteY2"/>
              </a:cxn>
              <a:cxn ang="0">
                <a:pos x="connsiteX3" y="connsiteY3"/>
              </a:cxn>
            </a:cxnLst>
            <a:rect l="l" t="t" r="r" b="b"/>
            <a:pathLst>
              <a:path w="1987645" h="1719777">
                <a:moveTo>
                  <a:pt x="990175" y="0"/>
                </a:moveTo>
                <a:lnTo>
                  <a:pt x="1987645" y="1719777"/>
                </a:lnTo>
                <a:lnTo>
                  <a:pt x="0" y="1719777"/>
                </a:lnTo>
                <a:lnTo>
                  <a:pt x="990175"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手繪多邊形 13"/>
          <p:cNvSpPr>
            <a:spLocks/>
          </p:cNvSpPr>
          <p:nvPr/>
        </p:nvSpPr>
        <p:spPr bwMode="auto">
          <a:xfrm>
            <a:off x="2246833" y="3222471"/>
            <a:ext cx="2460304" cy="2133302"/>
          </a:xfrm>
          <a:custGeom>
            <a:avLst/>
            <a:gdLst>
              <a:gd name="connsiteX0" fmla="*/ 993133 w 3976404"/>
              <a:gd name="connsiteY0" fmla="*/ 0 h 3447894"/>
              <a:gd name="connsiteX1" fmla="*/ 2981335 w 3976404"/>
              <a:gd name="connsiteY1" fmla="*/ 0 h 3447894"/>
              <a:gd name="connsiteX2" fmla="*/ 3976404 w 3976404"/>
              <a:gd name="connsiteY2" fmla="*/ 1724915 h 3447894"/>
              <a:gd name="connsiteX3" fmla="*/ 2981335 w 3976404"/>
              <a:gd name="connsiteY3" fmla="*/ 3447894 h 3447894"/>
              <a:gd name="connsiteX4" fmla="*/ 993133 w 3976404"/>
              <a:gd name="connsiteY4" fmla="*/ 3447894 h 3447894"/>
              <a:gd name="connsiteX5" fmla="*/ 0 w 3976404"/>
              <a:gd name="connsiteY5" fmla="*/ 1724915 h 3447894"/>
              <a:gd name="connsiteX6" fmla="*/ 557 w 3976404"/>
              <a:gd name="connsiteY6" fmla="*/ 1723947 h 3447894"/>
              <a:gd name="connsiteX7" fmla="*/ 1988202 w 3976404"/>
              <a:gd name="connsiteY7" fmla="*/ 1723947 h 3447894"/>
              <a:gd name="connsiteX8" fmla="*/ 990732 w 3976404"/>
              <a:gd name="connsiteY8" fmla="*/ 4170 h 3447894"/>
              <a:gd name="connsiteX9" fmla="*/ 993133 w 3976404"/>
              <a:gd name="connsiteY9" fmla="*/ 0 h 344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6404" h="3447894">
                <a:moveTo>
                  <a:pt x="993133" y="0"/>
                </a:moveTo>
                <a:lnTo>
                  <a:pt x="2981335" y="0"/>
                </a:lnTo>
                <a:lnTo>
                  <a:pt x="3976404" y="1724915"/>
                </a:lnTo>
                <a:lnTo>
                  <a:pt x="2981335" y="3447894"/>
                </a:lnTo>
                <a:lnTo>
                  <a:pt x="993133" y="3447894"/>
                </a:lnTo>
                <a:lnTo>
                  <a:pt x="0" y="1724915"/>
                </a:lnTo>
                <a:lnTo>
                  <a:pt x="557" y="1723947"/>
                </a:lnTo>
                <a:lnTo>
                  <a:pt x="1988202" y="1723947"/>
                </a:lnTo>
                <a:lnTo>
                  <a:pt x="990732" y="4170"/>
                </a:lnTo>
                <a:lnTo>
                  <a:pt x="993133"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手繪多邊形 15"/>
          <p:cNvSpPr>
            <a:spLocks/>
          </p:cNvSpPr>
          <p:nvPr/>
        </p:nvSpPr>
        <p:spPr bwMode="auto">
          <a:xfrm>
            <a:off x="4221121" y="2027624"/>
            <a:ext cx="1229807" cy="1064071"/>
          </a:xfrm>
          <a:custGeom>
            <a:avLst/>
            <a:gdLst>
              <a:gd name="connsiteX0" fmla="*/ 990175 w 1987645"/>
              <a:gd name="connsiteY0" fmla="*/ 0 h 1719777"/>
              <a:gd name="connsiteX1" fmla="*/ 1987645 w 1987645"/>
              <a:gd name="connsiteY1" fmla="*/ 1719777 h 1719777"/>
              <a:gd name="connsiteX2" fmla="*/ 0 w 1987645"/>
              <a:gd name="connsiteY2" fmla="*/ 1719777 h 1719777"/>
              <a:gd name="connsiteX3" fmla="*/ 990175 w 1987645"/>
              <a:gd name="connsiteY3" fmla="*/ 0 h 1719777"/>
            </a:gdLst>
            <a:ahLst/>
            <a:cxnLst>
              <a:cxn ang="0">
                <a:pos x="connsiteX0" y="connsiteY0"/>
              </a:cxn>
              <a:cxn ang="0">
                <a:pos x="connsiteX1" y="connsiteY1"/>
              </a:cxn>
              <a:cxn ang="0">
                <a:pos x="connsiteX2" y="connsiteY2"/>
              </a:cxn>
              <a:cxn ang="0">
                <a:pos x="connsiteX3" y="connsiteY3"/>
              </a:cxn>
            </a:cxnLst>
            <a:rect l="l" t="t" r="r" b="b"/>
            <a:pathLst>
              <a:path w="1987645" h="1719777">
                <a:moveTo>
                  <a:pt x="990175" y="0"/>
                </a:moveTo>
                <a:lnTo>
                  <a:pt x="1987645" y="1719777"/>
                </a:lnTo>
                <a:lnTo>
                  <a:pt x="0" y="1719777"/>
                </a:lnTo>
                <a:lnTo>
                  <a:pt x="990175"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手繪多邊形 16"/>
          <p:cNvSpPr>
            <a:spLocks/>
          </p:cNvSpPr>
          <p:nvPr/>
        </p:nvSpPr>
        <p:spPr bwMode="auto">
          <a:xfrm>
            <a:off x="4220776" y="2025043"/>
            <a:ext cx="2460304" cy="2133302"/>
          </a:xfrm>
          <a:custGeom>
            <a:avLst/>
            <a:gdLst>
              <a:gd name="connsiteX0" fmla="*/ 993133 w 3976404"/>
              <a:gd name="connsiteY0" fmla="*/ 0 h 3447894"/>
              <a:gd name="connsiteX1" fmla="*/ 2981335 w 3976404"/>
              <a:gd name="connsiteY1" fmla="*/ 0 h 3447894"/>
              <a:gd name="connsiteX2" fmla="*/ 3976404 w 3976404"/>
              <a:gd name="connsiteY2" fmla="*/ 1724915 h 3447894"/>
              <a:gd name="connsiteX3" fmla="*/ 2981335 w 3976404"/>
              <a:gd name="connsiteY3" fmla="*/ 3447894 h 3447894"/>
              <a:gd name="connsiteX4" fmla="*/ 993133 w 3976404"/>
              <a:gd name="connsiteY4" fmla="*/ 3447894 h 3447894"/>
              <a:gd name="connsiteX5" fmla="*/ 0 w 3976404"/>
              <a:gd name="connsiteY5" fmla="*/ 1724915 h 3447894"/>
              <a:gd name="connsiteX6" fmla="*/ 557 w 3976404"/>
              <a:gd name="connsiteY6" fmla="*/ 1723947 h 3447894"/>
              <a:gd name="connsiteX7" fmla="*/ 1988202 w 3976404"/>
              <a:gd name="connsiteY7" fmla="*/ 1723947 h 3447894"/>
              <a:gd name="connsiteX8" fmla="*/ 990732 w 3976404"/>
              <a:gd name="connsiteY8" fmla="*/ 4170 h 3447894"/>
              <a:gd name="connsiteX9" fmla="*/ 993133 w 3976404"/>
              <a:gd name="connsiteY9" fmla="*/ 0 h 344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6404" h="3447894">
                <a:moveTo>
                  <a:pt x="993133" y="0"/>
                </a:moveTo>
                <a:lnTo>
                  <a:pt x="2981335" y="0"/>
                </a:lnTo>
                <a:lnTo>
                  <a:pt x="3976404" y="1724915"/>
                </a:lnTo>
                <a:lnTo>
                  <a:pt x="2981335" y="3447894"/>
                </a:lnTo>
                <a:lnTo>
                  <a:pt x="993133" y="3447894"/>
                </a:lnTo>
                <a:lnTo>
                  <a:pt x="0" y="1724915"/>
                </a:lnTo>
                <a:lnTo>
                  <a:pt x="557" y="1723947"/>
                </a:lnTo>
                <a:lnTo>
                  <a:pt x="1988202" y="1723947"/>
                </a:lnTo>
                <a:lnTo>
                  <a:pt x="990732" y="4170"/>
                </a:lnTo>
                <a:lnTo>
                  <a:pt x="993133"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手繪多邊形 18"/>
          <p:cNvSpPr>
            <a:spLocks/>
          </p:cNvSpPr>
          <p:nvPr/>
        </p:nvSpPr>
        <p:spPr bwMode="auto">
          <a:xfrm>
            <a:off x="6195064" y="3225052"/>
            <a:ext cx="1229807" cy="1064071"/>
          </a:xfrm>
          <a:custGeom>
            <a:avLst/>
            <a:gdLst>
              <a:gd name="connsiteX0" fmla="*/ 990175 w 1987645"/>
              <a:gd name="connsiteY0" fmla="*/ 0 h 1719777"/>
              <a:gd name="connsiteX1" fmla="*/ 1987645 w 1987645"/>
              <a:gd name="connsiteY1" fmla="*/ 1719777 h 1719777"/>
              <a:gd name="connsiteX2" fmla="*/ 0 w 1987645"/>
              <a:gd name="connsiteY2" fmla="*/ 1719777 h 1719777"/>
              <a:gd name="connsiteX3" fmla="*/ 990175 w 1987645"/>
              <a:gd name="connsiteY3" fmla="*/ 0 h 1719777"/>
            </a:gdLst>
            <a:ahLst/>
            <a:cxnLst>
              <a:cxn ang="0">
                <a:pos x="connsiteX0" y="connsiteY0"/>
              </a:cxn>
              <a:cxn ang="0">
                <a:pos x="connsiteX1" y="connsiteY1"/>
              </a:cxn>
              <a:cxn ang="0">
                <a:pos x="connsiteX2" y="connsiteY2"/>
              </a:cxn>
              <a:cxn ang="0">
                <a:pos x="connsiteX3" y="connsiteY3"/>
              </a:cxn>
            </a:cxnLst>
            <a:rect l="l" t="t" r="r" b="b"/>
            <a:pathLst>
              <a:path w="1987645" h="1719777">
                <a:moveTo>
                  <a:pt x="990175" y="0"/>
                </a:moveTo>
                <a:lnTo>
                  <a:pt x="1987645" y="1719777"/>
                </a:lnTo>
                <a:lnTo>
                  <a:pt x="0" y="1719777"/>
                </a:lnTo>
                <a:lnTo>
                  <a:pt x="990175"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手繪多邊形 19"/>
          <p:cNvSpPr>
            <a:spLocks/>
          </p:cNvSpPr>
          <p:nvPr/>
        </p:nvSpPr>
        <p:spPr bwMode="auto">
          <a:xfrm>
            <a:off x="6194719" y="3222471"/>
            <a:ext cx="2460304" cy="2133302"/>
          </a:xfrm>
          <a:custGeom>
            <a:avLst/>
            <a:gdLst>
              <a:gd name="connsiteX0" fmla="*/ 993133 w 3976404"/>
              <a:gd name="connsiteY0" fmla="*/ 0 h 3447894"/>
              <a:gd name="connsiteX1" fmla="*/ 2981335 w 3976404"/>
              <a:gd name="connsiteY1" fmla="*/ 0 h 3447894"/>
              <a:gd name="connsiteX2" fmla="*/ 3976404 w 3976404"/>
              <a:gd name="connsiteY2" fmla="*/ 1724915 h 3447894"/>
              <a:gd name="connsiteX3" fmla="*/ 2981335 w 3976404"/>
              <a:gd name="connsiteY3" fmla="*/ 3447894 h 3447894"/>
              <a:gd name="connsiteX4" fmla="*/ 993133 w 3976404"/>
              <a:gd name="connsiteY4" fmla="*/ 3447894 h 3447894"/>
              <a:gd name="connsiteX5" fmla="*/ 0 w 3976404"/>
              <a:gd name="connsiteY5" fmla="*/ 1724915 h 3447894"/>
              <a:gd name="connsiteX6" fmla="*/ 557 w 3976404"/>
              <a:gd name="connsiteY6" fmla="*/ 1723947 h 3447894"/>
              <a:gd name="connsiteX7" fmla="*/ 1988202 w 3976404"/>
              <a:gd name="connsiteY7" fmla="*/ 1723947 h 3447894"/>
              <a:gd name="connsiteX8" fmla="*/ 990732 w 3976404"/>
              <a:gd name="connsiteY8" fmla="*/ 4170 h 3447894"/>
              <a:gd name="connsiteX9" fmla="*/ 993133 w 3976404"/>
              <a:gd name="connsiteY9" fmla="*/ 0 h 344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6404" h="3447894">
                <a:moveTo>
                  <a:pt x="993133" y="0"/>
                </a:moveTo>
                <a:lnTo>
                  <a:pt x="2981335" y="0"/>
                </a:lnTo>
                <a:lnTo>
                  <a:pt x="3976404" y="1724915"/>
                </a:lnTo>
                <a:lnTo>
                  <a:pt x="2981335" y="3447894"/>
                </a:lnTo>
                <a:lnTo>
                  <a:pt x="993133" y="3447894"/>
                </a:lnTo>
                <a:lnTo>
                  <a:pt x="0" y="1724915"/>
                </a:lnTo>
                <a:lnTo>
                  <a:pt x="557" y="1723947"/>
                </a:lnTo>
                <a:lnTo>
                  <a:pt x="1988202" y="1723947"/>
                </a:lnTo>
                <a:lnTo>
                  <a:pt x="990732" y="4170"/>
                </a:lnTo>
                <a:lnTo>
                  <a:pt x="993133"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矩形 14"/>
          <p:cNvSpPr/>
          <p:nvPr/>
        </p:nvSpPr>
        <p:spPr>
          <a:xfrm>
            <a:off x="742113" y="3204769"/>
            <a:ext cx="150454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1" name="矩形 20"/>
          <p:cNvSpPr/>
          <p:nvPr/>
        </p:nvSpPr>
        <p:spPr>
          <a:xfrm>
            <a:off x="4707137" y="3204769"/>
            <a:ext cx="150454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2" name="矩形 21"/>
          <p:cNvSpPr/>
          <p:nvPr/>
        </p:nvSpPr>
        <p:spPr>
          <a:xfrm>
            <a:off x="2724711" y="4431255"/>
            <a:ext cx="150454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3" name="矩形 22"/>
          <p:cNvSpPr/>
          <p:nvPr/>
        </p:nvSpPr>
        <p:spPr>
          <a:xfrm>
            <a:off x="6672597" y="4431255"/>
            <a:ext cx="150454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400" dirty="0">
              <a:solidFill>
                <a:schemeClr val="bg1"/>
              </a:solidFill>
            </a:endParaRPr>
          </a:p>
        </p:txBody>
      </p:sp>
      <p:sp>
        <p:nvSpPr>
          <p:cNvPr id="2" name="文字方塊 1"/>
          <p:cNvSpPr txBox="1"/>
          <p:nvPr/>
        </p:nvSpPr>
        <p:spPr>
          <a:xfrm>
            <a:off x="592914" y="2482715"/>
            <a:ext cx="590447" cy="523220"/>
          </a:xfrm>
          <a:prstGeom prst="rect">
            <a:avLst/>
          </a:prstGeom>
          <a:noFill/>
        </p:spPr>
        <p:txBody>
          <a:bodyPr wrap="square" rtlCol="0" anchor="ctr">
            <a:spAutoFit/>
          </a:bodyPr>
          <a:lstStyle/>
          <a:p>
            <a:r>
              <a:rPr lang="en-US" altLang="zh-TW" sz="2800" b="1" dirty="0" smtClean="0"/>
              <a:t>01</a:t>
            </a:r>
            <a:endParaRPr lang="en-US" sz="2800" b="1" dirty="0"/>
          </a:p>
        </p:txBody>
      </p:sp>
      <p:sp>
        <p:nvSpPr>
          <p:cNvPr id="24" name="文字方塊 23"/>
          <p:cNvSpPr txBox="1"/>
          <p:nvPr/>
        </p:nvSpPr>
        <p:spPr>
          <a:xfrm>
            <a:off x="4572000" y="2482715"/>
            <a:ext cx="590447" cy="523220"/>
          </a:xfrm>
          <a:prstGeom prst="rect">
            <a:avLst/>
          </a:prstGeom>
          <a:noFill/>
        </p:spPr>
        <p:txBody>
          <a:bodyPr wrap="square" rtlCol="0" anchor="ctr">
            <a:spAutoFit/>
          </a:bodyPr>
          <a:lstStyle/>
          <a:p>
            <a:r>
              <a:rPr lang="en-US" altLang="zh-TW" sz="2800" b="1" dirty="0" smtClean="0"/>
              <a:t>03</a:t>
            </a:r>
            <a:endParaRPr lang="en-US" sz="2800" b="1" dirty="0"/>
          </a:p>
        </p:txBody>
      </p:sp>
      <p:sp>
        <p:nvSpPr>
          <p:cNvPr id="25" name="文字方塊 24"/>
          <p:cNvSpPr txBox="1"/>
          <p:nvPr/>
        </p:nvSpPr>
        <p:spPr>
          <a:xfrm>
            <a:off x="2564877" y="3728052"/>
            <a:ext cx="590447" cy="523220"/>
          </a:xfrm>
          <a:prstGeom prst="rect">
            <a:avLst/>
          </a:prstGeom>
          <a:noFill/>
        </p:spPr>
        <p:txBody>
          <a:bodyPr wrap="square" rtlCol="0" anchor="ctr">
            <a:spAutoFit/>
          </a:bodyPr>
          <a:lstStyle/>
          <a:p>
            <a:r>
              <a:rPr lang="en-US" altLang="zh-TW" sz="2800" b="1" dirty="0" smtClean="0"/>
              <a:t>02</a:t>
            </a:r>
            <a:endParaRPr lang="en-US" sz="2800" b="1" dirty="0"/>
          </a:p>
        </p:txBody>
      </p:sp>
      <p:sp>
        <p:nvSpPr>
          <p:cNvPr id="26" name="文字方塊 25"/>
          <p:cNvSpPr txBox="1"/>
          <p:nvPr/>
        </p:nvSpPr>
        <p:spPr>
          <a:xfrm>
            <a:off x="6514743" y="3728052"/>
            <a:ext cx="590447" cy="523220"/>
          </a:xfrm>
          <a:prstGeom prst="rect">
            <a:avLst/>
          </a:prstGeom>
          <a:noFill/>
        </p:spPr>
        <p:txBody>
          <a:bodyPr wrap="square" rtlCol="0" anchor="ctr">
            <a:spAutoFit/>
          </a:bodyPr>
          <a:lstStyle/>
          <a:p>
            <a:r>
              <a:rPr lang="en-US" altLang="zh-TW" sz="2800" b="1" dirty="0" smtClean="0"/>
              <a:t>04</a:t>
            </a:r>
            <a:endParaRPr lang="en-US" sz="2800" b="1" dirty="0"/>
          </a:p>
        </p:txBody>
      </p:sp>
      <p:sp>
        <p:nvSpPr>
          <p:cNvPr id="28" name="手繪多邊形 27"/>
          <p:cNvSpPr>
            <a:spLocks/>
          </p:cNvSpPr>
          <p:nvPr/>
        </p:nvSpPr>
        <p:spPr bwMode="auto">
          <a:xfrm rot="10800000" flipV="1">
            <a:off x="1626832" y="2243575"/>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9" name="群組 28"/>
          <p:cNvGrpSpPr/>
          <p:nvPr/>
        </p:nvGrpSpPr>
        <p:grpSpPr>
          <a:xfrm>
            <a:off x="7493038" y="3430678"/>
            <a:ext cx="469782" cy="467828"/>
            <a:chOff x="5131447" y="3690621"/>
            <a:chExt cx="469782" cy="467828"/>
          </a:xfrm>
          <a:solidFill>
            <a:schemeClr val="bg1"/>
          </a:solidFill>
        </p:grpSpPr>
        <p:sp>
          <p:nvSpPr>
            <p:cNvPr id="30" name="手繪多邊形 29"/>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7" name="手繪多邊形 36"/>
          <p:cNvSpPr>
            <a:spLocks/>
          </p:cNvSpPr>
          <p:nvPr/>
        </p:nvSpPr>
        <p:spPr bwMode="auto">
          <a:xfrm>
            <a:off x="5464480" y="2289273"/>
            <a:ext cx="524234" cy="38688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41" name="群組 40"/>
          <p:cNvGrpSpPr/>
          <p:nvPr/>
        </p:nvGrpSpPr>
        <p:grpSpPr>
          <a:xfrm>
            <a:off x="3570347" y="3509016"/>
            <a:ext cx="477058" cy="478790"/>
            <a:chOff x="797010" y="5103333"/>
            <a:chExt cx="477058" cy="478790"/>
          </a:xfrm>
          <a:solidFill>
            <a:schemeClr val="bg1"/>
          </a:solidFill>
        </p:grpSpPr>
        <p:sp>
          <p:nvSpPr>
            <p:cNvPr id="42"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675303853"/>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259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rot="6988547">
            <a:off x="2204980" y="1934276"/>
            <a:ext cx="2322104" cy="1101893"/>
          </a:xfrm>
          <a:custGeom>
            <a:avLst/>
            <a:gdLst>
              <a:gd name="connsiteX0" fmla="*/ 548064 w 2322104"/>
              <a:gd name="connsiteY0" fmla="*/ 1100412 h 1101893"/>
              <a:gd name="connsiteX1" fmla="*/ 0 w 2322104"/>
              <a:gd name="connsiteY1" fmla="*/ 0 h 1101893"/>
              <a:gd name="connsiteX2" fmla="*/ 1184059 w 2322104"/>
              <a:gd name="connsiteY2" fmla="*/ 1 h 1101893"/>
              <a:gd name="connsiteX3" fmla="*/ 1184926 w 2322104"/>
              <a:gd name="connsiteY3" fmla="*/ 1742 h 1101893"/>
              <a:gd name="connsiteX4" fmla="*/ 2322104 w 2322104"/>
              <a:gd name="connsiteY4" fmla="*/ 3514 h 1101893"/>
              <a:gd name="connsiteX5" fmla="*/ 1498298 w 2322104"/>
              <a:gd name="connsiteY5" fmla="*/ 1101893 h 1101893"/>
              <a:gd name="connsiteX6" fmla="*/ 548064 w 2322104"/>
              <a:gd name="connsiteY6" fmla="*/ 1100412 h 110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104" h="1101893">
                <a:moveTo>
                  <a:pt x="548064" y="1100412"/>
                </a:moveTo>
                <a:lnTo>
                  <a:pt x="0" y="0"/>
                </a:lnTo>
                <a:lnTo>
                  <a:pt x="1184059" y="1"/>
                </a:lnTo>
                <a:lnTo>
                  <a:pt x="1184926" y="1742"/>
                </a:lnTo>
                <a:lnTo>
                  <a:pt x="2322104" y="3514"/>
                </a:lnTo>
                <a:lnTo>
                  <a:pt x="1498298" y="1101893"/>
                </a:lnTo>
                <a:lnTo>
                  <a:pt x="548064" y="1100412"/>
                </a:lnTo>
                <a:close/>
              </a:path>
            </a:pathLst>
          </a:cu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zh-TW" altLang="en-US"/>
          </a:p>
        </p:txBody>
      </p:sp>
      <p:sp>
        <p:nvSpPr>
          <p:cNvPr id="9" name="手繪多邊形 8"/>
          <p:cNvSpPr/>
          <p:nvPr/>
        </p:nvSpPr>
        <p:spPr>
          <a:xfrm rot="6988547">
            <a:off x="4451468" y="1270136"/>
            <a:ext cx="1870370" cy="2324862"/>
          </a:xfrm>
          <a:custGeom>
            <a:avLst/>
            <a:gdLst>
              <a:gd name="connsiteX0" fmla="*/ 686312 w 1870370"/>
              <a:gd name="connsiteY0" fmla="*/ 2324862 h 2324862"/>
              <a:gd name="connsiteX1" fmla="*/ 0 w 1870370"/>
              <a:gd name="connsiteY1" fmla="*/ 946874 h 2324862"/>
              <a:gd name="connsiteX2" fmla="*/ 712463 w 1870370"/>
              <a:gd name="connsiteY2" fmla="*/ 0 h 2324862"/>
              <a:gd name="connsiteX3" fmla="*/ 1529234 w 1870370"/>
              <a:gd name="connsiteY3" fmla="*/ 1639926 h 2324862"/>
              <a:gd name="connsiteX4" fmla="*/ 1529235 w 1870370"/>
              <a:gd name="connsiteY4" fmla="*/ 1639925 h 2324862"/>
              <a:gd name="connsiteX5" fmla="*/ 1870370 w 1870370"/>
              <a:gd name="connsiteY5" fmla="*/ 2324862 h 2324862"/>
              <a:gd name="connsiteX6" fmla="*/ 686312 w 1870370"/>
              <a:gd name="connsiteY6" fmla="*/ 2324862 h 232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0370" h="2324862">
                <a:moveTo>
                  <a:pt x="686312" y="2324862"/>
                </a:moveTo>
                <a:lnTo>
                  <a:pt x="0" y="946874"/>
                </a:lnTo>
                <a:lnTo>
                  <a:pt x="712463" y="0"/>
                </a:lnTo>
                <a:lnTo>
                  <a:pt x="1529234" y="1639926"/>
                </a:lnTo>
                <a:lnTo>
                  <a:pt x="1529235" y="1639925"/>
                </a:lnTo>
                <a:lnTo>
                  <a:pt x="1870370" y="2324862"/>
                </a:lnTo>
                <a:lnTo>
                  <a:pt x="686312" y="23248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rot="6988547">
            <a:off x="2091956" y="2985126"/>
            <a:ext cx="2063170" cy="2017515"/>
          </a:xfrm>
          <a:custGeom>
            <a:avLst/>
            <a:gdLst>
              <a:gd name="connsiteX0" fmla="*/ 0 w 2063170"/>
              <a:gd name="connsiteY0" fmla="*/ 2015375 h 2017515"/>
              <a:gd name="connsiteX1" fmla="*/ 823806 w 2063170"/>
              <a:gd name="connsiteY1" fmla="*/ 916997 h 2017515"/>
              <a:gd name="connsiteX2" fmla="*/ 825070 w 2063170"/>
              <a:gd name="connsiteY2" fmla="*/ 916999 h 2017515"/>
              <a:gd name="connsiteX3" fmla="*/ 1515053 w 2063170"/>
              <a:gd name="connsiteY3" fmla="*/ 0 h 2017515"/>
              <a:gd name="connsiteX4" fmla="*/ 2063170 w 2063170"/>
              <a:gd name="connsiteY4" fmla="*/ 1100517 h 2017515"/>
              <a:gd name="connsiteX5" fmla="*/ 1373186 w 2063170"/>
              <a:gd name="connsiteY5" fmla="*/ 2017515 h 2017515"/>
              <a:gd name="connsiteX6" fmla="*/ 0 w 2063170"/>
              <a:gd name="connsiteY6" fmla="*/ 2015375 h 20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3170" h="2017515">
                <a:moveTo>
                  <a:pt x="0" y="2015375"/>
                </a:moveTo>
                <a:lnTo>
                  <a:pt x="823806" y="916997"/>
                </a:lnTo>
                <a:lnTo>
                  <a:pt x="825070" y="916999"/>
                </a:lnTo>
                <a:lnTo>
                  <a:pt x="1515053" y="0"/>
                </a:lnTo>
                <a:lnTo>
                  <a:pt x="2063170" y="1100517"/>
                </a:lnTo>
                <a:lnTo>
                  <a:pt x="1373186" y="2017515"/>
                </a:lnTo>
                <a:lnTo>
                  <a:pt x="0" y="2015375"/>
                </a:lnTo>
                <a:close/>
              </a:path>
            </a:pathLst>
          </a:cu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zh-TW" altLang="en-US"/>
          </a:p>
        </p:txBody>
      </p:sp>
      <p:sp>
        <p:nvSpPr>
          <p:cNvPr id="11" name="手繪多邊形 10"/>
          <p:cNvSpPr/>
          <p:nvPr/>
        </p:nvSpPr>
        <p:spPr>
          <a:xfrm rot="6988547">
            <a:off x="4988107" y="2697434"/>
            <a:ext cx="2064204" cy="2017699"/>
          </a:xfrm>
          <a:custGeom>
            <a:avLst/>
            <a:gdLst>
              <a:gd name="connsiteX0" fmla="*/ 548116 w 2064204"/>
              <a:gd name="connsiteY0" fmla="*/ 2017699 h 2017699"/>
              <a:gd name="connsiteX1" fmla="*/ 0 w 2064204"/>
              <a:gd name="connsiteY1" fmla="*/ 917183 h 2017699"/>
              <a:gd name="connsiteX2" fmla="*/ 690123 w 2064204"/>
              <a:gd name="connsiteY2" fmla="*/ 0 h 2017699"/>
              <a:gd name="connsiteX3" fmla="*/ 2064204 w 2064204"/>
              <a:gd name="connsiteY3" fmla="*/ 2141 h 2017699"/>
              <a:gd name="connsiteX4" fmla="*/ 1240398 w 2064204"/>
              <a:gd name="connsiteY4" fmla="*/ 1100519 h 2017699"/>
              <a:gd name="connsiteX5" fmla="*/ 1238239 w 2064204"/>
              <a:gd name="connsiteY5" fmla="*/ 1100516 h 2017699"/>
              <a:gd name="connsiteX6" fmla="*/ 548116 w 2064204"/>
              <a:gd name="connsiteY6" fmla="*/ 2017699 h 201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4204" h="2017699">
                <a:moveTo>
                  <a:pt x="548116" y="2017699"/>
                </a:moveTo>
                <a:lnTo>
                  <a:pt x="0" y="917183"/>
                </a:lnTo>
                <a:lnTo>
                  <a:pt x="690123" y="0"/>
                </a:lnTo>
                <a:lnTo>
                  <a:pt x="2064204" y="2141"/>
                </a:lnTo>
                <a:lnTo>
                  <a:pt x="1240398" y="1100519"/>
                </a:lnTo>
                <a:lnTo>
                  <a:pt x="1238239" y="1100516"/>
                </a:lnTo>
                <a:lnTo>
                  <a:pt x="548116" y="2017699"/>
                </a:ln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zh-TW" altLang="en-US"/>
          </a:p>
        </p:txBody>
      </p:sp>
      <p:sp>
        <p:nvSpPr>
          <p:cNvPr id="12" name="手繪多邊形 11"/>
          <p:cNvSpPr/>
          <p:nvPr/>
        </p:nvSpPr>
        <p:spPr>
          <a:xfrm rot="6988547">
            <a:off x="4607331" y="4658013"/>
            <a:ext cx="2327274" cy="1114069"/>
          </a:xfrm>
          <a:custGeom>
            <a:avLst/>
            <a:gdLst>
              <a:gd name="connsiteX0" fmla="*/ 0 w 2327274"/>
              <a:gd name="connsiteY0" fmla="*/ 1098379 h 1114069"/>
              <a:gd name="connsiteX1" fmla="*/ 823807 w 2327274"/>
              <a:gd name="connsiteY1" fmla="*/ 0 h 1114069"/>
              <a:gd name="connsiteX2" fmla="*/ 1773145 w 2327274"/>
              <a:gd name="connsiteY2" fmla="*/ 1480 h 1114069"/>
              <a:gd name="connsiteX3" fmla="*/ 2327274 w 2327274"/>
              <a:gd name="connsiteY3" fmla="*/ 1114069 h 1114069"/>
              <a:gd name="connsiteX4" fmla="*/ 1138535 w 2327274"/>
              <a:gd name="connsiteY4" fmla="*/ 1104672 h 1114069"/>
              <a:gd name="connsiteX5" fmla="*/ 1136283 w 2327274"/>
              <a:gd name="connsiteY5" fmla="*/ 1100149 h 1114069"/>
              <a:gd name="connsiteX6" fmla="*/ 0 w 2327274"/>
              <a:gd name="connsiteY6" fmla="*/ 1098379 h 111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7274" h="1114069">
                <a:moveTo>
                  <a:pt x="0" y="1098379"/>
                </a:moveTo>
                <a:lnTo>
                  <a:pt x="823807" y="0"/>
                </a:lnTo>
                <a:lnTo>
                  <a:pt x="1773145" y="1480"/>
                </a:lnTo>
                <a:lnTo>
                  <a:pt x="2327274" y="1114069"/>
                </a:lnTo>
                <a:lnTo>
                  <a:pt x="1138535" y="1104672"/>
                </a:lnTo>
                <a:lnTo>
                  <a:pt x="1136283" y="1100149"/>
                </a:lnTo>
                <a:lnTo>
                  <a:pt x="0" y="1098379"/>
                </a:lnTo>
                <a:close/>
              </a:path>
            </a:pathLst>
          </a:cu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TW" altLang="en-US"/>
          </a:p>
        </p:txBody>
      </p:sp>
      <p:sp>
        <p:nvSpPr>
          <p:cNvPr id="13" name="手繪多邊形 12"/>
          <p:cNvSpPr/>
          <p:nvPr/>
        </p:nvSpPr>
        <p:spPr>
          <a:xfrm rot="6988547">
            <a:off x="2821129" y="4106271"/>
            <a:ext cx="1868843" cy="2321980"/>
          </a:xfrm>
          <a:custGeom>
            <a:avLst/>
            <a:gdLst>
              <a:gd name="connsiteX0" fmla="*/ 1156241 w 1868843"/>
              <a:gd name="connsiteY0" fmla="*/ 2321980 h 2321980"/>
              <a:gd name="connsiteX1" fmla="*/ 608124 w 1868843"/>
              <a:gd name="connsiteY1" fmla="*/ 1221463 h 2321980"/>
              <a:gd name="connsiteX2" fmla="*/ 608263 w 1868843"/>
              <a:gd name="connsiteY2" fmla="*/ 1221279 h 2321980"/>
              <a:gd name="connsiteX3" fmla="*/ 0 w 1868843"/>
              <a:gd name="connsiteY3" fmla="*/ 0 h 2321980"/>
              <a:gd name="connsiteX4" fmla="*/ 1188739 w 1868843"/>
              <a:gd name="connsiteY4" fmla="*/ 9397 h 2321980"/>
              <a:gd name="connsiteX5" fmla="*/ 1868843 w 1868843"/>
              <a:gd name="connsiteY5" fmla="*/ 1374920 h 2321980"/>
              <a:gd name="connsiteX6" fmla="*/ 1156241 w 1868843"/>
              <a:gd name="connsiteY6" fmla="*/ 2321980 h 232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8843" h="2321980">
                <a:moveTo>
                  <a:pt x="1156241" y="2321980"/>
                </a:moveTo>
                <a:lnTo>
                  <a:pt x="608124" y="1221463"/>
                </a:lnTo>
                <a:lnTo>
                  <a:pt x="608263" y="1221279"/>
                </a:lnTo>
                <a:lnTo>
                  <a:pt x="0" y="0"/>
                </a:lnTo>
                <a:lnTo>
                  <a:pt x="1188739" y="9397"/>
                </a:lnTo>
                <a:lnTo>
                  <a:pt x="1868843" y="1374920"/>
                </a:lnTo>
                <a:lnTo>
                  <a:pt x="1156241" y="2321980"/>
                </a:lnTo>
                <a:close/>
              </a:path>
            </a:pathLst>
          </a:cu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2" name="六邊形 1"/>
          <p:cNvSpPr/>
          <p:nvPr/>
        </p:nvSpPr>
        <p:spPr>
          <a:xfrm>
            <a:off x="3420899" y="2849085"/>
            <a:ext cx="2301640" cy="1984172"/>
          </a:xfrm>
          <a:prstGeom prst="hexag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矩形 13"/>
          <p:cNvSpPr/>
          <p:nvPr/>
        </p:nvSpPr>
        <p:spPr>
          <a:xfrm>
            <a:off x="4308569" y="1863771"/>
            <a:ext cx="180558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3037117" y="5098236"/>
            <a:ext cx="180558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9" name="矩形 18"/>
          <p:cNvSpPr/>
          <p:nvPr/>
        </p:nvSpPr>
        <p:spPr>
          <a:xfrm>
            <a:off x="2796919" y="1888777"/>
            <a:ext cx="1231434"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200" b="0" i="0" u="none" strike="noStrike" kern="1200" cap="none" spc="0" normalizeH="0" baseline="0" noProof="0" dirty="0">
                <a:ln>
                  <a:noFill/>
                </a:ln>
                <a:solidFill>
                  <a:schemeClr val="bg1"/>
                </a:solidFill>
                <a:effectLst/>
                <a:uLnTx/>
                <a:uFillTx/>
                <a:latin typeface="Arial"/>
                <a:ea typeface="微軟正黑體"/>
              </a:rPr>
              <a:t>The quick brown fox jumps </a:t>
            </a:r>
            <a:r>
              <a:rPr kumimoji="0" lang="en-US" altLang="zh-TW" sz="1200" b="0" i="0" u="none" strike="noStrike" kern="1200" cap="none" spc="0" normalizeH="0" baseline="0" noProof="0" dirty="0" smtClean="0">
                <a:ln>
                  <a:noFill/>
                </a:ln>
                <a:solidFill>
                  <a:schemeClr val="bg1"/>
                </a:solidFill>
                <a:effectLst/>
                <a:uLnTx/>
                <a:uFillTx/>
                <a:latin typeface="Arial"/>
                <a:ea typeface="微軟正黑體"/>
              </a:rPr>
              <a:t>over the </a:t>
            </a:r>
            <a:r>
              <a:rPr kumimoji="0" lang="en-US" altLang="zh-TW" sz="12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200" dirty="0">
              <a:solidFill>
                <a:schemeClr val="bg1"/>
              </a:solidFill>
            </a:endParaRPr>
          </a:p>
        </p:txBody>
      </p:sp>
      <p:sp>
        <p:nvSpPr>
          <p:cNvPr id="20" name="矩形 19"/>
          <p:cNvSpPr/>
          <p:nvPr/>
        </p:nvSpPr>
        <p:spPr>
          <a:xfrm>
            <a:off x="5727550" y="3139695"/>
            <a:ext cx="1231434"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200" b="0" i="0" u="none" strike="noStrike" kern="1200" cap="none" spc="0" normalizeH="0" baseline="0" noProof="0" dirty="0">
                <a:ln>
                  <a:noFill/>
                </a:ln>
                <a:solidFill>
                  <a:schemeClr val="bg1"/>
                </a:solidFill>
                <a:effectLst/>
                <a:uLnTx/>
                <a:uFillTx/>
                <a:latin typeface="Arial"/>
                <a:ea typeface="微軟正黑體"/>
              </a:rPr>
              <a:t>The quick brown fox jumps </a:t>
            </a:r>
            <a:r>
              <a:rPr kumimoji="0" lang="en-US" altLang="zh-TW" sz="1200" b="0" i="0" u="none" strike="noStrike" kern="1200" cap="none" spc="0" normalizeH="0" baseline="0" noProof="0" dirty="0" smtClean="0">
                <a:ln>
                  <a:noFill/>
                </a:ln>
                <a:solidFill>
                  <a:schemeClr val="bg1"/>
                </a:solidFill>
                <a:effectLst/>
                <a:uLnTx/>
                <a:uFillTx/>
                <a:latin typeface="Arial"/>
                <a:ea typeface="微軟正黑體"/>
              </a:rPr>
              <a:t>over the </a:t>
            </a:r>
            <a:r>
              <a:rPr kumimoji="0" lang="en-US" altLang="zh-TW" sz="12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200" dirty="0">
              <a:solidFill>
                <a:schemeClr val="bg1"/>
              </a:solidFill>
            </a:endParaRPr>
          </a:p>
        </p:txBody>
      </p:sp>
      <p:sp>
        <p:nvSpPr>
          <p:cNvPr id="21" name="矩形 20"/>
          <p:cNvSpPr/>
          <p:nvPr/>
        </p:nvSpPr>
        <p:spPr>
          <a:xfrm>
            <a:off x="2119283" y="3540552"/>
            <a:ext cx="1231434"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200" b="0" i="0" u="none" strike="noStrike" kern="1200" cap="none" spc="0" normalizeH="0" baseline="0" noProof="0" dirty="0">
                <a:ln>
                  <a:noFill/>
                </a:ln>
                <a:solidFill>
                  <a:schemeClr val="bg1"/>
                </a:solidFill>
                <a:effectLst/>
                <a:uLnTx/>
                <a:uFillTx/>
                <a:latin typeface="Arial"/>
                <a:ea typeface="微軟正黑體"/>
              </a:rPr>
              <a:t>The quick brown fox jumps </a:t>
            </a:r>
            <a:r>
              <a:rPr kumimoji="0" lang="en-US" altLang="zh-TW" sz="1200" b="0" i="0" u="none" strike="noStrike" kern="1200" cap="none" spc="0" normalizeH="0" baseline="0" noProof="0" dirty="0" smtClean="0">
                <a:ln>
                  <a:noFill/>
                </a:ln>
                <a:solidFill>
                  <a:schemeClr val="bg1"/>
                </a:solidFill>
                <a:effectLst/>
                <a:uLnTx/>
                <a:uFillTx/>
                <a:latin typeface="Arial"/>
                <a:ea typeface="微軟正黑體"/>
              </a:rPr>
              <a:t>over the </a:t>
            </a:r>
            <a:r>
              <a:rPr kumimoji="0" lang="en-US" altLang="zh-TW" sz="12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200" dirty="0">
              <a:solidFill>
                <a:schemeClr val="bg1"/>
              </a:solidFill>
            </a:endParaRPr>
          </a:p>
        </p:txBody>
      </p:sp>
      <p:sp>
        <p:nvSpPr>
          <p:cNvPr id="23" name="矩形 22"/>
          <p:cNvSpPr/>
          <p:nvPr/>
        </p:nvSpPr>
        <p:spPr>
          <a:xfrm>
            <a:off x="5106822" y="4887131"/>
            <a:ext cx="1231434"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200" b="0" i="0" u="none" strike="noStrike" kern="1200" cap="none" spc="0" normalizeH="0" baseline="0" noProof="0" dirty="0">
                <a:ln>
                  <a:noFill/>
                </a:ln>
                <a:solidFill>
                  <a:schemeClr val="bg1"/>
                </a:solidFill>
                <a:effectLst/>
                <a:uLnTx/>
                <a:uFillTx/>
                <a:latin typeface="Arial"/>
                <a:ea typeface="微軟正黑體"/>
              </a:rPr>
              <a:t>The quick brown fox jumps </a:t>
            </a:r>
            <a:r>
              <a:rPr kumimoji="0" lang="en-US" altLang="zh-TW" sz="1200" b="0" i="0" u="none" strike="noStrike" kern="1200" cap="none" spc="0" normalizeH="0" baseline="0" noProof="0" dirty="0" smtClean="0">
                <a:ln>
                  <a:noFill/>
                </a:ln>
                <a:solidFill>
                  <a:schemeClr val="bg1"/>
                </a:solidFill>
                <a:effectLst/>
                <a:uLnTx/>
                <a:uFillTx/>
                <a:latin typeface="Arial"/>
                <a:ea typeface="微軟正黑體"/>
              </a:rPr>
              <a:t>over the </a:t>
            </a:r>
            <a:r>
              <a:rPr kumimoji="0" lang="en-US" altLang="zh-TW" sz="1200" b="0" i="0" u="none" strike="noStrike" kern="1200" cap="none" spc="0" normalizeH="0" baseline="0" noProof="0" dirty="0">
                <a:ln>
                  <a:noFill/>
                </a:ln>
                <a:solidFill>
                  <a:schemeClr val="bg1"/>
                </a:solidFill>
                <a:effectLst/>
                <a:uLnTx/>
                <a:uFillTx/>
                <a:latin typeface="Arial"/>
                <a:ea typeface="微軟正黑體"/>
              </a:rPr>
              <a:t>lazy dog. </a:t>
            </a:r>
            <a:endParaRPr lang="zh-TW" altLang="en-US" sz="1200" dirty="0">
              <a:solidFill>
                <a:schemeClr val="bg1"/>
              </a:solidFill>
            </a:endParaRPr>
          </a:p>
        </p:txBody>
      </p:sp>
      <p:sp>
        <p:nvSpPr>
          <p:cNvPr id="22" name="矩形 21"/>
          <p:cNvSpPr/>
          <p:nvPr/>
        </p:nvSpPr>
        <p:spPr>
          <a:xfrm>
            <a:off x="3617976" y="3472673"/>
            <a:ext cx="180558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4158638367"/>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29"/>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844352" y="1667225"/>
            <a:ext cx="3759548" cy="3308594"/>
          </a:xfrm>
          <a:prstGeom prst="hexagon">
            <a:avLst>
              <a:gd name="adj" fmla="val 27084"/>
              <a:gd name="vf" fmla="val 115470"/>
            </a:avLst>
          </a:prstGeom>
        </p:spPr>
      </p:pic>
      <p:pic>
        <p:nvPicPr>
          <p:cNvPr id="9" name="圖片版面配置區 30"/>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448441" y="3870637"/>
            <a:ext cx="2286958" cy="2012638"/>
          </a:xfrm>
          <a:prstGeom prst="hexagon">
            <a:avLst>
              <a:gd name="adj" fmla="val 27084"/>
              <a:gd name="vf" fmla="val 115470"/>
            </a:avLst>
          </a:prstGeom>
        </p:spPr>
      </p:pic>
      <p:pic>
        <p:nvPicPr>
          <p:cNvPr id="10" name="圖片版面配置區 31"/>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2724126" y="4741254"/>
            <a:ext cx="1376202" cy="1211126"/>
          </a:xfrm>
          <a:prstGeom prst="hexagon">
            <a:avLst>
              <a:gd name="adj" fmla="val 27084"/>
              <a:gd name="vf" fmla="val 115470"/>
            </a:avLst>
          </a:prstGeom>
        </p:spPr>
      </p:pic>
      <p:sp>
        <p:nvSpPr>
          <p:cNvPr id="14" name="六邊形 13"/>
          <p:cNvSpPr/>
          <p:nvPr/>
        </p:nvSpPr>
        <p:spPr>
          <a:xfrm>
            <a:off x="4963796" y="2208486"/>
            <a:ext cx="516254" cy="421170"/>
          </a:xfrm>
          <a:prstGeom prst="hexagon">
            <a:avLst/>
          </a:prstGeom>
          <a:noFill/>
          <a:ln w="25400" cap="flat" cmpd="sng" algn="ctr">
            <a:solidFill>
              <a:srgbClr val="6BCBC5"/>
            </a:solid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15" name="Freeform 24"/>
          <p:cNvSpPr>
            <a:spLocks/>
          </p:cNvSpPr>
          <p:nvPr/>
        </p:nvSpPr>
        <p:spPr bwMode="auto">
          <a:xfrm>
            <a:off x="5076134" y="2317189"/>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rgbClr val="6BCBC5"/>
          </a:solidFill>
          <a:ln w="0">
            <a:solidFill>
              <a:srgbClr val="6BCBC5"/>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13" name="矩形 12"/>
          <p:cNvSpPr/>
          <p:nvPr/>
        </p:nvSpPr>
        <p:spPr>
          <a:xfrm>
            <a:off x="5497303" y="204973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9" name="六邊形 18"/>
          <p:cNvSpPr/>
          <p:nvPr/>
        </p:nvSpPr>
        <p:spPr>
          <a:xfrm>
            <a:off x="4963796" y="3183846"/>
            <a:ext cx="516254" cy="421170"/>
          </a:xfrm>
          <a:prstGeom prst="hexagon">
            <a:avLst/>
          </a:prstGeom>
          <a:noFill/>
          <a:ln w="25400" cap="flat" cmpd="sng" algn="ctr">
            <a:solidFill>
              <a:srgbClr val="6BCBC5"/>
            </a:solid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0" name="Freeform 24"/>
          <p:cNvSpPr>
            <a:spLocks/>
          </p:cNvSpPr>
          <p:nvPr/>
        </p:nvSpPr>
        <p:spPr bwMode="auto">
          <a:xfrm>
            <a:off x="5076134" y="3292549"/>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rgbClr val="6BCBC5"/>
          </a:solidFill>
          <a:ln w="0">
            <a:solidFill>
              <a:srgbClr val="6BCBC5"/>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18" name="矩形 17"/>
          <p:cNvSpPr/>
          <p:nvPr/>
        </p:nvSpPr>
        <p:spPr>
          <a:xfrm>
            <a:off x="5497303" y="302509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24" name="六邊形 23"/>
          <p:cNvSpPr/>
          <p:nvPr/>
        </p:nvSpPr>
        <p:spPr>
          <a:xfrm>
            <a:off x="4963796" y="4159206"/>
            <a:ext cx="516254" cy="421170"/>
          </a:xfrm>
          <a:prstGeom prst="hexagon">
            <a:avLst/>
          </a:prstGeom>
          <a:noFill/>
          <a:ln w="25400" cap="flat" cmpd="sng" algn="ctr">
            <a:solidFill>
              <a:srgbClr val="6BCBC5"/>
            </a:solid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5" name="Freeform 24"/>
          <p:cNvSpPr>
            <a:spLocks/>
          </p:cNvSpPr>
          <p:nvPr/>
        </p:nvSpPr>
        <p:spPr bwMode="auto">
          <a:xfrm>
            <a:off x="5076134" y="4267909"/>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rgbClr val="6BCBC5"/>
          </a:solidFill>
          <a:ln w="0">
            <a:solidFill>
              <a:srgbClr val="6BCBC5"/>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3" name="矩形 22"/>
          <p:cNvSpPr/>
          <p:nvPr/>
        </p:nvSpPr>
        <p:spPr>
          <a:xfrm>
            <a:off x="5497303" y="400045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29" name="六邊形 28"/>
          <p:cNvSpPr/>
          <p:nvPr/>
        </p:nvSpPr>
        <p:spPr>
          <a:xfrm>
            <a:off x="4963796" y="5134566"/>
            <a:ext cx="516254" cy="421170"/>
          </a:xfrm>
          <a:prstGeom prst="hexagon">
            <a:avLst/>
          </a:prstGeom>
          <a:noFill/>
          <a:ln w="25400" cap="flat" cmpd="sng" algn="ctr">
            <a:solidFill>
              <a:srgbClr val="6BCBC5"/>
            </a:solid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0" name="Freeform 24"/>
          <p:cNvSpPr>
            <a:spLocks/>
          </p:cNvSpPr>
          <p:nvPr/>
        </p:nvSpPr>
        <p:spPr bwMode="auto">
          <a:xfrm>
            <a:off x="5076134" y="5243269"/>
            <a:ext cx="291578" cy="20376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rgbClr val="6BCBC5"/>
          </a:solidFill>
          <a:ln w="0">
            <a:solidFill>
              <a:srgbClr val="6BCBC5"/>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8" name="矩形 27"/>
          <p:cNvSpPr/>
          <p:nvPr/>
        </p:nvSpPr>
        <p:spPr>
          <a:xfrm>
            <a:off x="5497303" y="4975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Tree>
    <p:extLst>
      <p:ext uri="{BB962C8B-B14F-4D97-AF65-F5344CB8AC3E}">
        <p14:creationId xmlns:p14="http://schemas.microsoft.com/office/powerpoint/2010/main" val="959777376"/>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a:spLocks/>
          </p:cNvSpPr>
          <p:nvPr/>
        </p:nvSpPr>
        <p:spPr bwMode="auto">
          <a:xfrm>
            <a:off x="3840266" y="1318117"/>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accent1"/>
          </a:solid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2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手繪多邊形 8"/>
          <p:cNvSpPr>
            <a:spLocks/>
          </p:cNvSpPr>
          <p:nvPr/>
        </p:nvSpPr>
        <p:spPr bwMode="auto">
          <a:xfrm>
            <a:off x="3566767" y="1318117"/>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no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手繪多邊形 9"/>
          <p:cNvSpPr>
            <a:spLocks/>
          </p:cNvSpPr>
          <p:nvPr/>
        </p:nvSpPr>
        <p:spPr bwMode="auto">
          <a:xfrm>
            <a:off x="5385111" y="2211129"/>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accent2"/>
          </a:solid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02</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11" name="手繪多邊形 10"/>
          <p:cNvSpPr>
            <a:spLocks/>
          </p:cNvSpPr>
          <p:nvPr/>
        </p:nvSpPr>
        <p:spPr bwMode="auto">
          <a:xfrm>
            <a:off x="5111612" y="2211129"/>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no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手繪多邊形 11"/>
          <p:cNvSpPr>
            <a:spLocks/>
          </p:cNvSpPr>
          <p:nvPr/>
        </p:nvSpPr>
        <p:spPr bwMode="auto">
          <a:xfrm>
            <a:off x="2276579" y="2211129"/>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accent6"/>
          </a:solid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06</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13" name="手繪多邊形 12"/>
          <p:cNvSpPr>
            <a:spLocks/>
          </p:cNvSpPr>
          <p:nvPr/>
        </p:nvSpPr>
        <p:spPr bwMode="auto">
          <a:xfrm>
            <a:off x="2003080" y="2211129"/>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no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手繪多邊形 13"/>
          <p:cNvSpPr>
            <a:spLocks/>
          </p:cNvSpPr>
          <p:nvPr/>
        </p:nvSpPr>
        <p:spPr bwMode="auto">
          <a:xfrm>
            <a:off x="5396074" y="3997152"/>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accent3"/>
          </a:solid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03</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15" name="手繪多邊形 14"/>
          <p:cNvSpPr>
            <a:spLocks/>
          </p:cNvSpPr>
          <p:nvPr/>
        </p:nvSpPr>
        <p:spPr bwMode="auto">
          <a:xfrm>
            <a:off x="5122575" y="3997152"/>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no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手繪多邊形 15"/>
          <p:cNvSpPr>
            <a:spLocks/>
          </p:cNvSpPr>
          <p:nvPr/>
        </p:nvSpPr>
        <p:spPr bwMode="auto">
          <a:xfrm>
            <a:off x="2284458" y="3997152"/>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accent5"/>
          </a:solid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05</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17" name="手繪多邊形 16"/>
          <p:cNvSpPr>
            <a:spLocks/>
          </p:cNvSpPr>
          <p:nvPr/>
        </p:nvSpPr>
        <p:spPr bwMode="auto">
          <a:xfrm>
            <a:off x="2010959" y="3997152"/>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no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手繪多邊形 17"/>
          <p:cNvSpPr>
            <a:spLocks/>
          </p:cNvSpPr>
          <p:nvPr/>
        </p:nvSpPr>
        <p:spPr bwMode="auto">
          <a:xfrm>
            <a:off x="3840266" y="4890164"/>
            <a:ext cx="987702" cy="397090"/>
          </a:xfrm>
          <a:custGeom>
            <a:avLst/>
            <a:gdLst>
              <a:gd name="connsiteX0" fmla="*/ 228628 w 987702"/>
              <a:gd name="connsiteY0" fmla="*/ 0 h 397090"/>
              <a:gd name="connsiteX1" fmla="*/ 840984 w 987702"/>
              <a:gd name="connsiteY1" fmla="*/ 0 h 397090"/>
              <a:gd name="connsiteX2" fmla="*/ 987702 w 987702"/>
              <a:gd name="connsiteY2" fmla="*/ 146719 h 397090"/>
              <a:gd name="connsiteX3" fmla="*/ 737331 w 987702"/>
              <a:gd name="connsiteY3" fmla="*/ 397090 h 397090"/>
              <a:gd name="connsiteX4" fmla="*/ 0 w 987702"/>
              <a:gd name="connsiteY4" fmla="*/ 397090 h 397090"/>
              <a:gd name="connsiteX5" fmla="*/ 228628 w 987702"/>
              <a:gd name="connsiteY5" fmla="*/ 0 h 39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702" h="397090">
                <a:moveTo>
                  <a:pt x="228628" y="0"/>
                </a:moveTo>
                <a:lnTo>
                  <a:pt x="840984" y="0"/>
                </a:lnTo>
                <a:lnTo>
                  <a:pt x="987702" y="146719"/>
                </a:lnTo>
                <a:lnTo>
                  <a:pt x="737331" y="397090"/>
                </a:lnTo>
                <a:lnTo>
                  <a:pt x="0" y="397090"/>
                </a:lnTo>
                <a:lnTo>
                  <a:pt x="228628" y="0"/>
                </a:lnTo>
                <a:close/>
              </a:path>
            </a:pathLst>
          </a:custGeom>
          <a:solidFill>
            <a:schemeClr val="accent4"/>
          </a:solid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defRPr/>
            </a:pPr>
            <a:r>
              <a:rPr lang="en-US" altLang="zh-TW" sz="2400" dirty="0" smtClean="0">
                <a:solidFill>
                  <a:sysClr val="window" lastClr="FFFFFF"/>
                </a:solidFill>
                <a:latin typeface="Calibri" panose="020F0502020204030204"/>
                <a:ea typeface="新細明體" panose="02020500000000000000" pitchFamily="18" charset="-120"/>
              </a:rPr>
              <a:t>04</a:t>
            </a:r>
            <a:endParaRPr lang="zh-TW" altLang="en-US" sz="2400" dirty="0">
              <a:solidFill>
                <a:sysClr val="window" lastClr="FFFFFF"/>
              </a:solidFill>
              <a:latin typeface="Calibri" panose="020F0502020204030204"/>
              <a:ea typeface="新細明體" panose="02020500000000000000" pitchFamily="18" charset="-120"/>
            </a:endParaRPr>
          </a:p>
        </p:txBody>
      </p:sp>
      <p:sp>
        <p:nvSpPr>
          <p:cNvPr id="19" name="手繪多邊形 18"/>
          <p:cNvSpPr>
            <a:spLocks/>
          </p:cNvSpPr>
          <p:nvPr/>
        </p:nvSpPr>
        <p:spPr bwMode="auto">
          <a:xfrm>
            <a:off x="3566767" y="4890164"/>
            <a:ext cx="2010464" cy="1743250"/>
          </a:xfrm>
          <a:custGeom>
            <a:avLst/>
            <a:gdLst>
              <a:gd name="connsiteX0" fmla="*/ 111448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273499 w 2010464"/>
              <a:gd name="connsiteY6" fmla="*/ 397090 h 1743250"/>
              <a:gd name="connsiteX7" fmla="*/ 1010830 w 2010464"/>
              <a:gd name="connsiteY7" fmla="*/ 397090 h 1743250"/>
              <a:gd name="connsiteX8" fmla="*/ 1261201 w 2010464"/>
              <a:gd name="connsiteY8" fmla="*/ 146719 h 1743250"/>
              <a:gd name="connsiteX9" fmla="*/ 111448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1114483" y="0"/>
                </a:moveTo>
                <a:lnTo>
                  <a:pt x="1507359" y="0"/>
                </a:lnTo>
                <a:lnTo>
                  <a:pt x="2010464" y="872115"/>
                </a:lnTo>
                <a:lnTo>
                  <a:pt x="1507359" y="1743250"/>
                </a:lnTo>
                <a:lnTo>
                  <a:pt x="502127" y="1743250"/>
                </a:lnTo>
                <a:lnTo>
                  <a:pt x="0" y="872115"/>
                </a:lnTo>
                <a:lnTo>
                  <a:pt x="273499" y="397090"/>
                </a:lnTo>
                <a:lnTo>
                  <a:pt x="1010830" y="397090"/>
                </a:lnTo>
                <a:lnTo>
                  <a:pt x="1261201" y="146719"/>
                </a:lnTo>
                <a:lnTo>
                  <a:pt x="1114483" y="0"/>
                </a:lnTo>
                <a:close/>
              </a:path>
            </a:pathLst>
          </a:custGeom>
          <a:noFill/>
          <a:ln w="3810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矩形 19"/>
          <p:cNvSpPr/>
          <p:nvPr/>
        </p:nvSpPr>
        <p:spPr>
          <a:xfrm>
            <a:off x="2296963" y="2718190"/>
            <a:ext cx="143845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1" name="矩形 20"/>
          <p:cNvSpPr/>
          <p:nvPr/>
        </p:nvSpPr>
        <p:spPr>
          <a:xfrm>
            <a:off x="2296963" y="4565520"/>
            <a:ext cx="143845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2" name="矩形 21"/>
          <p:cNvSpPr/>
          <p:nvPr/>
        </p:nvSpPr>
        <p:spPr>
          <a:xfrm>
            <a:off x="5408579" y="2718190"/>
            <a:ext cx="143845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3" name="矩形 22"/>
          <p:cNvSpPr/>
          <p:nvPr/>
        </p:nvSpPr>
        <p:spPr>
          <a:xfrm>
            <a:off x="5408579" y="4565520"/>
            <a:ext cx="143845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4" name="矩形 23"/>
          <p:cNvSpPr/>
          <p:nvPr/>
        </p:nvSpPr>
        <p:spPr>
          <a:xfrm>
            <a:off x="3840266" y="1764083"/>
            <a:ext cx="143845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5" name="矩形 24"/>
          <p:cNvSpPr/>
          <p:nvPr/>
        </p:nvSpPr>
        <p:spPr>
          <a:xfrm>
            <a:off x="3840266" y="5402243"/>
            <a:ext cx="143845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Tree>
    <p:extLst>
      <p:ext uri="{BB962C8B-B14F-4D97-AF65-F5344CB8AC3E}">
        <p14:creationId xmlns:p14="http://schemas.microsoft.com/office/powerpoint/2010/main" val="697210175"/>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rot="1800000">
            <a:off x="2703814" y="1817911"/>
            <a:ext cx="3736368" cy="4315706"/>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3807982" y="1307459"/>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5352827" y="2200471"/>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5353514" y="3986891"/>
            <a:ext cx="1527346" cy="1764168"/>
          </a:xfrm>
          <a:custGeom>
            <a:avLst/>
            <a:gdLst>
              <a:gd name="connsiteX0" fmla="*/ 705933 w 1411000"/>
              <a:gd name="connsiteY0" fmla="*/ 0 h 1629781"/>
              <a:gd name="connsiteX1" fmla="*/ 1411000 w 1411000"/>
              <a:gd name="connsiteY1" fmla="*/ 407070 h 1629781"/>
              <a:gd name="connsiteX2" fmla="*/ 1410423 w 1411000"/>
              <a:gd name="connsiteY2" fmla="*/ 1221420 h 1629781"/>
              <a:gd name="connsiteX3" fmla="*/ 705068 w 1411000"/>
              <a:gd name="connsiteY3" fmla="*/ 1629781 h 1629781"/>
              <a:gd name="connsiteX4" fmla="*/ 0 w 1411000"/>
              <a:gd name="connsiteY4" fmla="*/ 1222710 h 1629781"/>
              <a:gd name="connsiteX5" fmla="*/ 287 w 1411000"/>
              <a:gd name="connsiteY5" fmla="*/ 407277 h 162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1">
                <a:moveTo>
                  <a:pt x="705933" y="0"/>
                </a:moveTo>
                <a:lnTo>
                  <a:pt x="1411000" y="407070"/>
                </a:lnTo>
                <a:lnTo>
                  <a:pt x="1410423" y="1221420"/>
                </a:lnTo>
                <a:lnTo>
                  <a:pt x="705068" y="1629781"/>
                </a:lnTo>
                <a:lnTo>
                  <a:pt x="0" y="1222710"/>
                </a:lnTo>
                <a:lnTo>
                  <a:pt x="287" y="40727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3808669" y="4879902"/>
            <a:ext cx="1527346" cy="1764168"/>
          </a:xfrm>
          <a:custGeom>
            <a:avLst/>
            <a:gdLst>
              <a:gd name="connsiteX0" fmla="*/ 705933 w 1411000"/>
              <a:gd name="connsiteY0" fmla="*/ 0 h 1629782"/>
              <a:gd name="connsiteX1" fmla="*/ 1411000 w 1411000"/>
              <a:gd name="connsiteY1" fmla="*/ 407071 h 1629782"/>
              <a:gd name="connsiteX2" fmla="*/ 1410423 w 1411000"/>
              <a:gd name="connsiteY2" fmla="*/ 1221421 h 1629782"/>
              <a:gd name="connsiteX3" fmla="*/ 705068 w 1411000"/>
              <a:gd name="connsiteY3" fmla="*/ 1629782 h 1629782"/>
              <a:gd name="connsiteX4" fmla="*/ 0 w 1411000"/>
              <a:gd name="connsiteY4" fmla="*/ 1222711 h 1629782"/>
              <a:gd name="connsiteX5" fmla="*/ 287 w 1411000"/>
              <a:gd name="connsiteY5" fmla="*/ 407278 h 1629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2">
                <a:moveTo>
                  <a:pt x="705933" y="0"/>
                </a:moveTo>
                <a:lnTo>
                  <a:pt x="1411000" y="407071"/>
                </a:lnTo>
                <a:lnTo>
                  <a:pt x="1410423" y="1221421"/>
                </a:lnTo>
                <a:lnTo>
                  <a:pt x="705068" y="1629782"/>
                </a:lnTo>
                <a:lnTo>
                  <a:pt x="0" y="1222711"/>
                </a:lnTo>
                <a:lnTo>
                  <a:pt x="287" y="40727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2263824" y="3986891"/>
            <a:ext cx="1527346" cy="1764168"/>
          </a:xfrm>
          <a:custGeom>
            <a:avLst/>
            <a:gdLst>
              <a:gd name="connsiteX0" fmla="*/ 705933 w 1411000"/>
              <a:gd name="connsiteY0" fmla="*/ 0 h 1629781"/>
              <a:gd name="connsiteX1" fmla="*/ 1411000 w 1411000"/>
              <a:gd name="connsiteY1" fmla="*/ 407070 h 1629781"/>
              <a:gd name="connsiteX2" fmla="*/ 1410423 w 1411000"/>
              <a:gd name="connsiteY2" fmla="*/ 1221420 h 1629781"/>
              <a:gd name="connsiteX3" fmla="*/ 705068 w 1411000"/>
              <a:gd name="connsiteY3" fmla="*/ 1629781 h 1629781"/>
              <a:gd name="connsiteX4" fmla="*/ 0 w 1411000"/>
              <a:gd name="connsiteY4" fmla="*/ 1222710 h 1629781"/>
              <a:gd name="connsiteX5" fmla="*/ 287 w 1411000"/>
              <a:gd name="connsiteY5" fmla="*/ 407277 h 162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1">
                <a:moveTo>
                  <a:pt x="705933" y="0"/>
                </a:moveTo>
                <a:lnTo>
                  <a:pt x="1411000" y="407070"/>
                </a:lnTo>
                <a:lnTo>
                  <a:pt x="1410423" y="1221420"/>
                </a:lnTo>
                <a:lnTo>
                  <a:pt x="705068" y="1629781"/>
                </a:lnTo>
                <a:lnTo>
                  <a:pt x="0" y="1222710"/>
                </a:lnTo>
                <a:lnTo>
                  <a:pt x="287" y="40727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2263137" y="2200471"/>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矩形 14"/>
          <p:cNvSpPr/>
          <p:nvPr/>
        </p:nvSpPr>
        <p:spPr>
          <a:xfrm>
            <a:off x="3972175" y="1712490"/>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3972175" y="5284932"/>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2427330" y="2605502"/>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9" name="矩形 18"/>
          <p:cNvSpPr/>
          <p:nvPr/>
        </p:nvSpPr>
        <p:spPr>
          <a:xfrm>
            <a:off x="5517020" y="2605502"/>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0" name="矩形 19"/>
          <p:cNvSpPr/>
          <p:nvPr/>
        </p:nvSpPr>
        <p:spPr>
          <a:xfrm>
            <a:off x="2427330" y="441275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1" name="矩形 20"/>
          <p:cNvSpPr/>
          <p:nvPr/>
        </p:nvSpPr>
        <p:spPr>
          <a:xfrm>
            <a:off x="5517020" y="441275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grpSp>
        <p:nvGrpSpPr>
          <p:cNvPr id="36" name="群組 35"/>
          <p:cNvGrpSpPr/>
          <p:nvPr/>
        </p:nvGrpSpPr>
        <p:grpSpPr>
          <a:xfrm>
            <a:off x="3975966" y="3267840"/>
            <a:ext cx="1301016" cy="1305740"/>
            <a:chOff x="797010" y="5103333"/>
            <a:chExt cx="477058" cy="478790"/>
          </a:xfrm>
          <a:solidFill>
            <a:schemeClr val="bg1"/>
          </a:solidFill>
        </p:grpSpPr>
        <p:sp>
          <p:nvSpPr>
            <p:cNvPr id="37"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357963026"/>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0"/>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398936" y="203853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9" name="圖片版面配置區 11"/>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160003" y="203853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0" name="圖片版面配置區 12"/>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074403" y="3573821"/>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11" name="圖片版面配置區 13"/>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5835470" y="3573821"/>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sp>
        <p:nvSpPr>
          <p:cNvPr id="12" name="文字方塊 12"/>
          <p:cNvSpPr txBox="1"/>
          <p:nvPr/>
        </p:nvSpPr>
        <p:spPr>
          <a:xfrm>
            <a:off x="6000542" y="156790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Agenda</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3" name="矩形 12"/>
          <p:cNvSpPr/>
          <p:nvPr/>
        </p:nvSpPr>
        <p:spPr>
          <a:xfrm>
            <a:off x="6000542" y="197036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4" name="文字方塊 14"/>
          <p:cNvSpPr txBox="1"/>
          <p:nvPr/>
        </p:nvSpPr>
        <p:spPr>
          <a:xfrm>
            <a:off x="6000542" y="246532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Process</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5" name="矩形 14"/>
          <p:cNvSpPr/>
          <p:nvPr/>
        </p:nvSpPr>
        <p:spPr>
          <a:xfrm>
            <a:off x="6000542" y="286779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6" name="文字方塊 16"/>
          <p:cNvSpPr txBox="1"/>
          <p:nvPr/>
        </p:nvSpPr>
        <p:spPr>
          <a:xfrm>
            <a:off x="1414973" y="425564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Security</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7" name="矩形 16"/>
          <p:cNvSpPr/>
          <p:nvPr/>
        </p:nvSpPr>
        <p:spPr>
          <a:xfrm>
            <a:off x="1414973" y="465811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8" name="文字方塊 18"/>
          <p:cNvSpPr txBox="1"/>
          <p:nvPr/>
        </p:nvSpPr>
        <p:spPr>
          <a:xfrm>
            <a:off x="1414973" y="5153070"/>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a:ln>
                  <a:noFill/>
                </a:ln>
                <a:solidFill>
                  <a:prstClr val="black"/>
                </a:solidFill>
                <a:effectLst/>
                <a:uLnTx/>
                <a:uFillTx/>
                <a:latin typeface="Arial"/>
                <a:ea typeface="微軟正黑體"/>
                <a:cs typeface="+mn-cs"/>
              </a:rPr>
              <a:t>Success</a:t>
            </a:r>
            <a:endParaRPr kumimoji="0" lang="zh-TW" altLang="en-US" sz="2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9" name="矩形 18"/>
          <p:cNvSpPr/>
          <p:nvPr/>
        </p:nvSpPr>
        <p:spPr>
          <a:xfrm>
            <a:off x="1414973" y="555553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21" name="六邊形 20"/>
          <p:cNvSpPr/>
          <p:nvPr/>
        </p:nvSpPr>
        <p:spPr>
          <a:xfrm>
            <a:off x="5429250" y="2697124"/>
            <a:ext cx="586866" cy="523644"/>
          </a:xfrm>
          <a:prstGeom prst="hexagon">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nvGrpSpPr>
          <p:cNvPr id="22" name="群組 21"/>
          <p:cNvGrpSpPr/>
          <p:nvPr/>
        </p:nvGrpSpPr>
        <p:grpSpPr>
          <a:xfrm>
            <a:off x="5592057" y="2851128"/>
            <a:ext cx="261252" cy="215637"/>
            <a:chOff x="13079250" y="23448756"/>
            <a:chExt cx="2967819" cy="2449630"/>
          </a:xfrm>
          <a:solidFill>
            <a:sysClr val="window" lastClr="FFFFFF"/>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sp>
        <p:nvSpPr>
          <p:cNvPr id="26" name="六邊形 25"/>
          <p:cNvSpPr/>
          <p:nvPr/>
        </p:nvSpPr>
        <p:spPr>
          <a:xfrm>
            <a:off x="5429250" y="1799701"/>
            <a:ext cx="586866" cy="523644"/>
          </a:xfrm>
          <a:prstGeom prst="hexagon">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7" name="手繪多邊形 26"/>
          <p:cNvSpPr>
            <a:spLocks/>
          </p:cNvSpPr>
          <p:nvPr/>
        </p:nvSpPr>
        <p:spPr bwMode="auto">
          <a:xfrm flipV="1">
            <a:off x="5640797" y="1910284"/>
            <a:ext cx="163772" cy="302479"/>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9" name="六邊形 28"/>
          <p:cNvSpPr/>
          <p:nvPr/>
        </p:nvSpPr>
        <p:spPr>
          <a:xfrm>
            <a:off x="843681" y="4487444"/>
            <a:ext cx="586866" cy="523644"/>
          </a:xfrm>
          <a:prstGeom prst="hexagon">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grpSp>
        <p:nvGrpSpPr>
          <p:cNvPr id="30" name="群組 29"/>
          <p:cNvGrpSpPr/>
          <p:nvPr/>
        </p:nvGrpSpPr>
        <p:grpSpPr>
          <a:xfrm>
            <a:off x="1009023" y="4621707"/>
            <a:ext cx="256182" cy="255117"/>
            <a:chOff x="35309818" y="13261794"/>
            <a:chExt cx="2516828" cy="2506357"/>
          </a:xfrm>
          <a:solidFill>
            <a:sysClr val="window" lastClr="FFFFFF"/>
          </a:solidFill>
        </p:grpSpPr>
        <p:sp>
          <p:nvSpPr>
            <p:cNvPr id="31" name="手繪多邊形 3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3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sp>
        <p:nvSpPr>
          <p:cNvPr id="39" name="六邊形 38"/>
          <p:cNvSpPr/>
          <p:nvPr/>
        </p:nvSpPr>
        <p:spPr>
          <a:xfrm>
            <a:off x="843681" y="5384867"/>
            <a:ext cx="586866" cy="523644"/>
          </a:xfrm>
          <a:prstGeom prst="hexagon">
            <a:avLst/>
          </a:prstGeom>
          <a:solidFill>
            <a:srgbClr val="9ACA9F"/>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40" name="手繪多邊形 39"/>
          <p:cNvSpPr>
            <a:spLocks/>
          </p:cNvSpPr>
          <p:nvPr/>
        </p:nvSpPr>
        <p:spPr bwMode="auto">
          <a:xfrm>
            <a:off x="994176" y="5541201"/>
            <a:ext cx="285876" cy="210976"/>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Tree>
    <p:extLst>
      <p:ext uri="{BB962C8B-B14F-4D97-AF65-F5344CB8AC3E}">
        <p14:creationId xmlns:p14="http://schemas.microsoft.com/office/powerpoint/2010/main" val="1387867031"/>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a:off x="937152" y="2438400"/>
            <a:ext cx="3461657" cy="1143000"/>
          </a:xfrm>
          <a:custGeom>
            <a:avLst/>
            <a:gdLst>
              <a:gd name="connsiteX0" fmla="*/ 0 w 3461657"/>
              <a:gd name="connsiteY0" fmla="*/ 0 h 1143000"/>
              <a:gd name="connsiteX1" fmla="*/ 3461657 w 3461657"/>
              <a:gd name="connsiteY1" fmla="*/ 0 h 1143000"/>
              <a:gd name="connsiteX2" fmla="*/ 3461657 w 3461657"/>
              <a:gd name="connsiteY2" fmla="*/ 1143000 h 1143000"/>
              <a:gd name="connsiteX3" fmla="*/ 0 w 3461657"/>
              <a:gd name="connsiteY3" fmla="*/ 1143000 h 1143000"/>
              <a:gd name="connsiteX4" fmla="*/ 0 w 3461657"/>
              <a:gd name="connsiteY4" fmla="*/ 1034143 h 1143000"/>
              <a:gd name="connsiteX5" fmla="*/ 305345 w 3461657"/>
              <a:gd name="connsiteY5" fmla="*/ 1034143 h 1143000"/>
              <a:gd name="connsiteX6" fmla="*/ 536666 w 3461657"/>
              <a:gd name="connsiteY6" fmla="*/ 571500 h 1143000"/>
              <a:gd name="connsiteX7" fmla="*/ 305345 w 3461657"/>
              <a:gd name="connsiteY7" fmla="*/ 108857 h 1143000"/>
              <a:gd name="connsiteX8" fmla="*/ 0 w 3461657"/>
              <a:gd name="connsiteY8" fmla="*/ 108857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1657" h="1143000">
                <a:moveTo>
                  <a:pt x="0" y="0"/>
                </a:moveTo>
                <a:lnTo>
                  <a:pt x="3461657" y="0"/>
                </a:lnTo>
                <a:lnTo>
                  <a:pt x="3461657" y="1143000"/>
                </a:lnTo>
                <a:lnTo>
                  <a:pt x="0" y="1143000"/>
                </a:lnTo>
                <a:lnTo>
                  <a:pt x="0" y="1034143"/>
                </a:lnTo>
                <a:lnTo>
                  <a:pt x="305345" y="1034143"/>
                </a:lnTo>
                <a:lnTo>
                  <a:pt x="536666" y="571500"/>
                </a:lnTo>
                <a:lnTo>
                  <a:pt x="305345" y="108857"/>
                </a:lnTo>
                <a:lnTo>
                  <a:pt x="0" y="10885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矩形 10"/>
          <p:cNvSpPr/>
          <p:nvPr/>
        </p:nvSpPr>
        <p:spPr>
          <a:xfrm>
            <a:off x="1524981" y="2686735"/>
            <a:ext cx="2775857" cy="646331"/>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r>
              <a:rPr lang="en-US" altLang="zh-TW" sz="1200" dirty="0" smtClean="0">
                <a:solidFill>
                  <a:schemeClr val="bg1"/>
                </a:solidFill>
              </a:rPr>
              <a:t> </a:t>
            </a:r>
            <a:endParaRPr lang="zh-TW" altLang="en-US" sz="1200" dirty="0">
              <a:solidFill>
                <a:schemeClr val="bg1"/>
              </a:solidFill>
            </a:endParaRPr>
          </a:p>
        </p:txBody>
      </p:sp>
      <p:sp>
        <p:nvSpPr>
          <p:cNvPr id="13" name="手繪多邊形 12"/>
          <p:cNvSpPr/>
          <p:nvPr/>
        </p:nvSpPr>
        <p:spPr>
          <a:xfrm>
            <a:off x="5193466" y="2438400"/>
            <a:ext cx="3461657" cy="1143000"/>
          </a:xfrm>
          <a:custGeom>
            <a:avLst/>
            <a:gdLst>
              <a:gd name="connsiteX0" fmla="*/ 0 w 3461657"/>
              <a:gd name="connsiteY0" fmla="*/ 0 h 1143000"/>
              <a:gd name="connsiteX1" fmla="*/ 3461657 w 3461657"/>
              <a:gd name="connsiteY1" fmla="*/ 0 h 1143000"/>
              <a:gd name="connsiteX2" fmla="*/ 3461657 w 3461657"/>
              <a:gd name="connsiteY2" fmla="*/ 1143000 h 1143000"/>
              <a:gd name="connsiteX3" fmla="*/ 0 w 3461657"/>
              <a:gd name="connsiteY3" fmla="*/ 1143000 h 1143000"/>
              <a:gd name="connsiteX4" fmla="*/ 0 w 3461657"/>
              <a:gd name="connsiteY4" fmla="*/ 1034143 h 1143000"/>
              <a:gd name="connsiteX5" fmla="*/ 305345 w 3461657"/>
              <a:gd name="connsiteY5" fmla="*/ 1034143 h 1143000"/>
              <a:gd name="connsiteX6" fmla="*/ 536666 w 3461657"/>
              <a:gd name="connsiteY6" fmla="*/ 571500 h 1143000"/>
              <a:gd name="connsiteX7" fmla="*/ 305345 w 3461657"/>
              <a:gd name="connsiteY7" fmla="*/ 108857 h 1143000"/>
              <a:gd name="connsiteX8" fmla="*/ 0 w 3461657"/>
              <a:gd name="connsiteY8" fmla="*/ 108857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1657" h="1143000">
                <a:moveTo>
                  <a:pt x="0" y="0"/>
                </a:moveTo>
                <a:lnTo>
                  <a:pt x="3461657" y="0"/>
                </a:lnTo>
                <a:lnTo>
                  <a:pt x="3461657" y="1143000"/>
                </a:lnTo>
                <a:lnTo>
                  <a:pt x="0" y="1143000"/>
                </a:lnTo>
                <a:lnTo>
                  <a:pt x="0" y="1034143"/>
                </a:lnTo>
                <a:lnTo>
                  <a:pt x="305345" y="1034143"/>
                </a:lnTo>
                <a:lnTo>
                  <a:pt x="536666" y="571500"/>
                </a:lnTo>
                <a:lnTo>
                  <a:pt x="305345" y="108857"/>
                </a:lnTo>
                <a:lnTo>
                  <a:pt x="0" y="108857"/>
                </a:ln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zh-TW" altLang="en-US"/>
          </a:p>
        </p:txBody>
      </p:sp>
      <p:sp>
        <p:nvSpPr>
          <p:cNvPr id="15" name="矩形 14"/>
          <p:cNvSpPr/>
          <p:nvPr/>
        </p:nvSpPr>
        <p:spPr>
          <a:xfrm>
            <a:off x="5781295" y="2686735"/>
            <a:ext cx="2775857" cy="646331"/>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r>
              <a:rPr lang="en-US" altLang="zh-TW" sz="1200" dirty="0" smtClean="0">
                <a:solidFill>
                  <a:schemeClr val="bg1"/>
                </a:solidFill>
              </a:rPr>
              <a:t> </a:t>
            </a:r>
            <a:endParaRPr lang="zh-TW" altLang="en-US" sz="1200" dirty="0">
              <a:solidFill>
                <a:schemeClr val="bg1"/>
              </a:solidFill>
            </a:endParaRPr>
          </a:p>
        </p:txBody>
      </p:sp>
      <p:sp>
        <p:nvSpPr>
          <p:cNvPr id="17" name="手繪多邊形 16"/>
          <p:cNvSpPr/>
          <p:nvPr/>
        </p:nvSpPr>
        <p:spPr>
          <a:xfrm>
            <a:off x="937152" y="4343400"/>
            <a:ext cx="3461657" cy="1143000"/>
          </a:xfrm>
          <a:custGeom>
            <a:avLst/>
            <a:gdLst>
              <a:gd name="connsiteX0" fmla="*/ 0 w 3461657"/>
              <a:gd name="connsiteY0" fmla="*/ 0 h 1143000"/>
              <a:gd name="connsiteX1" fmla="*/ 3461657 w 3461657"/>
              <a:gd name="connsiteY1" fmla="*/ 0 h 1143000"/>
              <a:gd name="connsiteX2" fmla="*/ 3461657 w 3461657"/>
              <a:gd name="connsiteY2" fmla="*/ 1143000 h 1143000"/>
              <a:gd name="connsiteX3" fmla="*/ 0 w 3461657"/>
              <a:gd name="connsiteY3" fmla="*/ 1143000 h 1143000"/>
              <a:gd name="connsiteX4" fmla="*/ 0 w 3461657"/>
              <a:gd name="connsiteY4" fmla="*/ 1034143 h 1143000"/>
              <a:gd name="connsiteX5" fmla="*/ 305345 w 3461657"/>
              <a:gd name="connsiteY5" fmla="*/ 1034143 h 1143000"/>
              <a:gd name="connsiteX6" fmla="*/ 536666 w 3461657"/>
              <a:gd name="connsiteY6" fmla="*/ 571500 h 1143000"/>
              <a:gd name="connsiteX7" fmla="*/ 305345 w 3461657"/>
              <a:gd name="connsiteY7" fmla="*/ 108857 h 1143000"/>
              <a:gd name="connsiteX8" fmla="*/ 0 w 3461657"/>
              <a:gd name="connsiteY8" fmla="*/ 108857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1657" h="1143000">
                <a:moveTo>
                  <a:pt x="0" y="0"/>
                </a:moveTo>
                <a:lnTo>
                  <a:pt x="3461657" y="0"/>
                </a:lnTo>
                <a:lnTo>
                  <a:pt x="3461657" y="1143000"/>
                </a:lnTo>
                <a:lnTo>
                  <a:pt x="0" y="1143000"/>
                </a:lnTo>
                <a:lnTo>
                  <a:pt x="0" y="1034143"/>
                </a:lnTo>
                <a:lnTo>
                  <a:pt x="305345" y="1034143"/>
                </a:lnTo>
                <a:lnTo>
                  <a:pt x="536666" y="571500"/>
                </a:lnTo>
                <a:lnTo>
                  <a:pt x="305345" y="108857"/>
                </a:lnTo>
                <a:lnTo>
                  <a:pt x="0" y="108857"/>
                </a:lnTo>
                <a:close/>
              </a:path>
            </a:pathLst>
          </a:cu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TW" altLang="en-US"/>
          </a:p>
        </p:txBody>
      </p:sp>
      <p:sp>
        <p:nvSpPr>
          <p:cNvPr id="19" name="矩形 18"/>
          <p:cNvSpPr/>
          <p:nvPr/>
        </p:nvSpPr>
        <p:spPr>
          <a:xfrm>
            <a:off x="1524981" y="4591735"/>
            <a:ext cx="2775857" cy="646331"/>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r>
              <a:rPr lang="en-US" altLang="zh-TW" sz="1200" dirty="0" smtClean="0">
                <a:solidFill>
                  <a:schemeClr val="bg1"/>
                </a:solidFill>
              </a:rPr>
              <a:t> </a:t>
            </a:r>
            <a:endParaRPr lang="zh-TW" altLang="en-US" sz="1200" dirty="0">
              <a:solidFill>
                <a:schemeClr val="bg1"/>
              </a:solidFill>
            </a:endParaRPr>
          </a:p>
        </p:txBody>
      </p:sp>
      <p:sp>
        <p:nvSpPr>
          <p:cNvPr id="21" name="手繪多邊形 20"/>
          <p:cNvSpPr/>
          <p:nvPr/>
        </p:nvSpPr>
        <p:spPr>
          <a:xfrm>
            <a:off x="5193466" y="4343400"/>
            <a:ext cx="3461657" cy="1143000"/>
          </a:xfrm>
          <a:custGeom>
            <a:avLst/>
            <a:gdLst>
              <a:gd name="connsiteX0" fmla="*/ 0 w 3461657"/>
              <a:gd name="connsiteY0" fmla="*/ 0 h 1143000"/>
              <a:gd name="connsiteX1" fmla="*/ 3461657 w 3461657"/>
              <a:gd name="connsiteY1" fmla="*/ 0 h 1143000"/>
              <a:gd name="connsiteX2" fmla="*/ 3461657 w 3461657"/>
              <a:gd name="connsiteY2" fmla="*/ 1143000 h 1143000"/>
              <a:gd name="connsiteX3" fmla="*/ 0 w 3461657"/>
              <a:gd name="connsiteY3" fmla="*/ 1143000 h 1143000"/>
              <a:gd name="connsiteX4" fmla="*/ 0 w 3461657"/>
              <a:gd name="connsiteY4" fmla="*/ 1034143 h 1143000"/>
              <a:gd name="connsiteX5" fmla="*/ 305345 w 3461657"/>
              <a:gd name="connsiteY5" fmla="*/ 1034143 h 1143000"/>
              <a:gd name="connsiteX6" fmla="*/ 536666 w 3461657"/>
              <a:gd name="connsiteY6" fmla="*/ 571500 h 1143000"/>
              <a:gd name="connsiteX7" fmla="*/ 305345 w 3461657"/>
              <a:gd name="connsiteY7" fmla="*/ 108857 h 1143000"/>
              <a:gd name="connsiteX8" fmla="*/ 0 w 3461657"/>
              <a:gd name="connsiteY8" fmla="*/ 108857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1657" h="1143000">
                <a:moveTo>
                  <a:pt x="0" y="0"/>
                </a:moveTo>
                <a:lnTo>
                  <a:pt x="3461657" y="0"/>
                </a:lnTo>
                <a:lnTo>
                  <a:pt x="3461657" y="1143000"/>
                </a:lnTo>
                <a:lnTo>
                  <a:pt x="0" y="1143000"/>
                </a:lnTo>
                <a:lnTo>
                  <a:pt x="0" y="1034143"/>
                </a:lnTo>
                <a:lnTo>
                  <a:pt x="305345" y="1034143"/>
                </a:lnTo>
                <a:lnTo>
                  <a:pt x="536666" y="571500"/>
                </a:lnTo>
                <a:lnTo>
                  <a:pt x="305345" y="108857"/>
                </a:lnTo>
                <a:lnTo>
                  <a:pt x="0" y="108857"/>
                </a:lnTo>
                <a:close/>
              </a:path>
            </a:pathLst>
          </a:cu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23" name="矩形 22"/>
          <p:cNvSpPr/>
          <p:nvPr/>
        </p:nvSpPr>
        <p:spPr>
          <a:xfrm>
            <a:off x="5781295" y="4591735"/>
            <a:ext cx="2775857" cy="646331"/>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a:t>
            </a:r>
            <a:r>
              <a:rPr lang="en-US" altLang="zh-TW" sz="1200" dirty="0" smtClean="0">
                <a:solidFill>
                  <a:schemeClr val="bg1"/>
                </a:solidFill>
              </a:rPr>
              <a:t> </a:t>
            </a:r>
            <a:endParaRPr lang="zh-TW" altLang="en-US" sz="1200" dirty="0">
              <a:solidFill>
                <a:schemeClr val="bg1"/>
              </a:solidFill>
            </a:endParaRPr>
          </a:p>
        </p:txBody>
      </p:sp>
      <p:pic>
        <p:nvPicPr>
          <p:cNvPr id="24" name="圖片版面配置區 1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488952" y="2607466"/>
            <a:ext cx="896400" cy="788877"/>
          </a:xfrm>
          <a:prstGeom prst="hexagon">
            <a:avLst>
              <a:gd name="adj" fmla="val 27084"/>
              <a:gd name="vf" fmla="val 115470"/>
            </a:avLst>
          </a:prstGeom>
        </p:spPr>
      </p:pic>
      <p:pic>
        <p:nvPicPr>
          <p:cNvPr id="25" name="圖片版面配置區 1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4745266" y="4528457"/>
            <a:ext cx="896400" cy="788877"/>
          </a:xfrm>
          <a:prstGeom prst="hexagon">
            <a:avLst>
              <a:gd name="adj" fmla="val 27084"/>
              <a:gd name="vf" fmla="val 115470"/>
            </a:avLst>
          </a:prstGeom>
        </p:spPr>
      </p:pic>
      <p:pic>
        <p:nvPicPr>
          <p:cNvPr id="26" name="圖片版面配置區 1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88952" y="4528457"/>
            <a:ext cx="896400" cy="788877"/>
          </a:xfrm>
          <a:prstGeom prst="hexagon">
            <a:avLst>
              <a:gd name="adj" fmla="val 27084"/>
              <a:gd name="vf" fmla="val 115470"/>
            </a:avLst>
          </a:prstGeom>
        </p:spPr>
      </p:pic>
      <p:pic>
        <p:nvPicPr>
          <p:cNvPr id="27" name="圖片版面配置區 15"/>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4745266" y="2607465"/>
            <a:ext cx="896400" cy="788877"/>
          </a:xfrm>
          <a:prstGeom prst="hexagon">
            <a:avLst>
              <a:gd name="adj" fmla="val 27084"/>
              <a:gd name="vf" fmla="val 115470"/>
            </a:avLst>
          </a:prstGeom>
        </p:spPr>
      </p:pic>
    </p:spTree>
    <p:extLst>
      <p:ext uri="{BB962C8B-B14F-4D97-AF65-F5344CB8AC3E}">
        <p14:creationId xmlns:p14="http://schemas.microsoft.com/office/powerpoint/2010/main" val="2962998344"/>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512438" y="2409789"/>
            <a:ext cx="1764226" cy="1552608"/>
          </a:xfrm>
          <a:prstGeom prst="hexagon">
            <a:avLst>
              <a:gd name="adj" fmla="val 27084"/>
              <a:gd name="vf" fmla="val 115470"/>
            </a:avLst>
          </a:prstGeom>
        </p:spPr>
      </p:pic>
      <p:pic>
        <p:nvPicPr>
          <p:cNvPr id="9" name="圖片版面配置區 1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2979993" y="1599619"/>
            <a:ext cx="1764226" cy="1552608"/>
          </a:xfrm>
          <a:prstGeom prst="hexagon">
            <a:avLst>
              <a:gd name="adj" fmla="val 27084"/>
              <a:gd name="vf" fmla="val 115470"/>
            </a:avLst>
          </a:prstGeom>
        </p:spPr>
      </p:pic>
      <p:pic>
        <p:nvPicPr>
          <p:cNvPr id="10" name="圖片版面配置區 1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447548" y="2409789"/>
            <a:ext cx="1764226" cy="1552608"/>
          </a:xfrm>
          <a:prstGeom prst="hexagon">
            <a:avLst>
              <a:gd name="adj" fmla="val 27084"/>
              <a:gd name="vf" fmla="val 115470"/>
            </a:avLst>
          </a:prstGeom>
        </p:spPr>
      </p:pic>
      <p:pic>
        <p:nvPicPr>
          <p:cNvPr id="11" name="圖片版面配置區 15"/>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5915103" y="1599619"/>
            <a:ext cx="1764226" cy="1552608"/>
          </a:xfrm>
          <a:prstGeom prst="hexagon">
            <a:avLst>
              <a:gd name="adj" fmla="val 27084"/>
              <a:gd name="vf" fmla="val 115470"/>
            </a:avLst>
          </a:prstGeom>
        </p:spPr>
      </p:pic>
      <p:sp>
        <p:nvSpPr>
          <p:cNvPr id="12" name="矩形 11"/>
          <p:cNvSpPr/>
          <p:nvPr/>
        </p:nvSpPr>
        <p:spPr>
          <a:xfrm>
            <a:off x="1981152" y="426241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4" name="六邊形 13"/>
          <p:cNvSpPr/>
          <p:nvPr/>
        </p:nvSpPr>
        <p:spPr>
          <a:xfrm>
            <a:off x="1478280" y="4291551"/>
            <a:ext cx="454982" cy="403390"/>
          </a:xfrm>
          <a:prstGeom prst="hexagon">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15" name="Freeform 21"/>
          <p:cNvSpPr>
            <a:spLocks/>
          </p:cNvSpPr>
          <p:nvPr/>
        </p:nvSpPr>
        <p:spPr bwMode="auto">
          <a:xfrm rot="10800000" flipH="1">
            <a:off x="1640283" y="4372674"/>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16" name="矩形 15"/>
          <p:cNvSpPr/>
          <p:nvPr/>
        </p:nvSpPr>
        <p:spPr>
          <a:xfrm>
            <a:off x="1981152" y="498631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8" name="六邊形 17"/>
          <p:cNvSpPr/>
          <p:nvPr/>
        </p:nvSpPr>
        <p:spPr>
          <a:xfrm>
            <a:off x="1478280" y="5015451"/>
            <a:ext cx="454982" cy="403390"/>
          </a:xfrm>
          <a:prstGeom prst="hexagon">
            <a:avLst/>
          </a:prstGeom>
          <a:solidFill>
            <a:srgbClr val="F5C636"/>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19" name="Freeform 21"/>
          <p:cNvSpPr>
            <a:spLocks/>
          </p:cNvSpPr>
          <p:nvPr/>
        </p:nvSpPr>
        <p:spPr bwMode="auto">
          <a:xfrm rot="10800000" flipH="1">
            <a:off x="1640283" y="5096574"/>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1" name="六邊形 20"/>
          <p:cNvSpPr/>
          <p:nvPr/>
        </p:nvSpPr>
        <p:spPr>
          <a:xfrm>
            <a:off x="1478280" y="5739351"/>
            <a:ext cx="454982" cy="403390"/>
          </a:xfrm>
          <a:prstGeom prst="hexagon">
            <a:avLst/>
          </a:prstGeom>
          <a:solidFill>
            <a:srgbClr val="FF614C"/>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2" name="Freeform 21"/>
          <p:cNvSpPr>
            <a:spLocks/>
          </p:cNvSpPr>
          <p:nvPr/>
        </p:nvSpPr>
        <p:spPr bwMode="auto">
          <a:xfrm rot="10800000" flipH="1">
            <a:off x="1640283" y="5820474"/>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sp>
        <p:nvSpPr>
          <p:cNvPr id="23" name="矩形 22"/>
          <p:cNvSpPr/>
          <p:nvPr/>
        </p:nvSpPr>
        <p:spPr>
          <a:xfrm>
            <a:off x="1981152" y="567943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Tree>
    <p:extLst>
      <p:ext uri="{BB962C8B-B14F-4D97-AF65-F5344CB8AC3E}">
        <p14:creationId xmlns:p14="http://schemas.microsoft.com/office/powerpoint/2010/main" val="2518000530"/>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5150626" y="1969317"/>
            <a:ext cx="180023" cy="769361"/>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9" name="文字方塊 46"/>
          <p:cNvSpPr txBox="1"/>
          <p:nvPr/>
        </p:nvSpPr>
        <p:spPr>
          <a:xfrm>
            <a:off x="5350031" y="1987384"/>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0" name="矩形 9"/>
          <p:cNvSpPr/>
          <p:nvPr/>
        </p:nvSpPr>
        <p:spPr>
          <a:xfrm>
            <a:off x="5150626" y="3445528"/>
            <a:ext cx="180023" cy="769361"/>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1" name="文字方塊 48"/>
          <p:cNvSpPr txBox="1"/>
          <p:nvPr/>
        </p:nvSpPr>
        <p:spPr>
          <a:xfrm>
            <a:off x="5350031" y="3463595"/>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2" name="矩形 11"/>
          <p:cNvSpPr/>
          <p:nvPr/>
        </p:nvSpPr>
        <p:spPr>
          <a:xfrm>
            <a:off x="5150626" y="4932122"/>
            <a:ext cx="180023" cy="769361"/>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3" name="文字方塊 50"/>
          <p:cNvSpPr txBox="1"/>
          <p:nvPr/>
        </p:nvSpPr>
        <p:spPr>
          <a:xfrm>
            <a:off x="5350031" y="4950189"/>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pic>
        <p:nvPicPr>
          <p:cNvPr id="14" name="圖片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3554" y="1976922"/>
            <a:ext cx="4157810" cy="3627120"/>
          </a:xfrm>
          <a:prstGeom prst="rect">
            <a:avLst/>
          </a:prstGeom>
        </p:spPr>
      </p:pic>
    </p:spTree>
    <p:extLst>
      <p:ext uri="{BB962C8B-B14F-4D97-AF65-F5344CB8AC3E}">
        <p14:creationId xmlns:p14="http://schemas.microsoft.com/office/powerpoint/2010/main" val="1858411175"/>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a:off x="2496534" y="1517030"/>
            <a:ext cx="1992010" cy="3451121"/>
          </a:xfrm>
          <a:custGeom>
            <a:avLst/>
            <a:gdLst>
              <a:gd name="connsiteX0" fmla="*/ 0 w 1777603"/>
              <a:gd name="connsiteY0" fmla="*/ 0 h 3079666"/>
              <a:gd name="connsiteX1" fmla="*/ 1777603 w 1777603"/>
              <a:gd name="connsiteY1" fmla="*/ 1026301 h 3079666"/>
              <a:gd name="connsiteX2" fmla="*/ 1776880 w 1777603"/>
              <a:gd name="connsiteY2" fmla="*/ 3079666 h 3079666"/>
              <a:gd name="connsiteX3" fmla="*/ 0 w 1777603"/>
              <a:gd name="connsiteY3" fmla="*/ 2053784 h 3079666"/>
              <a:gd name="connsiteX4" fmla="*/ 0 w 1777603"/>
              <a:gd name="connsiteY4" fmla="*/ 0 h 3079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603" h="3079666">
                <a:moveTo>
                  <a:pt x="0" y="0"/>
                </a:moveTo>
                <a:lnTo>
                  <a:pt x="1777603" y="1026301"/>
                </a:lnTo>
                <a:lnTo>
                  <a:pt x="1776880" y="3079666"/>
                </a:lnTo>
                <a:lnTo>
                  <a:pt x="0" y="2053784"/>
                </a:lnTo>
                <a:lnTo>
                  <a:pt x="0" y="0"/>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439082" y="1518519"/>
            <a:ext cx="1991983" cy="3450084"/>
          </a:xfrm>
          <a:custGeom>
            <a:avLst/>
            <a:gdLst>
              <a:gd name="connsiteX0" fmla="*/ 1777579 w 1777579"/>
              <a:gd name="connsiteY0" fmla="*/ 0 h 3078741"/>
              <a:gd name="connsiteX1" fmla="*/ 1777579 w 1777579"/>
              <a:gd name="connsiteY1" fmla="*/ 2052454 h 3078741"/>
              <a:gd name="connsiteX2" fmla="*/ 0 w 1777579"/>
              <a:gd name="connsiteY2" fmla="*/ 3078741 h 3078741"/>
              <a:gd name="connsiteX3" fmla="*/ 1455 w 1777579"/>
              <a:gd name="connsiteY3" fmla="*/ 1028278 h 3078741"/>
              <a:gd name="connsiteX4" fmla="*/ 1777579 w 1777579"/>
              <a:gd name="connsiteY4" fmla="*/ 0 h 3078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579" h="3078741">
                <a:moveTo>
                  <a:pt x="1777579" y="0"/>
                </a:moveTo>
                <a:lnTo>
                  <a:pt x="1777579" y="2052454"/>
                </a:lnTo>
                <a:lnTo>
                  <a:pt x="0" y="3078741"/>
                </a:lnTo>
                <a:lnTo>
                  <a:pt x="1455" y="1028278"/>
                </a:lnTo>
                <a:lnTo>
                  <a:pt x="1777579"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470453" y="3875231"/>
            <a:ext cx="3985759" cy="2301001"/>
          </a:xfrm>
          <a:custGeom>
            <a:avLst/>
            <a:gdLst>
              <a:gd name="connsiteX0" fmla="*/ 1778797 w 3556759"/>
              <a:gd name="connsiteY0" fmla="*/ 0 h 2053337"/>
              <a:gd name="connsiteX1" fmla="*/ 3556759 w 3556759"/>
              <a:gd name="connsiteY1" fmla="*/ 1026507 h 2053337"/>
              <a:gd name="connsiteX2" fmla="*/ 1777688 w 3556759"/>
              <a:gd name="connsiteY2" fmla="*/ 2053337 h 2053337"/>
              <a:gd name="connsiteX3" fmla="*/ 0 w 3556759"/>
              <a:gd name="connsiteY3" fmla="*/ 1026988 h 2053337"/>
              <a:gd name="connsiteX4" fmla="*/ 1778797 w 3556759"/>
              <a:gd name="connsiteY4" fmla="*/ 0 h 205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6759" h="2053337">
                <a:moveTo>
                  <a:pt x="1778797" y="0"/>
                </a:moveTo>
                <a:lnTo>
                  <a:pt x="3556759" y="1026507"/>
                </a:lnTo>
                <a:lnTo>
                  <a:pt x="1777688" y="2053337"/>
                </a:lnTo>
                <a:lnTo>
                  <a:pt x="0" y="1026988"/>
                </a:lnTo>
                <a:lnTo>
                  <a:pt x="1778797"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文字方塊 46"/>
          <p:cNvSpPr txBox="1"/>
          <p:nvPr/>
        </p:nvSpPr>
        <p:spPr>
          <a:xfrm>
            <a:off x="1218778" y="4563428"/>
            <a:ext cx="2489109"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The quick brown fox jumps over the lazy dog. </a:t>
            </a:r>
          </a:p>
        </p:txBody>
      </p:sp>
      <p:grpSp>
        <p:nvGrpSpPr>
          <p:cNvPr id="3" name="群組 2"/>
          <p:cNvGrpSpPr/>
          <p:nvPr/>
        </p:nvGrpSpPr>
        <p:grpSpPr>
          <a:xfrm>
            <a:off x="874337" y="2659628"/>
            <a:ext cx="1121472" cy="1125544"/>
            <a:chOff x="797010" y="5103333"/>
            <a:chExt cx="477058" cy="478790"/>
          </a:xfrm>
        </p:grpSpPr>
        <p:sp>
          <p:nvSpPr>
            <p:cNvPr id="13"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4"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5"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5335452" y="186741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7" name="矩形 16"/>
          <p:cNvSpPr/>
          <p:nvPr/>
        </p:nvSpPr>
        <p:spPr>
          <a:xfrm>
            <a:off x="5335452" y="291897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8" name="矩形 17"/>
          <p:cNvSpPr/>
          <p:nvPr/>
        </p:nvSpPr>
        <p:spPr>
          <a:xfrm>
            <a:off x="5335452" y="397053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9" name="矩形 18"/>
          <p:cNvSpPr/>
          <p:nvPr/>
        </p:nvSpPr>
        <p:spPr>
          <a:xfrm>
            <a:off x="5335452" y="502209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0" name="六邊形 19"/>
          <p:cNvSpPr/>
          <p:nvPr/>
        </p:nvSpPr>
        <p:spPr>
          <a:xfrm>
            <a:off x="4811542" y="2026163"/>
            <a:ext cx="497058" cy="42117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4991697" y="2110862"/>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六邊形 21"/>
          <p:cNvSpPr/>
          <p:nvPr/>
        </p:nvSpPr>
        <p:spPr>
          <a:xfrm>
            <a:off x="4811542" y="3077723"/>
            <a:ext cx="497058" cy="42117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4991697" y="3162422"/>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六邊形 23"/>
          <p:cNvSpPr/>
          <p:nvPr/>
        </p:nvSpPr>
        <p:spPr>
          <a:xfrm>
            <a:off x="4811542" y="4129283"/>
            <a:ext cx="497058" cy="42117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1"/>
          <p:cNvSpPr>
            <a:spLocks/>
          </p:cNvSpPr>
          <p:nvPr/>
        </p:nvSpPr>
        <p:spPr bwMode="auto">
          <a:xfrm rot="10800000" flipH="1">
            <a:off x="4991697" y="4213982"/>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六邊形 25"/>
          <p:cNvSpPr/>
          <p:nvPr/>
        </p:nvSpPr>
        <p:spPr>
          <a:xfrm>
            <a:off x="4811542" y="5180843"/>
            <a:ext cx="497058" cy="42117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4991697" y="5265542"/>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76635941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a:t>
            </a:fld>
            <a:endParaRPr lang="zh-TW" altLang="en-US"/>
          </a:p>
        </p:txBody>
      </p:sp>
      <p:sp>
        <p:nvSpPr>
          <p:cNvPr id="6" name="矩形 5"/>
          <p:cNvSpPr/>
          <p:nvPr/>
        </p:nvSpPr>
        <p:spPr>
          <a:xfrm>
            <a:off x="159280" y="5326085"/>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025</a:t>
            </a:r>
            <a:endParaRPr lang="zh-TW" altLang="en-US" sz="3200" b="1" spc="-150" dirty="0">
              <a:solidFill>
                <a:schemeClr val="bg1">
                  <a:lumMod val="50000"/>
                </a:schemeClr>
              </a:solidFill>
            </a:endParaRPr>
          </a:p>
        </p:txBody>
      </p:sp>
      <p:sp>
        <p:nvSpPr>
          <p:cNvPr id="7" name="矩形 6"/>
          <p:cNvSpPr/>
          <p:nvPr/>
        </p:nvSpPr>
        <p:spPr>
          <a:xfrm>
            <a:off x="766083" y="5927155"/>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6" name="手繪多邊形 15"/>
          <p:cNvSpPr/>
          <p:nvPr/>
        </p:nvSpPr>
        <p:spPr>
          <a:xfrm>
            <a:off x="3010991" y="1"/>
            <a:ext cx="6133008" cy="6353347"/>
          </a:xfrm>
          <a:custGeom>
            <a:avLst/>
            <a:gdLst>
              <a:gd name="connsiteX0" fmla="*/ 544000 w 6133008"/>
              <a:gd name="connsiteY0" fmla="*/ 0 h 6353347"/>
              <a:gd name="connsiteX1" fmla="*/ 6133008 w 6133008"/>
              <a:gd name="connsiteY1" fmla="*/ 0 h 6353347"/>
              <a:gd name="connsiteX2" fmla="*/ 6133008 w 6133008"/>
              <a:gd name="connsiteY2" fmla="*/ 4908535 h 6353347"/>
              <a:gd name="connsiteX3" fmla="*/ 3387029 w 6133008"/>
              <a:gd name="connsiteY3" fmla="*/ 6353347 h 6353347"/>
              <a:gd name="connsiteX4" fmla="*/ 0 w 6133008"/>
              <a:gd name="connsiteY4" fmla="*/ 4213044 h 6353347"/>
              <a:gd name="connsiteX5" fmla="*/ 152547 w 6133008"/>
              <a:gd name="connsiteY5" fmla="*/ 205964 h 635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3008" h="6353347">
                <a:moveTo>
                  <a:pt x="544000" y="0"/>
                </a:moveTo>
                <a:lnTo>
                  <a:pt x="6133008" y="0"/>
                </a:lnTo>
                <a:lnTo>
                  <a:pt x="6133008" y="4908535"/>
                </a:lnTo>
                <a:lnTo>
                  <a:pt x="3387029" y="6353347"/>
                </a:lnTo>
                <a:lnTo>
                  <a:pt x="0" y="4213044"/>
                </a:lnTo>
                <a:lnTo>
                  <a:pt x="152547" y="205964"/>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文字方塊 51"/>
          <p:cNvSpPr txBox="1"/>
          <p:nvPr/>
        </p:nvSpPr>
        <p:spPr>
          <a:xfrm>
            <a:off x="159280" y="2402778"/>
            <a:ext cx="2736320"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a:t>
            </a:r>
            <a:r>
              <a:rPr lang="en-US" altLang="zh-TW" sz="1400" dirty="0"/>
              <a:t>The quick brown fox jumps over the lazy dog. The quick brown fox jumps over the lazy dog. The quick brown fox jumps over the lazy dog. </a:t>
            </a:r>
          </a:p>
        </p:txBody>
      </p:sp>
      <p:grpSp>
        <p:nvGrpSpPr>
          <p:cNvPr id="2" name="群組 1"/>
          <p:cNvGrpSpPr/>
          <p:nvPr/>
        </p:nvGrpSpPr>
        <p:grpSpPr>
          <a:xfrm>
            <a:off x="2472698" y="300313"/>
            <a:ext cx="1389668" cy="1605144"/>
            <a:chOff x="2472698" y="300313"/>
            <a:chExt cx="1389668" cy="1605144"/>
          </a:xfrm>
        </p:grpSpPr>
        <p:sp>
          <p:nvSpPr>
            <p:cNvPr id="18" name="手繪多邊形 17"/>
            <p:cNvSpPr/>
            <p:nvPr/>
          </p:nvSpPr>
          <p:spPr>
            <a:xfrm>
              <a:off x="2472698" y="300313"/>
              <a:ext cx="1389668" cy="1605144"/>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a:spLocks/>
            </p:cNvSpPr>
            <p:nvPr/>
          </p:nvSpPr>
          <p:spPr bwMode="auto">
            <a:xfrm>
              <a:off x="2676299" y="784461"/>
              <a:ext cx="721636" cy="668058"/>
            </a:xfrm>
            <a:custGeom>
              <a:avLst/>
              <a:gdLst>
                <a:gd name="connsiteX0" fmla="*/ 3279604 w 4024562"/>
                <a:gd name="connsiteY0" fmla="*/ 782553 h 3725753"/>
                <a:gd name="connsiteX1" fmla="*/ 2726828 w 4024562"/>
                <a:gd name="connsiteY1" fmla="*/ 1290975 h 3725753"/>
                <a:gd name="connsiteX2" fmla="*/ 2165310 w 4024562"/>
                <a:gd name="connsiteY2" fmla="*/ 1834013 h 3725753"/>
                <a:gd name="connsiteX3" fmla="*/ 1420580 w 4024562"/>
                <a:gd name="connsiteY3" fmla="*/ 2564667 h 3725753"/>
                <a:gd name="connsiteX4" fmla="*/ 1489690 w 4024562"/>
                <a:gd name="connsiteY4" fmla="*/ 2809899 h 3725753"/>
                <a:gd name="connsiteX5" fmla="*/ 1602712 w 4024562"/>
                <a:gd name="connsiteY5" fmla="*/ 3140116 h 3725753"/>
                <a:gd name="connsiteX6" fmla="*/ 1642306 w 4024562"/>
                <a:gd name="connsiteY6" fmla="*/ 3259310 h 3725753"/>
                <a:gd name="connsiteX7" fmla="*/ 1681182 w 4024562"/>
                <a:gd name="connsiteY7" fmla="*/ 3254269 h 3725753"/>
                <a:gd name="connsiteX8" fmla="*/ 1758930 w 4024562"/>
                <a:gd name="connsiteY8" fmla="*/ 2901366 h 3725753"/>
                <a:gd name="connsiteX9" fmla="*/ 1833440 w 4024562"/>
                <a:gd name="connsiteY9" fmla="*/ 2691064 h 3725753"/>
                <a:gd name="connsiteX10" fmla="*/ 2073884 w 4024562"/>
                <a:gd name="connsiteY10" fmla="*/ 2377772 h 3725753"/>
                <a:gd name="connsiteX11" fmla="*/ 2893484 w 4024562"/>
                <a:gd name="connsiteY11" fmla="*/ 1310780 h 3725753"/>
                <a:gd name="connsiteX12" fmla="*/ 3119532 w 4024562"/>
                <a:gd name="connsiteY12" fmla="*/ 1015854 h 3725753"/>
                <a:gd name="connsiteX13" fmla="*/ 3282948 w 4024562"/>
                <a:gd name="connsiteY13" fmla="*/ 791148 h 3725753"/>
                <a:gd name="connsiteX14" fmla="*/ 3279604 w 4024562"/>
                <a:gd name="connsiteY14" fmla="*/ 782553 h 3725753"/>
                <a:gd name="connsiteX15" fmla="*/ 3262868 w 4024562"/>
                <a:gd name="connsiteY15" fmla="*/ 546013 h 3725753"/>
                <a:gd name="connsiteX16" fmla="*/ 3194708 w 4024562"/>
                <a:gd name="connsiteY16" fmla="*/ 575324 h 3725753"/>
                <a:gd name="connsiteX17" fmla="*/ 2891446 w 4024562"/>
                <a:gd name="connsiteY17" fmla="*/ 736691 h 3725753"/>
                <a:gd name="connsiteX18" fmla="*/ 2586384 w 4024562"/>
                <a:gd name="connsiteY18" fmla="*/ 899138 h 3725753"/>
                <a:gd name="connsiteX19" fmla="*/ 2271596 w 4024562"/>
                <a:gd name="connsiteY19" fmla="*/ 1066989 h 3725753"/>
                <a:gd name="connsiteX20" fmla="*/ 1803738 w 4024562"/>
                <a:gd name="connsiteY20" fmla="*/ 1316603 h 3725753"/>
                <a:gd name="connsiteX21" fmla="*/ 1509122 w 4024562"/>
                <a:gd name="connsiteY21" fmla="*/ 1474008 h 3725753"/>
                <a:gd name="connsiteX22" fmla="*/ 1193974 w 4024562"/>
                <a:gd name="connsiteY22" fmla="*/ 1642219 h 3725753"/>
                <a:gd name="connsiteX23" fmla="*/ 347220 w 4024562"/>
                <a:gd name="connsiteY23" fmla="*/ 2107590 h 3725753"/>
                <a:gd name="connsiteX24" fmla="*/ 553596 w 4024562"/>
                <a:gd name="connsiteY24" fmla="*/ 2201240 h 3725753"/>
                <a:gd name="connsiteX25" fmla="*/ 985438 w 4024562"/>
                <a:gd name="connsiteY25" fmla="*/ 2348920 h 3725753"/>
                <a:gd name="connsiteX26" fmla="*/ 1265288 w 4024562"/>
                <a:gd name="connsiteY26" fmla="*/ 2438608 h 3725753"/>
                <a:gd name="connsiteX27" fmla="*/ 1499758 w 4024562"/>
                <a:gd name="connsiteY27" fmla="*/ 2238340 h 3725753"/>
                <a:gd name="connsiteX28" fmla="*/ 2023080 w 4024562"/>
                <a:gd name="connsiteY28" fmla="*/ 1748476 h 3725753"/>
                <a:gd name="connsiteX29" fmla="*/ 2418906 w 4024562"/>
                <a:gd name="connsiteY29" fmla="*/ 1376756 h 3725753"/>
                <a:gd name="connsiteX30" fmla="*/ 2678226 w 4024562"/>
                <a:gd name="connsiteY30" fmla="*/ 1132544 h 3725753"/>
                <a:gd name="connsiteX31" fmla="*/ 3282948 w 4024562"/>
                <a:gd name="connsiteY31" fmla="*/ 558034 h 3725753"/>
                <a:gd name="connsiteX32" fmla="*/ 3262868 w 4024562"/>
                <a:gd name="connsiteY32" fmla="*/ 546013 h 3725753"/>
                <a:gd name="connsiteX33" fmla="*/ 3764628 w 4024562"/>
                <a:gd name="connsiteY33" fmla="*/ 462317 h 3725753"/>
                <a:gd name="connsiteX34" fmla="*/ 3408840 w 4024562"/>
                <a:gd name="connsiteY34" fmla="*/ 900426 h 3725753"/>
                <a:gd name="connsiteX35" fmla="*/ 2375372 w 4024562"/>
                <a:gd name="connsiteY35" fmla="*/ 2269350 h 3725753"/>
                <a:gd name="connsiteX36" fmla="*/ 2065548 w 4024562"/>
                <a:gd name="connsiteY36" fmla="*/ 2700220 h 3725753"/>
                <a:gd name="connsiteX37" fmla="*/ 2429348 w 4024562"/>
                <a:gd name="connsiteY37" fmla="*/ 2840964 h 3725753"/>
                <a:gd name="connsiteX38" fmla="*/ 3160548 w 4024562"/>
                <a:gd name="connsiteY38" fmla="*/ 3093296 h 3725753"/>
                <a:gd name="connsiteX39" fmla="*/ 3330392 w 4024562"/>
                <a:gd name="connsiteY39" fmla="*/ 3149449 h 3725753"/>
                <a:gd name="connsiteX40" fmla="*/ 3351984 w 4024562"/>
                <a:gd name="connsiteY40" fmla="*/ 3132531 h 3725753"/>
                <a:gd name="connsiteX41" fmla="*/ 3404880 w 4024562"/>
                <a:gd name="connsiteY41" fmla="*/ 2830166 h 3725753"/>
                <a:gd name="connsiteX42" fmla="*/ 3434388 w 4024562"/>
                <a:gd name="connsiteY42" fmla="*/ 2642267 h 3725753"/>
                <a:gd name="connsiteX43" fmla="*/ 3464976 w 4024562"/>
                <a:gd name="connsiteY43" fmla="*/ 2449329 h 3725753"/>
                <a:gd name="connsiteX44" fmla="*/ 3505996 w 4024562"/>
                <a:gd name="connsiteY44" fmla="*/ 2190159 h 3725753"/>
                <a:gd name="connsiteX45" fmla="*/ 3567528 w 4024562"/>
                <a:gd name="connsiteY45" fmla="*/ 1793844 h 3725753"/>
                <a:gd name="connsiteX46" fmla="*/ 3592720 w 4024562"/>
                <a:gd name="connsiteY46" fmla="*/ 1636542 h 3725753"/>
                <a:gd name="connsiteX47" fmla="*/ 3627984 w 4024562"/>
                <a:gd name="connsiteY47" fmla="*/ 1418047 h 3725753"/>
                <a:gd name="connsiteX48" fmla="*/ 3654252 w 4024562"/>
                <a:gd name="connsiteY48" fmla="*/ 1255705 h 3725753"/>
                <a:gd name="connsiteX49" fmla="*/ 3668284 w 4024562"/>
                <a:gd name="connsiteY49" fmla="*/ 1158876 h 3725753"/>
                <a:gd name="connsiteX50" fmla="*/ 3697792 w 4024562"/>
                <a:gd name="connsiteY50" fmla="*/ 965938 h 3725753"/>
                <a:gd name="connsiteX51" fmla="*/ 3772280 w 4024562"/>
                <a:gd name="connsiteY51" fmla="*/ 488993 h 3725753"/>
                <a:gd name="connsiteX52" fmla="*/ 3764628 w 4024562"/>
                <a:gd name="connsiteY52" fmla="*/ 462317 h 3725753"/>
                <a:gd name="connsiteX53" fmla="*/ 3932356 w 4024562"/>
                <a:gd name="connsiteY53" fmla="*/ 899 h 3725753"/>
                <a:gd name="connsiteX54" fmla="*/ 3993360 w 4024562"/>
                <a:gd name="connsiteY54" fmla="*/ 27902 h 3725753"/>
                <a:gd name="connsiteX55" fmla="*/ 4014604 w 4024562"/>
                <a:gd name="connsiteY55" fmla="*/ 174855 h 3725753"/>
                <a:gd name="connsiteX56" fmla="*/ 3952668 w 4024562"/>
                <a:gd name="connsiteY56" fmla="*/ 548360 h 3725753"/>
                <a:gd name="connsiteX57" fmla="*/ 3922784 w 4024562"/>
                <a:gd name="connsiteY57" fmla="*/ 736373 h 3725753"/>
                <a:gd name="connsiteX58" fmla="*/ 3908380 w 4024562"/>
                <a:gd name="connsiteY58" fmla="*/ 827859 h 3725753"/>
                <a:gd name="connsiteX59" fmla="*/ 3883172 w 4024562"/>
                <a:gd name="connsiteY59" fmla="*/ 995702 h 3725753"/>
                <a:gd name="connsiteX60" fmla="*/ 3820880 w 4024562"/>
                <a:gd name="connsiteY60" fmla="*/ 1381814 h 3725753"/>
                <a:gd name="connsiteX61" fmla="*/ 3791352 w 4024562"/>
                <a:gd name="connsiteY61" fmla="*/ 1569827 h 3725753"/>
                <a:gd name="connsiteX62" fmla="*/ 3760384 w 4024562"/>
                <a:gd name="connsiteY62" fmla="*/ 1768286 h 3725753"/>
                <a:gd name="connsiteX63" fmla="*/ 3740580 w 4024562"/>
                <a:gd name="connsiteY63" fmla="*/ 1895429 h 3725753"/>
                <a:gd name="connsiteX64" fmla="*/ 3719332 w 4024562"/>
                <a:gd name="connsiteY64" fmla="*/ 2022212 h 3725753"/>
                <a:gd name="connsiteX65" fmla="*/ 3688728 w 4024562"/>
                <a:gd name="connsiteY65" fmla="*/ 2215628 h 3725753"/>
                <a:gd name="connsiteX66" fmla="*/ 3658120 w 4024562"/>
                <a:gd name="connsiteY66" fmla="*/ 2408684 h 3725753"/>
                <a:gd name="connsiteX67" fmla="*/ 3571336 w 4024562"/>
                <a:gd name="connsiteY67" fmla="*/ 2957596 h 3725753"/>
                <a:gd name="connsiteX68" fmla="*/ 3546492 w 4024562"/>
                <a:gd name="connsiteY68" fmla="*/ 3114995 h 3725753"/>
                <a:gd name="connsiteX69" fmla="*/ 3494640 w 4024562"/>
                <a:gd name="connsiteY69" fmla="*/ 3337946 h 3725753"/>
                <a:gd name="connsiteX70" fmla="*/ 3372212 w 4024562"/>
                <a:gd name="connsiteY70" fmla="*/ 3360276 h 3725753"/>
                <a:gd name="connsiteX71" fmla="*/ 3089184 w 4024562"/>
                <a:gd name="connsiteY71" fmla="*/ 3262308 h 3725753"/>
                <a:gd name="connsiteX72" fmla="*/ 2794632 w 4024562"/>
                <a:gd name="connsiteY72" fmla="*/ 3160738 h 3725753"/>
                <a:gd name="connsiteX73" fmla="*/ 2587940 w 4024562"/>
                <a:gd name="connsiteY73" fmla="*/ 3089782 h 3725753"/>
                <a:gd name="connsiteX74" fmla="*/ 2423380 w 4024562"/>
                <a:gd name="connsiteY74" fmla="*/ 3040798 h 3725753"/>
                <a:gd name="connsiteX75" fmla="*/ 2064016 w 4024562"/>
                <a:gd name="connsiteY75" fmla="*/ 3381888 h 3725753"/>
                <a:gd name="connsiteX76" fmla="*/ 1708608 w 4024562"/>
                <a:gd name="connsiteY76" fmla="*/ 3719736 h 3725753"/>
                <a:gd name="connsiteX77" fmla="*/ 1685204 w 4024562"/>
                <a:gd name="connsiteY77" fmla="*/ 3725138 h 3725753"/>
                <a:gd name="connsiteX78" fmla="*/ 1636592 w 4024562"/>
                <a:gd name="connsiteY78" fmla="*/ 3712172 h 3725753"/>
                <a:gd name="connsiteX79" fmla="*/ 1331600 w 4024562"/>
                <a:gd name="connsiteY79" fmla="*/ 2881239 h 3725753"/>
                <a:gd name="connsiteX80" fmla="*/ 1253100 w 4024562"/>
                <a:gd name="connsiteY80" fmla="*/ 2656127 h 3725753"/>
                <a:gd name="connsiteX81" fmla="*/ 1077020 w 4024562"/>
                <a:gd name="connsiteY81" fmla="*/ 2562840 h 3725753"/>
                <a:gd name="connsiteX82" fmla="*/ 787508 w 4024562"/>
                <a:gd name="connsiteY82" fmla="*/ 2464512 h 3725753"/>
                <a:gd name="connsiteX83" fmla="*/ 84980 w 4024562"/>
                <a:gd name="connsiteY83" fmla="*/ 2224632 h 3725753"/>
                <a:gd name="connsiteX84" fmla="*/ 0 w 4024562"/>
                <a:gd name="connsiteY84" fmla="*/ 2135308 h 3725753"/>
                <a:gd name="connsiteX85" fmla="*/ 177880 w 4024562"/>
                <a:gd name="connsiteY85" fmla="*/ 1981872 h 3725753"/>
                <a:gd name="connsiteX86" fmla="*/ 360804 w 4024562"/>
                <a:gd name="connsiteY86" fmla="*/ 1884984 h 3725753"/>
                <a:gd name="connsiteX87" fmla="*/ 996000 w 4024562"/>
                <a:gd name="connsiteY87" fmla="*/ 1547136 h 3725753"/>
                <a:gd name="connsiteX88" fmla="*/ 2565976 w 4024562"/>
                <a:gd name="connsiteY88" fmla="*/ 711161 h 3725753"/>
                <a:gd name="connsiteX89" fmla="*/ 3048852 w 4024562"/>
                <a:gd name="connsiteY89" fmla="*/ 453993 h 3725753"/>
                <a:gd name="connsiteX90" fmla="*/ 3521284 w 4024562"/>
                <a:gd name="connsiteY90" fmla="*/ 202588 h 3725753"/>
                <a:gd name="connsiteX91" fmla="*/ 3932356 w 4024562"/>
                <a:gd name="connsiteY91" fmla="*/ 899 h 372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024562" h="3725753">
                  <a:moveTo>
                    <a:pt x="3279604" y="782553"/>
                  </a:moveTo>
                  <a:cubicBezTo>
                    <a:pt x="3262212" y="774932"/>
                    <a:pt x="3165244" y="865600"/>
                    <a:pt x="2726828" y="1290975"/>
                  </a:cubicBezTo>
                  <a:cubicBezTo>
                    <a:pt x="2504742" y="1506318"/>
                    <a:pt x="2252058" y="1750829"/>
                    <a:pt x="2165310" y="1834013"/>
                  </a:cubicBezTo>
                  <a:cubicBezTo>
                    <a:pt x="1591554" y="2385695"/>
                    <a:pt x="1427778" y="2545942"/>
                    <a:pt x="1420580" y="2564667"/>
                  </a:cubicBezTo>
                  <a:cubicBezTo>
                    <a:pt x="1414460" y="2580512"/>
                    <a:pt x="1433178" y="2646411"/>
                    <a:pt x="1489690" y="2809899"/>
                  </a:cubicBezTo>
                  <a:cubicBezTo>
                    <a:pt x="1532522" y="2932695"/>
                    <a:pt x="1583276" y="3081418"/>
                    <a:pt x="1602712" y="3140116"/>
                  </a:cubicBezTo>
                  <a:cubicBezTo>
                    <a:pt x="1622150" y="3198813"/>
                    <a:pt x="1640148" y="3252468"/>
                    <a:pt x="1642306" y="3259310"/>
                  </a:cubicBezTo>
                  <a:cubicBezTo>
                    <a:pt x="1648786" y="3278396"/>
                    <a:pt x="1675782" y="3274795"/>
                    <a:pt x="1681182" y="3254269"/>
                  </a:cubicBezTo>
                  <a:cubicBezTo>
                    <a:pt x="1693780" y="3205655"/>
                    <a:pt x="1735174" y="3018760"/>
                    <a:pt x="1758930" y="2901366"/>
                  </a:cubicBezTo>
                  <a:cubicBezTo>
                    <a:pt x="1783406" y="2782531"/>
                    <a:pt x="1800324" y="2734277"/>
                    <a:pt x="1833440" y="2691064"/>
                  </a:cubicBezTo>
                  <a:cubicBezTo>
                    <a:pt x="1851796" y="2666937"/>
                    <a:pt x="1960140" y="2525776"/>
                    <a:pt x="2073884" y="2377772"/>
                  </a:cubicBezTo>
                  <a:cubicBezTo>
                    <a:pt x="2332686" y="2041074"/>
                    <a:pt x="2654840" y="1621551"/>
                    <a:pt x="2893484" y="1310780"/>
                  </a:cubicBezTo>
                  <a:cubicBezTo>
                    <a:pt x="2994270" y="1179342"/>
                    <a:pt x="3095776" y="1046823"/>
                    <a:pt x="3119532" y="1015854"/>
                  </a:cubicBezTo>
                  <a:cubicBezTo>
                    <a:pt x="3230756" y="871092"/>
                    <a:pt x="3282948" y="799431"/>
                    <a:pt x="3282948" y="791148"/>
                  </a:cubicBezTo>
                  <a:cubicBezTo>
                    <a:pt x="3282948" y="786737"/>
                    <a:pt x="3282088" y="783642"/>
                    <a:pt x="3279604" y="782553"/>
                  </a:cubicBezTo>
                  <a:close/>
                  <a:moveTo>
                    <a:pt x="3262868" y="546013"/>
                  </a:moveTo>
                  <a:cubicBezTo>
                    <a:pt x="3248822" y="548760"/>
                    <a:pt x="3226762" y="558395"/>
                    <a:pt x="3194708" y="575324"/>
                  </a:cubicBezTo>
                  <a:cubicBezTo>
                    <a:pt x="3105386" y="622509"/>
                    <a:pt x="2969242" y="695268"/>
                    <a:pt x="2891446" y="736691"/>
                  </a:cubicBezTo>
                  <a:cubicBezTo>
                    <a:pt x="2857950" y="754700"/>
                    <a:pt x="2720726" y="827820"/>
                    <a:pt x="2586384" y="899138"/>
                  </a:cubicBezTo>
                  <a:cubicBezTo>
                    <a:pt x="2452400" y="970457"/>
                    <a:pt x="2310494" y="1046098"/>
                    <a:pt x="2271596" y="1066989"/>
                  </a:cubicBezTo>
                  <a:cubicBezTo>
                    <a:pt x="2205326" y="1102288"/>
                    <a:pt x="1995348" y="1214308"/>
                    <a:pt x="1803738" y="1316603"/>
                  </a:cubicBezTo>
                  <a:cubicBezTo>
                    <a:pt x="1759078" y="1340376"/>
                    <a:pt x="1626536" y="1411334"/>
                    <a:pt x="1509122" y="1474008"/>
                  </a:cubicBezTo>
                  <a:cubicBezTo>
                    <a:pt x="1391706" y="1536682"/>
                    <a:pt x="1249800" y="1612683"/>
                    <a:pt x="1193974" y="1642219"/>
                  </a:cubicBezTo>
                  <a:cubicBezTo>
                    <a:pt x="518660" y="2002053"/>
                    <a:pt x="349742" y="2094623"/>
                    <a:pt x="347220" y="2107590"/>
                  </a:cubicBezTo>
                  <a:cubicBezTo>
                    <a:pt x="342898" y="2128121"/>
                    <a:pt x="353704" y="2133163"/>
                    <a:pt x="553596" y="2201240"/>
                  </a:cubicBezTo>
                  <a:cubicBezTo>
                    <a:pt x="648680" y="2233658"/>
                    <a:pt x="843172" y="2300294"/>
                    <a:pt x="985438" y="2348920"/>
                  </a:cubicBezTo>
                  <a:cubicBezTo>
                    <a:pt x="1128064" y="2397906"/>
                    <a:pt x="1254122" y="2438248"/>
                    <a:pt x="1265288" y="2438608"/>
                  </a:cubicBezTo>
                  <a:cubicBezTo>
                    <a:pt x="1277894" y="2438608"/>
                    <a:pt x="1365774" y="2363688"/>
                    <a:pt x="1499758" y="2238340"/>
                  </a:cubicBezTo>
                  <a:cubicBezTo>
                    <a:pt x="1617532" y="2128121"/>
                    <a:pt x="1853082" y="1907682"/>
                    <a:pt x="2023080" y="1748476"/>
                  </a:cubicBezTo>
                  <a:cubicBezTo>
                    <a:pt x="2193080" y="1589270"/>
                    <a:pt x="2371364" y="1421780"/>
                    <a:pt x="2418906" y="1376756"/>
                  </a:cubicBezTo>
                  <a:cubicBezTo>
                    <a:pt x="2466448" y="1331371"/>
                    <a:pt x="2583142" y="1221512"/>
                    <a:pt x="2678226" y="1132544"/>
                  </a:cubicBezTo>
                  <a:cubicBezTo>
                    <a:pt x="3190744" y="653486"/>
                    <a:pt x="3282948" y="565599"/>
                    <a:pt x="3282948" y="558034"/>
                  </a:cubicBezTo>
                  <a:cubicBezTo>
                    <a:pt x="3282948" y="547409"/>
                    <a:pt x="3276914" y="543267"/>
                    <a:pt x="3262868" y="546013"/>
                  </a:cubicBezTo>
                  <a:close/>
                  <a:moveTo>
                    <a:pt x="3764628" y="462317"/>
                  </a:moveTo>
                  <a:cubicBezTo>
                    <a:pt x="3740052" y="466518"/>
                    <a:pt x="3653892" y="575653"/>
                    <a:pt x="3408840" y="900426"/>
                  </a:cubicBezTo>
                  <a:cubicBezTo>
                    <a:pt x="3076704" y="1340296"/>
                    <a:pt x="2977388" y="1472041"/>
                    <a:pt x="2375372" y="2269350"/>
                  </a:cubicBezTo>
                  <a:cubicBezTo>
                    <a:pt x="2199048" y="2502603"/>
                    <a:pt x="2063748" y="2690862"/>
                    <a:pt x="2065548" y="2700220"/>
                  </a:cubicBezTo>
                  <a:cubicBezTo>
                    <a:pt x="2069148" y="2717858"/>
                    <a:pt x="2080300" y="2722178"/>
                    <a:pt x="2429348" y="2840964"/>
                  </a:cubicBezTo>
                  <a:cubicBezTo>
                    <a:pt x="2710024" y="2936354"/>
                    <a:pt x="2962636" y="3023464"/>
                    <a:pt x="3160548" y="3093296"/>
                  </a:cubicBezTo>
                  <a:cubicBezTo>
                    <a:pt x="3247272" y="3123892"/>
                    <a:pt x="3323556" y="3149449"/>
                    <a:pt x="3330392" y="3149449"/>
                  </a:cubicBezTo>
                  <a:cubicBezTo>
                    <a:pt x="3337232" y="3149809"/>
                    <a:pt x="3346948" y="3142250"/>
                    <a:pt x="3351984" y="3132531"/>
                  </a:cubicBezTo>
                  <a:cubicBezTo>
                    <a:pt x="3360980" y="3115973"/>
                    <a:pt x="3385448" y="2976309"/>
                    <a:pt x="3404880" y="2830166"/>
                  </a:cubicBezTo>
                  <a:cubicBezTo>
                    <a:pt x="3409560" y="2796689"/>
                    <a:pt x="3422512" y="2712099"/>
                    <a:pt x="3434388" y="2642267"/>
                  </a:cubicBezTo>
                  <a:cubicBezTo>
                    <a:pt x="3445904" y="2572435"/>
                    <a:pt x="3459576" y="2485685"/>
                    <a:pt x="3464976" y="2449329"/>
                  </a:cubicBezTo>
                  <a:cubicBezTo>
                    <a:pt x="3478648" y="2353940"/>
                    <a:pt x="3495200" y="2248832"/>
                    <a:pt x="3505996" y="2190159"/>
                  </a:cubicBezTo>
                  <a:cubicBezTo>
                    <a:pt x="3513912" y="2145164"/>
                    <a:pt x="3523628" y="2083971"/>
                    <a:pt x="3567528" y="1793844"/>
                  </a:cubicBezTo>
                  <a:cubicBezTo>
                    <a:pt x="3573288" y="1754968"/>
                    <a:pt x="3584804" y="1684056"/>
                    <a:pt x="3592720" y="1636542"/>
                  </a:cubicBezTo>
                  <a:cubicBezTo>
                    <a:pt x="3600996" y="1589027"/>
                    <a:pt x="3616828" y="1490758"/>
                    <a:pt x="3627984" y="1418047"/>
                  </a:cubicBezTo>
                  <a:cubicBezTo>
                    <a:pt x="3639140" y="1345335"/>
                    <a:pt x="3651012" y="1272263"/>
                    <a:pt x="3654252" y="1255705"/>
                  </a:cubicBezTo>
                  <a:cubicBezTo>
                    <a:pt x="3657492" y="1238787"/>
                    <a:pt x="3663968" y="1195232"/>
                    <a:pt x="3668284" y="1158876"/>
                  </a:cubicBezTo>
                  <a:cubicBezTo>
                    <a:pt x="3672964" y="1122880"/>
                    <a:pt x="3686276" y="1035770"/>
                    <a:pt x="3697792" y="965938"/>
                  </a:cubicBezTo>
                  <a:cubicBezTo>
                    <a:pt x="3743852" y="690930"/>
                    <a:pt x="3766524" y="543707"/>
                    <a:pt x="3772280" y="488993"/>
                  </a:cubicBezTo>
                  <a:cubicBezTo>
                    <a:pt x="3774172" y="471175"/>
                    <a:pt x="3772820" y="460916"/>
                    <a:pt x="3764628" y="462317"/>
                  </a:cubicBezTo>
                  <a:close/>
                  <a:moveTo>
                    <a:pt x="3932356" y="899"/>
                  </a:moveTo>
                  <a:cubicBezTo>
                    <a:pt x="3962032" y="-3484"/>
                    <a:pt x="3974048" y="8587"/>
                    <a:pt x="3993360" y="27902"/>
                  </a:cubicBezTo>
                  <a:cubicBezTo>
                    <a:pt x="4027208" y="61758"/>
                    <a:pt x="4032248" y="95975"/>
                    <a:pt x="4014604" y="174855"/>
                  </a:cubicBezTo>
                  <a:cubicBezTo>
                    <a:pt x="4002720" y="228881"/>
                    <a:pt x="3979316" y="369711"/>
                    <a:pt x="3952668" y="548360"/>
                  </a:cubicBezTo>
                  <a:cubicBezTo>
                    <a:pt x="3941508" y="623998"/>
                    <a:pt x="3928184" y="708640"/>
                    <a:pt x="3922784" y="736373"/>
                  </a:cubicBezTo>
                  <a:cubicBezTo>
                    <a:pt x="3917380" y="764467"/>
                    <a:pt x="3910900" y="805528"/>
                    <a:pt x="3908380" y="827859"/>
                  </a:cubicBezTo>
                  <a:cubicBezTo>
                    <a:pt x="3906220" y="850190"/>
                    <a:pt x="3894696" y="925828"/>
                    <a:pt x="3883172" y="995702"/>
                  </a:cubicBezTo>
                  <a:cubicBezTo>
                    <a:pt x="3848604" y="1201004"/>
                    <a:pt x="3829160" y="1322384"/>
                    <a:pt x="3820880" y="1381814"/>
                  </a:cubicBezTo>
                  <a:cubicBezTo>
                    <a:pt x="3816556" y="1412789"/>
                    <a:pt x="3803232" y="1497431"/>
                    <a:pt x="3791352" y="1569827"/>
                  </a:cubicBezTo>
                  <a:cubicBezTo>
                    <a:pt x="3779108" y="1642584"/>
                    <a:pt x="3765424" y="1731908"/>
                    <a:pt x="3760384" y="1768286"/>
                  </a:cubicBezTo>
                  <a:cubicBezTo>
                    <a:pt x="3755344" y="1804664"/>
                    <a:pt x="3746700" y="1861572"/>
                    <a:pt x="3740580" y="1895429"/>
                  </a:cubicBezTo>
                  <a:cubicBezTo>
                    <a:pt x="3734456" y="1928926"/>
                    <a:pt x="3725096" y="1985834"/>
                    <a:pt x="3719332" y="2022212"/>
                  </a:cubicBezTo>
                  <a:cubicBezTo>
                    <a:pt x="3713572" y="2058590"/>
                    <a:pt x="3699888" y="2145753"/>
                    <a:pt x="3688728" y="2215628"/>
                  </a:cubicBezTo>
                  <a:cubicBezTo>
                    <a:pt x="3677564" y="2285503"/>
                    <a:pt x="3663880" y="2372306"/>
                    <a:pt x="3658120" y="2408684"/>
                  </a:cubicBezTo>
                  <a:cubicBezTo>
                    <a:pt x="3647676" y="2477838"/>
                    <a:pt x="3597984" y="2792274"/>
                    <a:pt x="3571336" y="2957596"/>
                  </a:cubicBezTo>
                  <a:cubicBezTo>
                    <a:pt x="3563056" y="3010543"/>
                    <a:pt x="3551892" y="3081498"/>
                    <a:pt x="3546492" y="3114995"/>
                  </a:cubicBezTo>
                  <a:cubicBezTo>
                    <a:pt x="3518764" y="3289321"/>
                    <a:pt x="3512644" y="3315254"/>
                    <a:pt x="3494640" y="3337946"/>
                  </a:cubicBezTo>
                  <a:cubicBezTo>
                    <a:pt x="3468712" y="3371082"/>
                    <a:pt x="3425864" y="3379006"/>
                    <a:pt x="3372212" y="3360276"/>
                  </a:cubicBezTo>
                  <a:cubicBezTo>
                    <a:pt x="3348084" y="3351992"/>
                    <a:pt x="3220612" y="3308050"/>
                    <a:pt x="3089184" y="3262308"/>
                  </a:cubicBezTo>
                  <a:cubicBezTo>
                    <a:pt x="2958112" y="3216925"/>
                    <a:pt x="2825240" y="3171183"/>
                    <a:pt x="2794632" y="3160738"/>
                  </a:cubicBezTo>
                  <a:cubicBezTo>
                    <a:pt x="2764024" y="3150652"/>
                    <a:pt x="2670760" y="3118596"/>
                    <a:pt x="2587940" y="3089782"/>
                  </a:cubicBezTo>
                  <a:cubicBezTo>
                    <a:pt x="2505120" y="3061328"/>
                    <a:pt x="2430944" y="3038997"/>
                    <a:pt x="2423380" y="3040798"/>
                  </a:cubicBezTo>
                  <a:cubicBezTo>
                    <a:pt x="2415820" y="3042599"/>
                    <a:pt x="2254140" y="3196035"/>
                    <a:pt x="2064016" y="3381888"/>
                  </a:cubicBezTo>
                  <a:cubicBezTo>
                    <a:pt x="1873888" y="3567740"/>
                    <a:pt x="1714012" y="3719736"/>
                    <a:pt x="1708608" y="3719736"/>
                  </a:cubicBezTo>
                  <a:cubicBezTo>
                    <a:pt x="1703208" y="3719736"/>
                    <a:pt x="1692768" y="3722256"/>
                    <a:pt x="1685204" y="3725138"/>
                  </a:cubicBezTo>
                  <a:cubicBezTo>
                    <a:pt x="1677644" y="3727660"/>
                    <a:pt x="1656036" y="3722256"/>
                    <a:pt x="1636592" y="3712172"/>
                  </a:cubicBezTo>
                  <a:cubicBezTo>
                    <a:pt x="1598784" y="3693082"/>
                    <a:pt x="1599144" y="3693802"/>
                    <a:pt x="1331600" y="2881239"/>
                  </a:cubicBezTo>
                  <a:cubicBezTo>
                    <a:pt x="1296672" y="2774986"/>
                    <a:pt x="1261384" y="2673776"/>
                    <a:pt x="1253100" y="2656127"/>
                  </a:cubicBezTo>
                  <a:cubicBezTo>
                    <a:pt x="1237256" y="2621550"/>
                    <a:pt x="1197648" y="2600659"/>
                    <a:pt x="1077020" y="2562840"/>
                  </a:cubicBezTo>
                  <a:cubicBezTo>
                    <a:pt x="1041008" y="2551315"/>
                    <a:pt x="910660" y="2507013"/>
                    <a:pt x="787508" y="2464512"/>
                  </a:cubicBezTo>
                  <a:cubicBezTo>
                    <a:pt x="470992" y="2354657"/>
                    <a:pt x="122428" y="2235798"/>
                    <a:pt x="84980" y="2224632"/>
                  </a:cubicBezTo>
                  <a:cubicBezTo>
                    <a:pt x="28444" y="2207704"/>
                    <a:pt x="0" y="2177809"/>
                    <a:pt x="0" y="2135308"/>
                  </a:cubicBezTo>
                  <a:cubicBezTo>
                    <a:pt x="0" y="2084163"/>
                    <a:pt x="26644" y="2061111"/>
                    <a:pt x="177880" y="1981872"/>
                  </a:cubicBezTo>
                  <a:cubicBezTo>
                    <a:pt x="244856" y="1946574"/>
                    <a:pt x="327316" y="1902993"/>
                    <a:pt x="360804" y="1884984"/>
                  </a:cubicBezTo>
                  <a:cubicBezTo>
                    <a:pt x="433904" y="1845724"/>
                    <a:pt x="480356" y="1821232"/>
                    <a:pt x="996000" y="1547136"/>
                  </a:cubicBezTo>
                  <a:cubicBezTo>
                    <a:pt x="1734176" y="1154541"/>
                    <a:pt x="2493960" y="749700"/>
                    <a:pt x="2565976" y="711161"/>
                  </a:cubicBezTo>
                  <a:cubicBezTo>
                    <a:pt x="2644836" y="669020"/>
                    <a:pt x="2898696" y="533593"/>
                    <a:pt x="3048852" y="453993"/>
                  </a:cubicBezTo>
                  <a:cubicBezTo>
                    <a:pt x="3192528" y="377995"/>
                    <a:pt x="3440628" y="245810"/>
                    <a:pt x="3521284" y="202588"/>
                  </a:cubicBezTo>
                  <a:cubicBezTo>
                    <a:pt x="3784372" y="61218"/>
                    <a:pt x="3882892" y="8204"/>
                    <a:pt x="3932356" y="8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704173725"/>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269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833432" y="2587110"/>
            <a:ext cx="1096484" cy="950748"/>
            <a:chOff x="833432" y="2587110"/>
            <a:chExt cx="1096484" cy="950748"/>
          </a:xfrm>
        </p:grpSpPr>
        <p:sp>
          <p:nvSpPr>
            <p:cNvPr id="9" name="Freeform 15"/>
            <p:cNvSpPr>
              <a:spLocks/>
            </p:cNvSpPr>
            <p:nvPr/>
          </p:nvSpPr>
          <p:spPr bwMode="auto">
            <a:xfrm>
              <a:off x="833432" y="2587110"/>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910485" y="2653574"/>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1" name="群組 10"/>
          <p:cNvGrpSpPr/>
          <p:nvPr/>
        </p:nvGrpSpPr>
        <p:grpSpPr>
          <a:xfrm>
            <a:off x="1704289" y="3109624"/>
            <a:ext cx="1096484" cy="950748"/>
            <a:chOff x="1704289" y="3109624"/>
            <a:chExt cx="1096484" cy="950748"/>
          </a:xfrm>
        </p:grpSpPr>
        <p:sp>
          <p:nvSpPr>
            <p:cNvPr id="12" name="Freeform 15"/>
            <p:cNvSpPr>
              <a:spLocks/>
            </p:cNvSpPr>
            <p:nvPr/>
          </p:nvSpPr>
          <p:spPr bwMode="auto">
            <a:xfrm>
              <a:off x="1704289" y="3109624"/>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a:off x="1781342" y="3176088"/>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02</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4" name="群組 13"/>
          <p:cNvGrpSpPr/>
          <p:nvPr/>
        </p:nvGrpSpPr>
        <p:grpSpPr>
          <a:xfrm>
            <a:off x="2575146" y="3632138"/>
            <a:ext cx="1096484" cy="950748"/>
            <a:chOff x="2575146" y="3632138"/>
            <a:chExt cx="1096484" cy="950748"/>
          </a:xfrm>
        </p:grpSpPr>
        <p:sp>
          <p:nvSpPr>
            <p:cNvPr id="15" name="Freeform 15"/>
            <p:cNvSpPr>
              <a:spLocks/>
            </p:cNvSpPr>
            <p:nvPr/>
          </p:nvSpPr>
          <p:spPr bwMode="auto">
            <a:xfrm>
              <a:off x="2575146" y="3632138"/>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6" name="Freeform 15"/>
            <p:cNvSpPr>
              <a:spLocks/>
            </p:cNvSpPr>
            <p:nvPr/>
          </p:nvSpPr>
          <p:spPr bwMode="auto">
            <a:xfrm>
              <a:off x="2652199" y="3698602"/>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03</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17" name="群組 16"/>
          <p:cNvGrpSpPr/>
          <p:nvPr/>
        </p:nvGrpSpPr>
        <p:grpSpPr>
          <a:xfrm>
            <a:off x="3446003" y="4154652"/>
            <a:ext cx="1096484" cy="950748"/>
            <a:chOff x="3446003" y="4154652"/>
            <a:chExt cx="1096484" cy="950748"/>
          </a:xfrm>
        </p:grpSpPr>
        <p:sp>
          <p:nvSpPr>
            <p:cNvPr id="18" name="Freeform 15"/>
            <p:cNvSpPr>
              <a:spLocks/>
            </p:cNvSpPr>
            <p:nvPr/>
          </p:nvSpPr>
          <p:spPr bwMode="auto">
            <a:xfrm>
              <a:off x="3446003" y="4154652"/>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Freeform 15"/>
            <p:cNvSpPr>
              <a:spLocks/>
            </p:cNvSpPr>
            <p:nvPr/>
          </p:nvSpPr>
          <p:spPr bwMode="auto">
            <a:xfrm>
              <a:off x="3523056" y="4221116"/>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04</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20" name="群組 19"/>
          <p:cNvGrpSpPr/>
          <p:nvPr/>
        </p:nvGrpSpPr>
        <p:grpSpPr>
          <a:xfrm>
            <a:off x="4316860" y="4677166"/>
            <a:ext cx="1096484" cy="950748"/>
            <a:chOff x="4316860" y="4677166"/>
            <a:chExt cx="1096484" cy="950748"/>
          </a:xfrm>
        </p:grpSpPr>
        <p:sp>
          <p:nvSpPr>
            <p:cNvPr id="21" name="Freeform 15"/>
            <p:cNvSpPr>
              <a:spLocks/>
            </p:cNvSpPr>
            <p:nvPr/>
          </p:nvSpPr>
          <p:spPr bwMode="auto">
            <a:xfrm>
              <a:off x="4316860" y="4677166"/>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Freeform 15"/>
            <p:cNvSpPr>
              <a:spLocks/>
            </p:cNvSpPr>
            <p:nvPr/>
          </p:nvSpPr>
          <p:spPr bwMode="auto">
            <a:xfrm>
              <a:off x="4393913" y="4743630"/>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05</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23" name="群組 22"/>
          <p:cNvGrpSpPr/>
          <p:nvPr/>
        </p:nvGrpSpPr>
        <p:grpSpPr>
          <a:xfrm>
            <a:off x="5187717" y="5199680"/>
            <a:ext cx="1096484" cy="950748"/>
            <a:chOff x="5187717" y="5199680"/>
            <a:chExt cx="1096484" cy="950748"/>
          </a:xfrm>
        </p:grpSpPr>
        <p:sp>
          <p:nvSpPr>
            <p:cNvPr id="24" name="Freeform 15"/>
            <p:cNvSpPr>
              <a:spLocks/>
            </p:cNvSpPr>
            <p:nvPr/>
          </p:nvSpPr>
          <p:spPr bwMode="auto">
            <a:xfrm>
              <a:off x="5187717" y="5199680"/>
              <a:ext cx="1096484" cy="9507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noFill/>
            <a:ln w="19050" cap="flat" cmpd="sng" algn="ctr">
              <a:solidFill>
                <a:schemeClr val="bg1">
                  <a:lumMod val="65000"/>
                </a:schemeClr>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Freeform 15"/>
            <p:cNvSpPr>
              <a:spLocks/>
            </p:cNvSpPr>
            <p:nvPr/>
          </p:nvSpPr>
          <p:spPr bwMode="auto">
            <a:xfrm>
              <a:off x="5264770" y="5266144"/>
              <a:ext cx="942378" cy="81712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06</a:t>
              </a:r>
              <a:endParaRPr kumimoji="0" lang="zh-TW" altLang="en-US" sz="2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grpSp>
      <p:cxnSp>
        <p:nvCxnSpPr>
          <p:cNvPr id="26" name="直線接點 25"/>
          <p:cNvCxnSpPr/>
          <p:nvPr/>
        </p:nvCxnSpPr>
        <p:spPr>
          <a:xfrm rot="20700000" flipV="1">
            <a:off x="1641007" y="1962385"/>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7" name="直線接點 26"/>
          <p:cNvCxnSpPr/>
          <p:nvPr/>
        </p:nvCxnSpPr>
        <p:spPr>
          <a:xfrm rot="20700000" flipV="1">
            <a:off x="2505863" y="2484898"/>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8" name="直線接點 27"/>
          <p:cNvCxnSpPr/>
          <p:nvPr/>
        </p:nvCxnSpPr>
        <p:spPr>
          <a:xfrm rot="20700000" flipV="1">
            <a:off x="3370719" y="3007411"/>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29" name="直線接點 28"/>
          <p:cNvCxnSpPr/>
          <p:nvPr/>
        </p:nvCxnSpPr>
        <p:spPr>
          <a:xfrm rot="20700000" flipV="1">
            <a:off x="4235575" y="3529924"/>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0" name="直線接點 29"/>
          <p:cNvCxnSpPr/>
          <p:nvPr/>
        </p:nvCxnSpPr>
        <p:spPr>
          <a:xfrm rot="20700000" flipV="1">
            <a:off x="5100431" y="4052437"/>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1" name="直線接點 30"/>
          <p:cNvCxnSpPr/>
          <p:nvPr/>
        </p:nvCxnSpPr>
        <p:spPr>
          <a:xfrm rot="20700000" flipV="1">
            <a:off x="5965287" y="4574950"/>
            <a:ext cx="518826" cy="518826"/>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2" name="矩形 31"/>
          <p:cNvSpPr/>
          <p:nvPr/>
        </p:nvSpPr>
        <p:spPr>
          <a:xfrm>
            <a:off x="2114169" y="1747218"/>
            <a:ext cx="3706945"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3" name="矩形 32"/>
          <p:cNvSpPr/>
          <p:nvPr/>
        </p:nvSpPr>
        <p:spPr>
          <a:xfrm>
            <a:off x="2977517" y="2268463"/>
            <a:ext cx="3706945"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4" name="矩形 33"/>
          <p:cNvSpPr/>
          <p:nvPr/>
        </p:nvSpPr>
        <p:spPr>
          <a:xfrm>
            <a:off x="3840865" y="2789708"/>
            <a:ext cx="3706945"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5" name="矩形 34"/>
          <p:cNvSpPr/>
          <p:nvPr/>
        </p:nvSpPr>
        <p:spPr>
          <a:xfrm>
            <a:off x="4704213" y="3310953"/>
            <a:ext cx="3706945"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6" name="矩形 35"/>
          <p:cNvSpPr/>
          <p:nvPr/>
        </p:nvSpPr>
        <p:spPr>
          <a:xfrm>
            <a:off x="5567562" y="3755996"/>
            <a:ext cx="311924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37" name="矩形 36"/>
          <p:cNvSpPr/>
          <p:nvPr/>
        </p:nvSpPr>
        <p:spPr>
          <a:xfrm>
            <a:off x="6430911" y="4353443"/>
            <a:ext cx="225589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Tree>
    <p:extLst>
      <p:ext uri="{BB962C8B-B14F-4D97-AF65-F5344CB8AC3E}">
        <p14:creationId xmlns:p14="http://schemas.microsoft.com/office/powerpoint/2010/main" val="451715064"/>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269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3388782" y="3173142"/>
            <a:ext cx="1377393" cy="1586514"/>
          </a:xfrm>
          <a:custGeom>
            <a:avLst/>
            <a:gdLst>
              <a:gd name="connsiteX0" fmla="*/ 1377393 w 1377393"/>
              <a:gd name="connsiteY0" fmla="*/ 0 h 1586514"/>
              <a:gd name="connsiteX1" fmla="*/ 1376834 w 1377393"/>
              <a:gd name="connsiteY1" fmla="*/ 1586514 h 1586514"/>
              <a:gd name="connsiteX2" fmla="*/ 0 w 1377393"/>
              <a:gd name="connsiteY2" fmla="*/ 795238 h 1586514"/>
              <a:gd name="connsiteX3" fmla="*/ 1377393 w 1377393"/>
              <a:gd name="connsiteY3" fmla="*/ 0 h 1586514"/>
            </a:gdLst>
            <a:ahLst/>
            <a:cxnLst>
              <a:cxn ang="0">
                <a:pos x="connsiteX0" y="connsiteY0"/>
              </a:cxn>
              <a:cxn ang="0">
                <a:pos x="connsiteX1" y="connsiteY1"/>
              </a:cxn>
              <a:cxn ang="0">
                <a:pos x="connsiteX2" y="connsiteY2"/>
              </a:cxn>
              <a:cxn ang="0">
                <a:pos x="connsiteX3" y="connsiteY3"/>
              </a:cxn>
            </a:cxnLst>
            <a:rect l="l" t="t" r="r" b="b"/>
            <a:pathLst>
              <a:path w="1377393" h="1586514">
                <a:moveTo>
                  <a:pt x="1377393" y="0"/>
                </a:moveTo>
                <a:lnTo>
                  <a:pt x="1376834" y="1586514"/>
                </a:lnTo>
                <a:lnTo>
                  <a:pt x="0" y="795238"/>
                </a:lnTo>
                <a:lnTo>
                  <a:pt x="1377393"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手繪多邊形 10"/>
          <p:cNvSpPr/>
          <p:nvPr/>
        </p:nvSpPr>
        <p:spPr>
          <a:xfrm>
            <a:off x="853618" y="1663435"/>
            <a:ext cx="3912691" cy="4519373"/>
          </a:xfrm>
          <a:custGeom>
            <a:avLst/>
            <a:gdLst>
              <a:gd name="connsiteX0" fmla="*/ 1957546 w 3912691"/>
              <a:gd name="connsiteY0" fmla="*/ 0 h 4519373"/>
              <a:gd name="connsiteX1" fmla="*/ 3912691 w 3912691"/>
              <a:gd name="connsiteY1" fmla="*/ 1128804 h 4519373"/>
              <a:gd name="connsiteX2" fmla="*/ 3912557 w 3912691"/>
              <a:gd name="connsiteY2" fmla="*/ 1509707 h 4519373"/>
              <a:gd name="connsiteX3" fmla="*/ 2535164 w 3912691"/>
              <a:gd name="connsiteY3" fmla="*/ 2304945 h 4519373"/>
              <a:gd name="connsiteX4" fmla="*/ 3911998 w 3912691"/>
              <a:gd name="connsiteY4" fmla="*/ 3096221 h 4519373"/>
              <a:gd name="connsiteX5" fmla="*/ 3911894 w 3912691"/>
              <a:gd name="connsiteY5" fmla="*/ 3389992 h 4519373"/>
              <a:gd name="connsiteX6" fmla="*/ 1955146 w 3912691"/>
              <a:gd name="connsiteY6" fmla="*/ 4519373 h 4519373"/>
              <a:gd name="connsiteX7" fmla="*/ 0 w 3912691"/>
              <a:gd name="connsiteY7" fmla="*/ 3390569 h 4519373"/>
              <a:gd name="connsiteX8" fmla="*/ 1602 w 3912691"/>
              <a:gd name="connsiteY8" fmla="*/ 1132384 h 4519373"/>
              <a:gd name="connsiteX9" fmla="*/ 1957546 w 3912691"/>
              <a:gd name="connsiteY9" fmla="*/ 0 h 45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2691" h="4519373">
                <a:moveTo>
                  <a:pt x="1957546" y="0"/>
                </a:moveTo>
                <a:lnTo>
                  <a:pt x="3912691" y="1128804"/>
                </a:lnTo>
                <a:lnTo>
                  <a:pt x="3912557" y="1509707"/>
                </a:lnTo>
                <a:lnTo>
                  <a:pt x="2535164" y="2304945"/>
                </a:lnTo>
                <a:lnTo>
                  <a:pt x="3911998" y="3096221"/>
                </a:lnTo>
                <a:lnTo>
                  <a:pt x="3911894" y="3389992"/>
                </a:lnTo>
                <a:lnTo>
                  <a:pt x="1955146" y="4519373"/>
                </a:lnTo>
                <a:lnTo>
                  <a:pt x="0" y="3390569"/>
                </a:lnTo>
                <a:lnTo>
                  <a:pt x="1602" y="1132384"/>
                </a:lnTo>
                <a:lnTo>
                  <a:pt x="1957546" y="0"/>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矩形 7"/>
          <p:cNvSpPr/>
          <p:nvPr/>
        </p:nvSpPr>
        <p:spPr>
          <a:xfrm>
            <a:off x="6232525" y="243623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9" name="六邊形 8"/>
          <p:cNvSpPr/>
          <p:nvPr/>
        </p:nvSpPr>
        <p:spPr>
          <a:xfrm>
            <a:off x="5321300" y="1940971"/>
            <a:ext cx="988060" cy="83439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0" name="直線接點 9"/>
          <p:cNvCxnSpPr/>
          <p:nvPr/>
        </p:nvCxnSpPr>
        <p:spPr>
          <a:xfrm>
            <a:off x="5821045" y="235816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3" name="文字方塊 88"/>
          <p:cNvSpPr txBox="1"/>
          <p:nvPr/>
        </p:nvSpPr>
        <p:spPr>
          <a:xfrm>
            <a:off x="6232525" y="189329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4" name="矩形 13"/>
          <p:cNvSpPr/>
          <p:nvPr/>
        </p:nvSpPr>
        <p:spPr>
          <a:xfrm>
            <a:off x="6232525" y="391070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5" name="六邊形 14"/>
          <p:cNvSpPr/>
          <p:nvPr/>
        </p:nvSpPr>
        <p:spPr>
          <a:xfrm>
            <a:off x="5321300" y="3415441"/>
            <a:ext cx="988060" cy="834390"/>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6" name="直線接點 15"/>
          <p:cNvCxnSpPr/>
          <p:nvPr/>
        </p:nvCxnSpPr>
        <p:spPr>
          <a:xfrm>
            <a:off x="5821045" y="383263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文字方塊 88"/>
          <p:cNvSpPr txBox="1"/>
          <p:nvPr/>
        </p:nvSpPr>
        <p:spPr>
          <a:xfrm>
            <a:off x="6232525" y="336776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8" name="矩形 17"/>
          <p:cNvSpPr/>
          <p:nvPr/>
        </p:nvSpPr>
        <p:spPr>
          <a:xfrm>
            <a:off x="6232525" y="538517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六邊形 18"/>
          <p:cNvSpPr/>
          <p:nvPr/>
        </p:nvSpPr>
        <p:spPr>
          <a:xfrm>
            <a:off x="5321300" y="4889911"/>
            <a:ext cx="988060" cy="834390"/>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5821045" y="530710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6232525" y="484223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grpSp>
        <p:nvGrpSpPr>
          <p:cNvPr id="25" name="群組 24"/>
          <p:cNvGrpSpPr/>
          <p:nvPr/>
        </p:nvGrpSpPr>
        <p:grpSpPr>
          <a:xfrm>
            <a:off x="4041215" y="3665382"/>
            <a:ext cx="517628" cy="515478"/>
            <a:chOff x="35309818" y="13261794"/>
            <a:chExt cx="2516828" cy="2506357"/>
          </a:xfrm>
          <a:solidFill>
            <a:schemeClr val="bg1"/>
          </a:solidFill>
        </p:grpSpPr>
        <p:sp>
          <p:nvSpPr>
            <p:cNvPr id="26" name="手繪多邊形 25"/>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 name="投影片編號版面配置區 1"/>
          <p:cNvSpPr>
            <a:spLocks noGrp="1"/>
          </p:cNvSpPr>
          <p:nvPr>
            <p:ph type="sldNum" sz="quarter" idx="12"/>
          </p:nvPr>
        </p:nvSpPr>
        <p:spPr/>
        <p:txBody>
          <a:bodyPr/>
          <a:lstStyle/>
          <a:p>
            <a:fld id="{93B68095-C8B2-4A76-90AA-E601358CCBC3}" type="slidenum">
              <a:rPr lang="zh-TW" altLang="en-US" smtClean="0"/>
              <a:t>270</a:t>
            </a:fld>
            <a:endParaRPr lang="zh-TW" altLang="en-US"/>
          </a:p>
        </p:txBody>
      </p:sp>
    </p:spTree>
    <p:extLst>
      <p:ext uri="{BB962C8B-B14F-4D97-AF65-F5344CB8AC3E}">
        <p14:creationId xmlns:p14="http://schemas.microsoft.com/office/powerpoint/2010/main" val="3802275027"/>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4" name="手繪多邊形 33"/>
          <p:cNvSpPr/>
          <p:nvPr/>
        </p:nvSpPr>
        <p:spPr>
          <a:xfrm>
            <a:off x="3328447" y="2468715"/>
            <a:ext cx="2487108" cy="2872542"/>
          </a:xfrm>
          <a:custGeom>
            <a:avLst/>
            <a:gdLst>
              <a:gd name="connsiteX0" fmla="*/ 1288984 w 2580151"/>
              <a:gd name="connsiteY0" fmla="*/ 0 h 2980007"/>
              <a:gd name="connsiteX1" fmla="*/ 1718832 w 2580151"/>
              <a:gd name="connsiteY1" fmla="*/ 745740 h 2980007"/>
              <a:gd name="connsiteX2" fmla="*/ 2580151 w 2580151"/>
              <a:gd name="connsiteY2" fmla="*/ 745740 h 2980007"/>
              <a:gd name="connsiteX3" fmla="*/ 2150029 w 2580151"/>
              <a:gd name="connsiteY3" fmla="*/ 1490500 h 2980007"/>
              <a:gd name="connsiteX4" fmla="*/ 2579641 w 2580151"/>
              <a:gd name="connsiteY4" fmla="*/ 2235214 h 2980007"/>
              <a:gd name="connsiteX5" fmla="*/ 1721308 w 2580151"/>
              <a:gd name="connsiteY5" fmla="*/ 2235213 h 2980007"/>
              <a:gd name="connsiteX6" fmla="*/ 1291168 w 2580151"/>
              <a:gd name="connsiteY6" fmla="*/ 2980007 h 2980007"/>
              <a:gd name="connsiteX7" fmla="*/ 861318 w 2580151"/>
              <a:gd name="connsiteY7" fmla="*/ 2234265 h 2980007"/>
              <a:gd name="connsiteX8" fmla="*/ 0 w 2580151"/>
              <a:gd name="connsiteY8" fmla="*/ 2234265 h 2980007"/>
              <a:gd name="connsiteX9" fmla="*/ 430123 w 2580151"/>
              <a:gd name="connsiteY9" fmla="*/ 1489503 h 2980007"/>
              <a:gd name="connsiteX10" fmla="*/ 512 w 2580151"/>
              <a:gd name="connsiteY10" fmla="*/ 744791 h 2980007"/>
              <a:gd name="connsiteX11" fmla="*/ 858844 w 2580151"/>
              <a:gd name="connsiteY11" fmla="*/ 744791 h 2980007"/>
              <a:gd name="connsiteX12" fmla="*/ 1288984 w 2580151"/>
              <a:gd name="connsiteY12" fmla="*/ 0 h 298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0151" h="2980007">
                <a:moveTo>
                  <a:pt x="1288984" y="0"/>
                </a:moveTo>
                <a:lnTo>
                  <a:pt x="1718832" y="745740"/>
                </a:lnTo>
                <a:lnTo>
                  <a:pt x="2580151" y="745740"/>
                </a:lnTo>
                <a:lnTo>
                  <a:pt x="2150029" y="1490500"/>
                </a:lnTo>
                <a:lnTo>
                  <a:pt x="2579641" y="2235214"/>
                </a:lnTo>
                <a:lnTo>
                  <a:pt x="1721308" y="2235213"/>
                </a:lnTo>
                <a:lnTo>
                  <a:pt x="1291168" y="2980007"/>
                </a:lnTo>
                <a:lnTo>
                  <a:pt x="861318" y="2234265"/>
                </a:lnTo>
                <a:lnTo>
                  <a:pt x="0" y="2234265"/>
                </a:lnTo>
                <a:lnTo>
                  <a:pt x="430123" y="1489503"/>
                </a:lnTo>
                <a:lnTo>
                  <a:pt x="512" y="744791"/>
                </a:lnTo>
                <a:lnTo>
                  <a:pt x="858844" y="744791"/>
                </a:lnTo>
                <a:lnTo>
                  <a:pt x="1288984"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2797748" y="1609089"/>
            <a:ext cx="1762549" cy="1528285"/>
          </a:xfrm>
          <a:custGeom>
            <a:avLst/>
            <a:gdLst>
              <a:gd name="connsiteX0" fmla="*/ 440209 w 1762549"/>
              <a:gd name="connsiteY0" fmla="*/ 0 h 1528285"/>
              <a:gd name="connsiteX1" fmla="*/ 1321482 w 1762549"/>
              <a:gd name="connsiteY1" fmla="*/ 1 h 1528285"/>
              <a:gd name="connsiteX2" fmla="*/ 1762549 w 1762549"/>
              <a:gd name="connsiteY2" fmla="*/ 764572 h 1528285"/>
              <a:gd name="connsiteX3" fmla="*/ 1321482 w 1762549"/>
              <a:gd name="connsiteY3" fmla="*/ 1528285 h 1528285"/>
              <a:gd name="connsiteX4" fmla="*/ 440208 w 1762549"/>
              <a:gd name="connsiteY4" fmla="*/ 1528285 h 1528285"/>
              <a:gd name="connsiteX5" fmla="*/ 0 w 1762549"/>
              <a:gd name="connsiteY5" fmla="*/ 764572 h 152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9" h="1528285">
                <a:moveTo>
                  <a:pt x="440209" y="0"/>
                </a:moveTo>
                <a:lnTo>
                  <a:pt x="1321482" y="1"/>
                </a:lnTo>
                <a:lnTo>
                  <a:pt x="1762549" y="764572"/>
                </a:lnTo>
                <a:lnTo>
                  <a:pt x="1321482" y="1528285"/>
                </a:lnTo>
                <a:lnTo>
                  <a:pt x="440208" y="1528285"/>
                </a:lnTo>
                <a:lnTo>
                  <a:pt x="0" y="76457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手繪多邊形 14"/>
          <p:cNvSpPr/>
          <p:nvPr/>
        </p:nvSpPr>
        <p:spPr>
          <a:xfrm>
            <a:off x="4582129" y="1610038"/>
            <a:ext cx="1762549" cy="1528285"/>
          </a:xfrm>
          <a:custGeom>
            <a:avLst/>
            <a:gdLst>
              <a:gd name="connsiteX0" fmla="*/ 440209 w 1762549"/>
              <a:gd name="connsiteY0" fmla="*/ 0 h 1528285"/>
              <a:gd name="connsiteX1" fmla="*/ 1321482 w 1762549"/>
              <a:gd name="connsiteY1" fmla="*/ 1 h 1528285"/>
              <a:gd name="connsiteX2" fmla="*/ 1762549 w 1762549"/>
              <a:gd name="connsiteY2" fmla="*/ 764572 h 1528285"/>
              <a:gd name="connsiteX3" fmla="*/ 1321482 w 1762549"/>
              <a:gd name="connsiteY3" fmla="*/ 1528285 h 1528285"/>
              <a:gd name="connsiteX4" fmla="*/ 440208 w 1762549"/>
              <a:gd name="connsiteY4" fmla="*/ 1528285 h 1528285"/>
              <a:gd name="connsiteX5" fmla="*/ 0 w 1762549"/>
              <a:gd name="connsiteY5" fmla="*/ 764572 h 152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9" h="1528285">
                <a:moveTo>
                  <a:pt x="440209" y="0"/>
                </a:moveTo>
                <a:lnTo>
                  <a:pt x="1321482" y="1"/>
                </a:lnTo>
                <a:lnTo>
                  <a:pt x="1762549" y="764572"/>
                </a:lnTo>
                <a:lnTo>
                  <a:pt x="1321482" y="1528285"/>
                </a:lnTo>
                <a:lnTo>
                  <a:pt x="440208" y="1528285"/>
                </a:lnTo>
                <a:lnTo>
                  <a:pt x="0" y="76457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p:nvPr/>
        </p:nvSpPr>
        <p:spPr>
          <a:xfrm>
            <a:off x="5475073" y="3156780"/>
            <a:ext cx="1762548" cy="1528283"/>
          </a:xfrm>
          <a:custGeom>
            <a:avLst/>
            <a:gdLst>
              <a:gd name="connsiteX0" fmla="*/ 1322339 w 1762548"/>
              <a:gd name="connsiteY0" fmla="*/ 0 h 1528283"/>
              <a:gd name="connsiteX1" fmla="*/ 1762548 w 1762548"/>
              <a:gd name="connsiteY1" fmla="*/ 763713 h 1528283"/>
              <a:gd name="connsiteX2" fmla="*/ 1322340 w 1762548"/>
              <a:gd name="connsiteY2" fmla="*/ 1528283 h 1528283"/>
              <a:gd name="connsiteX3" fmla="*/ 441066 w 1762548"/>
              <a:gd name="connsiteY3" fmla="*/ 1528283 h 1528283"/>
              <a:gd name="connsiteX4" fmla="*/ 0 w 1762548"/>
              <a:gd name="connsiteY4" fmla="*/ 763712 h 1528283"/>
              <a:gd name="connsiteX5" fmla="*/ 441067 w 1762548"/>
              <a:gd name="connsiteY5" fmla="*/ 0 h 152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8" h="1528283">
                <a:moveTo>
                  <a:pt x="1322339" y="0"/>
                </a:moveTo>
                <a:lnTo>
                  <a:pt x="1762548" y="763713"/>
                </a:lnTo>
                <a:lnTo>
                  <a:pt x="1322340" y="1528283"/>
                </a:lnTo>
                <a:lnTo>
                  <a:pt x="441066" y="1528283"/>
                </a:lnTo>
                <a:lnTo>
                  <a:pt x="0" y="763712"/>
                </a:lnTo>
                <a:lnTo>
                  <a:pt x="441067"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4583704" y="4702573"/>
            <a:ext cx="1762548" cy="1528283"/>
          </a:xfrm>
          <a:custGeom>
            <a:avLst/>
            <a:gdLst>
              <a:gd name="connsiteX0" fmla="*/ 441067 w 1762548"/>
              <a:gd name="connsiteY0" fmla="*/ 0 h 1528283"/>
              <a:gd name="connsiteX1" fmla="*/ 1322340 w 1762548"/>
              <a:gd name="connsiteY1" fmla="*/ 1 h 1528283"/>
              <a:gd name="connsiteX2" fmla="*/ 1762548 w 1762548"/>
              <a:gd name="connsiteY2" fmla="*/ 763713 h 1528283"/>
              <a:gd name="connsiteX3" fmla="*/ 1322340 w 1762548"/>
              <a:gd name="connsiteY3" fmla="*/ 1528283 h 1528283"/>
              <a:gd name="connsiteX4" fmla="*/ 441066 w 1762548"/>
              <a:gd name="connsiteY4" fmla="*/ 1528283 h 1528283"/>
              <a:gd name="connsiteX5" fmla="*/ 0 w 1762548"/>
              <a:gd name="connsiteY5" fmla="*/ 763713 h 152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8" h="1528283">
                <a:moveTo>
                  <a:pt x="441067" y="0"/>
                </a:moveTo>
                <a:lnTo>
                  <a:pt x="1322340" y="1"/>
                </a:lnTo>
                <a:lnTo>
                  <a:pt x="1762548" y="763713"/>
                </a:lnTo>
                <a:lnTo>
                  <a:pt x="1322340" y="1528283"/>
                </a:lnTo>
                <a:lnTo>
                  <a:pt x="441066" y="1528283"/>
                </a:lnTo>
                <a:lnTo>
                  <a:pt x="0" y="76371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2799323" y="4701625"/>
            <a:ext cx="1762548" cy="1528283"/>
          </a:xfrm>
          <a:custGeom>
            <a:avLst/>
            <a:gdLst>
              <a:gd name="connsiteX0" fmla="*/ 1322339 w 1762548"/>
              <a:gd name="connsiteY0" fmla="*/ 0 h 1528283"/>
              <a:gd name="connsiteX1" fmla="*/ 1762548 w 1762548"/>
              <a:gd name="connsiteY1" fmla="*/ 763713 h 1528283"/>
              <a:gd name="connsiteX2" fmla="*/ 1322340 w 1762548"/>
              <a:gd name="connsiteY2" fmla="*/ 1528283 h 1528283"/>
              <a:gd name="connsiteX3" fmla="*/ 441066 w 1762548"/>
              <a:gd name="connsiteY3" fmla="*/ 1528283 h 1528283"/>
              <a:gd name="connsiteX4" fmla="*/ 0 w 1762548"/>
              <a:gd name="connsiteY4" fmla="*/ 763712 h 1528283"/>
              <a:gd name="connsiteX5" fmla="*/ 441067 w 1762548"/>
              <a:gd name="connsiteY5" fmla="*/ 0 h 152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8" h="1528283">
                <a:moveTo>
                  <a:pt x="1322339" y="0"/>
                </a:moveTo>
                <a:lnTo>
                  <a:pt x="1762548" y="763713"/>
                </a:lnTo>
                <a:lnTo>
                  <a:pt x="1322340" y="1528283"/>
                </a:lnTo>
                <a:lnTo>
                  <a:pt x="441066" y="1528283"/>
                </a:lnTo>
                <a:lnTo>
                  <a:pt x="0" y="763712"/>
                </a:lnTo>
                <a:lnTo>
                  <a:pt x="44106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1906379" y="3154882"/>
            <a:ext cx="1762549" cy="1528286"/>
          </a:xfrm>
          <a:custGeom>
            <a:avLst/>
            <a:gdLst>
              <a:gd name="connsiteX0" fmla="*/ 440209 w 1762549"/>
              <a:gd name="connsiteY0" fmla="*/ 0 h 1528286"/>
              <a:gd name="connsiteX1" fmla="*/ 1321482 w 1762549"/>
              <a:gd name="connsiteY1" fmla="*/ 1 h 1528286"/>
              <a:gd name="connsiteX2" fmla="*/ 1762549 w 1762549"/>
              <a:gd name="connsiteY2" fmla="*/ 764572 h 1528286"/>
              <a:gd name="connsiteX3" fmla="*/ 1321482 w 1762549"/>
              <a:gd name="connsiteY3" fmla="*/ 1528285 h 1528286"/>
              <a:gd name="connsiteX4" fmla="*/ 440208 w 1762549"/>
              <a:gd name="connsiteY4" fmla="*/ 1528286 h 1528286"/>
              <a:gd name="connsiteX5" fmla="*/ 0 w 1762549"/>
              <a:gd name="connsiteY5" fmla="*/ 764572 h 152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9" h="1528286">
                <a:moveTo>
                  <a:pt x="440209" y="0"/>
                </a:moveTo>
                <a:lnTo>
                  <a:pt x="1321482" y="1"/>
                </a:lnTo>
                <a:lnTo>
                  <a:pt x="1762549" y="764572"/>
                </a:lnTo>
                <a:lnTo>
                  <a:pt x="1321482" y="1528285"/>
                </a:lnTo>
                <a:lnTo>
                  <a:pt x="440208" y="1528286"/>
                </a:lnTo>
                <a:lnTo>
                  <a:pt x="0" y="76457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矩形 12"/>
          <p:cNvSpPr/>
          <p:nvPr/>
        </p:nvSpPr>
        <p:spPr>
          <a:xfrm>
            <a:off x="3079540" y="195149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0" name="矩形 19"/>
          <p:cNvSpPr/>
          <p:nvPr/>
        </p:nvSpPr>
        <p:spPr>
          <a:xfrm>
            <a:off x="4875592" y="195149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1" name="矩形 20"/>
          <p:cNvSpPr/>
          <p:nvPr/>
        </p:nvSpPr>
        <p:spPr>
          <a:xfrm>
            <a:off x="3079540" y="504175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2" name="矩形 21"/>
          <p:cNvSpPr/>
          <p:nvPr/>
        </p:nvSpPr>
        <p:spPr>
          <a:xfrm>
            <a:off x="4875592" y="504175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3" name="矩形 22"/>
          <p:cNvSpPr/>
          <p:nvPr/>
        </p:nvSpPr>
        <p:spPr>
          <a:xfrm>
            <a:off x="2199842" y="347750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4" name="矩形 23"/>
          <p:cNvSpPr/>
          <p:nvPr/>
        </p:nvSpPr>
        <p:spPr>
          <a:xfrm>
            <a:off x="5746771" y="3477507"/>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5" name="矩形 24"/>
          <p:cNvSpPr/>
          <p:nvPr/>
        </p:nvSpPr>
        <p:spPr>
          <a:xfrm>
            <a:off x="3982648" y="3442445"/>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2872514942"/>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2019100" y="1387074"/>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rot="3600000">
            <a:off x="4107067" y="1678639"/>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rot="7200000">
            <a:off x="4887704" y="3616121"/>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rot="10800000">
            <a:off x="3608589" y="5262040"/>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rot="14400000">
            <a:off x="1522800" y="4974502"/>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rot="18000000">
            <a:off x="721785" y="3043290"/>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5"/>
          <p:cNvSpPr>
            <a:spLocks/>
          </p:cNvSpPr>
          <p:nvPr/>
        </p:nvSpPr>
        <p:spPr bwMode="auto">
          <a:xfrm>
            <a:off x="2832100" y="2709037"/>
            <a:ext cx="2895600" cy="251074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矩形 16"/>
          <p:cNvSpPr/>
          <p:nvPr/>
        </p:nvSpPr>
        <p:spPr>
          <a:xfrm>
            <a:off x="729685" y="1541343"/>
            <a:ext cx="2425639"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18" name="矩形 17"/>
          <p:cNvSpPr/>
          <p:nvPr/>
        </p:nvSpPr>
        <p:spPr>
          <a:xfrm>
            <a:off x="5727700" y="1592572"/>
            <a:ext cx="2425639"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19" name="矩形 18"/>
          <p:cNvSpPr/>
          <p:nvPr/>
        </p:nvSpPr>
        <p:spPr>
          <a:xfrm>
            <a:off x="6677074" y="3554611"/>
            <a:ext cx="175812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0" name="矩形 19"/>
          <p:cNvSpPr/>
          <p:nvPr/>
        </p:nvSpPr>
        <p:spPr>
          <a:xfrm>
            <a:off x="5854394" y="5803102"/>
            <a:ext cx="2425639"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1" name="矩形 20"/>
          <p:cNvSpPr/>
          <p:nvPr/>
        </p:nvSpPr>
        <p:spPr>
          <a:xfrm>
            <a:off x="342865" y="5782647"/>
            <a:ext cx="2425639"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2" name="矩形 21"/>
          <p:cNvSpPr/>
          <p:nvPr/>
        </p:nvSpPr>
        <p:spPr>
          <a:xfrm>
            <a:off x="279767" y="3661995"/>
            <a:ext cx="166273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3" name="手繪多邊形 22"/>
          <p:cNvSpPr>
            <a:spLocks/>
          </p:cNvSpPr>
          <p:nvPr/>
        </p:nvSpPr>
        <p:spPr bwMode="auto">
          <a:xfrm>
            <a:off x="2618525" y="4871064"/>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24" name="手繪多邊形 23"/>
          <p:cNvSpPr>
            <a:spLocks/>
          </p:cNvSpPr>
          <p:nvPr/>
        </p:nvSpPr>
        <p:spPr bwMode="auto">
          <a:xfrm rot="10800000" flipV="1">
            <a:off x="3744600" y="1897546"/>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5" name="群組 24"/>
          <p:cNvGrpSpPr/>
          <p:nvPr/>
        </p:nvGrpSpPr>
        <p:grpSpPr>
          <a:xfrm>
            <a:off x="5753785" y="4255694"/>
            <a:ext cx="469782" cy="467828"/>
            <a:chOff x="5131447" y="3690621"/>
            <a:chExt cx="469782" cy="467828"/>
          </a:xfrm>
          <a:solidFill>
            <a:schemeClr val="bg1"/>
          </a:solidFill>
        </p:grpSpPr>
        <p:sp>
          <p:nvSpPr>
            <p:cNvPr id="26" name="手繪多邊形 25"/>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手繪多邊形 32"/>
          <p:cNvSpPr>
            <a:spLocks/>
          </p:cNvSpPr>
          <p:nvPr/>
        </p:nvSpPr>
        <p:spPr bwMode="auto">
          <a:xfrm>
            <a:off x="5447746" y="2573578"/>
            <a:ext cx="524234" cy="38688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4" name="群組 33"/>
          <p:cNvGrpSpPr/>
          <p:nvPr/>
        </p:nvGrpSpPr>
        <p:grpSpPr>
          <a:xfrm>
            <a:off x="4472310" y="5513252"/>
            <a:ext cx="388822" cy="388640"/>
            <a:chOff x="5138299" y="5143045"/>
            <a:chExt cx="388822" cy="388640"/>
          </a:xfrm>
          <a:solidFill>
            <a:schemeClr val="bg1"/>
          </a:solidFill>
        </p:grpSpPr>
        <p:sp>
          <p:nvSpPr>
            <p:cNvPr id="35"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7" name="群組 36"/>
          <p:cNvGrpSpPr/>
          <p:nvPr/>
        </p:nvGrpSpPr>
        <p:grpSpPr>
          <a:xfrm>
            <a:off x="2320855" y="3036058"/>
            <a:ext cx="477058" cy="478790"/>
            <a:chOff x="797010" y="5103333"/>
            <a:chExt cx="477058" cy="478790"/>
          </a:xfrm>
          <a:solidFill>
            <a:schemeClr val="bg1"/>
          </a:solidFill>
        </p:grpSpPr>
        <p:sp>
          <p:nvSpPr>
            <p:cNvPr id="38"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734679149"/>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18"/>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5067300" y="4775199"/>
            <a:ext cx="4076700" cy="2070101"/>
          </a:xfrm>
          <a:prstGeom prst="rect">
            <a:avLst/>
          </a:prstGeom>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273</a:t>
            </a:fld>
            <a:endParaRPr lang="zh-TW" altLang="en-US"/>
          </a:p>
        </p:txBody>
      </p:sp>
      <p:sp>
        <p:nvSpPr>
          <p:cNvPr id="6" name="矩形 5"/>
          <p:cNvSpPr/>
          <p:nvPr/>
        </p:nvSpPr>
        <p:spPr>
          <a:xfrm>
            <a:off x="3549375"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272</a:t>
            </a:r>
            <a:endParaRPr lang="zh-TW" altLang="en-US" sz="3200" b="1" spc="-150" dirty="0">
              <a:solidFill>
                <a:schemeClr val="bg1">
                  <a:lumMod val="50000"/>
                </a:schemeClr>
              </a:solidFill>
            </a:endParaRPr>
          </a:p>
        </p:txBody>
      </p:sp>
      <p:sp>
        <p:nvSpPr>
          <p:cNvPr id="7" name="矩形 6"/>
          <p:cNvSpPr/>
          <p:nvPr/>
        </p:nvSpPr>
        <p:spPr>
          <a:xfrm>
            <a:off x="4851836"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7"/>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0" y="-1"/>
            <a:ext cx="4076700" cy="2070101"/>
          </a:xfrm>
          <a:custGeom>
            <a:avLst/>
            <a:gdLst>
              <a:gd name="connsiteX0" fmla="*/ 0 w 4076700"/>
              <a:gd name="connsiteY0" fmla="*/ 0 h 2070101"/>
              <a:gd name="connsiteX1" fmla="*/ 4076700 w 4076700"/>
              <a:gd name="connsiteY1" fmla="*/ 0 h 2070101"/>
              <a:gd name="connsiteX2" fmla="*/ 4076700 w 4076700"/>
              <a:gd name="connsiteY2" fmla="*/ 2070101 h 2070101"/>
              <a:gd name="connsiteX3" fmla="*/ 3174150 w 4076700"/>
              <a:gd name="connsiteY3" fmla="*/ 2070101 h 2070101"/>
              <a:gd name="connsiteX4" fmla="*/ 2692059 w 4076700"/>
              <a:gd name="connsiteY4" fmla="*/ 1128701 h 2070101"/>
              <a:gd name="connsiteX5" fmla="*/ 1384641 w 4076700"/>
              <a:gd name="connsiteY5" fmla="*/ 1128701 h 2070101"/>
              <a:gd name="connsiteX6" fmla="*/ 902550 w 4076700"/>
              <a:gd name="connsiteY6" fmla="*/ 2070101 h 2070101"/>
              <a:gd name="connsiteX7" fmla="*/ 0 w 4076700"/>
              <a:gd name="connsiteY7" fmla="*/ 2070101 h 20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6700" h="2070101">
                <a:moveTo>
                  <a:pt x="0" y="0"/>
                </a:moveTo>
                <a:lnTo>
                  <a:pt x="4076700" y="0"/>
                </a:lnTo>
                <a:lnTo>
                  <a:pt x="4076700" y="2070101"/>
                </a:lnTo>
                <a:lnTo>
                  <a:pt x="3174150" y="2070101"/>
                </a:lnTo>
                <a:lnTo>
                  <a:pt x="2692059" y="1128701"/>
                </a:lnTo>
                <a:lnTo>
                  <a:pt x="1384641" y="1128701"/>
                </a:lnTo>
                <a:lnTo>
                  <a:pt x="902550" y="2070101"/>
                </a:lnTo>
                <a:lnTo>
                  <a:pt x="0" y="2070101"/>
                </a:lnTo>
                <a:close/>
              </a:path>
            </a:pathLst>
          </a:custGeom>
        </p:spPr>
      </p:pic>
      <p:pic>
        <p:nvPicPr>
          <p:cNvPr id="10" name="圖片版面配置區 19"/>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81093" y="1193800"/>
            <a:ext cx="2114514" cy="1752600"/>
          </a:xfrm>
          <a:prstGeom prst="hexagon">
            <a:avLst>
              <a:gd name="adj" fmla="val 25605"/>
              <a:gd name="vf" fmla="val 115470"/>
            </a:avLst>
          </a:prstGeom>
        </p:spPr>
      </p:pic>
      <p:sp>
        <p:nvSpPr>
          <p:cNvPr id="11" name="矩形 10"/>
          <p:cNvSpPr/>
          <p:nvPr/>
        </p:nvSpPr>
        <p:spPr>
          <a:xfrm>
            <a:off x="3672792" y="2352758"/>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2" name="群組 11"/>
          <p:cNvGrpSpPr/>
          <p:nvPr/>
        </p:nvGrpSpPr>
        <p:grpSpPr>
          <a:xfrm>
            <a:off x="3195716" y="2381895"/>
            <a:ext cx="403390" cy="403390"/>
            <a:chOff x="5023476" y="1967700"/>
            <a:chExt cx="421170" cy="421170"/>
          </a:xfrm>
        </p:grpSpPr>
        <p:sp>
          <p:nvSpPr>
            <p:cNvPr id="13" name="橢圓 1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3672792" y="3076658"/>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6" name="群組 15"/>
          <p:cNvGrpSpPr/>
          <p:nvPr/>
        </p:nvGrpSpPr>
        <p:grpSpPr>
          <a:xfrm>
            <a:off x="3195716" y="3105795"/>
            <a:ext cx="403390" cy="403390"/>
            <a:chOff x="5023476" y="1967700"/>
            <a:chExt cx="421170" cy="421170"/>
          </a:xfrm>
        </p:grpSpPr>
        <p:sp>
          <p:nvSpPr>
            <p:cNvPr id="17" name="橢圓 16"/>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3672792" y="3769779"/>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20" name="文字方塊 19"/>
          <p:cNvSpPr txBox="1"/>
          <p:nvPr/>
        </p:nvSpPr>
        <p:spPr>
          <a:xfrm>
            <a:off x="923210" y="3829695"/>
            <a:ext cx="1979646" cy="1754326"/>
          </a:xfrm>
          <a:prstGeom prst="rect">
            <a:avLst/>
          </a:prstGeom>
          <a:solidFill>
            <a:schemeClr val="accent1"/>
          </a:solid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schemeClr val="bg1"/>
                </a:solidFill>
              </a:rPr>
              <a:t>The quick brown fox jumps over the lazy dog. The quick brown fox jumps over the lazy dog. </a:t>
            </a:r>
          </a:p>
        </p:txBody>
      </p:sp>
    </p:spTree>
    <p:extLst>
      <p:ext uri="{BB962C8B-B14F-4D97-AF65-F5344CB8AC3E}">
        <p14:creationId xmlns:p14="http://schemas.microsoft.com/office/powerpoint/2010/main" val="3451138160"/>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579685" y="1088869"/>
            <a:ext cx="1997111" cy="2231273"/>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手繪多邊形 8"/>
          <p:cNvSpPr/>
          <p:nvPr/>
        </p:nvSpPr>
        <p:spPr>
          <a:xfrm>
            <a:off x="1989403" y="3126170"/>
            <a:ext cx="1341626" cy="1498932"/>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手繪多邊形 9"/>
          <p:cNvSpPr/>
          <p:nvPr/>
        </p:nvSpPr>
        <p:spPr>
          <a:xfrm>
            <a:off x="1318590" y="4443342"/>
            <a:ext cx="1341626" cy="1498932"/>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手繪多邊形 10"/>
          <p:cNvSpPr/>
          <p:nvPr/>
        </p:nvSpPr>
        <p:spPr>
          <a:xfrm>
            <a:off x="3986514" y="1331240"/>
            <a:ext cx="3543250" cy="3958700"/>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矩形 11"/>
          <p:cNvSpPr/>
          <p:nvPr/>
        </p:nvSpPr>
        <p:spPr>
          <a:xfrm>
            <a:off x="766743" y="1512008"/>
            <a:ext cx="1622994" cy="1384995"/>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grpSp>
        <p:nvGrpSpPr>
          <p:cNvPr id="15" name="群組 14"/>
          <p:cNvGrpSpPr/>
          <p:nvPr/>
        </p:nvGrpSpPr>
        <p:grpSpPr>
          <a:xfrm>
            <a:off x="2234136" y="3549309"/>
            <a:ext cx="681954" cy="631322"/>
            <a:chOff x="3465568" y="3017598"/>
            <a:chExt cx="444396" cy="411402"/>
          </a:xfrm>
        </p:grpSpPr>
        <p:sp>
          <p:nvSpPr>
            <p:cNvPr id="16" name="手繪多邊形 15"/>
            <p:cNvSpPr>
              <a:spLocks/>
            </p:cNvSpPr>
            <p:nvPr/>
          </p:nvSpPr>
          <p:spPr bwMode="auto">
            <a:xfrm>
              <a:off x="3465568" y="3017598"/>
              <a:ext cx="444396" cy="411402"/>
            </a:xfrm>
            <a:custGeom>
              <a:avLst/>
              <a:gdLst>
                <a:gd name="connsiteX0" fmla="*/ 3279604 w 4024562"/>
                <a:gd name="connsiteY0" fmla="*/ 782553 h 3725753"/>
                <a:gd name="connsiteX1" fmla="*/ 2726828 w 4024562"/>
                <a:gd name="connsiteY1" fmla="*/ 1290975 h 3725753"/>
                <a:gd name="connsiteX2" fmla="*/ 2165310 w 4024562"/>
                <a:gd name="connsiteY2" fmla="*/ 1834013 h 3725753"/>
                <a:gd name="connsiteX3" fmla="*/ 1420580 w 4024562"/>
                <a:gd name="connsiteY3" fmla="*/ 2564667 h 3725753"/>
                <a:gd name="connsiteX4" fmla="*/ 1489690 w 4024562"/>
                <a:gd name="connsiteY4" fmla="*/ 2809899 h 3725753"/>
                <a:gd name="connsiteX5" fmla="*/ 1602712 w 4024562"/>
                <a:gd name="connsiteY5" fmla="*/ 3140116 h 3725753"/>
                <a:gd name="connsiteX6" fmla="*/ 1642306 w 4024562"/>
                <a:gd name="connsiteY6" fmla="*/ 3259310 h 3725753"/>
                <a:gd name="connsiteX7" fmla="*/ 1681182 w 4024562"/>
                <a:gd name="connsiteY7" fmla="*/ 3254269 h 3725753"/>
                <a:gd name="connsiteX8" fmla="*/ 1758930 w 4024562"/>
                <a:gd name="connsiteY8" fmla="*/ 2901366 h 3725753"/>
                <a:gd name="connsiteX9" fmla="*/ 1833440 w 4024562"/>
                <a:gd name="connsiteY9" fmla="*/ 2691064 h 3725753"/>
                <a:gd name="connsiteX10" fmla="*/ 2073884 w 4024562"/>
                <a:gd name="connsiteY10" fmla="*/ 2377772 h 3725753"/>
                <a:gd name="connsiteX11" fmla="*/ 2893484 w 4024562"/>
                <a:gd name="connsiteY11" fmla="*/ 1310780 h 3725753"/>
                <a:gd name="connsiteX12" fmla="*/ 3119532 w 4024562"/>
                <a:gd name="connsiteY12" fmla="*/ 1015854 h 3725753"/>
                <a:gd name="connsiteX13" fmla="*/ 3282948 w 4024562"/>
                <a:gd name="connsiteY13" fmla="*/ 791148 h 3725753"/>
                <a:gd name="connsiteX14" fmla="*/ 3279604 w 4024562"/>
                <a:gd name="connsiteY14" fmla="*/ 782553 h 3725753"/>
                <a:gd name="connsiteX15" fmla="*/ 3262868 w 4024562"/>
                <a:gd name="connsiteY15" fmla="*/ 546013 h 3725753"/>
                <a:gd name="connsiteX16" fmla="*/ 3194708 w 4024562"/>
                <a:gd name="connsiteY16" fmla="*/ 575324 h 3725753"/>
                <a:gd name="connsiteX17" fmla="*/ 2891446 w 4024562"/>
                <a:gd name="connsiteY17" fmla="*/ 736691 h 3725753"/>
                <a:gd name="connsiteX18" fmla="*/ 2586384 w 4024562"/>
                <a:gd name="connsiteY18" fmla="*/ 899138 h 3725753"/>
                <a:gd name="connsiteX19" fmla="*/ 2271596 w 4024562"/>
                <a:gd name="connsiteY19" fmla="*/ 1066989 h 3725753"/>
                <a:gd name="connsiteX20" fmla="*/ 1803738 w 4024562"/>
                <a:gd name="connsiteY20" fmla="*/ 1316603 h 3725753"/>
                <a:gd name="connsiteX21" fmla="*/ 1509122 w 4024562"/>
                <a:gd name="connsiteY21" fmla="*/ 1474008 h 3725753"/>
                <a:gd name="connsiteX22" fmla="*/ 1193974 w 4024562"/>
                <a:gd name="connsiteY22" fmla="*/ 1642219 h 3725753"/>
                <a:gd name="connsiteX23" fmla="*/ 347220 w 4024562"/>
                <a:gd name="connsiteY23" fmla="*/ 2107590 h 3725753"/>
                <a:gd name="connsiteX24" fmla="*/ 553596 w 4024562"/>
                <a:gd name="connsiteY24" fmla="*/ 2201240 h 3725753"/>
                <a:gd name="connsiteX25" fmla="*/ 985438 w 4024562"/>
                <a:gd name="connsiteY25" fmla="*/ 2348920 h 3725753"/>
                <a:gd name="connsiteX26" fmla="*/ 1265288 w 4024562"/>
                <a:gd name="connsiteY26" fmla="*/ 2438608 h 3725753"/>
                <a:gd name="connsiteX27" fmla="*/ 1499758 w 4024562"/>
                <a:gd name="connsiteY27" fmla="*/ 2238340 h 3725753"/>
                <a:gd name="connsiteX28" fmla="*/ 2023080 w 4024562"/>
                <a:gd name="connsiteY28" fmla="*/ 1748476 h 3725753"/>
                <a:gd name="connsiteX29" fmla="*/ 2418906 w 4024562"/>
                <a:gd name="connsiteY29" fmla="*/ 1376756 h 3725753"/>
                <a:gd name="connsiteX30" fmla="*/ 2678226 w 4024562"/>
                <a:gd name="connsiteY30" fmla="*/ 1132544 h 3725753"/>
                <a:gd name="connsiteX31" fmla="*/ 3282948 w 4024562"/>
                <a:gd name="connsiteY31" fmla="*/ 558034 h 3725753"/>
                <a:gd name="connsiteX32" fmla="*/ 3262868 w 4024562"/>
                <a:gd name="connsiteY32" fmla="*/ 546013 h 3725753"/>
                <a:gd name="connsiteX33" fmla="*/ 3764628 w 4024562"/>
                <a:gd name="connsiteY33" fmla="*/ 462317 h 3725753"/>
                <a:gd name="connsiteX34" fmla="*/ 3408840 w 4024562"/>
                <a:gd name="connsiteY34" fmla="*/ 900426 h 3725753"/>
                <a:gd name="connsiteX35" fmla="*/ 2375372 w 4024562"/>
                <a:gd name="connsiteY35" fmla="*/ 2269350 h 3725753"/>
                <a:gd name="connsiteX36" fmla="*/ 2065548 w 4024562"/>
                <a:gd name="connsiteY36" fmla="*/ 2700220 h 3725753"/>
                <a:gd name="connsiteX37" fmla="*/ 2429348 w 4024562"/>
                <a:gd name="connsiteY37" fmla="*/ 2840964 h 3725753"/>
                <a:gd name="connsiteX38" fmla="*/ 3160548 w 4024562"/>
                <a:gd name="connsiteY38" fmla="*/ 3093296 h 3725753"/>
                <a:gd name="connsiteX39" fmla="*/ 3330392 w 4024562"/>
                <a:gd name="connsiteY39" fmla="*/ 3149449 h 3725753"/>
                <a:gd name="connsiteX40" fmla="*/ 3351984 w 4024562"/>
                <a:gd name="connsiteY40" fmla="*/ 3132531 h 3725753"/>
                <a:gd name="connsiteX41" fmla="*/ 3404880 w 4024562"/>
                <a:gd name="connsiteY41" fmla="*/ 2830166 h 3725753"/>
                <a:gd name="connsiteX42" fmla="*/ 3434388 w 4024562"/>
                <a:gd name="connsiteY42" fmla="*/ 2642267 h 3725753"/>
                <a:gd name="connsiteX43" fmla="*/ 3464976 w 4024562"/>
                <a:gd name="connsiteY43" fmla="*/ 2449329 h 3725753"/>
                <a:gd name="connsiteX44" fmla="*/ 3505996 w 4024562"/>
                <a:gd name="connsiteY44" fmla="*/ 2190159 h 3725753"/>
                <a:gd name="connsiteX45" fmla="*/ 3567528 w 4024562"/>
                <a:gd name="connsiteY45" fmla="*/ 1793844 h 3725753"/>
                <a:gd name="connsiteX46" fmla="*/ 3592720 w 4024562"/>
                <a:gd name="connsiteY46" fmla="*/ 1636542 h 3725753"/>
                <a:gd name="connsiteX47" fmla="*/ 3627984 w 4024562"/>
                <a:gd name="connsiteY47" fmla="*/ 1418047 h 3725753"/>
                <a:gd name="connsiteX48" fmla="*/ 3654252 w 4024562"/>
                <a:gd name="connsiteY48" fmla="*/ 1255705 h 3725753"/>
                <a:gd name="connsiteX49" fmla="*/ 3668284 w 4024562"/>
                <a:gd name="connsiteY49" fmla="*/ 1158876 h 3725753"/>
                <a:gd name="connsiteX50" fmla="*/ 3697792 w 4024562"/>
                <a:gd name="connsiteY50" fmla="*/ 965938 h 3725753"/>
                <a:gd name="connsiteX51" fmla="*/ 3772280 w 4024562"/>
                <a:gd name="connsiteY51" fmla="*/ 488993 h 3725753"/>
                <a:gd name="connsiteX52" fmla="*/ 3764628 w 4024562"/>
                <a:gd name="connsiteY52" fmla="*/ 462317 h 3725753"/>
                <a:gd name="connsiteX53" fmla="*/ 3932356 w 4024562"/>
                <a:gd name="connsiteY53" fmla="*/ 899 h 3725753"/>
                <a:gd name="connsiteX54" fmla="*/ 3993360 w 4024562"/>
                <a:gd name="connsiteY54" fmla="*/ 27902 h 3725753"/>
                <a:gd name="connsiteX55" fmla="*/ 4014604 w 4024562"/>
                <a:gd name="connsiteY55" fmla="*/ 174855 h 3725753"/>
                <a:gd name="connsiteX56" fmla="*/ 3952668 w 4024562"/>
                <a:gd name="connsiteY56" fmla="*/ 548360 h 3725753"/>
                <a:gd name="connsiteX57" fmla="*/ 3922784 w 4024562"/>
                <a:gd name="connsiteY57" fmla="*/ 736373 h 3725753"/>
                <a:gd name="connsiteX58" fmla="*/ 3908380 w 4024562"/>
                <a:gd name="connsiteY58" fmla="*/ 827859 h 3725753"/>
                <a:gd name="connsiteX59" fmla="*/ 3883172 w 4024562"/>
                <a:gd name="connsiteY59" fmla="*/ 995702 h 3725753"/>
                <a:gd name="connsiteX60" fmla="*/ 3820880 w 4024562"/>
                <a:gd name="connsiteY60" fmla="*/ 1381814 h 3725753"/>
                <a:gd name="connsiteX61" fmla="*/ 3791352 w 4024562"/>
                <a:gd name="connsiteY61" fmla="*/ 1569827 h 3725753"/>
                <a:gd name="connsiteX62" fmla="*/ 3760384 w 4024562"/>
                <a:gd name="connsiteY62" fmla="*/ 1768286 h 3725753"/>
                <a:gd name="connsiteX63" fmla="*/ 3740580 w 4024562"/>
                <a:gd name="connsiteY63" fmla="*/ 1895429 h 3725753"/>
                <a:gd name="connsiteX64" fmla="*/ 3719332 w 4024562"/>
                <a:gd name="connsiteY64" fmla="*/ 2022212 h 3725753"/>
                <a:gd name="connsiteX65" fmla="*/ 3688728 w 4024562"/>
                <a:gd name="connsiteY65" fmla="*/ 2215628 h 3725753"/>
                <a:gd name="connsiteX66" fmla="*/ 3658120 w 4024562"/>
                <a:gd name="connsiteY66" fmla="*/ 2408684 h 3725753"/>
                <a:gd name="connsiteX67" fmla="*/ 3571336 w 4024562"/>
                <a:gd name="connsiteY67" fmla="*/ 2957596 h 3725753"/>
                <a:gd name="connsiteX68" fmla="*/ 3546492 w 4024562"/>
                <a:gd name="connsiteY68" fmla="*/ 3114995 h 3725753"/>
                <a:gd name="connsiteX69" fmla="*/ 3494640 w 4024562"/>
                <a:gd name="connsiteY69" fmla="*/ 3337946 h 3725753"/>
                <a:gd name="connsiteX70" fmla="*/ 3372212 w 4024562"/>
                <a:gd name="connsiteY70" fmla="*/ 3360276 h 3725753"/>
                <a:gd name="connsiteX71" fmla="*/ 3089184 w 4024562"/>
                <a:gd name="connsiteY71" fmla="*/ 3262308 h 3725753"/>
                <a:gd name="connsiteX72" fmla="*/ 2794632 w 4024562"/>
                <a:gd name="connsiteY72" fmla="*/ 3160738 h 3725753"/>
                <a:gd name="connsiteX73" fmla="*/ 2587940 w 4024562"/>
                <a:gd name="connsiteY73" fmla="*/ 3089782 h 3725753"/>
                <a:gd name="connsiteX74" fmla="*/ 2423380 w 4024562"/>
                <a:gd name="connsiteY74" fmla="*/ 3040798 h 3725753"/>
                <a:gd name="connsiteX75" fmla="*/ 2064016 w 4024562"/>
                <a:gd name="connsiteY75" fmla="*/ 3381888 h 3725753"/>
                <a:gd name="connsiteX76" fmla="*/ 1708608 w 4024562"/>
                <a:gd name="connsiteY76" fmla="*/ 3719736 h 3725753"/>
                <a:gd name="connsiteX77" fmla="*/ 1685204 w 4024562"/>
                <a:gd name="connsiteY77" fmla="*/ 3725138 h 3725753"/>
                <a:gd name="connsiteX78" fmla="*/ 1636592 w 4024562"/>
                <a:gd name="connsiteY78" fmla="*/ 3712172 h 3725753"/>
                <a:gd name="connsiteX79" fmla="*/ 1331600 w 4024562"/>
                <a:gd name="connsiteY79" fmla="*/ 2881239 h 3725753"/>
                <a:gd name="connsiteX80" fmla="*/ 1253100 w 4024562"/>
                <a:gd name="connsiteY80" fmla="*/ 2656127 h 3725753"/>
                <a:gd name="connsiteX81" fmla="*/ 1077020 w 4024562"/>
                <a:gd name="connsiteY81" fmla="*/ 2562840 h 3725753"/>
                <a:gd name="connsiteX82" fmla="*/ 787508 w 4024562"/>
                <a:gd name="connsiteY82" fmla="*/ 2464512 h 3725753"/>
                <a:gd name="connsiteX83" fmla="*/ 84980 w 4024562"/>
                <a:gd name="connsiteY83" fmla="*/ 2224632 h 3725753"/>
                <a:gd name="connsiteX84" fmla="*/ 0 w 4024562"/>
                <a:gd name="connsiteY84" fmla="*/ 2135308 h 3725753"/>
                <a:gd name="connsiteX85" fmla="*/ 177880 w 4024562"/>
                <a:gd name="connsiteY85" fmla="*/ 1981872 h 3725753"/>
                <a:gd name="connsiteX86" fmla="*/ 360804 w 4024562"/>
                <a:gd name="connsiteY86" fmla="*/ 1884984 h 3725753"/>
                <a:gd name="connsiteX87" fmla="*/ 996000 w 4024562"/>
                <a:gd name="connsiteY87" fmla="*/ 1547136 h 3725753"/>
                <a:gd name="connsiteX88" fmla="*/ 2565976 w 4024562"/>
                <a:gd name="connsiteY88" fmla="*/ 711161 h 3725753"/>
                <a:gd name="connsiteX89" fmla="*/ 3048852 w 4024562"/>
                <a:gd name="connsiteY89" fmla="*/ 453993 h 3725753"/>
                <a:gd name="connsiteX90" fmla="*/ 3521284 w 4024562"/>
                <a:gd name="connsiteY90" fmla="*/ 202588 h 3725753"/>
                <a:gd name="connsiteX91" fmla="*/ 3932356 w 4024562"/>
                <a:gd name="connsiteY91" fmla="*/ 899 h 372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024562" h="3725753">
                  <a:moveTo>
                    <a:pt x="3279604" y="782553"/>
                  </a:moveTo>
                  <a:cubicBezTo>
                    <a:pt x="3262212" y="774932"/>
                    <a:pt x="3165244" y="865600"/>
                    <a:pt x="2726828" y="1290975"/>
                  </a:cubicBezTo>
                  <a:cubicBezTo>
                    <a:pt x="2504742" y="1506318"/>
                    <a:pt x="2252058" y="1750829"/>
                    <a:pt x="2165310" y="1834013"/>
                  </a:cubicBezTo>
                  <a:cubicBezTo>
                    <a:pt x="1591554" y="2385695"/>
                    <a:pt x="1427778" y="2545942"/>
                    <a:pt x="1420580" y="2564667"/>
                  </a:cubicBezTo>
                  <a:cubicBezTo>
                    <a:pt x="1414460" y="2580512"/>
                    <a:pt x="1433178" y="2646411"/>
                    <a:pt x="1489690" y="2809899"/>
                  </a:cubicBezTo>
                  <a:cubicBezTo>
                    <a:pt x="1532522" y="2932695"/>
                    <a:pt x="1583276" y="3081418"/>
                    <a:pt x="1602712" y="3140116"/>
                  </a:cubicBezTo>
                  <a:cubicBezTo>
                    <a:pt x="1622150" y="3198813"/>
                    <a:pt x="1640148" y="3252468"/>
                    <a:pt x="1642306" y="3259310"/>
                  </a:cubicBezTo>
                  <a:cubicBezTo>
                    <a:pt x="1648786" y="3278396"/>
                    <a:pt x="1675782" y="3274795"/>
                    <a:pt x="1681182" y="3254269"/>
                  </a:cubicBezTo>
                  <a:cubicBezTo>
                    <a:pt x="1693780" y="3205655"/>
                    <a:pt x="1735174" y="3018760"/>
                    <a:pt x="1758930" y="2901366"/>
                  </a:cubicBezTo>
                  <a:cubicBezTo>
                    <a:pt x="1783406" y="2782531"/>
                    <a:pt x="1800324" y="2734277"/>
                    <a:pt x="1833440" y="2691064"/>
                  </a:cubicBezTo>
                  <a:cubicBezTo>
                    <a:pt x="1851796" y="2666937"/>
                    <a:pt x="1960140" y="2525776"/>
                    <a:pt x="2073884" y="2377772"/>
                  </a:cubicBezTo>
                  <a:cubicBezTo>
                    <a:pt x="2332686" y="2041074"/>
                    <a:pt x="2654840" y="1621551"/>
                    <a:pt x="2893484" y="1310780"/>
                  </a:cubicBezTo>
                  <a:cubicBezTo>
                    <a:pt x="2994270" y="1179342"/>
                    <a:pt x="3095776" y="1046823"/>
                    <a:pt x="3119532" y="1015854"/>
                  </a:cubicBezTo>
                  <a:cubicBezTo>
                    <a:pt x="3230756" y="871092"/>
                    <a:pt x="3282948" y="799431"/>
                    <a:pt x="3282948" y="791148"/>
                  </a:cubicBezTo>
                  <a:cubicBezTo>
                    <a:pt x="3282948" y="786737"/>
                    <a:pt x="3282088" y="783642"/>
                    <a:pt x="3279604" y="782553"/>
                  </a:cubicBezTo>
                  <a:close/>
                  <a:moveTo>
                    <a:pt x="3262868" y="546013"/>
                  </a:moveTo>
                  <a:cubicBezTo>
                    <a:pt x="3248822" y="548760"/>
                    <a:pt x="3226762" y="558395"/>
                    <a:pt x="3194708" y="575324"/>
                  </a:cubicBezTo>
                  <a:cubicBezTo>
                    <a:pt x="3105386" y="622509"/>
                    <a:pt x="2969242" y="695268"/>
                    <a:pt x="2891446" y="736691"/>
                  </a:cubicBezTo>
                  <a:cubicBezTo>
                    <a:pt x="2857950" y="754700"/>
                    <a:pt x="2720726" y="827820"/>
                    <a:pt x="2586384" y="899138"/>
                  </a:cubicBezTo>
                  <a:cubicBezTo>
                    <a:pt x="2452400" y="970457"/>
                    <a:pt x="2310494" y="1046098"/>
                    <a:pt x="2271596" y="1066989"/>
                  </a:cubicBezTo>
                  <a:cubicBezTo>
                    <a:pt x="2205326" y="1102288"/>
                    <a:pt x="1995348" y="1214308"/>
                    <a:pt x="1803738" y="1316603"/>
                  </a:cubicBezTo>
                  <a:cubicBezTo>
                    <a:pt x="1759078" y="1340376"/>
                    <a:pt x="1626536" y="1411334"/>
                    <a:pt x="1509122" y="1474008"/>
                  </a:cubicBezTo>
                  <a:cubicBezTo>
                    <a:pt x="1391706" y="1536682"/>
                    <a:pt x="1249800" y="1612683"/>
                    <a:pt x="1193974" y="1642219"/>
                  </a:cubicBezTo>
                  <a:cubicBezTo>
                    <a:pt x="518660" y="2002053"/>
                    <a:pt x="349742" y="2094623"/>
                    <a:pt x="347220" y="2107590"/>
                  </a:cubicBezTo>
                  <a:cubicBezTo>
                    <a:pt x="342898" y="2128121"/>
                    <a:pt x="353704" y="2133163"/>
                    <a:pt x="553596" y="2201240"/>
                  </a:cubicBezTo>
                  <a:cubicBezTo>
                    <a:pt x="648680" y="2233658"/>
                    <a:pt x="843172" y="2300294"/>
                    <a:pt x="985438" y="2348920"/>
                  </a:cubicBezTo>
                  <a:cubicBezTo>
                    <a:pt x="1128064" y="2397906"/>
                    <a:pt x="1254122" y="2438248"/>
                    <a:pt x="1265288" y="2438608"/>
                  </a:cubicBezTo>
                  <a:cubicBezTo>
                    <a:pt x="1277894" y="2438608"/>
                    <a:pt x="1365774" y="2363688"/>
                    <a:pt x="1499758" y="2238340"/>
                  </a:cubicBezTo>
                  <a:cubicBezTo>
                    <a:pt x="1617532" y="2128121"/>
                    <a:pt x="1853082" y="1907682"/>
                    <a:pt x="2023080" y="1748476"/>
                  </a:cubicBezTo>
                  <a:cubicBezTo>
                    <a:pt x="2193080" y="1589270"/>
                    <a:pt x="2371364" y="1421780"/>
                    <a:pt x="2418906" y="1376756"/>
                  </a:cubicBezTo>
                  <a:cubicBezTo>
                    <a:pt x="2466448" y="1331371"/>
                    <a:pt x="2583142" y="1221512"/>
                    <a:pt x="2678226" y="1132544"/>
                  </a:cubicBezTo>
                  <a:cubicBezTo>
                    <a:pt x="3190744" y="653486"/>
                    <a:pt x="3282948" y="565599"/>
                    <a:pt x="3282948" y="558034"/>
                  </a:cubicBezTo>
                  <a:cubicBezTo>
                    <a:pt x="3282948" y="547409"/>
                    <a:pt x="3276914" y="543267"/>
                    <a:pt x="3262868" y="546013"/>
                  </a:cubicBezTo>
                  <a:close/>
                  <a:moveTo>
                    <a:pt x="3764628" y="462317"/>
                  </a:moveTo>
                  <a:cubicBezTo>
                    <a:pt x="3740052" y="466518"/>
                    <a:pt x="3653892" y="575653"/>
                    <a:pt x="3408840" y="900426"/>
                  </a:cubicBezTo>
                  <a:cubicBezTo>
                    <a:pt x="3076704" y="1340296"/>
                    <a:pt x="2977388" y="1472041"/>
                    <a:pt x="2375372" y="2269350"/>
                  </a:cubicBezTo>
                  <a:cubicBezTo>
                    <a:pt x="2199048" y="2502603"/>
                    <a:pt x="2063748" y="2690862"/>
                    <a:pt x="2065548" y="2700220"/>
                  </a:cubicBezTo>
                  <a:cubicBezTo>
                    <a:pt x="2069148" y="2717858"/>
                    <a:pt x="2080300" y="2722178"/>
                    <a:pt x="2429348" y="2840964"/>
                  </a:cubicBezTo>
                  <a:cubicBezTo>
                    <a:pt x="2710024" y="2936354"/>
                    <a:pt x="2962636" y="3023464"/>
                    <a:pt x="3160548" y="3093296"/>
                  </a:cubicBezTo>
                  <a:cubicBezTo>
                    <a:pt x="3247272" y="3123892"/>
                    <a:pt x="3323556" y="3149449"/>
                    <a:pt x="3330392" y="3149449"/>
                  </a:cubicBezTo>
                  <a:cubicBezTo>
                    <a:pt x="3337232" y="3149809"/>
                    <a:pt x="3346948" y="3142250"/>
                    <a:pt x="3351984" y="3132531"/>
                  </a:cubicBezTo>
                  <a:cubicBezTo>
                    <a:pt x="3360980" y="3115973"/>
                    <a:pt x="3385448" y="2976309"/>
                    <a:pt x="3404880" y="2830166"/>
                  </a:cubicBezTo>
                  <a:cubicBezTo>
                    <a:pt x="3409560" y="2796689"/>
                    <a:pt x="3422512" y="2712099"/>
                    <a:pt x="3434388" y="2642267"/>
                  </a:cubicBezTo>
                  <a:cubicBezTo>
                    <a:pt x="3445904" y="2572435"/>
                    <a:pt x="3459576" y="2485685"/>
                    <a:pt x="3464976" y="2449329"/>
                  </a:cubicBezTo>
                  <a:cubicBezTo>
                    <a:pt x="3478648" y="2353940"/>
                    <a:pt x="3495200" y="2248832"/>
                    <a:pt x="3505996" y="2190159"/>
                  </a:cubicBezTo>
                  <a:cubicBezTo>
                    <a:pt x="3513912" y="2145164"/>
                    <a:pt x="3523628" y="2083971"/>
                    <a:pt x="3567528" y="1793844"/>
                  </a:cubicBezTo>
                  <a:cubicBezTo>
                    <a:pt x="3573288" y="1754968"/>
                    <a:pt x="3584804" y="1684056"/>
                    <a:pt x="3592720" y="1636542"/>
                  </a:cubicBezTo>
                  <a:cubicBezTo>
                    <a:pt x="3600996" y="1589027"/>
                    <a:pt x="3616828" y="1490758"/>
                    <a:pt x="3627984" y="1418047"/>
                  </a:cubicBezTo>
                  <a:cubicBezTo>
                    <a:pt x="3639140" y="1345335"/>
                    <a:pt x="3651012" y="1272263"/>
                    <a:pt x="3654252" y="1255705"/>
                  </a:cubicBezTo>
                  <a:cubicBezTo>
                    <a:pt x="3657492" y="1238787"/>
                    <a:pt x="3663968" y="1195232"/>
                    <a:pt x="3668284" y="1158876"/>
                  </a:cubicBezTo>
                  <a:cubicBezTo>
                    <a:pt x="3672964" y="1122880"/>
                    <a:pt x="3686276" y="1035770"/>
                    <a:pt x="3697792" y="965938"/>
                  </a:cubicBezTo>
                  <a:cubicBezTo>
                    <a:pt x="3743852" y="690930"/>
                    <a:pt x="3766524" y="543707"/>
                    <a:pt x="3772280" y="488993"/>
                  </a:cubicBezTo>
                  <a:cubicBezTo>
                    <a:pt x="3774172" y="471175"/>
                    <a:pt x="3772820" y="460916"/>
                    <a:pt x="3764628" y="462317"/>
                  </a:cubicBezTo>
                  <a:close/>
                  <a:moveTo>
                    <a:pt x="3932356" y="899"/>
                  </a:moveTo>
                  <a:cubicBezTo>
                    <a:pt x="3962032" y="-3484"/>
                    <a:pt x="3974048" y="8587"/>
                    <a:pt x="3993360" y="27902"/>
                  </a:cubicBezTo>
                  <a:cubicBezTo>
                    <a:pt x="4027208" y="61758"/>
                    <a:pt x="4032248" y="95975"/>
                    <a:pt x="4014604" y="174855"/>
                  </a:cubicBezTo>
                  <a:cubicBezTo>
                    <a:pt x="4002720" y="228881"/>
                    <a:pt x="3979316" y="369711"/>
                    <a:pt x="3952668" y="548360"/>
                  </a:cubicBezTo>
                  <a:cubicBezTo>
                    <a:pt x="3941508" y="623998"/>
                    <a:pt x="3928184" y="708640"/>
                    <a:pt x="3922784" y="736373"/>
                  </a:cubicBezTo>
                  <a:cubicBezTo>
                    <a:pt x="3917380" y="764467"/>
                    <a:pt x="3910900" y="805528"/>
                    <a:pt x="3908380" y="827859"/>
                  </a:cubicBezTo>
                  <a:cubicBezTo>
                    <a:pt x="3906220" y="850190"/>
                    <a:pt x="3894696" y="925828"/>
                    <a:pt x="3883172" y="995702"/>
                  </a:cubicBezTo>
                  <a:cubicBezTo>
                    <a:pt x="3848604" y="1201004"/>
                    <a:pt x="3829160" y="1322384"/>
                    <a:pt x="3820880" y="1381814"/>
                  </a:cubicBezTo>
                  <a:cubicBezTo>
                    <a:pt x="3816556" y="1412789"/>
                    <a:pt x="3803232" y="1497431"/>
                    <a:pt x="3791352" y="1569827"/>
                  </a:cubicBezTo>
                  <a:cubicBezTo>
                    <a:pt x="3779108" y="1642584"/>
                    <a:pt x="3765424" y="1731908"/>
                    <a:pt x="3760384" y="1768286"/>
                  </a:cubicBezTo>
                  <a:cubicBezTo>
                    <a:pt x="3755344" y="1804664"/>
                    <a:pt x="3746700" y="1861572"/>
                    <a:pt x="3740580" y="1895429"/>
                  </a:cubicBezTo>
                  <a:cubicBezTo>
                    <a:pt x="3734456" y="1928926"/>
                    <a:pt x="3725096" y="1985834"/>
                    <a:pt x="3719332" y="2022212"/>
                  </a:cubicBezTo>
                  <a:cubicBezTo>
                    <a:pt x="3713572" y="2058590"/>
                    <a:pt x="3699888" y="2145753"/>
                    <a:pt x="3688728" y="2215628"/>
                  </a:cubicBezTo>
                  <a:cubicBezTo>
                    <a:pt x="3677564" y="2285503"/>
                    <a:pt x="3663880" y="2372306"/>
                    <a:pt x="3658120" y="2408684"/>
                  </a:cubicBezTo>
                  <a:cubicBezTo>
                    <a:pt x="3647676" y="2477838"/>
                    <a:pt x="3597984" y="2792274"/>
                    <a:pt x="3571336" y="2957596"/>
                  </a:cubicBezTo>
                  <a:cubicBezTo>
                    <a:pt x="3563056" y="3010543"/>
                    <a:pt x="3551892" y="3081498"/>
                    <a:pt x="3546492" y="3114995"/>
                  </a:cubicBezTo>
                  <a:cubicBezTo>
                    <a:pt x="3518764" y="3289321"/>
                    <a:pt x="3512644" y="3315254"/>
                    <a:pt x="3494640" y="3337946"/>
                  </a:cubicBezTo>
                  <a:cubicBezTo>
                    <a:pt x="3468712" y="3371082"/>
                    <a:pt x="3425864" y="3379006"/>
                    <a:pt x="3372212" y="3360276"/>
                  </a:cubicBezTo>
                  <a:cubicBezTo>
                    <a:pt x="3348084" y="3351992"/>
                    <a:pt x="3220612" y="3308050"/>
                    <a:pt x="3089184" y="3262308"/>
                  </a:cubicBezTo>
                  <a:cubicBezTo>
                    <a:pt x="2958112" y="3216925"/>
                    <a:pt x="2825240" y="3171183"/>
                    <a:pt x="2794632" y="3160738"/>
                  </a:cubicBezTo>
                  <a:cubicBezTo>
                    <a:pt x="2764024" y="3150652"/>
                    <a:pt x="2670760" y="3118596"/>
                    <a:pt x="2587940" y="3089782"/>
                  </a:cubicBezTo>
                  <a:cubicBezTo>
                    <a:pt x="2505120" y="3061328"/>
                    <a:pt x="2430944" y="3038997"/>
                    <a:pt x="2423380" y="3040798"/>
                  </a:cubicBezTo>
                  <a:cubicBezTo>
                    <a:pt x="2415820" y="3042599"/>
                    <a:pt x="2254140" y="3196035"/>
                    <a:pt x="2064016" y="3381888"/>
                  </a:cubicBezTo>
                  <a:cubicBezTo>
                    <a:pt x="1873888" y="3567740"/>
                    <a:pt x="1714012" y="3719736"/>
                    <a:pt x="1708608" y="3719736"/>
                  </a:cubicBezTo>
                  <a:cubicBezTo>
                    <a:pt x="1703208" y="3719736"/>
                    <a:pt x="1692768" y="3722256"/>
                    <a:pt x="1685204" y="3725138"/>
                  </a:cubicBezTo>
                  <a:cubicBezTo>
                    <a:pt x="1677644" y="3727660"/>
                    <a:pt x="1656036" y="3722256"/>
                    <a:pt x="1636592" y="3712172"/>
                  </a:cubicBezTo>
                  <a:cubicBezTo>
                    <a:pt x="1598784" y="3693082"/>
                    <a:pt x="1599144" y="3693802"/>
                    <a:pt x="1331600" y="2881239"/>
                  </a:cubicBezTo>
                  <a:cubicBezTo>
                    <a:pt x="1296672" y="2774986"/>
                    <a:pt x="1261384" y="2673776"/>
                    <a:pt x="1253100" y="2656127"/>
                  </a:cubicBezTo>
                  <a:cubicBezTo>
                    <a:pt x="1237256" y="2621550"/>
                    <a:pt x="1197648" y="2600659"/>
                    <a:pt x="1077020" y="2562840"/>
                  </a:cubicBezTo>
                  <a:cubicBezTo>
                    <a:pt x="1041008" y="2551315"/>
                    <a:pt x="910660" y="2507013"/>
                    <a:pt x="787508" y="2464512"/>
                  </a:cubicBezTo>
                  <a:cubicBezTo>
                    <a:pt x="470992" y="2354657"/>
                    <a:pt x="122428" y="2235798"/>
                    <a:pt x="84980" y="2224632"/>
                  </a:cubicBezTo>
                  <a:cubicBezTo>
                    <a:pt x="28444" y="2207704"/>
                    <a:pt x="0" y="2177809"/>
                    <a:pt x="0" y="2135308"/>
                  </a:cubicBezTo>
                  <a:cubicBezTo>
                    <a:pt x="0" y="2084163"/>
                    <a:pt x="26644" y="2061111"/>
                    <a:pt x="177880" y="1981872"/>
                  </a:cubicBezTo>
                  <a:cubicBezTo>
                    <a:pt x="244856" y="1946574"/>
                    <a:pt x="327316" y="1902993"/>
                    <a:pt x="360804" y="1884984"/>
                  </a:cubicBezTo>
                  <a:cubicBezTo>
                    <a:pt x="433904" y="1845724"/>
                    <a:pt x="480356" y="1821232"/>
                    <a:pt x="996000" y="1547136"/>
                  </a:cubicBezTo>
                  <a:cubicBezTo>
                    <a:pt x="1734176" y="1154541"/>
                    <a:pt x="2493960" y="749700"/>
                    <a:pt x="2565976" y="711161"/>
                  </a:cubicBezTo>
                  <a:cubicBezTo>
                    <a:pt x="2644836" y="669020"/>
                    <a:pt x="2898696" y="533593"/>
                    <a:pt x="3048852" y="453993"/>
                  </a:cubicBezTo>
                  <a:cubicBezTo>
                    <a:pt x="3192528" y="377995"/>
                    <a:pt x="3440628" y="245810"/>
                    <a:pt x="3521284" y="202588"/>
                  </a:cubicBezTo>
                  <a:cubicBezTo>
                    <a:pt x="3784372" y="61218"/>
                    <a:pt x="3882892" y="8204"/>
                    <a:pt x="3932356" y="8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7" name="Freeform 94"/>
            <p:cNvSpPr>
              <a:spLocks/>
            </p:cNvSpPr>
            <p:nvPr/>
          </p:nvSpPr>
          <p:spPr bwMode="auto">
            <a:xfrm>
              <a:off x="3671713" y="3336304"/>
              <a:ext cx="37338" cy="44875"/>
            </a:xfrm>
            <a:custGeom>
              <a:avLst/>
              <a:gdLst>
                <a:gd name="T0" fmla="*/ 509 w 940"/>
                <a:gd name="T1" fmla="*/ 701 h 1131"/>
                <a:gd name="T2" fmla="*/ 940 w 940"/>
                <a:gd name="T3" fmla="*/ 240 h 1131"/>
                <a:gd name="T4" fmla="*/ 563 w 940"/>
                <a:gd name="T5" fmla="*/ 72 h 1131"/>
                <a:gd name="T6" fmla="*/ 267 w 940"/>
                <a:gd name="T7" fmla="*/ 21 h 1131"/>
                <a:gd name="T8" fmla="*/ 92 w 940"/>
                <a:gd name="T9" fmla="*/ 623 h 1131"/>
                <a:gd name="T10" fmla="*/ 38 w 940"/>
                <a:gd name="T11" fmla="*/ 863 h 1131"/>
                <a:gd name="T12" fmla="*/ 44 w 940"/>
                <a:gd name="T13" fmla="*/ 1131 h 1131"/>
                <a:gd name="T14" fmla="*/ 509 w 940"/>
                <a:gd name="T15" fmla="*/ 701 h 1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0" h="1131">
                  <a:moveTo>
                    <a:pt x="509" y="701"/>
                  </a:moveTo>
                  <a:cubicBezTo>
                    <a:pt x="746" y="465"/>
                    <a:pt x="940" y="257"/>
                    <a:pt x="940" y="240"/>
                  </a:cubicBezTo>
                  <a:cubicBezTo>
                    <a:pt x="940" y="201"/>
                    <a:pt x="879" y="174"/>
                    <a:pt x="563" y="72"/>
                  </a:cubicBezTo>
                  <a:cubicBezTo>
                    <a:pt x="378" y="13"/>
                    <a:pt x="301" y="0"/>
                    <a:pt x="267" y="21"/>
                  </a:cubicBezTo>
                  <a:cubicBezTo>
                    <a:pt x="225" y="48"/>
                    <a:pt x="172" y="229"/>
                    <a:pt x="92" y="623"/>
                  </a:cubicBezTo>
                  <a:cubicBezTo>
                    <a:pt x="78" y="693"/>
                    <a:pt x="54" y="801"/>
                    <a:pt x="38" y="863"/>
                  </a:cubicBezTo>
                  <a:cubicBezTo>
                    <a:pt x="0" y="1018"/>
                    <a:pt x="2" y="1131"/>
                    <a:pt x="44" y="1131"/>
                  </a:cubicBezTo>
                  <a:cubicBezTo>
                    <a:pt x="63" y="1131"/>
                    <a:pt x="272" y="938"/>
                    <a:pt x="509" y="70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0" name="群組 19"/>
          <p:cNvGrpSpPr/>
          <p:nvPr/>
        </p:nvGrpSpPr>
        <p:grpSpPr>
          <a:xfrm>
            <a:off x="1688882" y="4710026"/>
            <a:ext cx="689780" cy="821588"/>
            <a:chOff x="4311490" y="5480067"/>
            <a:chExt cx="475492" cy="566351"/>
          </a:xfrm>
        </p:grpSpPr>
        <p:sp>
          <p:nvSpPr>
            <p:cNvPr id="21" name="手繪多邊形 20"/>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4055160" y="553161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2960235922"/>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824001" y="1728515"/>
            <a:ext cx="694264" cy="801914"/>
            <a:chOff x="1362694" y="1728515"/>
            <a:chExt cx="694264" cy="801914"/>
          </a:xfrm>
        </p:grpSpPr>
        <p:sp>
          <p:nvSpPr>
            <p:cNvPr id="8" name="手繪多邊形 7"/>
            <p:cNvSpPr/>
            <p:nvPr/>
          </p:nvSpPr>
          <p:spPr>
            <a:xfrm flipH="1">
              <a:off x="1362694" y="1728515"/>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a:spLocks/>
            </p:cNvSpPr>
            <p:nvPr/>
          </p:nvSpPr>
          <p:spPr bwMode="auto">
            <a:xfrm flipV="1">
              <a:off x="1596786" y="1920693"/>
              <a:ext cx="226080" cy="417557"/>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grpSp>
        <p:nvGrpSpPr>
          <p:cNvPr id="59" name="群組 58"/>
          <p:cNvGrpSpPr/>
          <p:nvPr/>
        </p:nvGrpSpPr>
        <p:grpSpPr>
          <a:xfrm>
            <a:off x="824001" y="4121951"/>
            <a:ext cx="694264" cy="801914"/>
            <a:chOff x="1362694" y="4121951"/>
            <a:chExt cx="694264" cy="801914"/>
          </a:xfrm>
        </p:grpSpPr>
        <p:sp>
          <p:nvSpPr>
            <p:cNvPr id="10" name="手繪多邊形 9"/>
            <p:cNvSpPr/>
            <p:nvPr/>
          </p:nvSpPr>
          <p:spPr>
            <a:xfrm flipH="1">
              <a:off x="1362694" y="4121951"/>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4"/>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群組 10"/>
            <p:cNvGrpSpPr/>
            <p:nvPr/>
          </p:nvGrpSpPr>
          <p:grpSpPr>
            <a:xfrm>
              <a:off x="1527419" y="4387907"/>
              <a:ext cx="364813" cy="270003"/>
              <a:chOff x="4120407" y="4174776"/>
              <a:chExt cx="438956" cy="324876"/>
            </a:xfrm>
            <a:solidFill>
              <a:schemeClr val="bg1"/>
            </a:solidFill>
          </p:grpSpPr>
          <p:sp>
            <p:nvSpPr>
              <p:cNvPr id="12"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13"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14"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15"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grpSp>
      <p:sp>
        <p:nvSpPr>
          <p:cNvPr id="17" name="矩形 16"/>
          <p:cNvSpPr/>
          <p:nvPr/>
        </p:nvSpPr>
        <p:spPr>
          <a:xfrm>
            <a:off x="824001" y="291413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88"/>
          <p:cNvSpPr txBox="1"/>
          <p:nvPr/>
        </p:nvSpPr>
        <p:spPr>
          <a:xfrm>
            <a:off x="824001" y="253248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20" name="矩形 19"/>
          <p:cNvSpPr/>
          <p:nvPr/>
        </p:nvSpPr>
        <p:spPr>
          <a:xfrm>
            <a:off x="824001" y="534548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1" name="文字方塊 88"/>
          <p:cNvSpPr txBox="1"/>
          <p:nvPr/>
        </p:nvSpPr>
        <p:spPr>
          <a:xfrm>
            <a:off x="824001" y="496383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grpSp>
        <p:nvGrpSpPr>
          <p:cNvPr id="3" name="群組 2"/>
          <p:cNvGrpSpPr/>
          <p:nvPr/>
        </p:nvGrpSpPr>
        <p:grpSpPr>
          <a:xfrm>
            <a:off x="3633650" y="1728515"/>
            <a:ext cx="694264" cy="801914"/>
            <a:chOff x="4172343" y="1728515"/>
            <a:chExt cx="694264" cy="801914"/>
          </a:xfrm>
        </p:grpSpPr>
        <p:sp>
          <p:nvSpPr>
            <p:cNvPr id="22" name="手繪多邊形 21"/>
            <p:cNvSpPr/>
            <p:nvPr/>
          </p:nvSpPr>
          <p:spPr>
            <a:xfrm flipH="1">
              <a:off x="4172343" y="1728515"/>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群組 22"/>
            <p:cNvGrpSpPr/>
            <p:nvPr/>
          </p:nvGrpSpPr>
          <p:grpSpPr>
            <a:xfrm>
              <a:off x="4339153" y="1980634"/>
              <a:ext cx="360645" cy="297677"/>
              <a:chOff x="13079250" y="23448756"/>
              <a:chExt cx="2967819" cy="2449630"/>
            </a:xfrm>
            <a:solidFill>
              <a:schemeClr val="bg1"/>
            </a:solidFill>
          </p:grpSpPr>
          <p:sp>
            <p:nvSpPr>
              <p:cNvPr id="24" name="手繪多邊形 23"/>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25" name="手繪多邊形 24"/>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grpSp>
      <p:grpSp>
        <p:nvGrpSpPr>
          <p:cNvPr id="60" name="群組 59"/>
          <p:cNvGrpSpPr/>
          <p:nvPr/>
        </p:nvGrpSpPr>
        <p:grpSpPr>
          <a:xfrm>
            <a:off x="3635357" y="4230648"/>
            <a:ext cx="694264" cy="801914"/>
            <a:chOff x="4174050" y="4230648"/>
            <a:chExt cx="694264" cy="801914"/>
          </a:xfrm>
        </p:grpSpPr>
        <p:sp>
          <p:nvSpPr>
            <p:cNvPr id="26" name="手繪多邊形 25"/>
            <p:cNvSpPr/>
            <p:nvPr/>
          </p:nvSpPr>
          <p:spPr>
            <a:xfrm flipH="1">
              <a:off x="4174050" y="4230648"/>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5"/>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群組 26"/>
            <p:cNvGrpSpPr/>
            <p:nvPr/>
          </p:nvGrpSpPr>
          <p:grpSpPr>
            <a:xfrm>
              <a:off x="4342149" y="4418362"/>
              <a:ext cx="358066" cy="426487"/>
              <a:chOff x="4311490" y="5480067"/>
              <a:chExt cx="475492" cy="566351"/>
            </a:xfrm>
            <a:solidFill>
              <a:schemeClr val="bg1"/>
            </a:solidFill>
          </p:grpSpPr>
          <p:sp>
            <p:nvSpPr>
              <p:cNvPr id="28" name="手繪多邊形 27"/>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29"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0"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1"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grpSp>
      <p:sp>
        <p:nvSpPr>
          <p:cNvPr id="33" name="矩形 32"/>
          <p:cNvSpPr/>
          <p:nvPr/>
        </p:nvSpPr>
        <p:spPr>
          <a:xfrm>
            <a:off x="3633650" y="291413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4" name="文字方塊 88"/>
          <p:cNvSpPr txBox="1"/>
          <p:nvPr/>
        </p:nvSpPr>
        <p:spPr>
          <a:xfrm>
            <a:off x="3633650" y="253248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36" name="矩形 35"/>
          <p:cNvSpPr/>
          <p:nvPr/>
        </p:nvSpPr>
        <p:spPr>
          <a:xfrm>
            <a:off x="3635357" y="534548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7" name="文字方塊 88"/>
          <p:cNvSpPr txBox="1"/>
          <p:nvPr/>
        </p:nvSpPr>
        <p:spPr>
          <a:xfrm>
            <a:off x="3635357" y="496383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grpSp>
        <p:nvGrpSpPr>
          <p:cNvPr id="55" name="群組 54"/>
          <p:cNvGrpSpPr/>
          <p:nvPr/>
        </p:nvGrpSpPr>
        <p:grpSpPr>
          <a:xfrm>
            <a:off x="6445006" y="1728515"/>
            <a:ext cx="694264" cy="801914"/>
            <a:chOff x="6983699" y="1728515"/>
            <a:chExt cx="694264" cy="801914"/>
          </a:xfrm>
        </p:grpSpPr>
        <p:sp>
          <p:nvSpPr>
            <p:cNvPr id="38" name="手繪多邊形 37"/>
            <p:cNvSpPr/>
            <p:nvPr/>
          </p:nvSpPr>
          <p:spPr>
            <a:xfrm flipH="1">
              <a:off x="6983699" y="1728515"/>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3"/>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群組 38"/>
            <p:cNvGrpSpPr/>
            <p:nvPr/>
          </p:nvGrpSpPr>
          <p:grpSpPr>
            <a:xfrm>
              <a:off x="7154008" y="1953383"/>
              <a:ext cx="353646" cy="352178"/>
              <a:chOff x="35309818" y="13261794"/>
              <a:chExt cx="2516828" cy="2506357"/>
            </a:xfrm>
            <a:solidFill>
              <a:schemeClr val="bg1"/>
            </a:solidFill>
          </p:grpSpPr>
          <p:sp>
            <p:nvSpPr>
              <p:cNvPr id="40" name="手繪多邊形 39"/>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41"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42"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43"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44"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45"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46"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grpSp>
      <p:grpSp>
        <p:nvGrpSpPr>
          <p:cNvPr id="61" name="群組 60"/>
          <p:cNvGrpSpPr/>
          <p:nvPr/>
        </p:nvGrpSpPr>
        <p:grpSpPr>
          <a:xfrm>
            <a:off x="6445006" y="4181566"/>
            <a:ext cx="694264" cy="801914"/>
            <a:chOff x="6983699" y="4181566"/>
            <a:chExt cx="694264" cy="801914"/>
          </a:xfrm>
        </p:grpSpPr>
        <p:sp>
          <p:nvSpPr>
            <p:cNvPr id="47" name="手繪多邊形 46"/>
            <p:cNvSpPr/>
            <p:nvPr/>
          </p:nvSpPr>
          <p:spPr>
            <a:xfrm flipH="1">
              <a:off x="6983699" y="4181566"/>
              <a:ext cx="694264" cy="80191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6"/>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手繪多邊形 47"/>
            <p:cNvSpPr>
              <a:spLocks/>
            </p:cNvSpPr>
            <p:nvPr/>
          </p:nvSpPr>
          <p:spPr bwMode="auto">
            <a:xfrm>
              <a:off x="7133512" y="4436902"/>
              <a:ext cx="394637" cy="291241"/>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sp>
        <p:nvSpPr>
          <p:cNvPr id="50" name="矩形 49"/>
          <p:cNvSpPr/>
          <p:nvPr/>
        </p:nvSpPr>
        <p:spPr>
          <a:xfrm>
            <a:off x="6445006" y="291413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1" name="文字方塊 88"/>
          <p:cNvSpPr txBox="1"/>
          <p:nvPr/>
        </p:nvSpPr>
        <p:spPr>
          <a:xfrm>
            <a:off x="6445006" y="253248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53" name="矩形 52"/>
          <p:cNvSpPr/>
          <p:nvPr/>
        </p:nvSpPr>
        <p:spPr>
          <a:xfrm>
            <a:off x="6445006" y="5345487"/>
            <a:ext cx="15186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4" name="文字方塊 88"/>
          <p:cNvSpPr txBox="1"/>
          <p:nvPr/>
        </p:nvSpPr>
        <p:spPr>
          <a:xfrm>
            <a:off x="6445006" y="496383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cxnSp>
        <p:nvCxnSpPr>
          <p:cNvPr id="63" name="直線接點 62"/>
          <p:cNvCxnSpPr/>
          <p:nvPr/>
        </p:nvCxnSpPr>
        <p:spPr>
          <a:xfrm>
            <a:off x="2946071" y="1728515"/>
            <a:ext cx="0" cy="435563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4" name="直線接點 63"/>
          <p:cNvCxnSpPr/>
          <p:nvPr/>
        </p:nvCxnSpPr>
        <p:spPr>
          <a:xfrm>
            <a:off x="5743700" y="1728515"/>
            <a:ext cx="0" cy="435563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2387241"/>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1537426" y="191402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六邊形 9"/>
          <p:cNvSpPr/>
          <p:nvPr/>
        </p:nvSpPr>
        <p:spPr>
          <a:xfrm>
            <a:off x="901700" y="2071901"/>
            <a:ext cx="528502" cy="422910"/>
          </a:xfrm>
          <a:prstGeom prst="hexagon">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Freeform 24"/>
          <p:cNvSpPr>
            <a:spLocks/>
          </p:cNvSpPr>
          <p:nvPr/>
        </p:nvSpPr>
        <p:spPr bwMode="auto">
          <a:xfrm>
            <a:off x="1030768" y="2071901"/>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2" name="矩形 11"/>
          <p:cNvSpPr/>
          <p:nvPr/>
        </p:nvSpPr>
        <p:spPr>
          <a:xfrm>
            <a:off x="1537426" y="296253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六邊形 13"/>
          <p:cNvSpPr/>
          <p:nvPr/>
        </p:nvSpPr>
        <p:spPr>
          <a:xfrm>
            <a:off x="901700" y="3120413"/>
            <a:ext cx="528502" cy="422910"/>
          </a:xfrm>
          <a:prstGeom prst="hexagon">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4"/>
          <p:cNvSpPr>
            <a:spLocks/>
          </p:cNvSpPr>
          <p:nvPr/>
        </p:nvSpPr>
        <p:spPr bwMode="auto">
          <a:xfrm>
            <a:off x="1030768" y="3120413"/>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6" name="矩形 15"/>
          <p:cNvSpPr/>
          <p:nvPr/>
        </p:nvSpPr>
        <p:spPr>
          <a:xfrm>
            <a:off x="1537426" y="40110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8" name="六邊形 17"/>
          <p:cNvSpPr/>
          <p:nvPr/>
        </p:nvSpPr>
        <p:spPr>
          <a:xfrm>
            <a:off x="901700" y="4168925"/>
            <a:ext cx="528502" cy="422910"/>
          </a:xfrm>
          <a:prstGeom prst="hexagon">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4"/>
          <p:cNvSpPr>
            <a:spLocks/>
          </p:cNvSpPr>
          <p:nvPr/>
        </p:nvSpPr>
        <p:spPr bwMode="auto">
          <a:xfrm>
            <a:off x="1030768" y="4168925"/>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矩形 19"/>
          <p:cNvSpPr/>
          <p:nvPr/>
        </p:nvSpPr>
        <p:spPr>
          <a:xfrm>
            <a:off x="1537426" y="50595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2" name="六邊形 21"/>
          <p:cNvSpPr/>
          <p:nvPr/>
        </p:nvSpPr>
        <p:spPr>
          <a:xfrm>
            <a:off x="901700" y="5217437"/>
            <a:ext cx="528502" cy="422910"/>
          </a:xfrm>
          <a:prstGeom prst="hexagon">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1030768" y="5217437"/>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pic>
        <p:nvPicPr>
          <p:cNvPr id="24" name="圖片 2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788625" y="1706141"/>
            <a:ext cx="3750130" cy="4254246"/>
          </a:xfrm>
          <a:prstGeom prst="rect">
            <a:avLst/>
          </a:prstGeom>
        </p:spPr>
      </p:pic>
    </p:spTree>
    <p:extLst>
      <p:ext uri="{BB962C8B-B14F-4D97-AF65-F5344CB8AC3E}">
        <p14:creationId xmlns:p14="http://schemas.microsoft.com/office/powerpoint/2010/main" val="862748112"/>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5379009" y="208478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5379009" y="313634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379009" y="418790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379009" y="523946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893043" y="2243531"/>
            <a:ext cx="421170" cy="421170"/>
            <a:chOff x="5023476" y="1967700"/>
            <a:chExt cx="421170" cy="421170"/>
          </a:xfrm>
        </p:grpSpPr>
        <p:sp>
          <p:nvSpPr>
            <p:cNvPr id="23" name="橢圓 2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3" name="群組 12"/>
          <p:cNvGrpSpPr/>
          <p:nvPr/>
        </p:nvGrpSpPr>
        <p:grpSpPr>
          <a:xfrm>
            <a:off x="4893043" y="3295091"/>
            <a:ext cx="421170" cy="421170"/>
            <a:chOff x="5023476" y="3019260"/>
            <a:chExt cx="421170" cy="421170"/>
          </a:xfrm>
        </p:grpSpPr>
        <p:sp>
          <p:nvSpPr>
            <p:cNvPr id="21" name="橢圓 20"/>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4" name="群組 13"/>
          <p:cNvGrpSpPr/>
          <p:nvPr/>
        </p:nvGrpSpPr>
        <p:grpSpPr>
          <a:xfrm>
            <a:off x="4893043" y="4346651"/>
            <a:ext cx="421170" cy="421170"/>
            <a:chOff x="5023476" y="4070820"/>
            <a:chExt cx="421170" cy="421170"/>
          </a:xfrm>
        </p:grpSpPr>
        <p:sp>
          <p:nvSpPr>
            <p:cNvPr id="19" name="橢圓 18"/>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5" name="群組 14"/>
          <p:cNvGrpSpPr/>
          <p:nvPr/>
        </p:nvGrpSpPr>
        <p:grpSpPr>
          <a:xfrm>
            <a:off x="4893043" y="5398211"/>
            <a:ext cx="421170" cy="421170"/>
            <a:chOff x="5023476" y="5122380"/>
            <a:chExt cx="421170" cy="421170"/>
          </a:xfrm>
        </p:grpSpPr>
        <p:sp>
          <p:nvSpPr>
            <p:cNvPr id="17" name="橢圓 16"/>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pic>
        <p:nvPicPr>
          <p:cNvPr id="16" name="圖片 1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59032" y="1706880"/>
            <a:ext cx="4073130" cy="4663440"/>
          </a:xfrm>
          <a:prstGeom prst="rect">
            <a:avLst/>
          </a:prstGeom>
        </p:spPr>
      </p:pic>
    </p:spTree>
    <p:extLst>
      <p:ext uri="{BB962C8B-B14F-4D97-AF65-F5344CB8AC3E}">
        <p14:creationId xmlns:p14="http://schemas.microsoft.com/office/powerpoint/2010/main" val="1764334353"/>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893397" y="1973317"/>
            <a:ext cx="1091620" cy="751114"/>
          </a:xfrm>
          <a:custGeom>
            <a:avLst/>
            <a:gdLst>
              <a:gd name="connsiteX0" fmla="*/ 187779 w 1091620"/>
              <a:gd name="connsiteY0" fmla="*/ 0 h 751114"/>
              <a:gd name="connsiteX1" fmla="*/ 903842 w 1091620"/>
              <a:gd name="connsiteY1" fmla="*/ 0 h 751114"/>
              <a:gd name="connsiteX2" fmla="*/ 1091620 w 1091620"/>
              <a:gd name="connsiteY2" fmla="*/ 375557 h 751114"/>
              <a:gd name="connsiteX3" fmla="*/ 903842 w 1091620"/>
              <a:gd name="connsiteY3" fmla="*/ 751114 h 751114"/>
              <a:gd name="connsiteX4" fmla="*/ 187779 w 1091620"/>
              <a:gd name="connsiteY4" fmla="*/ 751114 h 751114"/>
              <a:gd name="connsiteX5" fmla="*/ 0 w 1091620"/>
              <a:gd name="connsiteY5" fmla="*/ 375557 h 751114"/>
              <a:gd name="connsiteX6" fmla="*/ 187779 w 1091620"/>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1620" h="751114">
                <a:moveTo>
                  <a:pt x="187779" y="0"/>
                </a:moveTo>
                <a:lnTo>
                  <a:pt x="903842" y="0"/>
                </a:lnTo>
                <a:lnTo>
                  <a:pt x="1091620" y="375557"/>
                </a:lnTo>
                <a:lnTo>
                  <a:pt x="903842" y="751114"/>
                </a:lnTo>
                <a:lnTo>
                  <a:pt x="187779" y="751114"/>
                </a:lnTo>
                <a:lnTo>
                  <a:pt x="0" y="375557"/>
                </a:lnTo>
                <a:lnTo>
                  <a:pt x="187779"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01</a:t>
            </a:r>
            <a:endParaRPr lang="en-US" sz="2800" dirty="0"/>
          </a:p>
        </p:txBody>
      </p:sp>
      <p:sp>
        <p:nvSpPr>
          <p:cNvPr id="10" name="手繪多邊形 9"/>
          <p:cNvSpPr/>
          <p:nvPr/>
        </p:nvSpPr>
        <p:spPr>
          <a:xfrm>
            <a:off x="359230" y="1973317"/>
            <a:ext cx="721947" cy="751114"/>
          </a:xfrm>
          <a:custGeom>
            <a:avLst/>
            <a:gdLst>
              <a:gd name="connsiteX0" fmla="*/ 375557 w 721947"/>
              <a:gd name="connsiteY0" fmla="*/ 0 h 751114"/>
              <a:gd name="connsiteX1" fmla="*/ 721947 w 721947"/>
              <a:gd name="connsiteY1" fmla="*/ 0 h 751114"/>
              <a:gd name="connsiteX2" fmla="*/ 534168 w 721947"/>
              <a:gd name="connsiteY2" fmla="*/ 375557 h 751114"/>
              <a:gd name="connsiteX3" fmla="*/ 721947 w 721947"/>
              <a:gd name="connsiteY3" fmla="*/ 751114 h 751114"/>
              <a:gd name="connsiteX4" fmla="*/ 375557 w 721947"/>
              <a:gd name="connsiteY4" fmla="*/ 751114 h 751114"/>
              <a:gd name="connsiteX5" fmla="*/ 0 w 721947"/>
              <a:gd name="connsiteY5" fmla="*/ 375557 h 751114"/>
              <a:gd name="connsiteX6" fmla="*/ 375557 w 721947"/>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47" h="751114">
                <a:moveTo>
                  <a:pt x="375557" y="0"/>
                </a:moveTo>
                <a:lnTo>
                  <a:pt x="721947" y="0"/>
                </a:lnTo>
                <a:lnTo>
                  <a:pt x="534168" y="375557"/>
                </a:lnTo>
                <a:lnTo>
                  <a:pt x="721947" y="751114"/>
                </a:lnTo>
                <a:lnTo>
                  <a:pt x="375557" y="751114"/>
                </a:lnTo>
                <a:cubicBezTo>
                  <a:pt x="168143" y="751114"/>
                  <a:pt x="0" y="582971"/>
                  <a:pt x="0" y="375557"/>
                </a:cubicBezTo>
                <a:cubicBezTo>
                  <a:pt x="0" y="168143"/>
                  <a:pt x="168143" y="0"/>
                  <a:pt x="37555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1797239" y="1973317"/>
            <a:ext cx="2622361" cy="751114"/>
          </a:xfrm>
          <a:custGeom>
            <a:avLst/>
            <a:gdLst>
              <a:gd name="connsiteX0" fmla="*/ 0 w 2622361"/>
              <a:gd name="connsiteY0" fmla="*/ 0 h 751114"/>
              <a:gd name="connsiteX1" fmla="*/ 2246804 w 2622361"/>
              <a:gd name="connsiteY1" fmla="*/ 0 h 751114"/>
              <a:gd name="connsiteX2" fmla="*/ 2622361 w 2622361"/>
              <a:gd name="connsiteY2" fmla="*/ 375557 h 751114"/>
              <a:gd name="connsiteX3" fmla="*/ 2246804 w 2622361"/>
              <a:gd name="connsiteY3" fmla="*/ 751114 h 751114"/>
              <a:gd name="connsiteX4" fmla="*/ 0 w 2622361"/>
              <a:gd name="connsiteY4" fmla="*/ 751114 h 751114"/>
              <a:gd name="connsiteX5" fmla="*/ 187778 w 2622361"/>
              <a:gd name="connsiteY5" fmla="*/ 375557 h 751114"/>
              <a:gd name="connsiteX6" fmla="*/ 0 w 2622361"/>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2361" h="751114">
                <a:moveTo>
                  <a:pt x="0" y="0"/>
                </a:moveTo>
                <a:lnTo>
                  <a:pt x="2246804" y="0"/>
                </a:lnTo>
                <a:cubicBezTo>
                  <a:pt x="2454218" y="0"/>
                  <a:pt x="2622361" y="168143"/>
                  <a:pt x="2622361" y="375557"/>
                </a:cubicBezTo>
                <a:cubicBezTo>
                  <a:pt x="2622361" y="582971"/>
                  <a:pt x="2454218" y="751114"/>
                  <a:pt x="2246804" y="751114"/>
                </a:cubicBezTo>
                <a:lnTo>
                  <a:pt x="0" y="751114"/>
                </a:lnTo>
                <a:lnTo>
                  <a:pt x="187778" y="375557"/>
                </a:lnTo>
                <a:lnTo>
                  <a:pt x="0"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a:spLocks/>
          </p:cNvSpPr>
          <p:nvPr/>
        </p:nvSpPr>
        <p:spPr bwMode="auto">
          <a:xfrm flipV="1">
            <a:off x="579121" y="2116637"/>
            <a:ext cx="226080" cy="417557"/>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14" name="矩形 13"/>
          <p:cNvSpPr/>
          <p:nvPr/>
        </p:nvSpPr>
        <p:spPr>
          <a:xfrm>
            <a:off x="2040555" y="2076776"/>
            <a:ext cx="21286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手繪多邊形 14"/>
          <p:cNvSpPr/>
          <p:nvPr/>
        </p:nvSpPr>
        <p:spPr>
          <a:xfrm>
            <a:off x="893397" y="3421117"/>
            <a:ext cx="1091620" cy="751114"/>
          </a:xfrm>
          <a:custGeom>
            <a:avLst/>
            <a:gdLst>
              <a:gd name="connsiteX0" fmla="*/ 187779 w 1091620"/>
              <a:gd name="connsiteY0" fmla="*/ 0 h 751114"/>
              <a:gd name="connsiteX1" fmla="*/ 903842 w 1091620"/>
              <a:gd name="connsiteY1" fmla="*/ 0 h 751114"/>
              <a:gd name="connsiteX2" fmla="*/ 1091620 w 1091620"/>
              <a:gd name="connsiteY2" fmla="*/ 375557 h 751114"/>
              <a:gd name="connsiteX3" fmla="*/ 903842 w 1091620"/>
              <a:gd name="connsiteY3" fmla="*/ 751114 h 751114"/>
              <a:gd name="connsiteX4" fmla="*/ 187779 w 1091620"/>
              <a:gd name="connsiteY4" fmla="*/ 751114 h 751114"/>
              <a:gd name="connsiteX5" fmla="*/ 0 w 1091620"/>
              <a:gd name="connsiteY5" fmla="*/ 375557 h 751114"/>
              <a:gd name="connsiteX6" fmla="*/ 187779 w 1091620"/>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1620" h="751114">
                <a:moveTo>
                  <a:pt x="187779" y="0"/>
                </a:moveTo>
                <a:lnTo>
                  <a:pt x="903842" y="0"/>
                </a:lnTo>
                <a:lnTo>
                  <a:pt x="1091620" y="375557"/>
                </a:lnTo>
                <a:lnTo>
                  <a:pt x="903842" y="751114"/>
                </a:lnTo>
                <a:lnTo>
                  <a:pt x="187779" y="751114"/>
                </a:lnTo>
                <a:lnTo>
                  <a:pt x="0" y="375557"/>
                </a:lnTo>
                <a:lnTo>
                  <a:pt x="18777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02</a:t>
            </a:r>
            <a:endParaRPr lang="en-US" sz="2800" dirty="0"/>
          </a:p>
        </p:txBody>
      </p:sp>
      <p:sp>
        <p:nvSpPr>
          <p:cNvPr id="16" name="手繪多邊形 15"/>
          <p:cNvSpPr/>
          <p:nvPr/>
        </p:nvSpPr>
        <p:spPr>
          <a:xfrm>
            <a:off x="359230" y="3421117"/>
            <a:ext cx="721947" cy="751114"/>
          </a:xfrm>
          <a:custGeom>
            <a:avLst/>
            <a:gdLst>
              <a:gd name="connsiteX0" fmla="*/ 375557 w 721947"/>
              <a:gd name="connsiteY0" fmla="*/ 0 h 751114"/>
              <a:gd name="connsiteX1" fmla="*/ 721947 w 721947"/>
              <a:gd name="connsiteY1" fmla="*/ 0 h 751114"/>
              <a:gd name="connsiteX2" fmla="*/ 534168 w 721947"/>
              <a:gd name="connsiteY2" fmla="*/ 375557 h 751114"/>
              <a:gd name="connsiteX3" fmla="*/ 721947 w 721947"/>
              <a:gd name="connsiteY3" fmla="*/ 751114 h 751114"/>
              <a:gd name="connsiteX4" fmla="*/ 375557 w 721947"/>
              <a:gd name="connsiteY4" fmla="*/ 751114 h 751114"/>
              <a:gd name="connsiteX5" fmla="*/ 0 w 721947"/>
              <a:gd name="connsiteY5" fmla="*/ 375557 h 751114"/>
              <a:gd name="connsiteX6" fmla="*/ 375557 w 721947"/>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47" h="751114">
                <a:moveTo>
                  <a:pt x="375557" y="0"/>
                </a:moveTo>
                <a:lnTo>
                  <a:pt x="721947" y="0"/>
                </a:lnTo>
                <a:lnTo>
                  <a:pt x="534168" y="375557"/>
                </a:lnTo>
                <a:lnTo>
                  <a:pt x="721947" y="751114"/>
                </a:lnTo>
                <a:lnTo>
                  <a:pt x="375557" y="751114"/>
                </a:lnTo>
                <a:cubicBezTo>
                  <a:pt x="168143" y="751114"/>
                  <a:pt x="0" y="582971"/>
                  <a:pt x="0" y="375557"/>
                </a:cubicBezTo>
                <a:cubicBezTo>
                  <a:pt x="0" y="168143"/>
                  <a:pt x="168143" y="0"/>
                  <a:pt x="37555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1797239" y="3421117"/>
            <a:ext cx="2622361" cy="751114"/>
          </a:xfrm>
          <a:custGeom>
            <a:avLst/>
            <a:gdLst>
              <a:gd name="connsiteX0" fmla="*/ 0 w 2622361"/>
              <a:gd name="connsiteY0" fmla="*/ 0 h 751114"/>
              <a:gd name="connsiteX1" fmla="*/ 2246804 w 2622361"/>
              <a:gd name="connsiteY1" fmla="*/ 0 h 751114"/>
              <a:gd name="connsiteX2" fmla="*/ 2622361 w 2622361"/>
              <a:gd name="connsiteY2" fmla="*/ 375557 h 751114"/>
              <a:gd name="connsiteX3" fmla="*/ 2246804 w 2622361"/>
              <a:gd name="connsiteY3" fmla="*/ 751114 h 751114"/>
              <a:gd name="connsiteX4" fmla="*/ 0 w 2622361"/>
              <a:gd name="connsiteY4" fmla="*/ 751114 h 751114"/>
              <a:gd name="connsiteX5" fmla="*/ 187778 w 2622361"/>
              <a:gd name="connsiteY5" fmla="*/ 375557 h 751114"/>
              <a:gd name="connsiteX6" fmla="*/ 0 w 2622361"/>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2361" h="751114">
                <a:moveTo>
                  <a:pt x="0" y="0"/>
                </a:moveTo>
                <a:lnTo>
                  <a:pt x="2246804" y="0"/>
                </a:lnTo>
                <a:cubicBezTo>
                  <a:pt x="2454218" y="0"/>
                  <a:pt x="2622361" y="168143"/>
                  <a:pt x="2622361" y="375557"/>
                </a:cubicBezTo>
                <a:cubicBezTo>
                  <a:pt x="2622361" y="582971"/>
                  <a:pt x="2454218" y="751114"/>
                  <a:pt x="2246804" y="751114"/>
                </a:cubicBezTo>
                <a:lnTo>
                  <a:pt x="0" y="751114"/>
                </a:lnTo>
                <a:lnTo>
                  <a:pt x="187778" y="375557"/>
                </a:lnTo>
                <a:lnTo>
                  <a:pt x="0"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矩形 18"/>
          <p:cNvSpPr/>
          <p:nvPr/>
        </p:nvSpPr>
        <p:spPr>
          <a:xfrm>
            <a:off x="2040555" y="3524576"/>
            <a:ext cx="21286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手繪多邊形 19"/>
          <p:cNvSpPr/>
          <p:nvPr/>
        </p:nvSpPr>
        <p:spPr>
          <a:xfrm>
            <a:off x="893397" y="4868917"/>
            <a:ext cx="1091620" cy="751114"/>
          </a:xfrm>
          <a:custGeom>
            <a:avLst/>
            <a:gdLst>
              <a:gd name="connsiteX0" fmla="*/ 187779 w 1091620"/>
              <a:gd name="connsiteY0" fmla="*/ 0 h 751114"/>
              <a:gd name="connsiteX1" fmla="*/ 903842 w 1091620"/>
              <a:gd name="connsiteY1" fmla="*/ 0 h 751114"/>
              <a:gd name="connsiteX2" fmla="*/ 1091620 w 1091620"/>
              <a:gd name="connsiteY2" fmla="*/ 375557 h 751114"/>
              <a:gd name="connsiteX3" fmla="*/ 903842 w 1091620"/>
              <a:gd name="connsiteY3" fmla="*/ 751114 h 751114"/>
              <a:gd name="connsiteX4" fmla="*/ 187779 w 1091620"/>
              <a:gd name="connsiteY4" fmla="*/ 751114 h 751114"/>
              <a:gd name="connsiteX5" fmla="*/ 0 w 1091620"/>
              <a:gd name="connsiteY5" fmla="*/ 375557 h 751114"/>
              <a:gd name="connsiteX6" fmla="*/ 187779 w 1091620"/>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1620" h="751114">
                <a:moveTo>
                  <a:pt x="187779" y="0"/>
                </a:moveTo>
                <a:lnTo>
                  <a:pt x="903842" y="0"/>
                </a:lnTo>
                <a:lnTo>
                  <a:pt x="1091620" y="375557"/>
                </a:lnTo>
                <a:lnTo>
                  <a:pt x="903842" y="751114"/>
                </a:lnTo>
                <a:lnTo>
                  <a:pt x="187779" y="751114"/>
                </a:lnTo>
                <a:lnTo>
                  <a:pt x="0" y="375557"/>
                </a:lnTo>
                <a:lnTo>
                  <a:pt x="187779"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03</a:t>
            </a:r>
            <a:endParaRPr lang="en-US" sz="2800" dirty="0"/>
          </a:p>
        </p:txBody>
      </p:sp>
      <p:sp>
        <p:nvSpPr>
          <p:cNvPr id="21" name="手繪多邊形 20"/>
          <p:cNvSpPr/>
          <p:nvPr/>
        </p:nvSpPr>
        <p:spPr>
          <a:xfrm>
            <a:off x="359230" y="4868917"/>
            <a:ext cx="721947" cy="751114"/>
          </a:xfrm>
          <a:custGeom>
            <a:avLst/>
            <a:gdLst>
              <a:gd name="connsiteX0" fmla="*/ 375557 w 721947"/>
              <a:gd name="connsiteY0" fmla="*/ 0 h 751114"/>
              <a:gd name="connsiteX1" fmla="*/ 721947 w 721947"/>
              <a:gd name="connsiteY1" fmla="*/ 0 h 751114"/>
              <a:gd name="connsiteX2" fmla="*/ 534168 w 721947"/>
              <a:gd name="connsiteY2" fmla="*/ 375557 h 751114"/>
              <a:gd name="connsiteX3" fmla="*/ 721947 w 721947"/>
              <a:gd name="connsiteY3" fmla="*/ 751114 h 751114"/>
              <a:gd name="connsiteX4" fmla="*/ 375557 w 721947"/>
              <a:gd name="connsiteY4" fmla="*/ 751114 h 751114"/>
              <a:gd name="connsiteX5" fmla="*/ 0 w 721947"/>
              <a:gd name="connsiteY5" fmla="*/ 375557 h 751114"/>
              <a:gd name="connsiteX6" fmla="*/ 375557 w 721947"/>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47" h="751114">
                <a:moveTo>
                  <a:pt x="375557" y="0"/>
                </a:moveTo>
                <a:lnTo>
                  <a:pt x="721947" y="0"/>
                </a:lnTo>
                <a:lnTo>
                  <a:pt x="534168" y="375557"/>
                </a:lnTo>
                <a:lnTo>
                  <a:pt x="721947" y="751114"/>
                </a:lnTo>
                <a:lnTo>
                  <a:pt x="375557" y="751114"/>
                </a:lnTo>
                <a:cubicBezTo>
                  <a:pt x="168143" y="751114"/>
                  <a:pt x="0" y="582971"/>
                  <a:pt x="0" y="375557"/>
                </a:cubicBezTo>
                <a:cubicBezTo>
                  <a:pt x="0" y="168143"/>
                  <a:pt x="168143" y="0"/>
                  <a:pt x="37555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1797239" y="4868917"/>
            <a:ext cx="2622361" cy="751114"/>
          </a:xfrm>
          <a:custGeom>
            <a:avLst/>
            <a:gdLst>
              <a:gd name="connsiteX0" fmla="*/ 0 w 2622361"/>
              <a:gd name="connsiteY0" fmla="*/ 0 h 751114"/>
              <a:gd name="connsiteX1" fmla="*/ 2246804 w 2622361"/>
              <a:gd name="connsiteY1" fmla="*/ 0 h 751114"/>
              <a:gd name="connsiteX2" fmla="*/ 2622361 w 2622361"/>
              <a:gd name="connsiteY2" fmla="*/ 375557 h 751114"/>
              <a:gd name="connsiteX3" fmla="*/ 2246804 w 2622361"/>
              <a:gd name="connsiteY3" fmla="*/ 751114 h 751114"/>
              <a:gd name="connsiteX4" fmla="*/ 0 w 2622361"/>
              <a:gd name="connsiteY4" fmla="*/ 751114 h 751114"/>
              <a:gd name="connsiteX5" fmla="*/ 187778 w 2622361"/>
              <a:gd name="connsiteY5" fmla="*/ 375557 h 751114"/>
              <a:gd name="connsiteX6" fmla="*/ 0 w 2622361"/>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2361" h="751114">
                <a:moveTo>
                  <a:pt x="0" y="0"/>
                </a:moveTo>
                <a:lnTo>
                  <a:pt x="2246804" y="0"/>
                </a:lnTo>
                <a:cubicBezTo>
                  <a:pt x="2454218" y="0"/>
                  <a:pt x="2622361" y="168143"/>
                  <a:pt x="2622361" y="375557"/>
                </a:cubicBezTo>
                <a:cubicBezTo>
                  <a:pt x="2622361" y="582971"/>
                  <a:pt x="2454218" y="751114"/>
                  <a:pt x="2246804" y="751114"/>
                </a:cubicBezTo>
                <a:lnTo>
                  <a:pt x="0" y="751114"/>
                </a:lnTo>
                <a:lnTo>
                  <a:pt x="187778" y="375557"/>
                </a:lnTo>
                <a:lnTo>
                  <a:pt x="0"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矩形 23"/>
          <p:cNvSpPr/>
          <p:nvPr/>
        </p:nvSpPr>
        <p:spPr>
          <a:xfrm>
            <a:off x="2040555" y="4972376"/>
            <a:ext cx="21286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5" name="手繪多邊形 24"/>
          <p:cNvSpPr/>
          <p:nvPr/>
        </p:nvSpPr>
        <p:spPr>
          <a:xfrm>
            <a:off x="5356539" y="1973317"/>
            <a:ext cx="1091620" cy="751114"/>
          </a:xfrm>
          <a:custGeom>
            <a:avLst/>
            <a:gdLst>
              <a:gd name="connsiteX0" fmla="*/ 187779 w 1091620"/>
              <a:gd name="connsiteY0" fmla="*/ 0 h 751114"/>
              <a:gd name="connsiteX1" fmla="*/ 903842 w 1091620"/>
              <a:gd name="connsiteY1" fmla="*/ 0 h 751114"/>
              <a:gd name="connsiteX2" fmla="*/ 1091620 w 1091620"/>
              <a:gd name="connsiteY2" fmla="*/ 375557 h 751114"/>
              <a:gd name="connsiteX3" fmla="*/ 903842 w 1091620"/>
              <a:gd name="connsiteY3" fmla="*/ 751114 h 751114"/>
              <a:gd name="connsiteX4" fmla="*/ 187779 w 1091620"/>
              <a:gd name="connsiteY4" fmla="*/ 751114 h 751114"/>
              <a:gd name="connsiteX5" fmla="*/ 0 w 1091620"/>
              <a:gd name="connsiteY5" fmla="*/ 375557 h 751114"/>
              <a:gd name="connsiteX6" fmla="*/ 187779 w 1091620"/>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1620" h="751114">
                <a:moveTo>
                  <a:pt x="187779" y="0"/>
                </a:moveTo>
                <a:lnTo>
                  <a:pt x="903842" y="0"/>
                </a:lnTo>
                <a:lnTo>
                  <a:pt x="1091620" y="375557"/>
                </a:lnTo>
                <a:lnTo>
                  <a:pt x="903842" y="751114"/>
                </a:lnTo>
                <a:lnTo>
                  <a:pt x="187779" y="751114"/>
                </a:lnTo>
                <a:lnTo>
                  <a:pt x="0" y="375557"/>
                </a:lnTo>
                <a:lnTo>
                  <a:pt x="18777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04</a:t>
            </a:r>
            <a:endParaRPr lang="en-US" sz="2800" dirty="0"/>
          </a:p>
        </p:txBody>
      </p:sp>
      <p:sp>
        <p:nvSpPr>
          <p:cNvPr id="26" name="手繪多邊形 25"/>
          <p:cNvSpPr/>
          <p:nvPr/>
        </p:nvSpPr>
        <p:spPr>
          <a:xfrm>
            <a:off x="4822372" y="1973317"/>
            <a:ext cx="721947" cy="751114"/>
          </a:xfrm>
          <a:custGeom>
            <a:avLst/>
            <a:gdLst>
              <a:gd name="connsiteX0" fmla="*/ 375557 w 721947"/>
              <a:gd name="connsiteY0" fmla="*/ 0 h 751114"/>
              <a:gd name="connsiteX1" fmla="*/ 721947 w 721947"/>
              <a:gd name="connsiteY1" fmla="*/ 0 h 751114"/>
              <a:gd name="connsiteX2" fmla="*/ 534168 w 721947"/>
              <a:gd name="connsiteY2" fmla="*/ 375557 h 751114"/>
              <a:gd name="connsiteX3" fmla="*/ 721947 w 721947"/>
              <a:gd name="connsiteY3" fmla="*/ 751114 h 751114"/>
              <a:gd name="connsiteX4" fmla="*/ 375557 w 721947"/>
              <a:gd name="connsiteY4" fmla="*/ 751114 h 751114"/>
              <a:gd name="connsiteX5" fmla="*/ 0 w 721947"/>
              <a:gd name="connsiteY5" fmla="*/ 375557 h 751114"/>
              <a:gd name="connsiteX6" fmla="*/ 375557 w 721947"/>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47" h="751114">
                <a:moveTo>
                  <a:pt x="375557" y="0"/>
                </a:moveTo>
                <a:lnTo>
                  <a:pt x="721947" y="0"/>
                </a:lnTo>
                <a:lnTo>
                  <a:pt x="534168" y="375557"/>
                </a:lnTo>
                <a:lnTo>
                  <a:pt x="721947" y="751114"/>
                </a:lnTo>
                <a:lnTo>
                  <a:pt x="375557" y="751114"/>
                </a:lnTo>
                <a:cubicBezTo>
                  <a:pt x="168143" y="751114"/>
                  <a:pt x="0" y="582971"/>
                  <a:pt x="0" y="375557"/>
                </a:cubicBezTo>
                <a:cubicBezTo>
                  <a:pt x="0" y="168143"/>
                  <a:pt x="168143" y="0"/>
                  <a:pt x="37555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手繪多邊形 26"/>
          <p:cNvSpPr/>
          <p:nvPr/>
        </p:nvSpPr>
        <p:spPr>
          <a:xfrm>
            <a:off x="6260381" y="1973317"/>
            <a:ext cx="2622361" cy="751114"/>
          </a:xfrm>
          <a:custGeom>
            <a:avLst/>
            <a:gdLst>
              <a:gd name="connsiteX0" fmla="*/ 0 w 2622361"/>
              <a:gd name="connsiteY0" fmla="*/ 0 h 751114"/>
              <a:gd name="connsiteX1" fmla="*/ 2246804 w 2622361"/>
              <a:gd name="connsiteY1" fmla="*/ 0 h 751114"/>
              <a:gd name="connsiteX2" fmla="*/ 2622361 w 2622361"/>
              <a:gd name="connsiteY2" fmla="*/ 375557 h 751114"/>
              <a:gd name="connsiteX3" fmla="*/ 2246804 w 2622361"/>
              <a:gd name="connsiteY3" fmla="*/ 751114 h 751114"/>
              <a:gd name="connsiteX4" fmla="*/ 0 w 2622361"/>
              <a:gd name="connsiteY4" fmla="*/ 751114 h 751114"/>
              <a:gd name="connsiteX5" fmla="*/ 187778 w 2622361"/>
              <a:gd name="connsiteY5" fmla="*/ 375557 h 751114"/>
              <a:gd name="connsiteX6" fmla="*/ 0 w 2622361"/>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2361" h="751114">
                <a:moveTo>
                  <a:pt x="0" y="0"/>
                </a:moveTo>
                <a:lnTo>
                  <a:pt x="2246804" y="0"/>
                </a:lnTo>
                <a:cubicBezTo>
                  <a:pt x="2454218" y="0"/>
                  <a:pt x="2622361" y="168143"/>
                  <a:pt x="2622361" y="375557"/>
                </a:cubicBezTo>
                <a:cubicBezTo>
                  <a:pt x="2622361" y="582971"/>
                  <a:pt x="2454218" y="751114"/>
                  <a:pt x="2246804" y="751114"/>
                </a:cubicBezTo>
                <a:lnTo>
                  <a:pt x="0" y="751114"/>
                </a:lnTo>
                <a:lnTo>
                  <a:pt x="187778" y="375557"/>
                </a:lnTo>
                <a:lnTo>
                  <a:pt x="0"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矩形 28"/>
          <p:cNvSpPr/>
          <p:nvPr/>
        </p:nvSpPr>
        <p:spPr>
          <a:xfrm>
            <a:off x="6503697" y="2076776"/>
            <a:ext cx="21286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0" name="手繪多邊形 29"/>
          <p:cNvSpPr/>
          <p:nvPr/>
        </p:nvSpPr>
        <p:spPr>
          <a:xfrm>
            <a:off x="5356539" y="3421117"/>
            <a:ext cx="1091620" cy="751114"/>
          </a:xfrm>
          <a:custGeom>
            <a:avLst/>
            <a:gdLst>
              <a:gd name="connsiteX0" fmla="*/ 187779 w 1091620"/>
              <a:gd name="connsiteY0" fmla="*/ 0 h 751114"/>
              <a:gd name="connsiteX1" fmla="*/ 903842 w 1091620"/>
              <a:gd name="connsiteY1" fmla="*/ 0 h 751114"/>
              <a:gd name="connsiteX2" fmla="*/ 1091620 w 1091620"/>
              <a:gd name="connsiteY2" fmla="*/ 375557 h 751114"/>
              <a:gd name="connsiteX3" fmla="*/ 903842 w 1091620"/>
              <a:gd name="connsiteY3" fmla="*/ 751114 h 751114"/>
              <a:gd name="connsiteX4" fmla="*/ 187779 w 1091620"/>
              <a:gd name="connsiteY4" fmla="*/ 751114 h 751114"/>
              <a:gd name="connsiteX5" fmla="*/ 0 w 1091620"/>
              <a:gd name="connsiteY5" fmla="*/ 375557 h 751114"/>
              <a:gd name="connsiteX6" fmla="*/ 187779 w 1091620"/>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1620" h="751114">
                <a:moveTo>
                  <a:pt x="187779" y="0"/>
                </a:moveTo>
                <a:lnTo>
                  <a:pt x="903842" y="0"/>
                </a:lnTo>
                <a:lnTo>
                  <a:pt x="1091620" y="375557"/>
                </a:lnTo>
                <a:lnTo>
                  <a:pt x="903842" y="751114"/>
                </a:lnTo>
                <a:lnTo>
                  <a:pt x="187779" y="751114"/>
                </a:lnTo>
                <a:lnTo>
                  <a:pt x="0" y="375557"/>
                </a:lnTo>
                <a:lnTo>
                  <a:pt x="18777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05</a:t>
            </a:r>
            <a:endParaRPr lang="en-US" sz="2800" dirty="0"/>
          </a:p>
        </p:txBody>
      </p:sp>
      <p:sp>
        <p:nvSpPr>
          <p:cNvPr id="31" name="手繪多邊形 30"/>
          <p:cNvSpPr/>
          <p:nvPr/>
        </p:nvSpPr>
        <p:spPr>
          <a:xfrm>
            <a:off x="4822372" y="3421117"/>
            <a:ext cx="721947" cy="751114"/>
          </a:xfrm>
          <a:custGeom>
            <a:avLst/>
            <a:gdLst>
              <a:gd name="connsiteX0" fmla="*/ 375557 w 721947"/>
              <a:gd name="connsiteY0" fmla="*/ 0 h 751114"/>
              <a:gd name="connsiteX1" fmla="*/ 721947 w 721947"/>
              <a:gd name="connsiteY1" fmla="*/ 0 h 751114"/>
              <a:gd name="connsiteX2" fmla="*/ 534168 w 721947"/>
              <a:gd name="connsiteY2" fmla="*/ 375557 h 751114"/>
              <a:gd name="connsiteX3" fmla="*/ 721947 w 721947"/>
              <a:gd name="connsiteY3" fmla="*/ 751114 h 751114"/>
              <a:gd name="connsiteX4" fmla="*/ 375557 w 721947"/>
              <a:gd name="connsiteY4" fmla="*/ 751114 h 751114"/>
              <a:gd name="connsiteX5" fmla="*/ 0 w 721947"/>
              <a:gd name="connsiteY5" fmla="*/ 375557 h 751114"/>
              <a:gd name="connsiteX6" fmla="*/ 375557 w 721947"/>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47" h="751114">
                <a:moveTo>
                  <a:pt x="375557" y="0"/>
                </a:moveTo>
                <a:lnTo>
                  <a:pt x="721947" y="0"/>
                </a:lnTo>
                <a:lnTo>
                  <a:pt x="534168" y="375557"/>
                </a:lnTo>
                <a:lnTo>
                  <a:pt x="721947" y="751114"/>
                </a:lnTo>
                <a:lnTo>
                  <a:pt x="375557" y="751114"/>
                </a:lnTo>
                <a:cubicBezTo>
                  <a:pt x="168143" y="751114"/>
                  <a:pt x="0" y="582971"/>
                  <a:pt x="0" y="375557"/>
                </a:cubicBezTo>
                <a:cubicBezTo>
                  <a:pt x="0" y="168143"/>
                  <a:pt x="168143" y="0"/>
                  <a:pt x="37555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手繪多邊形 31"/>
          <p:cNvSpPr/>
          <p:nvPr/>
        </p:nvSpPr>
        <p:spPr>
          <a:xfrm>
            <a:off x="6260381" y="3421117"/>
            <a:ext cx="2622361" cy="751114"/>
          </a:xfrm>
          <a:custGeom>
            <a:avLst/>
            <a:gdLst>
              <a:gd name="connsiteX0" fmla="*/ 0 w 2622361"/>
              <a:gd name="connsiteY0" fmla="*/ 0 h 751114"/>
              <a:gd name="connsiteX1" fmla="*/ 2246804 w 2622361"/>
              <a:gd name="connsiteY1" fmla="*/ 0 h 751114"/>
              <a:gd name="connsiteX2" fmla="*/ 2622361 w 2622361"/>
              <a:gd name="connsiteY2" fmla="*/ 375557 h 751114"/>
              <a:gd name="connsiteX3" fmla="*/ 2246804 w 2622361"/>
              <a:gd name="connsiteY3" fmla="*/ 751114 h 751114"/>
              <a:gd name="connsiteX4" fmla="*/ 0 w 2622361"/>
              <a:gd name="connsiteY4" fmla="*/ 751114 h 751114"/>
              <a:gd name="connsiteX5" fmla="*/ 187778 w 2622361"/>
              <a:gd name="connsiteY5" fmla="*/ 375557 h 751114"/>
              <a:gd name="connsiteX6" fmla="*/ 0 w 2622361"/>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2361" h="751114">
                <a:moveTo>
                  <a:pt x="0" y="0"/>
                </a:moveTo>
                <a:lnTo>
                  <a:pt x="2246804" y="0"/>
                </a:lnTo>
                <a:cubicBezTo>
                  <a:pt x="2454218" y="0"/>
                  <a:pt x="2622361" y="168143"/>
                  <a:pt x="2622361" y="375557"/>
                </a:cubicBezTo>
                <a:cubicBezTo>
                  <a:pt x="2622361" y="582971"/>
                  <a:pt x="2454218" y="751114"/>
                  <a:pt x="2246804" y="751114"/>
                </a:cubicBezTo>
                <a:lnTo>
                  <a:pt x="0" y="751114"/>
                </a:lnTo>
                <a:lnTo>
                  <a:pt x="187778" y="375557"/>
                </a:lnTo>
                <a:lnTo>
                  <a:pt x="0"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矩形 33"/>
          <p:cNvSpPr/>
          <p:nvPr/>
        </p:nvSpPr>
        <p:spPr>
          <a:xfrm>
            <a:off x="6503697" y="3524576"/>
            <a:ext cx="21286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5" name="手繪多邊形 34"/>
          <p:cNvSpPr/>
          <p:nvPr/>
        </p:nvSpPr>
        <p:spPr>
          <a:xfrm>
            <a:off x="5356539" y="4868917"/>
            <a:ext cx="1091620" cy="751114"/>
          </a:xfrm>
          <a:custGeom>
            <a:avLst/>
            <a:gdLst>
              <a:gd name="connsiteX0" fmla="*/ 187779 w 1091620"/>
              <a:gd name="connsiteY0" fmla="*/ 0 h 751114"/>
              <a:gd name="connsiteX1" fmla="*/ 903842 w 1091620"/>
              <a:gd name="connsiteY1" fmla="*/ 0 h 751114"/>
              <a:gd name="connsiteX2" fmla="*/ 1091620 w 1091620"/>
              <a:gd name="connsiteY2" fmla="*/ 375557 h 751114"/>
              <a:gd name="connsiteX3" fmla="*/ 903842 w 1091620"/>
              <a:gd name="connsiteY3" fmla="*/ 751114 h 751114"/>
              <a:gd name="connsiteX4" fmla="*/ 187779 w 1091620"/>
              <a:gd name="connsiteY4" fmla="*/ 751114 h 751114"/>
              <a:gd name="connsiteX5" fmla="*/ 0 w 1091620"/>
              <a:gd name="connsiteY5" fmla="*/ 375557 h 751114"/>
              <a:gd name="connsiteX6" fmla="*/ 187779 w 1091620"/>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1620" h="751114">
                <a:moveTo>
                  <a:pt x="187779" y="0"/>
                </a:moveTo>
                <a:lnTo>
                  <a:pt x="903842" y="0"/>
                </a:lnTo>
                <a:lnTo>
                  <a:pt x="1091620" y="375557"/>
                </a:lnTo>
                <a:lnTo>
                  <a:pt x="903842" y="751114"/>
                </a:lnTo>
                <a:lnTo>
                  <a:pt x="187779" y="751114"/>
                </a:lnTo>
                <a:lnTo>
                  <a:pt x="0" y="375557"/>
                </a:lnTo>
                <a:lnTo>
                  <a:pt x="18777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06</a:t>
            </a:r>
            <a:endParaRPr lang="en-US" sz="2800" dirty="0"/>
          </a:p>
        </p:txBody>
      </p:sp>
      <p:sp>
        <p:nvSpPr>
          <p:cNvPr id="36" name="手繪多邊形 35"/>
          <p:cNvSpPr/>
          <p:nvPr/>
        </p:nvSpPr>
        <p:spPr>
          <a:xfrm>
            <a:off x="4822372" y="4868917"/>
            <a:ext cx="721947" cy="751114"/>
          </a:xfrm>
          <a:custGeom>
            <a:avLst/>
            <a:gdLst>
              <a:gd name="connsiteX0" fmla="*/ 375557 w 721947"/>
              <a:gd name="connsiteY0" fmla="*/ 0 h 751114"/>
              <a:gd name="connsiteX1" fmla="*/ 721947 w 721947"/>
              <a:gd name="connsiteY1" fmla="*/ 0 h 751114"/>
              <a:gd name="connsiteX2" fmla="*/ 534168 w 721947"/>
              <a:gd name="connsiteY2" fmla="*/ 375557 h 751114"/>
              <a:gd name="connsiteX3" fmla="*/ 721947 w 721947"/>
              <a:gd name="connsiteY3" fmla="*/ 751114 h 751114"/>
              <a:gd name="connsiteX4" fmla="*/ 375557 w 721947"/>
              <a:gd name="connsiteY4" fmla="*/ 751114 h 751114"/>
              <a:gd name="connsiteX5" fmla="*/ 0 w 721947"/>
              <a:gd name="connsiteY5" fmla="*/ 375557 h 751114"/>
              <a:gd name="connsiteX6" fmla="*/ 375557 w 721947"/>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47" h="751114">
                <a:moveTo>
                  <a:pt x="375557" y="0"/>
                </a:moveTo>
                <a:lnTo>
                  <a:pt x="721947" y="0"/>
                </a:lnTo>
                <a:lnTo>
                  <a:pt x="534168" y="375557"/>
                </a:lnTo>
                <a:lnTo>
                  <a:pt x="721947" y="751114"/>
                </a:lnTo>
                <a:lnTo>
                  <a:pt x="375557" y="751114"/>
                </a:lnTo>
                <a:cubicBezTo>
                  <a:pt x="168143" y="751114"/>
                  <a:pt x="0" y="582971"/>
                  <a:pt x="0" y="375557"/>
                </a:cubicBezTo>
                <a:cubicBezTo>
                  <a:pt x="0" y="168143"/>
                  <a:pt x="168143" y="0"/>
                  <a:pt x="37555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手繪多邊形 36"/>
          <p:cNvSpPr/>
          <p:nvPr/>
        </p:nvSpPr>
        <p:spPr>
          <a:xfrm>
            <a:off x="6260381" y="4868917"/>
            <a:ext cx="2622361" cy="751114"/>
          </a:xfrm>
          <a:custGeom>
            <a:avLst/>
            <a:gdLst>
              <a:gd name="connsiteX0" fmla="*/ 0 w 2622361"/>
              <a:gd name="connsiteY0" fmla="*/ 0 h 751114"/>
              <a:gd name="connsiteX1" fmla="*/ 2246804 w 2622361"/>
              <a:gd name="connsiteY1" fmla="*/ 0 h 751114"/>
              <a:gd name="connsiteX2" fmla="*/ 2622361 w 2622361"/>
              <a:gd name="connsiteY2" fmla="*/ 375557 h 751114"/>
              <a:gd name="connsiteX3" fmla="*/ 2246804 w 2622361"/>
              <a:gd name="connsiteY3" fmla="*/ 751114 h 751114"/>
              <a:gd name="connsiteX4" fmla="*/ 0 w 2622361"/>
              <a:gd name="connsiteY4" fmla="*/ 751114 h 751114"/>
              <a:gd name="connsiteX5" fmla="*/ 187778 w 2622361"/>
              <a:gd name="connsiteY5" fmla="*/ 375557 h 751114"/>
              <a:gd name="connsiteX6" fmla="*/ 0 w 2622361"/>
              <a:gd name="connsiteY6" fmla="*/ 0 h 75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2361" h="751114">
                <a:moveTo>
                  <a:pt x="0" y="0"/>
                </a:moveTo>
                <a:lnTo>
                  <a:pt x="2246804" y="0"/>
                </a:lnTo>
                <a:cubicBezTo>
                  <a:pt x="2454218" y="0"/>
                  <a:pt x="2622361" y="168143"/>
                  <a:pt x="2622361" y="375557"/>
                </a:cubicBezTo>
                <a:cubicBezTo>
                  <a:pt x="2622361" y="582971"/>
                  <a:pt x="2454218" y="751114"/>
                  <a:pt x="2246804" y="751114"/>
                </a:cubicBezTo>
                <a:lnTo>
                  <a:pt x="0" y="751114"/>
                </a:lnTo>
                <a:lnTo>
                  <a:pt x="187778" y="375557"/>
                </a:lnTo>
                <a:lnTo>
                  <a:pt x="0"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矩形 38"/>
          <p:cNvSpPr/>
          <p:nvPr/>
        </p:nvSpPr>
        <p:spPr>
          <a:xfrm>
            <a:off x="6503697" y="4972376"/>
            <a:ext cx="21286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0" name="手繪多邊形 39"/>
          <p:cNvSpPr>
            <a:spLocks/>
          </p:cNvSpPr>
          <p:nvPr/>
        </p:nvSpPr>
        <p:spPr bwMode="auto">
          <a:xfrm>
            <a:off x="501872" y="5082377"/>
            <a:ext cx="336328" cy="277604"/>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nvGrpSpPr>
          <p:cNvPr id="41" name="群組 40"/>
          <p:cNvGrpSpPr/>
          <p:nvPr/>
        </p:nvGrpSpPr>
        <p:grpSpPr>
          <a:xfrm>
            <a:off x="4962483" y="3587237"/>
            <a:ext cx="343936" cy="342506"/>
            <a:chOff x="5131447" y="3690621"/>
            <a:chExt cx="469782" cy="467828"/>
          </a:xfrm>
          <a:solidFill>
            <a:schemeClr val="tx1"/>
          </a:solidFill>
        </p:grpSpPr>
        <p:sp>
          <p:nvSpPr>
            <p:cNvPr id="42" name="手繪多邊形 41"/>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6"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7"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8"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9" name="手繪多邊形 48"/>
          <p:cNvSpPr>
            <a:spLocks/>
          </p:cNvSpPr>
          <p:nvPr/>
        </p:nvSpPr>
        <p:spPr bwMode="auto">
          <a:xfrm>
            <a:off x="4949144" y="5101315"/>
            <a:ext cx="359542" cy="26534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tx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50" name="群組 49"/>
          <p:cNvGrpSpPr/>
          <p:nvPr/>
        </p:nvGrpSpPr>
        <p:grpSpPr>
          <a:xfrm>
            <a:off x="4966231" y="2150857"/>
            <a:ext cx="320350" cy="320200"/>
            <a:chOff x="5138299" y="5143045"/>
            <a:chExt cx="388822" cy="388640"/>
          </a:xfrm>
          <a:solidFill>
            <a:schemeClr val="tx1"/>
          </a:solidFill>
        </p:grpSpPr>
        <p:sp>
          <p:nvSpPr>
            <p:cNvPr id="51"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2"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3" name="群組 52"/>
          <p:cNvGrpSpPr/>
          <p:nvPr/>
        </p:nvGrpSpPr>
        <p:grpSpPr>
          <a:xfrm>
            <a:off x="459683" y="3580789"/>
            <a:ext cx="389402" cy="390814"/>
            <a:chOff x="797010" y="5103333"/>
            <a:chExt cx="477058" cy="478790"/>
          </a:xfrm>
          <a:solidFill>
            <a:schemeClr val="tx1"/>
          </a:solidFill>
        </p:grpSpPr>
        <p:sp>
          <p:nvSpPr>
            <p:cNvPr id="54"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5"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6"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07554021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234043" y="2133603"/>
            <a:ext cx="4191000" cy="957943"/>
            <a:chOff x="234043" y="2133603"/>
            <a:chExt cx="4191000" cy="957943"/>
          </a:xfrm>
        </p:grpSpPr>
        <p:sp>
          <p:nvSpPr>
            <p:cNvPr id="9" name="手繪多邊形 8"/>
            <p:cNvSpPr/>
            <p:nvPr/>
          </p:nvSpPr>
          <p:spPr>
            <a:xfrm>
              <a:off x="952243" y="2133603"/>
              <a:ext cx="3472800" cy="957943"/>
            </a:xfrm>
            <a:custGeom>
              <a:avLst/>
              <a:gdLst>
                <a:gd name="connsiteX0" fmla="*/ 0 w 3472800"/>
                <a:gd name="connsiteY0" fmla="*/ 0 h 957943"/>
                <a:gd name="connsiteX1" fmla="*/ 3233314 w 3472800"/>
                <a:gd name="connsiteY1" fmla="*/ 0 h 957943"/>
                <a:gd name="connsiteX2" fmla="*/ 3472800 w 3472800"/>
                <a:gd name="connsiteY2" fmla="*/ 478972 h 957943"/>
                <a:gd name="connsiteX3" fmla="*/ 3233314 w 3472800"/>
                <a:gd name="connsiteY3" fmla="*/ 957943 h 957943"/>
                <a:gd name="connsiteX4" fmla="*/ 0 w 3472800"/>
                <a:gd name="connsiteY4" fmla="*/ 957943 h 957943"/>
                <a:gd name="connsiteX5" fmla="*/ 239400 w 3472800"/>
                <a:gd name="connsiteY5" fmla="*/ 478972 h 957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800" h="957943">
                  <a:moveTo>
                    <a:pt x="0" y="0"/>
                  </a:moveTo>
                  <a:lnTo>
                    <a:pt x="3233314" y="0"/>
                  </a:lnTo>
                  <a:lnTo>
                    <a:pt x="3472800" y="478972"/>
                  </a:lnTo>
                  <a:lnTo>
                    <a:pt x="3233314" y="957943"/>
                  </a:lnTo>
                  <a:lnTo>
                    <a:pt x="0" y="957943"/>
                  </a:lnTo>
                  <a:lnTo>
                    <a:pt x="239400" y="47897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六邊形 9"/>
            <p:cNvSpPr/>
            <p:nvPr/>
          </p:nvSpPr>
          <p:spPr>
            <a:xfrm>
              <a:off x="234043" y="2133603"/>
              <a:ext cx="957600" cy="957943"/>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200" dirty="0" smtClean="0">
                  <a:solidFill>
                    <a:schemeClr val="tx1"/>
                  </a:solidFill>
                </a:rPr>
                <a:t>01</a:t>
              </a:r>
              <a:endParaRPr lang="zh-TW" altLang="en-US" sz="3200" dirty="0">
                <a:solidFill>
                  <a:schemeClr val="tx1"/>
                </a:solidFill>
              </a:endParaRPr>
            </a:p>
          </p:txBody>
        </p:sp>
      </p:grpSp>
      <p:sp>
        <p:nvSpPr>
          <p:cNvPr id="11" name="矩形 10"/>
          <p:cNvSpPr/>
          <p:nvPr/>
        </p:nvSpPr>
        <p:spPr>
          <a:xfrm>
            <a:off x="1349701" y="2350964"/>
            <a:ext cx="2677884" cy="523220"/>
          </a:xfrm>
          <a:prstGeom prst="rect">
            <a:avLst/>
          </a:prstGeom>
        </p:spPr>
        <p:txBody>
          <a:bodyPr wrap="square">
            <a:spAutoFit/>
          </a:bodyPr>
          <a:lstStyle/>
          <a:p>
            <a:r>
              <a:rPr lang="en-US" altLang="zh-TW" sz="1400" dirty="0">
                <a:solidFill>
                  <a:schemeClr val="bg1"/>
                </a:solidFill>
              </a:rPr>
              <a:t>The quick brown fox jumps over the lazy dog</a:t>
            </a:r>
            <a:r>
              <a:rPr lang="en-US" altLang="zh-TW" sz="1400" dirty="0" smtClean="0">
                <a:solidFill>
                  <a:schemeClr val="bg1"/>
                </a:solidFill>
              </a:rPr>
              <a:t>.</a:t>
            </a:r>
            <a:endParaRPr lang="zh-TW" altLang="en-US" sz="1400" dirty="0">
              <a:solidFill>
                <a:schemeClr val="bg1"/>
              </a:solidFill>
            </a:endParaRPr>
          </a:p>
        </p:txBody>
      </p:sp>
      <p:grpSp>
        <p:nvGrpSpPr>
          <p:cNvPr id="12" name="群組 11"/>
          <p:cNvGrpSpPr/>
          <p:nvPr/>
        </p:nvGrpSpPr>
        <p:grpSpPr>
          <a:xfrm>
            <a:off x="4718958" y="2133603"/>
            <a:ext cx="4191000" cy="957943"/>
            <a:chOff x="4718958" y="2133603"/>
            <a:chExt cx="4191000" cy="957943"/>
          </a:xfrm>
        </p:grpSpPr>
        <p:sp>
          <p:nvSpPr>
            <p:cNvPr id="13" name="手繪多邊形 12"/>
            <p:cNvSpPr/>
            <p:nvPr/>
          </p:nvSpPr>
          <p:spPr>
            <a:xfrm>
              <a:off x="5437158" y="2133603"/>
              <a:ext cx="3472800" cy="957943"/>
            </a:xfrm>
            <a:custGeom>
              <a:avLst/>
              <a:gdLst>
                <a:gd name="connsiteX0" fmla="*/ 0 w 3472800"/>
                <a:gd name="connsiteY0" fmla="*/ 0 h 957943"/>
                <a:gd name="connsiteX1" fmla="*/ 3233314 w 3472800"/>
                <a:gd name="connsiteY1" fmla="*/ 0 h 957943"/>
                <a:gd name="connsiteX2" fmla="*/ 3472800 w 3472800"/>
                <a:gd name="connsiteY2" fmla="*/ 478972 h 957943"/>
                <a:gd name="connsiteX3" fmla="*/ 3233314 w 3472800"/>
                <a:gd name="connsiteY3" fmla="*/ 957943 h 957943"/>
                <a:gd name="connsiteX4" fmla="*/ 0 w 3472800"/>
                <a:gd name="connsiteY4" fmla="*/ 957943 h 957943"/>
                <a:gd name="connsiteX5" fmla="*/ 239400 w 3472800"/>
                <a:gd name="connsiteY5" fmla="*/ 478972 h 957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800" h="957943">
                  <a:moveTo>
                    <a:pt x="0" y="0"/>
                  </a:moveTo>
                  <a:lnTo>
                    <a:pt x="3233314" y="0"/>
                  </a:lnTo>
                  <a:lnTo>
                    <a:pt x="3472800" y="478972"/>
                  </a:lnTo>
                  <a:lnTo>
                    <a:pt x="3233314" y="957943"/>
                  </a:lnTo>
                  <a:lnTo>
                    <a:pt x="0" y="957943"/>
                  </a:lnTo>
                  <a:lnTo>
                    <a:pt x="239400" y="47897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六邊形 13"/>
            <p:cNvSpPr/>
            <p:nvPr/>
          </p:nvSpPr>
          <p:spPr>
            <a:xfrm>
              <a:off x="4718958" y="2133603"/>
              <a:ext cx="957600" cy="957943"/>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200" dirty="0" smtClean="0">
                  <a:solidFill>
                    <a:schemeClr val="tx1"/>
                  </a:solidFill>
                </a:rPr>
                <a:t>02</a:t>
              </a:r>
              <a:endParaRPr lang="zh-TW" altLang="en-US" sz="3200" dirty="0">
                <a:solidFill>
                  <a:schemeClr val="tx1"/>
                </a:solidFill>
              </a:endParaRPr>
            </a:p>
          </p:txBody>
        </p:sp>
      </p:grpSp>
      <p:sp>
        <p:nvSpPr>
          <p:cNvPr id="15" name="矩形 14"/>
          <p:cNvSpPr/>
          <p:nvPr/>
        </p:nvSpPr>
        <p:spPr>
          <a:xfrm>
            <a:off x="5834616" y="2350964"/>
            <a:ext cx="2677884" cy="523220"/>
          </a:xfrm>
          <a:prstGeom prst="rect">
            <a:avLst/>
          </a:prstGeom>
        </p:spPr>
        <p:txBody>
          <a:bodyPr wrap="square">
            <a:spAutoFit/>
          </a:bodyPr>
          <a:lstStyle/>
          <a:p>
            <a:r>
              <a:rPr lang="en-US" altLang="zh-TW" sz="1400" dirty="0">
                <a:solidFill>
                  <a:schemeClr val="bg1"/>
                </a:solidFill>
              </a:rPr>
              <a:t>The quick brown fox jumps over the lazy dog</a:t>
            </a:r>
            <a:r>
              <a:rPr lang="en-US" altLang="zh-TW" sz="1400" dirty="0" smtClean="0">
                <a:solidFill>
                  <a:schemeClr val="bg1"/>
                </a:solidFill>
              </a:rPr>
              <a:t>.</a:t>
            </a:r>
            <a:endParaRPr lang="zh-TW" altLang="en-US" sz="1400" dirty="0">
              <a:solidFill>
                <a:schemeClr val="bg1"/>
              </a:solidFill>
            </a:endParaRPr>
          </a:p>
        </p:txBody>
      </p:sp>
      <p:grpSp>
        <p:nvGrpSpPr>
          <p:cNvPr id="16" name="群組 15"/>
          <p:cNvGrpSpPr/>
          <p:nvPr/>
        </p:nvGrpSpPr>
        <p:grpSpPr>
          <a:xfrm>
            <a:off x="234043" y="3494318"/>
            <a:ext cx="4191000" cy="957943"/>
            <a:chOff x="234043" y="3494318"/>
            <a:chExt cx="4191000" cy="957943"/>
          </a:xfrm>
        </p:grpSpPr>
        <p:sp>
          <p:nvSpPr>
            <p:cNvPr id="17" name="手繪多邊形 16"/>
            <p:cNvSpPr/>
            <p:nvPr/>
          </p:nvSpPr>
          <p:spPr>
            <a:xfrm>
              <a:off x="952243" y="3494318"/>
              <a:ext cx="3472800" cy="957943"/>
            </a:xfrm>
            <a:custGeom>
              <a:avLst/>
              <a:gdLst>
                <a:gd name="connsiteX0" fmla="*/ 0 w 3472800"/>
                <a:gd name="connsiteY0" fmla="*/ 0 h 957943"/>
                <a:gd name="connsiteX1" fmla="*/ 3233314 w 3472800"/>
                <a:gd name="connsiteY1" fmla="*/ 0 h 957943"/>
                <a:gd name="connsiteX2" fmla="*/ 3472800 w 3472800"/>
                <a:gd name="connsiteY2" fmla="*/ 478972 h 957943"/>
                <a:gd name="connsiteX3" fmla="*/ 3233314 w 3472800"/>
                <a:gd name="connsiteY3" fmla="*/ 957943 h 957943"/>
                <a:gd name="connsiteX4" fmla="*/ 0 w 3472800"/>
                <a:gd name="connsiteY4" fmla="*/ 957943 h 957943"/>
                <a:gd name="connsiteX5" fmla="*/ 239400 w 3472800"/>
                <a:gd name="connsiteY5" fmla="*/ 478972 h 957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800" h="957943">
                  <a:moveTo>
                    <a:pt x="0" y="0"/>
                  </a:moveTo>
                  <a:lnTo>
                    <a:pt x="3233314" y="0"/>
                  </a:lnTo>
                  <a:lnTo>
                    <a:pt x="3472800" y="478972"/>
                  </a:lnTo>
                  <a:lnTo>
                    <a:pt x="3233314" y="957943"/>
                  </a:lnTo>
                  <a:lnTo>
                    <a:pt x="0" y="957943"/>
                  </a:lnTo>
                  <a:lnTo>
                    <a:pt x="239400" y="47897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8" name="六邊形 17"/>
            <p:cNvSpPr/>
            <p:nvPr/>
          </p:nvSpPr>
          <p:spPr>
            <a:xfrm>
              <a:off x="234043" y="3494318"/>
              <a:ext cx="957600" cy="957943"/>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200" dirty="0" smtClean="0">
                  <a:solidFill>
                    <a:schemeClr val="tx1"/>
                  </a:solidFill>
                </a:rPr>
                <a:t>03</a:t>
              </a:r>
              <a:endParaRPr lang="zh-TW" altLang="en-US" sz="3200" dirty="0">
                <a:solidFill>
                  <a:schemeClr val="tx1"/>
                </a:solidFill>
              </a:endParaRPr>
            </a:p>
          </p:txBody>
        </p:sp>
      </p:grpSp>
      <p:sp>
        <p:nvSpPr>
          <p:cNvPr id="19" name="矩形 18"/>
          <p:cNvSpPr/>
          <p:nvPr/>
        </p:nvSpPr>
        <p:spPr>
          <a:xfrm>
            <a:off x="1349701" y="3711679"/>
            <a:ext cx="2677884" cy="523220"/>
          </a:xfrm>
          <a:prstGeom prst="rect">
            <a:avLst/>
          </a:prstGeom>
        </p:spPr>
        <p:txBody>
          <a:bodyPr wrap="square">
            <a:spAutoFit/>
          </a:bodyPr>
          <a:lstStyle/>
          <a:p>
            <a:r>
              <a:rPr lang="en-US" altLang="zh-TW" sz="1400" dirty="0">
                <a:solidFill>
                  <a:schemeClr val="bg1"/>
                </a:solidFill>
              </a:rPr>
              <a:t>The quick brown fox jumps over the lazy dog</a:t>
            </a:r>
            <a:r>
              <a:rPr lang="en-US" altLang="zh-TW" sz="1400" dirty="0" smtClean="0">
                <a:solidFill>
                  <a:schemeClr val="bg1"/>
                </a:solidFill>
              </a:rPr>
              <a:t>.</a:t>
            </a:r>
            <a:endParaRPr lang="zh-TW" altLang="en-US" sz="1400" dirty="0">
              <a:solidFill>
                <a:schemeClr val="bg1"/>
              </a:solidFill>
            </a:endParaRPr>
          </a:p>
        </p:txBody>
      </p:sp>
      <p:grpSp>
        <p:nvGrpSpPr>
          <p:cNvPr id="20" name="群組 19"/>
          <p:cNvGrpSpPr/>
          <p:nvPr/>
        </p:nvGrpSpPr>
        <p:grpSpPr>
          <a:xfrm>
            <a:off x="4718958" y="3494318"/>
            <a:ext cx="4191000" cy="957943"/>
            <a:chOff x="4718958" y="3494318"/>
            <a:chExt cx="4191000" cy="957943"/>
          </a:xfrm>
        </p:grpSpPr>
        <p:sp>
          <p:nvSpPr>
            <p:cNvPr id="21" name="手繪多邊形 20"/>
            <p:cNvSpPr/>
            <p:nvPr/>
          </p:nvSpPr>
          <p:spPr>
            <a:xfrm>
              <a:off x="5437158" y="3494318"/>
              <a:ext cx="3472800" cy="957943"/>
            </a:xfrm>
            <a:custGeom>
              <a:avLst/>
              <a:gdLst>
                <a:gd name="connsiteX0" fmla="*/ 0 w 3472800"/>
                <a:gd name="connsiteY0" fmla="*/ 0 h 957943"/>
                <a:gd name="connsiteX1" fmla="*/ 3233314 w 3472800"/>
                <a:gd name="connsiteY1" fmla="*/ 0 h 957943"/>
                <a:gd name="connsiteX2" fmla="*/ 3472800 w 3472800"/>
                <a:gd name="connsiteY2" fmla="*/ 478972 h 957943"/>
                <a:gd name="connsiteX3" fmla="*/ 3233314 w 3472800"/>
                <a:gd name="connsiteY3" fmla="*/ 957943 h 957943"/>
                <a:gd name="connsiteX4" fmla="*/ 0 w 3472800"/>
                <a:gd name="connsiteY4" fmla="*/ 957943 h 957943"/>
                <a:gd name="connsiteX5" fmla="*/ 239400 w 3472800"/>
                <a:gd name="connsiteY5" fmla="*/ 478972 h 957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800" h="957943">
                  <a:moveTo>
                    <a:pt x="0" y="0"/>
                  </a:moveTo>
                  <a:lnTo>
                    <a:pt x="3233314" y="0"/>
                  </a:lnTo>
                  <a:lnTo>
                    <a:pt x="3472800" y="478972"/>
                  </a:lnTo>
                  <a:lnTo>
                    <a:pt x="3233314" y="957943"/>
                  </a:lnTo>
                  <a:lnTo>
                    <a:pt x="0" y="957943"/>
                  </a:lnTo>
                  <a:lnTo>
                    <a:pt x="239400" y="47897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2" name="六邊形 21"/>
            <p:cNvSpPr/>
            <p:nvPr/>
          </p:nvSpPr>
          <p:spPr>
            <a:xfrm>
              <a:off x="4718958" y="3494318"/>
              <a:ext cx="957600" cy="957943"/>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200" dirty="0" smtClean="0">
                  <a:solidFill>
                    <a:schemeClr val="tx1"/>
                  </a:solidFill>
                </a:rPr>
                <a:t>04</a:t>
              </a:r>
              <a:endParaRPr lang="zh-TW" altLang="en-US" sz="3200" dirty="0">
                <a:solidFill>
                  <a:schemeClr val="tx1"/>
                </a:solidFill>
              </a:endParaRPr>
            </a:p>
          </p:txBody>
        </p:sp>
      </p:grpSp>
      <p:sp>
        <p:nvSpPr>
          <p:cNvPr id="23" name="矩形 22"/>
          <p:cNvSpPr/>
          <p:nvPr/>
        </p:nvSpPr>
        <p:spPr>
          <a:xfrm>
            <a:off x="5834616" y="3711679"/>
            <a:ext cx="2677884" cy="523220"/>
          </a:xfrm>
          <a:prstGeom prst="rect">
            <a:avLst/>
          </a:prstGeom>
        </p:spPr>
        <p:txBody>
          <a:bodyPr wrap="square">
            <a:spAutoFit/>
          </a:bodyPr>
          <a:lstStyle/>
          <a:p>
            <a:r>
              <a:rPr lang="en-US" altLang="zh-TW" sz="1400" dirty="0">
                <a:solidFill>
                  <a:schemeClr val="bg1"/>
                </a:solidFill>
              </a:rPr>
              <a:t>The quick brown fox jumps over the lazy dog</a:t>
            </a:r>
            <a:r>
              <a:rPr lang="en-US" altLang="zh-TW" sz="1400" dirty="0" smtClean="0">
                <a:solidFill>
                  <a:schemeClr val="bg1"/>
                </a:solidFill>
              </a:rPr>
              <a:t>.</a:t>
            </a:r>
            <a:endParaRPr lang="zh-TW" altLang="en-US" sz="1400" dirty="0">
              <a:solidFill>
                <a:schemeClr val="bg1"/>
              </a:solidFill>
            </a:endParaRPr>
          </a:p>
        </p:txBody>
      </p:sp>
      <p:grpSp>
        <p:nvGrpSpPr>
          <p:cNvPr id="24" name="群組 23"/>
          <p:cNvGrpSpPr/>
          <p:nvPr/>
        </p:nvGrpSpPr>
        <p:grpSpPr>
          <a:xfrm>
            <a:off x="234043" y="4855033"/>
            <a:ext cx="4191000" cy="957943"/>
            <a:chOff x="234043" y="4855033"/>
            <a:chExt cx="4191000" cy="957943"/>
          </a:xfrm>
        </p:grpSpPr>
        <p:sp>
          <p:nvSpPr>
            <p:cNvPr id="25" name="手繪多邊形 24"/>
            <p:cNvSpPr/>
            <p:nvPr/>
          </p:nvSpPr>
          <p:spPr>
            <a:xfrm>
              <a:off x="952243" y="4855033"/>
              <a:ext cx="3472800" cy="957943"/>
            </a:xfrm>
            <a:custGeom>
              <a:avLst/>
              <a:gdLst>
                <a:gd name="connsiteX0" fmla="*/ 0 w 3472800"/>
                <a:gd name="connsiteY0" fmla="*/ 0 h 957943"/>
                <a:gd name="connsiteX1" fmla="*/ 3233314 w 3472800"/>
                <a:gd name="connsiteY1" fmla="*/ 0 h 957943"/>
                <a:gd name="connsiteX2" fmla="*/ 3472800 w 3472800"/>
                <a:gd name="connsiteY2" fmla="*/ 478972 h 957943"/>
                <a:gd name="connsiteX3" fmla="*/ 3233314 w 3472800"/>
                <a:gd name="connsiteY3" fmla="*/ 957943 h 957943"/>
                <a:gd name="connsiteX4" fmla="*/ 0 w 3472800"/>
                <a:gd name="connsiteY4" fmla="*/ 957943 h 957943"/>
                <a:gd name="connsiteX5" fmla="*/ 239400 w 3472800"/>
                <a:gd name="connsiteY5" fmla="*/ 478972 h 957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800" h="957943">
                  <a:moveTo>
                    <a:pt x="0" y="0"/>
                  </a:moveTo>
                  <a:lnTo>
                    <a:pt x="3233314" y="0"/>
                  </a:lnTo>
                  <a:lnTo>
                    <a:pt x="3472800" y="478972"/>
                  </a:lnTo>
                  <a:lnTo>
                    <a:pt x="3233314" y="957943"/>
                  </a:lnTo>
                  <a:lnTo>
                    <a:pt x="0" y="957943"/>
                  </a:lnTo>
                  <a:lnTo>
                    <a:pt x="239400" y="47897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6" name="六邊形 25"/>
            <p:cNvSpPr/>
            <p:nvPr/>
          </p:nvSpPr>
          <p:spPr>
            <a:xfrm>
              <a:off x="234043" y="4855033"/>
              <a:ext cx="957600" cy="957943"/>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200" dirty="0" smtClean="0">
                  <a:solidFill>
                    <a:schemeClr val="tx1"/>
                  </a:solidFill>
                </a:rPr>
                <a:t>05</a:t>
              </a:r>
              <a:endParaRPr lang="zh-TW" altLang="en-US" sz="3200" dirty="0">
                <a:solidFill>
                  <a:schemeClr val="tx1"/>
                </a:solidFill>
              </a:endParaRPr>
            </a:p>
          </p:txBody>
        </p:sp>
      </p:grpSp>
      <p:sp>
        <p:nvSpPr>
          <p:cNvPr id="27" name="矩形 26"/>
          <p:cNvSpPr/>
          <p:nvPr/>
        </p:nvSpPr>
        <p:spPr>
          <a:xfrm>
            <a:off x="1349701" y="5072394"/>
            <a:ext cx="2677884" cy="523220"/>
          </a:xfrm>
          <a:prstGeom prst="rect">
            <a:avLst/>
          </a:prstGeom>
        </p:spPr>
        <p:txBody>
          <a:bodyPr wrap="square">
            <a:spAutoFit/>
          </a:bodyPr>
          <a:lstStyle/>
          <a:p>
            <a:r>
              <a:rPr lang="en-US" altLang="zh-TW" sz="1400" dirty="0">
                <a:solidFill>
                  <a:schemeClr val="bg1"/>
                </a:solidFill>
              </a:rPr>
              <a:t>The quick brown fox jumps over the lazy dog</a:t>
            </a:r>
            <a:r>
              <a:rPr lang="en-US" altLang="zh-TW" sz="1400" dirty="0" smtClean="0">
                <a:solidFill>
                  <a:schemeClr val="bg1"/>
                </a:solidFill>
              </a:rPr>
              <a:t>.</a:t>
            </a:r>
            <a:endParaRPr lang="zh-TW" altLang="en-US" sz="1400" dirty="0">
              <a:solidFill>
                <a:schemeClr val="bg1"/>
              </a:solidFill>
            </a:endParaRPr>
          </a:p>
        </p:txBody>
      </p:sp>
      <p:grpSp>
        <p:nvGrpSpPr>
          <p:cNvPr id="28" name="群組 27"/>
          <p:cNvGrpSpPr/>
          <p:nvPr/>
        </p:nvGrpSpPr>
        <p:grpSpPr>
          <a:xfrm>
            <a:off x="4718958" y="4855033"/>
            <a:ext cx="4191000" cy="957943"/>
            <a:chOff x="4718958" y="4855033"/>
            <a:chExt cx="4191000" cy="957943"/>
          </a:xfrm>
        </p:grpSpPr>
        <p:sp>
          <p:nvSpPr>
            <p:cNvPr id="29" name="手繪多邊形 28"/>
            <p:cNvSpPr/>
            <p:nvPr/>
          </p:nvSpPr>
          <p:spPr>
            <a:xfrm>
              <a:off x="5437158" y="4855033"/>
              <a:ext cx="3472800" cy="957943"/>
            </a:xfrm>
            <a:custGeom>
              <a:avLst/>
              <a:gdLst>
                <a:gd name="connsiteX0" fmla="*/ 0 w 3472800"/>
                <a:gd name="connsiteY0" fmla="*/ 0 h 957943"/>
                <a:gd name="connsiteX1" fmla="*/ 3233314 w 3472800"/>
                <a:gd name="connsiteY1" fmla="*/ 0 h 957943"/>
                <a:gd name="connsiteX2" fmla="*/ 3472800 w 3472800"/>
                <a:gd name="connsiteY2" fmla="*/ 478972 h 957943"/>
                <a:gd name="connsiteX3" fmla="*/ 3233314 w 3472800"/>
                <a:gd name="connsiteY3" fmla="*/ 957943 h 957943"/>
                <a:gd name="connsiteX4" fmla="*/ 0 w 3472800"/>
                <a:gd name="connsiteY4" fmla="*/ 957943 h 957943"/>
                <a:gd name="connsiteX5" fmla="*/ 239400 w 3472800"/>
                <a:gd name="connsiteY5" fmla="*/ 478972 h 957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800" h="957943">
                  <a:moveTo>
                    <a:pt x="0" y="0"/>
                  </a:moveTo>
                  <a:lnTo>
                    <a:pt x="3233314" y="0"/>
                  </a:lnTo>
                  <a:lnTo>
                    <a:pt x="3472800" y="478972"/>
                  </a:lnTo>
                  <a:lnTo>
                    <a:pt x="3233314" y="957943"/>
                  </a:lnTo>
                  <a:lnTo>
                    <a:pt x="0" y="957943"/>
                  </a:lnTo>
                  <a:lnTo>
                    <a:pt x="239400" y="47897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0" name="六邊形 29"/>
            <p:cNvSpPr/>
            <p:nvPr/>
          </p:nvSpPr>
          <p:spPr>
            <a:xfrm>
              <a:off x="4718958" y="4855033"/>
              <a:ext cx="957600" cy="957943"/>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200" dirty="0" smtClean="0">
                  <a:solidFill>
                    <a:schemeClr val="tx1"/>
                  </a:solidFill>
                </a:rPr>
                <a:t>06</a:t>
              </a:r>
              <a:endParaRPr lang="zh-TW" altLang="en-US" sz="3200" dirty="0">
                <a:solidFill>
                  <a:schemeClr val="tx1"/>
                </a:solidFill>
              </a:endParaRPr>
            </a:p>
          </p:txBody>
        </p:sp>
      </p:grpSp>
      <p:sp>
        <p:nvSpPr>
          <p:cNvPr id="31" name="矩形 30"/>
          <p:cNvSpPr/>
          <p:nvPr/>
        </p:nvSpPr>
        <p:spPr>
          <a:xfrm>
            <a:off x="5834616" y="5072394"/>
            <a:ext cx="2677884" cy="523220"/>
          </a:xfrm>
          <a:prstGeom prst="rect">
            <a:avLst/>
          </a:prstGeom>
        </p:spPr>
        <p:txBody>
          <a:bodyPr wrap="square">
            <a:spAutoFit/>
          </a:bodyPr>
          <a:lstStyle/>
          <a:p>
            <a:r>
              <a:rPr lang="en-US" altLang="zh-TW" sz="1400" dirty="0">
                <a:solidFill>
                  <a:schemeClr val="bg1"/>
                </a:solidFill>
              </a:rPr>
              <a:t>The quick brown fox jumps over the lazy dog</a:t>
            </a:r>
            <a:r>
              <a:rPr lang="en-US" altLang="zh-TW" sz="1400" dirty="0" smtClean="0">
                <a:solidFill>
                  <a:schemeClr val="bg1"/>
                </a:solidFill>
              </a:rPr>
              <a:t>.</a:t>
            </a:r>
            <a:endParaRPr lang="zh-TW" altLang="en-US" sz="1400" dirty="0">
              <a:solidFill>
                <a:schemeClr val="bg1"/>
              </a:solidFill>
            </a:endParaRPr>
          </a:p>
        </p:txBody>
      </p:sp>
    </p:spTree>
    <p:extLst>
      <p:ext uri="{BB962C8B-B14F-4D97-AF65-F5344CB8AC3E}">
        <p14:creationId xmlns:p14="http://schemas.microsoft.com/office/powerpoint/2010/main" val="1286274928"/>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5440680" y="0"/>
            <a:ext cx="370332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279</a:t>
            </a:fld>
            <a:endParaRPr lang="zh-TW" altLang="en-US"/>
          </a:p>
        </p:txBody>
      </p:sp>
      <p:sp>
        <p:nvSpPr>
          <p:cNvPr id="6" name="矩形 5"/>
          <p:cNvSpPr/>
          <p:nvPr/>
        </p:nvSpPr>
        <p:spPr>
          <a:xfrm>
            <a:off x="487781" y="429619"/>
            <a:ext cx="4623705"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278</a:t>
            </a:r>
            <a:endParaRPr lang="zh-TW" altLang="en-US" sz="3200" b="1" spc="-150" dirty="0">
              <a:solidFill>
                <a:schemeClr val="bg1">
                  <a:lumMod val="50000"/>
                </a:schemeClr>
              </a:solidFill>
            </a:endParaRPr>
          </a:p>
        </p:txBody>
      </p:sp>
      <p:sp>
        <p:nvSpPr>
          <p:cNvPr id="7" name="矩形 6"/>
          <p:cNvSpPr/>
          <p:nvPr/>
        </p:nvSpPr>
        <p:spPr>
          <a:xfrm>
            <a:off x="1304752"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5829301" y="4292642"/>
            <a:ext cx="2994660" cy="1384995"/>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 The quick brown fox jumps over the lazy dog. The quick brown fox jumps over the lazy dog. </a:t>
            </a:r>
          </a:p>
        </p:txBody>
      </p:sp>
      <p:sp>
        <p:nvSpPr>
          <p:cNvPr id="10" name="手繪多邊形 9"/>
          <p:cNvSpPr/>
          <p:nvPr/>
        </p:nvSpPr>
        <p:spPr>
          <a:xfrm>
            <a:off x="6326094" y="1367604"/>
            <a:ext cx="2001074" cy="2302670"/>
          </a:xfrm>
          <a:custGeom>
            <a:avLst/>
            <a:gdLst>
              <a:gd name="connsiteX0" fmla="*/ 1014656 w 2001074"/>
              <a:gd name="connsiteY0" fmla="*/ 0 h 2302670"/>
              <a:gd name="connsiteX1" fmla="*/ 1998838 w 2001074"/>
              <a:gd name="connsiteY1" fmla="*/ 577605 h 2302670"/>
              <a:gd name="connsiteX2" fmla="*/ 2001074 w 2001074"/>
              <a:gd name="connsiteY2" fmla="*/ 1738538 h 2302670"/>
              <a:gd name="connsiteX3" fmla="*/ 986418 w 2001074"/>
              <a:gd name="connsiteY3" fmla="*/ 2302670 h 2302670"/>
              <a:gd name="connsiteX4" fmla="*/ 2236 w 2001074"/>
              <a:gd name="connsiteY4" fmla="*/ 1725065 h 2302670"/>
              <a:gd name="connsiteX5" fmla="*/ 0 w 2001074"/>
              <a:gd name="connsiteY5" fmla="*/ 564132 h 23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1074" h="2302670">
                <a:moveTo>
                  <a:pt x="1014656" y="0"/>
                </a:moveTo>
                <a:lnTo>
                  <a:pt x="1998838" y="577605"/>
                </a:lnTo>
                <a:lnTo>
                  <a:pt x="2001074" y="1738538"/>
                </a:lnTo>
                <a:lnTo>
                  <a:pt x="986418" y="2302670"/>
                </a:lnTo>
                <a:lnTo>
                  <a:pt x="2236" y="1725065"/>
                </a:lnTo>
                <a:lnTo>
                  <a:pt x="0" y="564132"/>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p>
        </p:txBody>
      </p:sp>
      <p:sp>
        <p:nvSpPr>
          <p:cNvPr id="11" name="手繪多邊形 10"/>
          <p:cNvSpPr/>
          <p:nvPr/>
        </p:nvSpPr>
        <p:spPr>
          <a:xfrm>
            <a:off x="798831" y="228534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2399031" y="228534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3176550" y="366964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群組 16"/>
          <p:cNvGrpSpPr/>
          <p:nvPr/>
        </p:nvGrpSpPr>
        <p:grpSpPr>
          <a:xfrm>
            <a:off x="2932949" y="2662963"/>
            <a:ext cx="478916" cy="395298"/>
            <a:chOff x="13079250" y="23448756"/>
            <a:chExt cx="2967819" cy="2449630"/>
          </a:xfrm>
          <a:solidFill>
            <a:schemeClr val="bg1">
              <a:lumMod val="65000"/>
            </a:schemeClr>
          </a:solidFill>
        </p:grpSpPr>
        <p:sp>
          <p:nvSpPr>
            <p:cNvPr id="18" name="手繪多邊形 17"/>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9" name="手繪多邊形 18"/>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0" name="手繪多邊形 19"/>
          <p:cNvSpPr>
            <a:spLocks/>
          </p:cNvSpPr>
          <p:nvPr/>
        </p:nvSpPr>
        <p:spPr bwMode="auto">
          <a:xfrm flipV="1">
            <a:off x="1412976" y="2564534"/>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65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手繪多邊形 28"/>
          <p:cNvSpPr>
            <a:spLocks/>
          </p:cNvSpPr>
          <p:nvPr/>
        </p:nvSpPr>
        <p:spPr bwMode="auto">
          <a:xfrm>
            <a:off x="3663560" y="4038337"/>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lumMod val="65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0" name="文字方塊 39"/>
          <p:cNvSpPr txBox="1"/>
          <p:nvPr/>
        </p:nvSpPr>
        <p:spPr>
          <a:xfrm>
            <a:off x="962645" y="3253020"/>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1</a:t>
            </a:r>
            <a:endParaRPr lang="en-US" dirty="0">
              <a:solidFill>
                <a:schemeClr val="bg1"/>
              </a:solidFill>
            </a:endParaRPr>
          </a:p>
        </p:txBody>
      </p:sp>
      <p:sp>
        <p:nvSpPr>
          <p:cNvPr id="41" name="文字方塊 40"/>
          <p:cNvSpPr txBox="1"/>
          <p:nvPr/>
        </p:nvSpPr>
        <p:spPr>
          <a:xfrm>
            <a:off x="2562845" y="3253020"/>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2</a:t>
            </a:r>
            <a:endParaRPr lang="en-US" dirty="0">
              <a:solidFill>
                <a:schemeClr val="bg1"/>
              </a:solidFill>
            </a:endParaRPr>
          </a:p>
        </p:txBody>
      </p:sp>
      <p:sp>
        <p:nvSpPr>
          <p:cNvPr id="43" name="文字方塊 42"/>
          <p:cNvSpPr txBox="1"/>
          <p:nvPr/>
        </p:nvSpPr>
        <p:spPr>
          <a:xfrm>
            <a:off x="3342168" y="4584771"/>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4</a:t>
            </a:r>
            <a:endParaRPr lang="en-US" dirty="0">
              <a:solidFill>
                <a:schemeClr val="bg1"/>
              </a:solidFill>
            </a:endParaRPr>
          </a:p>
        </p:txBody>
      </p:sp>
      <p:sp>
        <p:nvSpPr>
          <p:cNvPr id="47" name="手繪多邊形 46"/>
          <p:cNvSpPr/>
          <p:nvPr/>
        </p:nvSpPr>
        <p:spPr>
          <a:xfrm>
            <a:off x="1587476" y="3669643"/>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群組 47"/>
          <p:cNvGrpSpPr/>
          <p:nvPr/>
        </p:nvGrpSpPr>
        <p:grpSpPr>
          <a:xfrm>
            <a:off x="2105785" y="3997877"/>
            <a:ext cx="469622" cy="467672"/>
            <a:chOff x="35309818" y="13261794"/>
            <a:chExt cx="2516828" cy="2506357"/>
          </a:xfrm>
          <a:solidFill>
            <a:schemeClr val="bg1">
              <a:lumMod val="65000"/>
            </a:schemeClr>
          </a:solidFill>
        </p:grpSpPr>
        <p:sp>
          <p:nvSpPr>
            <p:cNvPr id="49" name="手繪多邊形 4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5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5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5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5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5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5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56" name="文字方塊 55"/>
          <p:cNvSpPr txBox="1"/>
          <p:nvPr/>
        </p:nvSpPr>
        <p:spPr>
          <a:xfrm>
            <a:off x="1753094" y="4584771"/>
            <a:ext cx="1168400" cy="369332"/>
          </a:xfrm>
          <a:prstGeom prst="rect">
            <a:avLst/>
          </a:prstGeom>
          <a:solidFill>
            <a:schemeClr val="bg1">
              <a:lumMod val="65000"/>
            </a:schemeClr>
          </a:solidFill>
        </p:spPr>
        <p:txBody>
          <a:bodyPr wrap="square" rtlCol="0">
            <a:spAutoFit/>
          </a:bodyPr>
          <a:lstStyle/>
          <a:p>
            <a:pPr algn="ctr"/>
            <a:r>
              <a:rPr lang="en-US" dirty="0" smtClean="0">
                <a:solidFill>
                  <a:schemeClr val="bg1"/>
                </a:solidFill>
              </a:rPr>
              <a:t>ITEM 3</a:t>
            </a:r>
            <a:endParaRPr lang="en-US" dirty="0">
              <a:solidFill>
                <a:schemeClr val="bg1"/>
              </a:solidFill>
            </a:endParaRPr>
          </a:p>
        </p:txBody>
      </p:sp>
      <p:pic>
        <p:nvPicPr>
          <p:cNvPr id="57" name="圖片 56"/>
          <p:cNvPicPr>
            <a:picLocks noChangeAspect="1"/>
          </p:cNvPicPr>
          <p:nvPr/>
        </p:nvPicPr>
        <p:blipFill rotWithShape="1">
          <a:blip r:embed="rId2" cstate="email">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a:stretch/>
        </p:blipFill>
        <p:spPr>
          <a:xfrm>
            <a:off x="6586846" y="2087400"/>
            <a:ext cx="1479569" cy="754380"/>
          </a:xfrm>
          <a:prstGeom prst="rect">
            <a:avLst/>
          </a:prstGeom>
        </p:spPr>
      </p:pic>
    </p:spTree>
    <p:extLst>
      <p:ext uri="{BB962C8B-B14F-4D97-AF65-F5344CB8AC3E}">
        <p14:creationId xmlns:p14="http://schemas.microsoft.com/office/powerpoint/2010/main" val="3537030297"/>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279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831334" y="3060692"/>
            <a:ext cx="1073788" cy="1240284"/>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直線接點 2"/>
          <p:cNvCxnSpPr>
            <a:stCxn id="8" idx="0"/>
            <a:endCxn id="9" idx="4"/>
          </p:cNvCxnSpPr>
          <p:nvPr/>
        </p:nvCxnSpPr>
        <p:spPr>
          <a:xfrm flipH="1" flipV="1">
            <a:off x="1368228" y="2418436"/>
            <a:ext cx="330" cy="642256"/>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9" name="橢圓 8"/>
          <p:cNvSpPr/>
          <p:nvPr/>
        </p:nvSpPr>
        <p:spPr>
          <a:xfrm>
            <a:off x="1228983" y="2139946"/>
            <a:ext cx="278490" cy="278490"/>
          </a:xfrm>
          <a:prstGeom prst="ellips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手繪多邊形 12"/>
          <p:cNvSpPr/>
          <p:nvPr/>
        </p:nvSpPr>
        <p:spPr>
          <a:xfrm>
            <a:off x="3414025" y="3060692"/>
            <a:ext cx="1073788" cy="1240284"/>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 name="直線接點 13"/>
          <p:cNvCxnSpPr>
            <a:stCxn id="13" idx="0"/>
            <a:endCxn id="15" idx="4"/>
          </p:cNvCxnSpPr>
          <p:nvPr/>
        </p:nvCxnSpPr>
        <p:spPr>
          <a:xfrm flipH="1" flipV="1">
            <a:off x="3950919" y="2418436"/>
            <a:ext cx="330" cy="642256"/>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5" name="橢圓 14"/>
          <p:cNvSpPr/>
          <p:nvPr/>
        </p:nvSpPr>
        <p:spPr>
          <a:xfrm>
            <a:off x="3811674" y="2139946"/>
            <a:ext cx="278490" cy="278490"/>
          </a:xfrm>
          <a:prstGeom prst="ellips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手繪多邊形 15"/>
          <p:cNvSpPr/>
          <p:nvPr/>
        </p:nvSpPr>
        <p:spPr>
          <a:xfrm>
            <a:off x="5996715" y="3060692"/>
            <a:ext cx="1073788" cy="1240284"/>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7" name="直線接點 16"/>
          <p:cNvCxnSpPr>
            <a:stCxn id="16" idx="0"/>
            <a:endCxn id="18" idx="4"/>
          </p:cNvCxnSpPr>
          <p:nvPr/>
        </p:nvCxnSpPr>
        <p:spPr>
          <a:xfrm flipH="1" flipV="1">
            <a:off x="6533609" y="2418436"/>
            <a:ext cx="330" cy="642256"/>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8" name="橢圓 17"/>
          <p:cNvSpPr/>
          <p:nvPr/>
        </p:nvSpPr>
        <p:spPr>
          <a:xfrm>
            <a:off x="6394364" y="2139946"/>
            <a:ext cx="278490" cy="278490"/>
          </a:xfrm>
          <a:prstGeom prst="ellips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手繪多邊形 46"/>
          <p:cNvSpPr/>
          <p:nvPr/>
        </p:nvSpPr>
        <p:spPr>
          <a:xfrm rot="10800000">
            <a:off x="7238878" y="3060692"/>
            <a:ext cx="1073788" cy="1240284"/>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 name="直線接點 47"/>
          <p:cNvCxnSpPr>
            <a:stCxn id="47" idx="0"/>
            <a:endCxn id="49" idx="4"/>
          </p:cNvCxnSpPr>
          <p:nvPr/>
        </p:nvCxnSpPr>
        <p:spPr>
          <a:xfrm>
            <a:off x="7775442" y="4300976"/>
            <a:ext cx="330" cy="642256"/>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9" name="橢圓 48"/>
          <p:cNvSpPr/>
          <p:nvPr/>
        </p:nvSpPr>
        <p:spPr>
          <a:xfrm rot="10800000">
            <a:off x="7636527" y="4943232"/>
            <a:ext cx="278490" cy="278490"/>
          </a:xfrm>
          <a:prstGeom prst="ellips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手繪多邊形 43"/>
          <p:cNvSpPr/>
          <p:nvPr/>
        </p:nvSpPr>
        <p:spPr>
          <a:xfrm rot="10800000">
            <a:off x="4656187" y="3060692"/>
            <a:ext cx="1073788" cy="1240284"/>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5" name="直線接點 44"/>
          <p:cNvCxnSpPr>
            <a:stCxn id="44" idx="0"/>
            <a:endCxn id="46" idx="4"/>
          </p:cNvCxnSpPr>
          <p:nvPr/>
        </p:nvCxnSpPr>
        <p:spPr>
          <a:xfrm>
            <a:off x="5192751" y="4300976"/>
            <a:ext cx="330" cy="642256"/>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6" name="橢圓 45"/>
          <p:cNvSpPr/>
          <p:nvPr/>
        </p:nvSpPr>
        <p:spPr>
          <a:xfrm rot="10800000">
            <a:off x="5053836" y="4943232"/>
            <a:ext cx="278490" cy="278490"/>
          </a:xfrm>
          <a:prstGeom prst="ellips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手繪多邊形 40"/>
          <p:cNvSpPr/>
          <p:nvPr/>
        </p:nvSpPr>
        <p:spPr>
          <a:xfrm rot="10800000">
            <a:off x="2073497" y="3060692"/>
            <a:ext cx="1073788" cy="1240284"/>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2" name="直線接點 41"/>
          <p:cNvCxnSpPr>
            <a:stCxn id="41" idx="0"/>
            <a:endCxn id="43" idx="4"/>
          </p:cNvCxnSpPr>
          <p:nvPr/>
        </p:nvCxnSpPr>
        <p:spPr>
          <a:xfrm>
            <a:off x="2610061" y="4300976"/>
            <a:ext cx="330" cy="642256"/>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3" name="橢圓 42"/>
          <p:cNvSpPr/>
          <p:nvPr/>
        </p:nvSpPr>
        <p:spPr>
          <a:xfrm rot="10800000">
            <a:off x="2471146" y="4943232"/>
            <a:ext cx="278490" cy="278490"/>
          </a:xfrm>
          <a:prstGeom prst="ellips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矩形 23"/>
          <p:cNvSpPr/>
          <p:nvPr/>
        </p:nvSpPr>
        <p:spPr>
          <a:xfrm>
            <a:off x="529799" y="1355011"/>
            <a:ext cx="167751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5" name="矩形 24"/>
          <p:cNvSpPr/>
          <p:nvPr/>
        </p:nvSpPr>
        <p:spPr>
          <a:xfrm>
            <a:off x="3112160" y="1355011"/>
            <a:ext cx="167751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6" name="矩形 25"/>
          <p:cNvSpPr/>
          <p:nvPr/>
        </p:nvSpPr>
        <p:spPr>
          <a:xfrm>
            <a:off x="5694521" y="1355011"/>
            <a:ext cx="167751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7" name="矩形 26"/>
          <p:cNvSpPr/>
          <p:nvPr/>
        </p:nvSpPr>
        <p:spPr>
          <a:xfrm>
            <a:off x="1771302" y="5339196"/>
            <a:ext cx="167751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8" name="矩形 27"/>
          <p:cNvSpPr/>
          <p:nvPr/>
        </p:nvSpPr>
        <p:spPr>
          <a:xfrm>
            <a:off x="4353992" y="5339196"/>
            <a:ext cx="167751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9" name="矩形 28"/>
          <p:cNvSpPr/>
          <p:nvPr/>
        </p:nvSpPr>
        <p:spPr>
          <a:xfrm>
            <a:off x="6936682" y="5339196"/>
            <a:ext cx="167751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30" name="手繪多邊形 29"/>
          <p:cNvSpPr>
            <a:spLocks/>
          </p:cNvSpPr>
          <p:nvPr/>
        </p:nvSpPr>
        <p:spPr bwMode="auto">
          <a:xfrm>
            <a:off x="2370522" y="3463098"/>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1" name="手繪多邊形 30"/>
          <p:cNvSpPr>
            <a:spLocks/>
          </p:cNvSpPr>
          <p:nvPr/>
        </p:nvSpPr>
        <p:spPr bwMode="auto">
          <a:xfrm rot="10800000" flipV="1">
            <a:off x="1202808" y="3398941"/>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nvGrpSpPr>
          <p:cNvPr id="32" name="群組 31"/>
          <p:cNvGrpSpPr/>
          <p:nvPr/>
        </p:nvGrpSpPr>
        <p:grpSpPr>
          <a:xfrm>
            <a:off x="4957860" y="3389619"/>
            <a:ext cx="469782" cy="467828"/>
            <a:chOff x="5131447" y="3690621"/>
            <a:chExt cx="469782" cy="467828"/>
          </a:xfrm>
          <a:solidFill>
            <a:schemeClr val="bg1">
              <a:lumMod val="85000"/>
            </a:schemeClr>
          </a:solidFill>
        </p:grpSpPr>
        <p:sp>
          <p:nvSpPr>
            <p:cNvPr id="33" name="手繪多邊形 32"/>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4"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5"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6"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7"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8"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9"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sp>
        <p:nvSpPr>
          <p:cNvPr id="40" name="手繪多邊形 39"/>
          <p:cNvSpPr>
            <a:spLocks/>
          </p:cNvSpPr>
          <p:nvPr/>
        </p:nvSpPr>
        <p:spPr bwMode="auto">
          <a:xfrm>
            <a:off x="3688800" y="3463098"/>
            <a:ext cx="524234" cy="38688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nvGrpSpPr>
          <p:cNvPr id="50" name="群組 49"/>
          <p:cNvGrpSpPr/>
          <p:nvPr/>
        </p:nvGrpSpPr>
        <p:grpSpPr>
          <a:xfrm>
            <a:off x="6310287" y="3461342"/>
            <a:ext cx="388822" cy="388640"/>
            <a:chOff x="5138299" y="5143045"/>
            <a:chExt cx="388822" cy="388640"/>
          </a:xfrm>
          <a:solidFill>
            <a:schemeClr val="bg1">
              <a:lumMod val="85000"/>
            </a:schemeClr>
          </a:solidFill>
        </p:grpSpPr>
        <p:sp>
          <p:nvSpPr>
            <p:cNvPr id="51"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52"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grpSp>
        <p:nvGrpSpPr>
          <p:cNvPr id="53" name="群組 52"/>
          <p:cNvGrpSpPr/>
          <p:nvPr/>
        </p:nvGrpSpPr>
        <p:grpSpPr>
          <a:xfrm>
            <a:off x="7537243" y="3436755"/>
            <a:ext cx="477058" cy="478790"/>
            <a:chOff x="797010" y="5103333"/>
            <a:chExt cx="477058" cy="478790"/>
          </a:xfrm>
          <a:solidFill>
            <a:schemeClr val="bg1">
              <a:lumMod val="85000"/>
            </a:schemeClr>
          </a:solidFill>
        </p:grpSpPr>
        <p:sp>
          <p:nvSpPr>
            <p:cNvPr id="54"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55"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56"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spTree>
    <p:extLst>
      <p:ext uri="{BB962C8B-B14F-4D97-AF65-F5344CB8AC3E}">
        <p14:creationId xmlns:p14="http://schemas.microsoft.com/office/powerpoint/2010/main" val="4115518481"/>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手繪多邊形 15"/>
          <p:cNvSpPr>
            <a:spLocks/>
          </p:cNvSpPr>
          <p:nvPr/>
        </p:nvSpPr>
        <p:spPr bwMode="auto">
          <a:xfrm>
            <a:off x="4195782" y="1318118"/>
            <a:ext cx="458529" cy="440591"/>
          </a:xfrm>
          <a:custGeom>
            <a:avLst/>
            <a:gdLst>
              <a:gd name="connsiteX0" fmla="*/ 0 w 458529"/>
              <a:gd name="connsiteY0" fmla="*/ 0 h 440591"/>
              <a:gd name="connsiteX1" fmla="*/ 458529 w 458529"/>
              <a:gd name="connsiteY1" fmla="*/ 0 h 440591"/>
              <a:gd name="connsiteX2" fmla="*/ 458529 w 458529"/>
              <a:gd name="connsiteY2" fmla="*/ 331071 h 440591"/>
              <a:gd name="connsiteX3" fmla="*/ 229264 w 458529"/>
              <a:gd name="connsiteY3" fmla="*/ 440591 h 440591"/>
              <a:gd name="connsiteX4" fmla="*/ 0 w 458529"/>
              <a:gd name="connsiteY4" fmla="*/ 331071 h 440591"/>
              <a:gd name="connsiteX5" fmla="*/ 0 w 458529"/>
              <a:gd name="connsiteY5" fmla="*/ 0 h 44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529" h="440591">
                <a:moveTo>
                  <a:pt x="0" y="0"/>
                </a:moveTo>
                <a:lnTo>
                  <a:pt x="458529" y="0"/>
                </a:lnTo>
                <a:lnTo>
                  <a:pt x="458529" y="331071"/>
                </a:lnTo>
                <a:lnTo>
                  <a:pt x="229264" y="440591"/>
                </a:lnTo>
                <a:lnTo>
                  <a:pt x="0" y="331071"/>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1</a:t>
            </a:r>
            <a:endParaRPr kumimoji="0" lang="zh-TW" altLang="en-US" sz="2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手繪多邊形 13"/>
          <p:cNvSpPr>
            <a:spLocks/>
          </p:cNvSpPr>
          <p:nvPr/>
        </p:nvSpPr>
        <p:spPr bwMode="auto">
          <a:xfrm>
            <a:off x="3566767" y="1318117"/>
            <a:ext cx="2010464" cy="1743250"/>
          </a:xfrm>
          <a:custGeom>
            <a:avLst/>
            <a:gdLst>
              <a:gd name="connsiteX0" fmla="*/ 502127 w 2010464"/>
              <a:gd name="connsiteY0" fmla="*/ 0 h 1743250"/>
              <a:gd name="connsiteX1" fmla="*/ 629014 w 2010464"/>
              <a:gd name="connsiteY1" fmla="*/ 0 h 1743250"/>
              <a:gd name="connsiteX2" fmla="*/ 629014 w 2010464"/>
              <a:gd name="connsiteY2" fmla="*/ 331071 h 1743250"/>
              <a:gd name="connsiteX3" fmla="*/ 858278 w 2010464"/>
              <a:gd name="connsiteY3" fmla="*/ 440591 h 1743250"/>
              <a:gd name="connsiteX4" fmla="*/ 1087543 w 2010464"/>
              <a:gd name="connsiteY4" fmla="*/ 331071 h 1743250"/>
              <a:gd name="connsiteX5" fmla="*/ 1087543 w 2010464"/>
              <a:gd name="connsiteY5" fmla="*/ 0 h 1743250"/>
              <a:gd name="connsiteX6" fmla="*/ 1507359 w 2010464"/>
              <a:gd name="connsiteY6" fmla="*/ 0 h 1743250"/>
              <a:gd name="connsiteX7" fmla="*/ 2010464 w 2010464"/>
              <a:gd name="connsiteY7" fmla="*/ 872115 h 1743250"/>
              <a:gd name="connsiteX8" fmla="*/ 1507359 w 2010464"/>
              <a:gd name="connsiteY8" fmla="*/ 1743250 h 1743250"/>
              <a:gd name="connsiteX9" fmla="*/ 502127 w 2010464"/>
              <a:gd name="connsiteY9" fmla="*/ 1743250 h 1743250"/>
              <a:gd name="connsiteX10" fmla="*/ 0 w 2010464"/>
              <a:gd name="connsiteY10" fmla="*/ 872115 h 1743250"/>
              <a:gd name="connsiteX11" fmla="*/ 502127 w 2010464"/>
              <a:gd name="connsiteY11"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50">
                <a:moveTo>
                  <a:pt x="502127" y="0"/>
                </a:moveTo>
                <a:lnTo>
                  <a:pt x="629014" y="0"/>
                </a:lnTo>
                <a:lnTo>
                  <a:pt x="629014" y="331071"/>
                </a:lnTo>
                <a:lnTo>
                  <a:pt x="858278" y="440591"/>
                </a:lnTo>
                <a:lnTo>
                  <a:pt x="1087543" y="331071"/>
                </a:lnTo>
                <a:lnTo>
                  <a:pt x="1087543" y="0"/>
                </a:lnTo>
                <a:lnTo>
                  <a:pt x="1507359" y="0"/>
                </a:lnTo>
                <a:lnTo>
                  <a:pt x="2010464" y="872115"/>
                </a:lnTo>
                <a:lnTo>
                  <a:pt x="1507359" y="1743250"/>
                </a:lnTo>
                <a:lnTo>
                  <a:pt x="502127" y="1743250"/>
                </a:lnTo>
                <a:lnTo>
                  <a:pt x="0" y="872115"/>
                </a:lnTo>
                <a:lnTo>
                  <a:pt x="502127"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手繪多邊形 17"/>
          <p:cNvSpPr>
            <a:spLocks/>
          </p:cNvSpPr>
          <p:nvPr/>
        </p:nvSpPr>
        <p:spPr bwMode="auto">
          <a:xfrm>
            <a:off x="5740626" y="2211130"/>
            <a:ext cx="458529" cy="440591"/>
          </a:xfrm>
          <a:custGeom>
            <a:avLst/>
            <a:gdLst>
              <a:gd name="connsiteX0" fmla="*/ 0 w 458529"/>
              <a:gd name="connsiteY0" fmla="*/ 0 h 440591"/>
              <a:gd name="connsiteX1" fmla="*/ 458529 w 458529"/>
              <a:gd name="connsiteY1" fmla="*/ 0 h 440591"/>
              <a:gd name="connsiteX2" fmla="*/ 458529 w 458529"/>
              <a:gd name="connsiteY2" fmla="*/ 331071 h 440591"/>
              <a:gd name="connsiteX3" fmla="*/ 229264 w 458529"/>
              <a:gd name="connsiteY3" fmla="*/ 440591 h 440591"/>
              <a:gd name="connsiteX4" fmla="*/ 0 w 458529"/>
              <a:gd name="connsiteY4" fmla="*/ 331071 h 440591"/>
              <a:gd name="connsiteX5" fmla="*/ 0 w 458529"/>
              <a:gd name="connsiteY5" fmla="*/ 0 h 44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529" h="440591">
                <a:moveTo>
                  <a:pt x="0" y="0"/>
                </a:moveTo>
                <a:lnTo>
                  <a:pt x="458529" y="0"/>
                </a:lnTo>
                <a:lnTo>
                  <a:pt x="458529" y="331071"/>
                </a:lnTo>
                <a:lnTo>
                  <a:pt x="229264" y="440591"/>
                </a:lnTo>
                <a:lnTo>
                  <a:pt x="0" y="331071"/>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2</a:t>
            </a:r>
            <a:endParaRPr kumimoji="0" lang="zh-TW" altLang="en-US" sz="2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手繪多邊形 18"/>
          <p:cNvSpPr>
            <a:spLocks/>
          </p:cNvSpPr>
          <p:nvPr/>
        </p:nvSpPr>
        <p:spPr bwMode="auto">
          <a:xfrm>
            <a:off x="5111611" y="2211129"/>
            <a:ext cx="2010464" cy="1743250"/>
          </a:xfrm>
          <a:custGeom>
            <a:avLst/>
            <a:gdLst>
              <a:gd name="connsiteX0" fmla="*/ 502127 w 2010464"/>
              <a:gd name="connsiteY0" fmla="*/ 0 h 1743250"/>
              <a:gd name="connsiteX1" fmla="*/ 629014 w 2010464"/>
              <a:gd name="connsiteY1" fmla="*/ 0 h 1743250"/>
              <a:gd name="connsiteX2" fmla="*/ 629014 w 2010464"/>
              <a:gd name="connsiteY2" fmla="*/ 331071 h 1743250"/>
              <a:gd name="connsiteX3" fmla="*/ 858278 w 2010464"/>
              <a:gd name="connsiteY3" fmla="*/ 440591 h 1743250"/>
              <a:gd name="connsiteX4" fmla="*/ 1087543 w 2010464"/>
              <a:gd name="connsiteY4" fmla="*/ 331071 h 1743250"/>
              <a:gd name="connsiteX5" fmla="*/ 1087543 w 2010464"/>
              <a:gd name="connsiteY5" fmla="*/ 0 h 1743250"/>
              <a:gd name="connsiteX6" fmla="*/ 1507359 w 2010464"/>
              <a:gd name="connsiteY6" fmla="*/ 0 h 1743250"/>
              <a:gd name="connsiteX7" fmla="*/ 2010464 w 2010464"/>
              <a:gd name="connsiteY7" fmla="*/ 872115 h 1743250"/>
              <a:gd name="connsiteX8" fmla="*/ 1507359 w 2010464"/>
              <a:gd name="connsiteY8" fmla="*/ 1743250 h 1743250"/>
              <a:gd name="connsiteX9" fmla="*/ 502127 w 2010464"/>
              <a:gd name="connsiteY9" fmla="*/ 1743250 h 1743250"/>
              <a:gd name="connsiteX10" fmla="*/ 0 w 2010464"/>
              <a:gd name="connsiteY10" fmla="*/ 872115 h 1743250"/>
              <a:gd name="connsiteX11" fmla="*/ 502127 w 2010464"/>
              <a:gd name="connsiteY11"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50">
                <a:moveTo>
                  <a:pt x="502127" y="0"/>
                </a:moveTo>
                <a:lnTo>
                  <a:pt x="629014" y="0"/>
                </a:lnTo>
                <a:lnTo>
                  <a:pt x="629014" y="331071"/>
                </a:lnTo>
                <a:lnTo>
                  <a:pt x="858278" y="440591"/>
                </a:lnTo>
                <a:lnTo>
                  <a:pt x="1087543" y="331071"/>
                </a:lnTo>
                <a:lnTo>
                  <a:pt x="1087543" y="0"/>
                </a:lnTo>
                <a:lnTo>
                  <a:pt x="1507359" y="0"/>
                </a:lnTo>
                <a:lnTo>
                  <a:pt x="2010464" y="872115"/>
                </a:lnTo>
                <a:lnTo>
                  <a:pt x="1507359" y="1743250"/>
                </a:lnTo>
                <a:lnTo>
                  <a:pt x="502127" y="1743250"/>
                </a:lnTo>
                <a:lnTo>
                  <a:pt x="0" y="872115"/>
                </a:lnTo>
                <a:lnTo>
                  <a:pt x="502127"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2650936" y="2211130"/>
            <a:ext cx="458529" cy="440591"/>
          </a:xfrm>
          <a:custGeom>
            <a:avLst/>
            <a:gdLst>
              <a:gd name="connsiteX0" fmla="*/ 0 w 458529"/>
              <a:gd name="connsiteY0" fmla="*/ 0 h 440591"/>
              <a:gd name="connsiteX1" fmla="*/ 458529 w 458529"/>
              <a:gd name="connsiteY1" fmla="*/ 0 h 440591"/>
              <a:gd name="connsiteX2" fmla="*/ 458529 w 458529"/>
              <a:gd name="connsiteY2" fmla="*/ 331071 h 440591"/>
              <a:gd name="connsiteX3" fmla="*/ 229264 w 458529"/>
              <a:gd name="connsiteY3" fmla="*/ 440591 h 440591"/>
              <a:gd name="connsiteX4" fmla="*/ 0 w 458529"/>
              <a:gd name="connsiteY4" fmla="*/ 331071 h 440591"/>
              <a:gd name="connsiteX5" fmla="*/ 0 w 458529"/>
              <a:gd name="connsiteY5" fmla="*/ 0 h 44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529" h="440591">
                <a:moveTo>
                  <a:pt x="0" y="0"/>
                </a:moveTo>
                <a:lnTo>
                  <a:pt x="458529" y="0"/>
                </a:lnTo>
                <a:lnTo>
                  <a:pt x="458529" y="331071"/>
                </a:lnTo>
                <a:lnTo>
                  <a:pt x="229264" y="440591"/>
                </a:lnTo>
                <a:lnTo>
                  <a:pt x="0" y="331071"/>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6</a:t>
            </a:r>
            <a:endParaRPr kumimoji="0" lang="zh-TW" altLang="en-US" sz="2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手繪多邊形 21"/>
          <p:cNvSpPr>
            <a:spLocks/>
          </p:cNvSpPr>
          <p:nvPr/>
        </p:nvSpPr>
        <p:spPr bwMode="auto">
          <a:xfrm>
            <a:off x="2021921" y="2211129"/>
            <a:ext cx="2010464" cy="1743250"/>
          </a:xfrm>
          <a:custGeom>
            <a:avLst/>
            <a:gdLst>
              <a:gd name="connsiteX0" fmla="*/ 502127 w 2010464"/>
              <a:gd name="connsiteY0" fmla="*/ 0 h 1743250"/>
              <a:gd name="connsiteX1" fmla="*/ 629014 w 2010464"/>
              <a:gd name="connsiteY1" fmla="*/ 0 h 1743250"/>
              <a:gd name="connsiteX2" fmla="*/ 629014 w 2010464"/>
              <a:gd name="connsiteY2" fmla="*/ 331071 h 1743250"/>
              <a:gd name="connsiteX3" fmla="*/ 858278 w 2010464"/>
              <a:gd name="connsiteY3" fmla="*/ 440591 h 1743250"/>
              <a:gd name="connsiteX4" fmla="*/ 1087543 w 2010464"/>
              <a:gd name="connsiteY4" fmla="*/ 331071 h 1743250"/>
              <a:gd name="connsiteX5" fmla="*/ 1087543 w 2010464"/>
              <a:gd name="connsiteY5" fmla="*/ 0 h 1743250"/>
              <a:gd name="connsiteX6" fmla="*/ 1507359 w 2010464"/>
              <a:gd name="connsiteY6" fmla="*/ 0 h 1743250"/>
              <a:gd name="connsiteX7" fmla="*/ 2010464 w 2010464"/>
              <a:gd name="connsiteY7" fmla="*/ 872115 h 1743250"/>
              <a:gd name="connsiteX8" fmla="*/ 1507359 w 2010464"/>
              <a:gd name="connsiteY8" fmla="*/ 1743250 h 1743250"/>
              <a:gd name="connsiteX9" fmla="*/ 502127 w 2010464"/>
              <a:gd name="connsiteY9" fmla="*/ 1743250 h 1743250"/>
              <a:gd name="connsiteX10" fmla="*/ 0 w 2010464"/>
              <a:gd name="connsiteY10" fmla="*/ 872115 h 1743250"/>
              <a:gd name="connsiteX11" fmla="*/ 502127 w 2010464"/>
              <a:gd name="connsiteY11"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50">
                <a:moveTo>
                  <a:pt x="502127" y="0"/>
                </a:moveTo>
                <a:lnTo>
                  <a:pt x="629014" y="0"/>
                </a:lnTo>
                <a:lnTo>
                  <a:pt x="629014" y="331071"/>
                </a:lnTo>
                <a:lnTo>
                  <a:pt x="858278" y="440591"/>
                </a:lnTo>
                <a:lnTo>
                  <a:pt x="1087543" y="331071"/>
                </a:lnTo>
                <a:lnTo>
                  <a:pt x="1087543" y="0"/>
                </a:lnTo>
                <a:lnTo>
                  <a:pt x="1507359" y="0"/>
                </a:lnTo>
                <a:lnTo>
                  <a:pt x="2010464" y="872115"/>
                </a:lnTo>
                <a:lnTo>
                  <a:pt x="1507359" y="1743250"/>
                </a:lnTo>
                <a:lnTo>
                  <a:pt x="502127" y="1743250"/>
                </a:lnTo>
                <a:lnTo>
                  <a:pt x="0" y="872115"/>
                </a:lnTo>
                <a:lnTo>
                  <a:pt x="502127"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4" name="手繪多邊形 23"/>
          <p:cNvSpPr>
            <a:spLocks/>
          </p:cNvSpPr>
          <p:nvPr/>
        </p:nvSpPr>
        <p:spPr bwMode="auto">
          <a:xfrm>
            <a:off x="5740626" y="3997151"/>
            <a:ext cx="458529" cy="440591"/>
          </a:xfrm>
          <a:custGeom>
            <a:avLst/>
            <a:gdLst>
              <a:gd name="connsiteX0" fmla="*/ 0 w 458529"/>
              <a:gd name="connsiteY0" fmla="*/ 0 h 440591"/>
              <a:gd name="connsiteX1" fmla="*/ 458529 w 458529"/>
              <a:gd name="connsiteY1" fmla="*/ 0 h 440591"/>
              <a:gd name="connsiteX2" fmla="*/ 458529 w 458529"/>
              <a:gd name="connsiteY2" fmla="*/ 331071 h 440591"/>
              <a:gd name="connsiteX3" fmla="*/ 229264 w 458529"/>
              <a:gd name="connsiteY3" fmla="*/ 440591 h 440591"/>
              <a:gd name="connsiteX4" fmla="*/ 0 w 458529"/>
              <a:gd name="connsiteY4" fmla="*/ 331071 h 440591"/>
              <a:gd name="connsiteX5" fmla="*/ 0 w 458529"/>
              <a:gd name="connsiteY5" fmla="*/ 0 h 44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529" h="440591">
                <a:moveTo>
                  <a:pt x="0" y="0"/>
                </a:moveTo>
                <a:lnTo>
                  <a:pt x="458529" y="0"/>
                </a:lnTo>
                <a:lnTo>
                  <a:pt x="458529" y="331071"/>
                </a:lnTo>
                <a:lnTo>
                  <a:pt x="229264" y="440591"/>
                </a:lnTo>
                <a:lnTo>
                  <a:pt x="0" y="331071"/>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3</a:t>
            </a:r>
            <a:endParaRPr kumimoji="0" lang="zh-TW" altLang="en-US" sz="2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手繪多邊形 24"/>
          <p:cNvSpPr>
            <a:spLocks/>
          </p:cNvSpPr>
          <p:nvPr/>
        </p:nvSpPr>
        <p:spPr bwMode="auto">
          <a:xfrm>
            <a:off x="5111611" y="3997150"/>
            <a:ext cx="2010464" cy="1743250"/>
          </a:xfrm>
          <a:custGeom>
            <a:avLst/>
            <a:gdLst>
              <a:gd name="connsiteX0" fmla="*/ 502127 w 2010464"/>
              <a:gd name="connsiteY0" fmla="*/ 0 h 1743250"/>
              <a:gd name="connsiteX1" fmla="*/ 629014 w 2010464"/>
              <a:gd name="connsiteY1" fmla="*/ 0 h 1743250"/>
              <a:gd name="connsiteX2" fmla="*/ 629014 w 2010464"/>
              <a:gd name="connsiteY2" fmla="*/ 331071 h 1743250"/>
              <a:gd name="connsiteX3" fmla="*/ 858278 w 2010464"/>
              <a:gd name="connsiteY3" fmla="*/ 440591 h 1743250"/>
              <a:gd name="connsiteX4" fmla="*/ 1087543 w 2010464"/>
              <a:gd name="connsiteY4" fmla="*/ 331071 h 1743250"/>
              <a:gd name="connsiteX5" fmla="*/ 1087543 w 2010464"/>
              <a:gd name="connsiteY5" fmla="*/ 0 h 1743250"/>
              <a:gd name="connsiteX6" fmla="*/ 1507359 w 2010464"/>
              <a:gd name="connsiteY6" fmla="*/ 0 h 1743250"/>
              <a:gd name="connsiteX7" fmla="*/ 2010464 w 2010464"/>
              <a:gd name="connsiteY7" fmla="*/ 872115 h 1743250"/>
              <a:gd name="connsiteX8" fmla="*/ 1507359 w 2010464"/>
              <a:gd name="connsiteY8" fmla="*/ 1743250 h 1743250"/>
              <a:gd name="connsiteX9" fmla="*/ 502127 w 2010464"/>
              <a:gd name="connsiteY9" fmla="*/ 1743250 h 1743250"/>
              <a:gd name="connsiteX10" fmla="*/ 0 w 2010464"/>
              <a:gd name="connsiteY10" fmla="*/ 872115 h 1743250"/>
              <a:gd name="connsiteX11" fmla="*/ 502127 w 2010464"/>
              <a:gd name="connsiteY11"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50">
                <a:moveTo>
                  <a:pt x="502127" y="0"/>
                </a:moveTo>
                <a:lnTo>
                  <a:pt x="629014" y="0"/>
                </a:lnTo>
                <a:lnTo>
                  <a:pt x="629014" y="331071"/>
                </a:lnTo>
                <a:lnTo>
                  <a:pt x="858278" y="440591"/>
                </a:lnTo>
                <a:lnTo>
                  <a:pt x="1087543" y="331071"/>
                </a:lnTo>
                <a:lnTo>
                  <a:pt x="1087543" y="0"/>
                </a:lnTo>
                <a:lnTo>
                  <a:pt x="1507359" y="0"/>
                </a:lnTo>
                <a:lnTo>
                  <a:pt x="2010464" y="872115"/>
                </a:lnTo>
                <a:lnTo>
                  <a:pt x="1507359" y="1743250"/>
                </a:lnTo>
                <a:lnTo>
                  <a:pt x="502127" y="1743250"/>
                </a:lnTo>
                <a:lnTo>
                  <a:pt x="0" y="872115"/>
                </a:lnTo>
                <a:lnTo>
                  <a:pt x="502127"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7" name="手繪多邊形 26"/>
          <p:cNvSpPr>
            <a:spLocks/>
          </p:cNvSpPr>
          <p:nvPr/>
        </p:nvSpPr>
        <p:spPr bwMode="auto">
          <a:xfrm>
            <a:off x="2650936" y="3997151"/>
            <a:ext cx="458529" cy="440591"/>
          </a:xfrm>
          <a:custGeom>
            <a:avLst/>
            <a:gdLst>
              <a:gd name="connsiteX0" fmla="*/ 0 w 458529"/>
              <a:gd name="connsiteY0" fmla="*/ 0 h 440591"/>
              <a:gd name="connsiteX1" fmla="*/ 458529 w 458529"/>
              <a:gd name="connsiteY1" fmla="*/ 0 h 440591"/>
              <a:gd name="connsiteX2" fmla="*/ 458529 w 458529"/>
              <a:gd name="connsiteY2" fmla="*/ 331071 h 440591"/>
              <a:gd name="connsiteX3" fmla="*/ 229264 w 458529"/>
              <a:gd name="connsiteY3" fmla="*/ 440591 h 440591"/>
              <a:gd name="connsiteX4" fmla="*/ 0 w 458529"/>
              <a:gd name="connsiteY4" fmla="*/ 331071 h 440591"/>
              <a:gd name="connsiteX5" fmla="*/ 0 w 458529"/>
              <a:gd name="connsiteY5" fmla="*/ 0 h 44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529" h="440591">
                <a:moveTo>
                  <a:pt x="0" y="0"/>
                </a:moveTo>
                <a:lnTo>
                  <a:pt x="458529" y="0"/>
                </a:lnTo>
                <a:lnTo>
                  <a:pt x="458529" y="331071"/>
                </a:lnTo>
                <a:lnTo>
                  <a:pt x="229264" y="440591"/>
                </a:lnTo>
                <a:lnTo>
                  <a:pt x="0" y="331071"/>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5</a:t>
            </a:r>
            <a:endParaRPr kumimoji="0" lang="zh-TW" altLang="en-US" sz="2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手繪多邊形 27"/>
          <p:cNvSpPr>
            <a:spLocks/>
          </p:cNvSpPr>
          <p:nvPr/>
        </p:nvSpPr>
        <p:spPr bwMode="auto">
          <a:xfrm>
            <a:off x="2021921" y="3997150"/>
            <a:ext cx="2010464" cy="1743250"/>
          </a:xfrm>
          <a:custGeom>
            <a:avLst/>
            <a:gdLst>
              <a:gd name="connsiteX0" fmla="*/ 502127 w 2010464"/>
              <a:gd name="connsiteY0" fmla="*/ 0 h 1743250"/>
              <a:gd name="connsiteX1" fmla="*/ 629014 w 2010464"/>
              <a:gd name="connsiteY1" fmla="*/ 0 h 1743250"/>
              <a:gd name="connsiteX2" fmla="*/ 629014 w 2010464"/>
              <a:gd name="connsiteY2" fmla="*/ 331071 h 1743250"/>
              <a:gd name="connsiteX3" fmla="*/ 858278 w 2010464"/>
              <a:gd name="connsiteY3" fmla="*/ 440591 h 1743250"/>
              <a:gd name="connsiteX4" fmla="*/ 1087543 w 2010464"/>
              <a:gd name="connsiteY4" fmla="*/ 331071 h 1743250"/>
              <a:gd name="connsiteX5" fmla="*/ 1087543 w 2010464"/>
              <a:gd name="connsiteY5" fmla="*/ 0 h 1743250"/>
              <a:gd name="connsiteX6" fmla="*/ 1507359 w 2010464"/>
              <a:gd name="connsiteY6" fmla="*/ 0 h 1743250"/>
              <a:gd name="connsiteX7" fmla="*/ 2010464 w 2010464"/>
              <a:gd name="connsiteY7" fmla="*/ 872115 h 1743250"/>
              <a:gd name="connsiteX8" fmla="*/ 1507359 w 2010464"/>
              <a:gd name="connsiteY8" fmla="*/ 1743250 h 1743250"/>
              <a:gd name="connsiteX9" fmla="*/ 502127 w 2010464"/>
              <a:gd name="connsiteY9" fmla="*/ 1743250 h 1743250"/>
              <a:gd name="connsiteX10" fmla="*/ 0 w 2010464"/>
              <a:gd name="connsiteY10" fmla="*/ 872115 h 1743250"/>
              <a:gd name="connsiteX11" fmla="*/ 502127 w 2010464"/>
              <a:gd name="connsiteY11"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50">
                <a:moveTo>
                  <a:pt x="502127" y="0"/>
                </a:moveTo>
                <a:lnTo>
                  <a:pt x="629014" y="0"/>
                </a:lnTo>
                <a:lnTo>
                  <a:pt x="629014" y="331071"/>
                </a:lnTo>
                <a:lnTo>
                  <a:pt x="858278" y="440591"/>
                </a:lnTo>
                <a:lnTo>
                  <a:pt x="1087543" y="331071"/>
                </a:lnTo>
                <a:lnTo>
                  <a:pt x="1087543" y="0"/>
                </a:lnTo>
                <a:lnTo>
                  <a:pt x="1507359" y="0"/>
                </a:lnTo>
                <a:lnTo>
                  <a:pt x="2010464" y="872115"/>
                </a:lnTo>
                <a:lnTo>
                  <a:pt x="1507359" y="1743250"/>
                </a:lnTo>
                <a:lnTo>
                  <a:pt x="502127" y="1743250"/>
                </a:lnTo>
                <a:lnTo>
                  <a:pt x="0" y="872115"/>
                </a:lnTo>
                <a:lnTo>
                  <a:pt x="502127"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0" name="手繪多邊形 29"/>
          <p:cNvSpPr>
            <a:spLocks/>
          </p:cNvSpPr>
          <p:nvPr/>
        </p:nvSpPr>
        <p:spPr bwMode="auto">
          <a:xfrm>
            <a:off x="4195782" y="4890165"/>
            <a:ext cx="458529" cy="440591"/>
          </a:xfrm>
          <a:custGeom>
            <a:avLst/>
            <a:gdLst>
              <a:gd name="connsiteX0" fmla="*/ 0 w 458529"/>
              <a:gd name="connsiteY0" fmla="*/ 0 h 440591"/>
              <a:gd name="connsiteX1" fmla="*/ 458529 w 458529"/>
              <a:gd name="connsiteY1" fmla="*/ 0 h 440591"/>
              <a:gd name="connsiteX2" fmla="*/ 458529 w 458529"/>
              <a:gd name="connsiteY2" fmla="*/ 331071 h 440591"/>
              <a:gd name="connsiteX3" fmla="*/ 229264 w 458529"/>
              <a:gd name="connsiteY3" fmla="*/ 440591 h 440591"/>
              <a:gd name="connsiteX4" fmla="*/ 0 w 458529"/>
              <a:gd name="connsiteY4" fmla="*/ 331071 h 440591"/>
              <a:gd name="connsiteX5" fmla="*/ 0 w 458529"/>
              <a:gd name="connsiteY5" fmla="*/ 0 h 44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529" h="440591">
                <a:moveTo>
                  <a:pt x="0" y="0"/>
                </a:moveTo>
                <a:lnTo>
                  <a:pt x="458529" y="0"/>
                </a:lnTo>
                <a:lnTo>
                  <a:pt x="458529" y="331071"/>
                </a:lnTo>
                <a:lnTo>
                  <a:pt x="229264" y="440591"/>
                </a:lnTo>
                <a:lnTo>
                  <a:pt x="0" y="331071"/>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2400" dirty="0">
                <a:solidFill>
                  <a:sysClr val="window" lastClr="FFFFFF"/>
                </a:solidFill>
                <a:latin typeface="Calibri" panose="020F0502020204030204"/>
                <a:ea typeface="新細明體" panose="02020500000000000000" pitchFamily="18" charset="-120"/>
              </a:rPr>
              <a:t>4</a:t>
            </a:r>
            <a:endParaRPr kumimoji="0" lang="zh-TW" altLang="en-US" sz="24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endParaRPr>
          </a:p>
        </p:txBody>
      </p:sp>
      <p:sp>
        <p:nvSpPr>
          <p:cNvPr id="31" name="手繪多邊形 30"/>
          <p:cNvSpPr>
            <a:spLocks/>
          </p:cNvSpPr>
          <p:nvPr/>
        </p:nvSpPr>
        <p:spPr bwMode="auto">
          <a:xfrm>
            <a:off x="3566767" y="4890164"/>
            <a:ext cx="2010464" cy="1743250"/>
          </a:xfrm>
          <a:custGeom>
            <a:avLst/>
            <a:gdLst>
              <a:gd name="connsiteX0" fmla="*/ 502127 w 2010464"/>
              <a:gd name="connsiteY0" fmla="*/ 0 h 1743250"/>
              <a:gd name="connsiteX1" fmla="*/ 629014 w 2010464"/>
              <a:gd name="connsiteY1" fmla="*/ 0 h 1743250"/>
              <a:gd name="connsiteX2" fmla="*/ 629014 w 2010464"/>
              <a:gd name="connsiteY2" fmla="*/ 331071 h 1743250"/>
              <a:gd name="connsiteX3" fmla="*/ 858278 w 2010464"/>
              <a:gd name="connsiteY3" fmla="*/ 440591 h 1743250"/>
              <a:gd name="connsiteX4" fmla="*/ 1087543 w 2010464"/>
              <a:gd name="connsiteY4" fmla="*/ 331071 h 1743250"/>
              <a:gd name="connsiteX5" fmla="*/ 1087543 w 2010464"/>
              <a:gd name="connsiteY5" fmla="*/ 0 h 1743250"/>
              <a:gd name="connsiteX6" fmla="*/ 1507359 w 2010464"/>
              <a:gd name="connsiteY6" fmla="*/ 0 h 1743250"/>
              <a:gd name="connsiteX7" fmla="*/ 2010464 w 2010464"/>
              <a:gd name="connsiteY7" fmla="*/ 872115 h 1743250"/>
              <a:gd name="connsiteX8" fmla="*/ 1507359 w 2010464"/>
              <a:gd name="connsiteY8" fmla="*/ 1743250 h 1743250"/>
              <a:gd name="connsiteX9" fmla="*/ 502127 w 2010464"/>
              <a:gd name="connsiteY9" fmla="*/ 1743250 h 1743250"/>
              <a:gd name="connsiteX10" fmla="*/ 0 w 2010464"/>
              <a:gd name="connsiteY10" fmla="*/ 872115 h 1743250"/>
              <a:gd name="connsiteX11" fmla="*/ 502127 w 2010464"/>
              <a:gd name="connsiteY11"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50">
                <a:moveTo>
                  <a:pt x="502127" y="0"/>
                </a:moveTo>
                <a:lnTo>
                  <a:pt x="629014" y="0"/>
                </a:lnTo>
                <a:lnTo>
                  <a:pt x="629014" y="331071"/>
                </a:lnTo>
                <a:lnTo>
                  <a:pt x="858278" y="440591"/>
                </a:lnTo>
                <a:lnTo>
                  <a:pt x="1087543" y="331071"/>
                </a:lnTo>
                <a:lnTo>
                  <a:pt x="1087543" y="0"/>
                </a:lnTo>
                <a:lnTo>
                  <a:pt x="1507359" y="0"/>
                </a:lnTo>
                <a:lnTo>
                  <a:pt x="2010464" y="872115"/>
                </a:lnTo>
                <a:lnTo>
                  <a:pt x="1507359" y="1743250"/>
                </a:lnTo>
                <a:lnTo>
                  <a:pt x="502127" y="1743250"/>
                </a:lnTo>
                <a:lnTo>
                  <a:pt x="0" y="872115"/>
                </a:lnTo>
                <a:lnTo>
                  <a:pt x="502127"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0" name="矩形 19"/>
          <p:cNvSpPr/>
          <p:nvPr/>
        </p:nvSpPr>
        <p:spPr>
          <a:xfrm>
            <a:off x="2307771" y="2694492"/>
            <a:ext cx="1447799"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3" name="矩形 22"/>
          <p:cNvSpPr/>
          <p:nvPr/>
        </p:nvSpPr>
        <p:spPr>
          <a:xfrm>
            <a:off x="5388428" y="2694492"/>
            <a:ext cx="1447799"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6" name="矩形 25"/>
          <p:cNvSpPr/>
          <p:nvPr/>
        </p:nvSpPr>
        <p:spPr>
          <a:xfrm>
            <a:off x="2307771" y="4457297"/>
            <a:ext cx="1447799"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29" name="矩形 28"/>
          <p:cNvSpPr/>
          <p:nvPr/>
        </p:nvSpPr>
        <p:spPr>
          <a:xfrm>
            <a:off x="5388428" y="4457297"/>
            <a:ext cx="1447799"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2" name="矩形 31"/>
          <p:cNvSpPr/>
          <p:nvPr/>
        </p:nvSpPr>
        <p:spPr>
          <a:xfrm>
            <a:off x="3866993" y="1864287"/>
            <a:ext cx="1447799"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33" name="矩形 32"/>
          <p:cNvSpPr/>
          <p:nvPr/>
        </p:nvSpPr>
        <p:spPr>
          <a:xfrm>
            <a:off x="3866993" y="5486861"/>
            <a:ext cx="1447799"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1632760801"/>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617853" y="2365145"/>
            <a:ext cx="1737177" cy="1528802"/>
          </a:xfrm>
          <a:prstGeom prst="hexagon">
            <a:avLst>
              <a:gd name="adj" fmla="val 28752"/>
              <a:gd name="vf" fmla="val 115470"/>
            </a:avLst>
          </a:prstGeom>
        </p:spPr>
      </p:pic>
      <p:pic>
        <p:nvPicPr>
          <p:cNvPr id="9" name="圖片版面配置區 16"/>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4430548" y="2366713"/>
            <a:ext cx="1737177" cy="1528802"/>
          </a:xfrm>
          <a:prstGeom prst="hexagon">
            <a:avLst>
              <a:gd name="adj" fmla="val 28752"/>
              <a:gd name="vf" fmla="val 115470"/>
            </a:avLst>
          </a:prstGeom>
        </p:spPr>
      </p:pic>
      <p:pic>
        <p:nvPicPr>
          <p:cNvPr id="10" name="圖片版面配置區 17"/>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7243243" y="2366713"/>
            <a:ext cx="1737177" cy="1528802"/>
          </a:xfrm>
          <a:prstGeom prst="hexagon">
            <a:avLst>
              <a:gd name="adj" fmla="val 28752"/>
              <a:gd name="vf" fmla="val 115470"/>
            </a:avLst>
          </a:prstGeom>
        </p:spPr>
      </p:pic>
      <p:sp>
        <p:nvSpPr>
          <p:cNvPr id="11" name="Freeform 15"/>
          <p:cNvSpPr>
            <a:spLocks/>
          </p:cNvSpPr>
          <p:nvPr/>
        </p:nvSpPr>
        <p:spPr bwMode="auto">
          <a:xfrm>
            <a:off x="3011206" y="3199360"/>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a:off x="209750" y="3199360"/>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a:off x="5812662" y="3199360"/>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矩形 13"/>
          <p:cNvSpPr/>
          <p:nvPr/>
        </p:nvSpPr>
        <p:spPr>
          <a:xfrm>
            <a:off x="3234113" y="3542146"/>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5" name="矩形 14"/>
          <p:cNvSpPr/>
          <p:nvPr/>
        </p:nvSpPr>
        <p:spPr>
          <a:xfrm>
            <a:off x="6053930" y="3548271"/>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6" name="矩形 15"/>
          <p:cNvSpPr/>
          <p:nvPr/>
        </p:nvSpPr>
        <p:spPr>
          <a:xfrm>
            <a:off x="430694" y="3550251"/>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cxnSp>
        <p:nvCxnSpPr>
          <p:cNvPr id="3" name="直線接點 2"/>
          <p:cNvCxnSpPr/>
          <p:nvPr/>
        </p:nvCxnSpPr>
        <p:spPr>
          <a:xfrm rot="20700000" flipH="1">
            <a:off x="1587094" y="4019474"/>
            <a:ext cx="1143000" cy="114300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7" name="直線接點 16"/>
          <p:cNvCxnSpPr/>
          <p:nvPr/>
        </p:nvCxnSpPr>
        <p:spPr>
          <a:xfrm rot="20700000" flipH="1">
            <a:off x="4395081" y="4019474"/>
            <a:ext cx="1143000" cy="114300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8" name="直線接點 17"/>
          <p:cNvCxnSpPr/>
          <p:nvPr/>
        </p:nvCxnSpPr>
        <p:spPr>
          <a:xfrm rot="20700000" flipH="1">
            <a:off x="7203068" y="4019474"/>
            <a:ext cx="1143000" cy="1143000"/>
          </a:xfrm>
          <a:prstGeom prst="line">
            <a:avLst/>
          </a:prstGeom>
          <a:ln>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9" name="矩形 18"/>
          <p:cNvSpPr/>
          <p:nvPr/>
        </p:nvSpPr>
        <p:spPr>
          <a:xfrm>
            <a:off x="671894" y="5429468"/>
            <a:ext cx="210567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0" name="矩形 19"/>
          <p:cNvSpPr/>
          <p:nvPr/>
        </p:nvSpPr>
        <p:spPr>
          <a:xfrm>
            <a:off x="3519161" y="5429468"/>
            <a:ext cx="210567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
        <p:nvSpPr>
          <p:cNvPr id="21" name="矩形 20"/>
          <p:cNvSpPr/>
          <p:nvPr/>
        </p:nvSpPr>
        <p:spPr>
          <a:xfrm>
            <a:off x="6366428" y="5429468"/>
            <a:ext cx="210567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rPr>
              <a:t>lazy dog. </a:t>
            </a:r>
            <a:endParaRPr lang="zh-TW" altLang="en-US" sz="1400" dirty="0"/>
          </a:p>
        </p:txBody>
      </p:sp>
    </p:spTree>
    <p:extLst>
      <p:ext uri="{BB962C8B-B14F-4D97-AF65-F5344CB8AC3E}">
        <p14:creationId xmlns:p14="http://schemas.microsoft.com/office/powerpoint/2010/main" val="1073528090"/>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646756" y="1626104"/>
            <a:ext cx="2791674" cy="954107"/>
            <a:chOff x="6149127" y="1804267"/>
            <a:chExt cx="2791674" cy="954107"/>
          </a:xfrm>
        </p:grpSpPr>
        <p:sp>
          <p:nvSpPr>
            <p:cNvPr id="25" name="矩形 24"/>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6149127" y="1865227"/>
              <a:ext cx="364036" cy="364036"/>
              <a:chOff x="439901" y="1993616"/>
              <a:chExt cx="364036" cy="364036"/>
            </a:xfrm>
          </p:grpSpPr>
          <p:sp>
            <p:nvSpPr>
              <p:cNvPr id="27" name="圓角矩形 26"/>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9" name="群組 8"/>
          <p:cNvGrpSpPr/>
          <p:nvPr/>
        </p:nvGrpSpPr>
        <p:grpSpPr>
          <a:xfrm>
            <a:off x="646756" y="2742688"/>
            <a:ext cx="2791674" cy="954107"/>
            <a:chOff x="6149127" y="2941171"/>
            <a:chExt cx="2791674" cy="954107"/>
          </a:xfrm>
        </p:grpSpPr>
        <p:sp>
          <p:nvSpPr>
            <p:cNvPr id="21" name="矩形 20"/>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2" name="群組 21"/>
            <p:cNvGrpSpPr/>
            <p:nvPr/>
          </p:nvGrpSpPr>
          <p:grpSpPr>
            <a:xfrm>
              <a:off x="6149127" y="3002131"/>
              <a:ext cx="364036" cy="364036"/>
              <a:chOff x="439901" y="1993616"/>
              <a:chExt cx="364036" cy="364036"/>
            </a:xfrm>
          </p:grpSpPr>
          <p:sp>
            <p:nvSpPr>
              <p:cNvPr id="23" name="圓角矩形 22"/>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手繪多邊形 23"/>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0" name="群組 9"/>
          <p:cNvGrpSpPr/>
          <p:nvPr/>
        </p:nvGrpSpPr>
        <p:grpSpPr>
          <a:xfrm>
            <a:off x="646756" y="3859272"/>
            <a:ext cx="2791674" cy="954107"/>
            <a:chOff x="6149127" y="3992731"/>
            <a:chExt cx="2791674" cy="954107"/>
          </a:xfrm>
        </p:grpSpPr>
        <p:sp>
          <p:nvSpPr>
            <p:cNvPr id="17" name="矩形 16"/>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6149127" y="4053691"/>
              <a:ext cx="364036" cy="364036"/>
              <a:chOff x="439901" y="1993616"/>
              <a:chExt cx="364036" cy="364036"/>
            </a:xfrm>
          </p:grpSpPr>
          <p:sp>
            <p:nvSpPr>
              <p:cNvPr id="19" name="圓角矩形 18"/>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手繪多邊形 19"/>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1" name="群組 10"/>
          <p:cNvGrpSpPr/>
          <p:nvPr/>
        </p:nvGrpSpPr>
        <p:grpSpPr>
          <a:xfrm>
            <a:off x="646756" y="4975856"/>
            <a:ext cx="2791674" cy="954107"/>
            <a:chOff x="6149127" y="5044291"/>
            <a:chExt cx="2791674" cy="954107"/>
          </a:xfrm>
        </p:grpSpPr>
        <p:sp>
          <p:nvSpPr>
            <p:cNvPr id="13" name="矩形 12"/>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6149127" y="5105251"/>
              <a:ext cx="364036" cy="364036"/>
              <a:chOff x="439901" y="1993616"/>
              <a:chExt cx="364036" cy="364036"/>
            </a:xfrm>
          </p:grpSpPr>
          <p:sp>
            <p:nvSpPr>
              <p:cNvPr id="15" name="圓角矩形 14"/>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手繪多邊形 1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pic>
        <p:nvPicPr>
          <p:cNvPr id="12" name="圖片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512385" y="1447800"/>
            <a:ext cx="3984860" cy="4572000"/>
          </a:xfrm>
          <a:prstGeom prst="rect">
            <a:avLst/>
          </a:prstGeom>
        </p:spPr>
      </p:pic>
    </p:spTree>
    <p:extLst>
      <p:ext uri="{BB962C8B-B14F-4D97-AF65-F5344CB8AC3E}">
        <p14:creationId xmlns:p14="http://schemas.microsoft.com/office/powerpoint/2010/main" val="285780267"/>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531461" y="1662532"/>
            <a:ext cx="1538312" cy="1353792"/>
          </a:xfrm>
          <a:prstGeom prst="hexagon">
            <a:avLst>
              <a:gd name="adj" fmla="val 28752"/>
              <a:gd name="vf" fmla="val 115470"/>
            </a:avLst>
          </a:prstGeom>
        </p:spPr>
      </p:pic>
      <p:pic>
        <p:nvPicPr>
          <p:cNvPr id="9" name="圖片版面配置區 15"/>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531461" y="4595738"/>
            <a:ext cx="1538312" cy="1353792"/>
          </a:xfrm>
          <a:prstGeom prst="hexagon">
            <a:avLst>
              <a:gd name="adj" fmla="val 28752"/>
              <a:gd name="vf" fmla="val 115470"/>
            </a:avLst>
          </a:prstGeom>
        </p:spPr>
      </p:pic>
      <p:pic>
        <p:nvPicPr>
          <p:cNvPr id="10" name="圖片版面配置區 13"/>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284552" y="2386927"/>
            <a:ext cx="1538312" cy="1353792"/>
          </a:xfrm>
          <a:prstGeom prst="hexagon">
            <a:avLst>
              <a:gd name="adj" fmla="val 28752"/>
              <a:gd name="vf" fmla="val 115470"/>
            </a:avLst>
          </a:prstGeom>
        </p:spPr>
      </p:pic>
      <p:pic>
        <p:nvPicPr>
          <p:cNvPr id="11" name="圖片版面配置區 16"/>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2766495" y="2386927"/>
            <a:ext cx="1538312" cy="1353792"/>
          </a:xfrm>
          <a:prstGeom prst="hexagon">
            <a:avLst>
              <a:gd name="adj" fmla="val 28752"/>
              <a:gd name="vf" fmla="val 115470"/>
            </a:avLst>
          </a:prstGeom>
        </p:spPr>
      </p:pic>
      <p:pic>
        <p:nvPicPr>
          <p:cNvPr id="12" name="圖片版面配置區 17"/>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2766495" y="3853530"/>
            <a:ext cx="1538312" cy="1353792"/>
          </a:xfrm>
          <a:prstGeom prst="hexagon">
            <a:avLst>
              <a:gd name="adj" fmla="val 28752"/>
              <a:gd name="vf" fmla="val 115470"/>
            </a:avLst>
          </a:prstGeom>
        </p:spPr>
      </p:pic>
      <p:pic>
        <p:nvPicPr>
          <p:cNvPr id="13" name="圖片版面配置區 18"/>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284552" y="3853530"/>
            <a:ext cx="1538312" cy="1353792"/>
          </a:xfrm>
          <a:prstGeom prst="hexagon">
            <a:avLst>
              <a:gd name="adj" fmla="val 28752"/>
              <a:gd name="vf" fmla="val 115470"/>
            </a:avLst>
          </a:prstGeom>
        </p:spPr>
      </p:pic>
      <p:sp>
        <p:nvSpPr>
          <p:cNvPr id="14" name="Freeform 15"/>
          <p:cNvSpPr>
            <a:spLocks/>
          </p:cNvSpPr>
          <p:nvPr/>
        </p:nvSpPr>
        <p:spPr bwMode="auto">
          <a:xfrm>
            <a:off x="1509068" y="3120221"/>
            <a:ext cx="1561326" cy="135380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文字方塊 12"/>
          <p:cNvSpPr txBox="1"/>
          <p:nvPr/>
        </p:nvSpPr>
        <p:spPr>
          <a:xfrm>
            <a:off x="4300472" y="476512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6" name="矩形 15"/>
          <p:cNvSpPr/>
          <p:nvPr/>
        </p:nvSpPr>
        <p:spPr>
          <a:xfrm>
            <a:off x="4311356" y="5167591"/>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7" name="文字方塊 14"/>
          <p:cNvSpPr txBox="1"/>
          <p:nvPr/>
        </p:nvSpPr>
        <p:spPr>
          <a:xfrm>
            <a:off x="6673348" y="476875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8" name="矩形 17"/>
          <p:cNvSpPr/>
          <p:nvPr/>
        </p:nvSpPr>
        <p:spPr>
          <a:xfrm>
            <a:off x="6684232" y="5171218"/>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9" name="手繪多邊形 18"/>
          <p:cNvSpPr/>
          <p:nvPr/>
        </p:nvSpPr>
        <p:spPr>
          <a:xfrm>
            <a:off x="4739517" y="4076927"/>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a:off x="6909825" y="4076927"/>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群組 20"/>
          <p:cNvGrpSpPr/>
          <p:nvPr/>
        </p:nvGrpSpPr>
        <p:grpSpPr>
          <a:xfrm>
            <a:off x="7059251" y="4299184"/>
            <a:ext cx="261252" cy="215637"/>
            <a:chOff x="13079250" y="23448756"/>
            <a:chExt cx="2967819" cy="2449630"/>
          </a:xfrm>
          <a:solidFill>
            <a:schemeClr val="bg1"/>
          </a:solidFill>
        </p:grpSpPr>
        <p:sp>
          <p:nvSpPr>
            <p:cNvPr id="22" name="手繪多邊形 2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手繪多邊形 2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手繪多邊形 23"/>
          <p:cNvSpPr>
            <a:spLocks/>
          </p:cNvSpPr>
          <p:nvPr/>
        </p:nvSpPr>
        <p:spPr bwMode="auto">
          <a:xfrm flipV="1">
            <a:off x="4942861" y="4261830"/>
            <a:ext cx="163772" cy="302479"/>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文字方塊 51"/>
          <p:cNvSpPr txBox="1"/>
          <p:nvPr/>
        </p:nvSpPr>
        <p:spPr>
          <a:xfrm>
            <a:off x="4495800" y="2586055"/>
            <a:ext cx="4376460"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t>The quick brown fox jumps over the lazy dog. </a:t>
            </a:r>
            <a:r>
              <a:rPr lang="en-US" altLang="zh-TW" sz="1400" dirty="0"/>
              <a:t>The quick brown fox jumps over the lazy dog. The quick brown fox jumps over the lazy dog. The quick brown fox jumps over the lazy dog. </a:t>
            </a:r>
          </a:p>
        </p:txBody>
      </p:sp>
      <p:sp>
        <p:nvSpPr>
          <p:cNvPr id="26" name="文字方塊 12"/>
          <p:cNvSpPr txBox="1"/>
          <p:nvPr/>
        </p:nvSpPr>
        <p:spPr>
          <a:xfrm>
            <a:off x="4481516" y="2141821"/>
            <a:ext cx="1462083"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smtClean="0"/>
              <a:t>Platform</a:t>
            </a:r>
            <a:endParaRPr lang="zh-TW" altLang="en-US" sz="2400" dirty="0"/>
          </a:p>
        </p:txBody>
      </p:sp>
      <p:cxnSp>
        <p:nvCxnSpPr>
          <p:cNvPr id="27" name="直線接點 26"/>
          <p:cNvCxnSpPr/>
          <p:nvPr/>
        </p:nvCxnSpPr>
        <p:spPr>
          <a:xfrm>
            <a:off x="4577596" y="2586055"/>
            <a:ext cx="413097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42" name="群組 41"/>
          <p:cNvGrpSpPr/>
          <p:nvPr/>
        </p:nvGrpSpPr>
        <p:grpSpPr>
          <a:xfrm>
            <a:off x="1933722" y="3428898"/>
            <a:ext cx="733790" cy="736454"/>
            <a:chOff x="797010" y="5103333"/>
            <a:chExt cx="477058" cy="478790"/>
          </a:xfrm>
          <a:solidFill>
            <a:schemeClr val="bg1">
              <a:lumMod val="85000"/>
            </a:schemeClr>
          </a:solidFill>
        </p:grpSpPr>
        <p:sp>
          <p:nvSpPr>
            <p:cNvPr id="43"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4"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5"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spTree>
    <p:extLst>
      <p:ext uri="{BB962C8B-B14F-4D97-AF65-F5344CB8AC3E}">
        <p14:creationId xmlns:p14="http://schemas.microsoft.com/office/powerpoint/2010/main" val="1039783001"/>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27" name="圖片版面配置區 8"/>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4659540" y="2888343"/>
            <a:ext cx="2031546" cy="3412218"/>
          </a:xfrm>
          <a:custGeom>
            <a:avLst/>
            <a:gdLst>
              <a:gd name="connsiteX0" fmla="*/ 1992360 w 2031546"/>
              <a:gd name="connsiteY0" fmla="*/ 0 h 3412218"/>
              <a:gd name="connsiteX1" fmla="*/ 2031546 w 2031546"/>
              <a:gd name="connsiteY1" fmla="*/ 0 h 3412218"/>
              <a:gd name="connsiteX2" fmla="*/ 2031546 w 2031546"/>
              <a:gd name="connsiteY2" fmla="*/ 2199881 h 3412218"/>
              <a:gd name="connsiteX3" fmla="*/ 31965 w 2031546"/>
              <a:gd name="connsiteY3" fmla="*/ 3412218 h 3412218"/>
              <a:gd name="connsiteX4" fmla="*/ 0 w 2031546"/>
              <a:gd name="connsiteY4" fmla="*/ 3412218 h 3412218"/>
              <a:gd name="connsiteX5" fmla="*/ 0 w 2031546"/>
              <a:gd name="connsiteY5" fmla="*/ 1207959 h 341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546" h="3412218">
                <a:moveTo>
                  <a:pt x="1992360" y="0"/>
                </a:moveTo>
                <a:lnTo>
                  <a:pt x="2031546" y="0"/>
                </a:lnTo>
                <a:lnTo>
                  <a:pt x="2031546" y="2199881"/>
                </a:lnTo>
                <a:lnTo>
                  <a:pt x="31965" y="3412218"/>
                </a:lnTo>
                <a:lnTo>
                  <a:pt x="0" y="3412218"/>
                </a:lnTo>
                <a:lnTo>
                  <a:pt x="0" y="1207959"/>
                </a:lnTo>
                <a:close/>
              </a:path>
            </a:pathLst>
          </a:custGeom>
        </p:spPr>
      </p:pic>
      <p:pic>
        <p:nvPicPr>
          <p:cNvPr id="28" name="圖片版面配置區 7"/>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2528190" y="1538514"/>
            <a:ext cx="4087620" cy="2452916"/>
          </a:xfrm>
          <a:prstGeom prst="diamond">
            <a:avLst/>
          </a:prstGeom>
        </p:spPr>
      </p:pic>
      <p:pic>
        <p:nvPicPr>
          <p:cNvPr id="29" name="圖片版面配置區 11"/>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2482398" y="2888343"/>
            <a:ext cx="2031546" cy="3394214"/>
          </a:xfrm>
          <a:custGeom>
            <a:avLst/>
            <a:gdLst>
              <a:gd name="connsiteX0" fmla="*/ 0 w 2031546"/>
              <a:gd name="connsiteY0" fmla="*/ 0 h 3394214"/>
              <a:gd name="connsiteX1" fmla="*/ 2031546 w 2031546"/>
              <a:gd name="connsiteY1" fmla="*/ 1231718 h 3394214"/>
              <a:gd name="connsiteX2" fmla="*/ 2031546 w 2031546"/>
              <a:gd name="connsiteY2" fmla="*/ 3394214 h 3394214"/>
              <a:gd name="connsiteX3" fmla="*/ 0 w 2031546"/>
              <a:gd name="connsiteY3" fmla="*/ 2162496 h 3394214"/>
            </a:gdLst>
            <a:ahLst/>
            <a:cxnLst>
              <a:cxn ang="0">
                <a:pos x="connsiteX0" y="connsiteY0"/>
              </a:cxn>
              <a:cxn ang="0">
                <a:pos x="connsiteX1" y="connsiteY1"/>
              </a:cxn>
              <a:cxn ang="0">
                <a:pos x="connsiteX2" y="connsiteY2"/>
              </a:cxn>
              <a:cxn ang="0">
                <a:pos x="connsiteX3" y="connsiteY3"/>
              </a:cxn>
            </a:cxnLst>
            <a:rect l="l" t="t" r="r" b="b"/>
            <a:pathLst>
              <a:path w="2031546" h="3394214">
                <a:moveTo>
                  <a:pt x="0" y="0"/>
                </a:moveTo>
                <a:lnTo>
                  <a:pt x="2031546" y="1231718"/>
                </a:lnTo>
                <a:lnTo>
                  <a:pt x="2031546" y="3394214"/>
                </a:lnTo>
                <a:lnTo>
                  <a:pt x="0" y="2162496"/>
                </a:lnTo>
                <a:close/>
              </a:path>
            </a:pathLst>
          </a:custGeom>
        </p:spPr>
      </p:pic>
      <p:grpSp>
        <p:nvGrpSpPr>
          <p:cNvPr id="30" name="群組 29"/>
          <p:cNvGrpSpPr/>
          <p:nvPr/>
        </p:nvGrpSpPr>
        <p:grpSpPr>
          <a:xfrm>
            <a:off x="6923022" y="1894362"/>
            <a:ext cx="1821289" cy="1847265"/>
            <a:chOff x="6563886" y="1726115"/>
            <a:chExt cx="1821289" cy="1847265"/>
          </a:xfrm>
        </p:grpSpPr>
        <p:sp>
          <p:nvSpPr>
            <p:cNvPr id="31"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The quick brown fox jumps over the lazy dog.. </a:t>
              </a:r>
            </a:p>
          </p:txBody>
        </p:sp>
        <p:sp>
          <p:nvSpPr>
            <p:cNvPr id="32"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F5C636"/>
                  </a:solidFill>
                  <a:effectLst/>
                  <a:uLnTx/>
                  <a:uFillTx/>
                  <a:latin typeface="Arial"/>
                  <a:ea typeface="微軟正黑體"/>
                  <a:cs typeface="+mn-cs"/>
                </a:rPr>
                <a:t>Title</a:t>
              </a:r>
            </a:p>
          </p:txBody>
        </p:sp>
        <p:cxnSp>
          <p:nvCxnSpPr>
            <p:cNvPr id="33" name="直線接點 32"/>
            <p:cNvCxnSpPr/>
            <p:nvPr/>
          </p:nvCxnSpPr>
          <p:spPr>
            <a:xfrm>
              <a:off x="6652911" y="2298858"/>
              <a:ext cx="1260161" cy="0"/>
            </a:xfrm>
            <a:prstGeom prst="line">
              <a:avLst/>
            </a:prstGeom>
            <a:noFill/>
            <a:ln w="9525" cap="flat" cmpd="sng" algn="ctr">
              <a:solidFill>
                <a:sysClr val="windowText" lastClr="000000"/>
              </a:solidFill>
              <a:prstDash val="solid"/>
            </a:ln>
            <a:effectLst/>
          </p:spPr>
        </p:cxnSp>
      </p:grpSp>
      <p:grpSp>
        <p:nvGrpSpPr>
          <p:cNvPr id="34" name="群組 33"/>
          <p:cNvGrpSpPr/>
          <p:nvPr/>
        </p:nvGrpSpPr>
        <p:grpSpPr>
          <a:xfrm>
            <a:off x="528211" y="4070980"/>
            <a:ext cx="1821289" cy="1842383"/>
            <a:chOff x="2466757" y="4025798"/>
            <a:chExt cx="1821289" cy="1842383"/>
          </a:xfrm>
        </p:grpSpPr>
        <p:sp>
          <p:nvSpPr>
            <p:cNvPr id="35"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The quick brown fox jumps over the lazy dog.. </a:t>
              </a:r>
            </a:p>
          </p:txBody>
        </p:sp>
        <p:sp>
          <p:nvSpPr>
            <p:cNvPr id="36"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FF614C"/>
                  </a:solidFill>
                  <a:effectLst/>
                  <a:uLnTx/>
                  <a:uFillTx/>
                  <a:latin typeface="Arial"/>
                  <a:ea typeface="微軟正黑體"/>
                  <a:cs typeface="+mn-cs"/>
                </a:rPr>
                <a:t>Title</a:t>
              </a:r>
            </a:p>
          </p:txBody>
        </p:sp>
        <p:cxnSp>
          <p:nvCxnSpPr>
            <p:cNvPr id="37" name="直線接點 36"/>
            <p:cNvCxnSpPr/>
            <p:nvPr/>
          </p:nvCxnSpPr>
          <p:spPr>
            <a:xfrm>
              <a:off x="2555782" y="4598541"/>
              <a:ext cx="1260161" cy="0"/>
            </a:xfrm>
            <a:prstGeom prst="line">
              <a:avLst/>
            </a:prstGeom>
            <a:noFill/>
            <a:ln w="9525" cap="flat" cmpd="sng" algn="ctr">
              <a:solidFill>
                <a:sysClr val="windowText" lastClr="000000"/>
              </a:solidFill>
              <a:prstDash val="solid"/>
            </a:ln>
            <a:effectLst/>
          </p:spPr>
        </p:cxnSp>
      </p:grpSp>
      <p:grpSp>
        <p:nvGrpSpPr>
          <p:cNvPr id="38" name="群組 37"/>
          <p:cNvGrpSpPr/>
          <p:nvPr/>
        </p:nvGrpSpPr>
        <p:grpSpPr>
          <a:xfrm>
            <a:off x="524990" y="1894362"/>
            <a:ext cx="1821289" cy="1847265"/>
            <a:chOff x="2377732" y="1726115"/>
            <a:chExt cx="1821289" cy="1847265"/>
          </a:xfrm>
        </p:grpSpPr>
        <p:sp>
          <p:nvSpPr>
            <p:cNvPr id="39" name="文字方塊 38"/>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The quick brown fox jumps over the lazy dog.. </a:t>
              </a:r>
            </a:p>
          </p:txBody>
        </p:sp>
        <p:sp>
          <p:nvSpPr>
            <p:cNvPr id="40" name="文字方塊 39"/>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6BCBC5"/>
                  </a:solidFill>
                  <a:effectLst/>
                  <a:uLnTx/>
                  <a:uFillTx/>
                  <a:latin typeface="Arial"/>
                  <a:ea typeface="微軟正黑體"/>
                  <a:cs typeface="+mn-cs"/>
                </a:rPr>
                <a:t>Title</a:t>
              </a:r>
            </a:p>
          </p:txBody>
        </p:sp>
        <p:cxnSp>
          <p:nvCxnSpPr>
            <p:cNvPr id="41" name="直線接點 40"/>
            <p:cNvCxnSpPr/>
            <p:nvPr/>
          </p:nvCxnSpPr>
          <p:spPr>
            <a:xfrm>
              <a:off x="2466757" y="2298858"/>
              <a:ext cx="1260161" cy="0"/>
            </a:xfrm>
            <a:prstGeom prst="line">
              <a:avLst/>
            </a:prstGeom>
            <a:noFill/>
            <a:ln w="9525" cap="flat" cmpd="sng" algn="ctr">
              <a:solidFill>
                <a:sysClr val="windowText" lastClr="000000"/>
              </a:solidFill>
              <a:prstDash val="solid"/>
            </a:ln>
            <a:effectLst/>
          </p:spPr>
        </p:cxnSp>
      </p:grpSp>
      <p:grpSp>
        <p:nvGrpSpPr>
          <p:cNvPr id="42" name="群組 41"/>
          <p:cNvGrpSpPr/>
          <p:nvPr/>
        </p:nvGrpSpPr>
        <p:grpSpPr>
          <a:xfrm>
            <a:off x="6923022" y="4070980"/>
            <a:ext cx="1821288" cy="1842383"/>
            <a:chOff x="4742598" y="6028675"/>
            <a:chExt cx="1821288" cy="1842383"/>
          </a:xfrm>
        </p:grpSpPr>
        <p:sp>
          <p:nvSpPr>
            <p:cNvPr id="43"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The quick brown fox jumps over the lazy dog.. </a:t>
              </a:r>
            </a:p>
          </p:txBody>
        </p:sp>
        <p:sp>
          <p:nvSpPr>
            <p:cNvPr id="44"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9ACA9F"/>
                  </a:solidFill>
                  <a:effectLst/>
                  <a:uLnTx/>
                  <a:uFillTx/>
                  <a:latin typeface="Arial"/>
                  <a:ea typeface="微軟正黑體"/>
                  <a:cs typeface="+mn-cs"/>
                </a:rPr>
                <a:t>Title</a:t>
              </a:r>
            </a:p>
          </p:txBody>
        </p:sp>
        <p:cxnSp>
          <p:nvCxnSpPr>
            <p:cNvPr id="45" name="直線接點 44"/>
            <p:cNvCxnSpPr/>
            <p:nvPr/>
          </p:nvCxnSpPr>
          <p:spPr>
            <a:xfrm>
              <a:off x="4742598" y="6601418"/>
              <a:ext cx="1260161" cy="0"/>
            </a:xfrm>
            <a:prstGeom prst="line">
              <a:avLst/>
            </a:prstGeom>
            <a:noFill/>
            <a:ln w="9525" cap="flat" cmpd="sng" algn="ctr">
              <a:solidFill>
                <a:sysClr val="windowText" lastClr="000000"/>
              </a:solidFill>
              <a:prstDash val="solid"/>
            </a:ln>
            <a:effectLst/>
          </p:spPr>
        </p:cxnSp>
      </p:grpSp>
    </p:spTree>
    <p:extLst>
      <p:ext uri="{BB962C8B-B14F-4D97-AF65-F5344CB8AC3E}">
        <p14:creationId xmlns:p14="http://schemas.microsoft.com/office/powerpoint/2010/main" val="450976621"/>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a:off x="915131" y="1819596"/>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1437281" y="2714668"/>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392982" y="2714668"/>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915131" y="3609740"/>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1959430" y="3609740"/>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a:off x="2470253" y="2714668"/>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手繪多邊形 23"/>
          <p:cNvSpPr/>
          <p:nvPr/>
        </p:nvSpPr>
        <p:spPr>
          <a:xfrm>
            <a:off x="2992402" y="3609740"/>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手繪多邊形 24"/>
          <p:cNvSpPr/>
          <p:nvPr/>
        </p:nvSpPr>
        <p:spPr>
          <a:xfrm>
            <a:off x="3503225" y="2714668"/>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手繪多邊形 25"/>
          <p:cNvSpPr/>
          <p:nvPr/>
        </p:nvSpPr>
        <p:spPr>
          <a:xfrm>
            <a:off x="4025374" y="3609740"/>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手繪多邊形 26"/>
          <p:cNvSpPr/>
          <p:nvPr/>
        </p:nvSpPr>
        <p:spPr>
          <a:xfrm>
            <a:off x="4536197" y="2714668"/>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手繪多邊形 27"/>
          <p:cNvSpPr/>
          <p:nvPr/>
        </p:nvSpPr>
        <p:spPr>
          <a:xfrm>
            <a:off x="5058346" y="3609740"/>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手繪多邊形 28"/>
          <p:cNvSpPr/>
          <p:nvPr/>
        </p:nvSpPr>
        <p:spPr>
          <a:xfrm>
            <a:off x="5569169" y="2714668"/>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手繪多邊形 29"/>
          <p:cNvSpPr/>
          <p:nvPr/>
        </p:nvSpPr>
        <p:spPr>
          <a:xfrm>
            <a:off x="6091318" y="3609740"/>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手繪多邊形 30"/>
          <p:cNvSpPr/>
          <p:nvPr/>
        </p:nvSpPr>
        <p:spPr>
          <a:xfrm>
            <a:off x="4536197" y="4504812"/>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手繪多邊形 31"/>
          <p:cNvSpPr/>
          <p:nvPr/>
        </p:nvSpPr>
        <p:spPr>
          <a:xfrm>
            <a:off x="5569169" y="4504812"/>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手繪多邊形 20"/>
          <p:cNvSpPr>
            <a:spLocks/>
          </p:cNvSpPr>
          <p:nvPr/>
        </p:nvSpPr>
        <p:spPr bwMode="auto">
          <a:xfrm>
            <a:off x="1196019" y="3964718"/>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3" name="手繪多邊形 32"/>
          <p:cNvSpPr>
            <a:spLocks/>
          </p:cNvSpPr>
          <p:nvPr/>
        </p:nvSpPr>
        <p:spPr bwMode="auto">
          <a:xfrm rot="10800000" flipV="1">
            <a:off x="1259629" y="2142606"/>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nvGrpSpPr>
          <p:cNvPr id="34" name="群組 33"/>
          <p:cNvGrpSpPr/>
          <p:nvPr/>
        </p:nvGrpSpPr>
        <p:grpSpPr>
          <a:xfrm>
            <a:off x="4823455" y="4781001"/>
            <a:ext cx="469782" cy="467828"/>
            <a:chOff x="5131447" y="3690621"/>
            <a:chExt cx="469782" cy="467828"/>
          </a:xfrm>
          <a:solidFill>
            <a:schemeClr val="bg1">
              <a:lumMod val="85000"/>
            </a:schemeClr>
          </a:solidFill>
        </p:grpSpPr>
        <p:sp>
          <p:nvSpPr>
            <p:cNvPr id="35" name="手繪多邊形 34"/>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6"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7"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8"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9"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0"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1"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sp>
        <p:nvSpPr>
          <p:cNvPr id="42" name="手繪多邊形 41"/>
          <p:cNvSpPr>
            <a:spLocks/>
          </p:cNvSpPr>
          <p:nvPr/>
        </p:nvSpPr>
        <p:spPr bwMode="auto">
          <a:xfrm>
            <a:off x="5834689" y="3075088"/>
            <a:ext cx="524234" cy="38688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nvGrpSpPr>
          <p:cNvPr id="43" name="群組 42"/>
          <p:cNvGrpSpPr/>
          <p:nvPr/>
        </p:nvGrpSpPr>
        <p:grpSpPr>
          <a:xfrm>
            <a:off x="6397286" y="3986374"/>
            <a:ext cx="388822" cy="388640"/>
            <a:chOff x="5138299" y="5143045"/>
            <a:chExt cx="388822" cy="388640"/>
          </a:xfrm>
          <a:solidFill>
            <a:schemeClr val="bg1">
              <a:lumMod val="85000"/>
            </a:schemeClr>
          </a:solidFill>
        </p:grpSpPr>
        <p:sp>
          <p:nvSpPr>
            <p:cNvPr id="44"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5"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grpSp>
        <p:nvGrpSpPr>
          <p:cNvPr id="46" name="群組 45"/>
          <p:cNvGrpSpPr/>
          <p:nvPr/>
        </p:nvGrpSpPr>
        <p:grpSpPr>
          <a:xfrm>
            <a:off x="3775519" y="3053238"/>
            <a:ext cx="477058" cy="478790"/>
            <a:chOff x="797010" y="5103333"/>
            <a:chExt cx="477058" cy="478790"/>
          </a:xfrm>
          <a:solidFill>
            <a:schemeClr val="bg1">
              <a:lumMod val="85000"/>
            </a:schemeClr>
          </a:solidFill>
        </p:grpSpPr>
        <p:sp>
          <p:nvSpPr>
            <p:cNvPr id="47"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8"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9"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sp>
        <p:nvSpPr>
          <p:cNvPr id="50" name="文字方塊 17"/>
          <p:cNvSpPr txBox="1"/>
          <p:nvPr/>
        </p:nvSpPr>
        <p:spPr>
          <a:xfrm>
            <a:off x="536608" y="1187992"/>
            <a:ext cx="2046681"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51" name="文字方塊 17"/>
          <p:cNvSpPr txBox="1"/>
          <p:nvPr/>
        </p:nvSpPr>
        <p:spPr>
          <a:xfrm>
            <a:off x="3183500" y="1993296"/>
            <a:ext cx="2046681"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52" name="文字方塊 17"/>
          <p:cNvSpPr txBox="1"/>
          <p:nvPr/>
        </p:nvSpPr>
        <p:spPr>
          <a:xfrm>
            <a:off x="6108950" y="1894529"/>
            <a:ext cx="2046681"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53" name="文字方塊 17"/>
          <p:cNvSpPr txBox="1"/>
          <p:nvPr/>
        </p:nvSpPr>
        <p:spPr>
          <a:xfrm>
            <a:off x="6892722" y="4722614"/>
            <a:ext cx="2046681"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54" name="文字方塊 17"/>
          <p:cNvSpPr txBox="1"/>
          <p:nvPr/>
        </p:nvSpPr>
        <p:spPr>
          <a:xfrm>
            <a:off x="4206840" y="5841605"/>
            <a:ext cx="2046681"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55" name="文字方塊 17"/>
          <p:cNvSpPr txBox="1"/>
          <p:nvPr/>
        </p:nvSpPr>
        <p:spPr>
          <a:xfrm>
            <a:off x="601868" y="4922078"/>
            <a:ext cx="2046681"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Tree>
    <p:extLst>
      <p:ext uri="{BB962C8B-B14F-4D97-AF65-F5344CB8AC3E}">
        <p14:creationId xmlns:p14="http://schemas.microsoft.com/office/powerpoint/2010/main" val="928604800"/>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661397" y="1396319"/>
            <a:ext cx="1737177" cy="1528802"/>
          </a:xfrm>
          <a:prstGeom prst="hexagon">
            <a:avLst>
              <a:gd name="adj" fmla="val 28752"/>
              <a:gd name="vf" fmla="val 115470"/>
            </a:avLst>
          </a:prstGeom>
        </p:spPr>
      </p:pic>
      <p:pic>
        <p:nvPicPr>
          <p:cNvPr id="9" name="圖片版面配置區 16"/>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654692" y="3052515"/>
            <a:ext cx="1737177" cy="1528802"/>
          </a:xfrm>
          <a:prstGeom prst="hexagon">
            <a:avLst>
              <a:gd name="adj" fmla="val 28752"/>
              <a:gd name="vf" fmla="val 115470"/>
            </a:avLst>
          </a:prstGeom>
        </p:spPr>
      </p:pic>
      <p:pic>
        <p:nvPicPr>
          <p:cNvPr id="10" name="圖片版面配置區 17"/>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3056089" y="3870556"/>
            <a:ext cx="1737177" cy="1528802"/>
          </a:xfrm>
          <a:prstGeom prst="hexagon">
            <a:avLst>
              <a:gd name="adj" fmla="val 28752"/>
              <a:gd name="vf" fmla="val 115470"/>
            </a:avLst>
          </a:prstGeom>
        </p:spPr>
      </p:pic>
      <p:pic>
        <p:nvPicPr>
          <p:cNvPr id="11" name="圖片版面配置區 18"/>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253294" y="3870556"/>
            <a:ext cx="1737177" cy="1528802"/>
          </a:xfrm>
          <a:prstGeom prst="hexagon">
            <a:avLst>
              <a:gd name="adj" fmla="val 28752"/>
              <a:gd name="vf" fmla="val 115470"/>
            </a:avLst>
          </a:prstGeom>
        </p:spPr>
      </p:pic>
      <p:sp>
        <p:nvSpPr>
          <p:cNvPr id="12" name="Freeform 15"/>
          <p:cNvSpPr>
            <a:spLocks/>
          </p:cNvSpPr>
          <p:nvPr/>
        </p:nvSpPr>
        <p:spPr bwMode="auto">
          <a:xfrm>
            <a:off x="3056089" y="2230534"/>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a:off x="253294" y="2230534"/>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Freeform 15"/>
          <p:cNvSpPr>
            <a:spLocks/>
          </p:cNvSpPr>
          <p:nvPr/>
        </p:nvSpPr>
        <p:spPr bwMode="auto">
          <a:xfrm>
            <a:off x="1641697" y="4727232"/>
            <a:ext cx="1763166" cy="15288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矩形 14"/>
          <p:cNvSpPr/>
          <p:nvPr/>
        </p:nvSpPr>
        <p:spPr>
          <a:xfrm>
            <a:off x="3277657" y="2573320"/>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6" name="矩形 15"/>
          <p:cNvSpPr/>
          <p:nvPr/>
        </p:nvSpPr>
        <p:spPr>
          <a:xfrm>
            <a:off x="1882965" y="5076143"/>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7" name="矩形 16"/>
          <p:cNvSpPr/>
          <p:nvPr/>
        </p:nvSpPr>
        <p:spPr>
          <a:xfrm>
            <a:off x="474238" y="2581425"/>
            <a:ext cx="129403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200" dirty="0">
                <a:solidFill>
                  <a:schemeClr val="bg1"/>
                </a:solidFill>
              </a:rPr>
              <a:t>The quick brown fox jumps over the lazy dog. </a:t>
            </a:r>
            <a:endParaRPr lang="zh-TW" altLang="en-US" sz="1200" dirty="0">
              <a:solidFill>
                <a:schemeClr val="bg1"/>
              </a:solidFill>
            </a:endParaRPr>
          </a:p>
        </p:txBody>
      </p:sp>
      <p:sp>
        <p:nvSpPr>
          <p:cNvPr id="18" name="矩形 17"/>
          <p:cNvSpPr/>
          <p:nvPr/>
        </p:nvSpPr>
        <p:spPr>
          <a:xfrm>
            <a:off x="5246981" y="1830622"/>
            <a:ext cx="180023" cy="769361"/>
          </a:xfrm>
          <a:prstGeom prst="rect">
            <a:avLst/>
          </a:prstGeom>
          <a:solidFill>
            <a:schemeClr val="bg1">
              <a:lumMod val="50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19" name="文字方塊 17"/>
          <p:cNvSpPr txBox="1"/>
          <p:nvPr/>
        </p:nvSpPr>
        <p:spPr>
          <a:xfrm>
            <a:off x="5446386" y="1799357"/>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
        <p:nvSpPr>
          <p:cNvPr id="20" name="矩形 19"/>
          <p:cNvSpPr/>
          <p:nvPr/>
        </p:nvSpPr>
        <p:spPr>
          <a:xfrm>
            <a:off x="5246981" y="3306833"/>
            <a:ext cx="180023" cy="769361"/>
          </a:xfrm>
          <a:prstGeom prst="rect">
            <a:avLst/>
          </a:prstGeom>
          <a:solidFill>
            <a:schemeClr val="bg1">
              <a:lumMod val="50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1" name="文字方塊 19"/>
          <p:cNvSpPr txBox="1"/>
          <p:nvPr/>
        </p:nvSpPr>
        <p:spPr>
          <a:xfrm>
            <a:off x="5446386" y="3275568"/>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
        <p:nvSpPr>
          <p:cNvPr id="22" name="矩形 21"/>
          <p:cNvSpPr/>
          <p:nvPr/>
        </p:nvSpPr>
        <p:spPr>
          <a:xfrm>
            <a:off x="5246981" y="4793427"/>
            <a:ext cx="180023" cy="769361"/>
          </a:xfrm>
          <a:prstGeom prst="rect">
            <a:avLst/>
          </a:prstGeom>
          <a:solidFill>
            <a:schemeClr val="bg1">
              <a:lumMod val="50000"/>
            </a:scheme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tx1"/>
              </a:solidFill>
              <a:latin typeface="微軟正黑體" panose="020B0604030504040204" pitchFamily="34" charset="-120"/>
              <a:ea typeface="微軟正黑體" panose="020B0604030504040204" pitchFamily="34" charset="-120"/>
            </a:endParaRPr>
          </a:p>
        </p:txBody>
      </p:sp>
      <p:sp>
        <p:nvSpPr>
          <p:cNvPr id="23" name="文字方塊 21"/>
          <p:cNvSpPr txBox="1"/>
          <p:nvPr/>
        </p:nvSpPr>
        <p:spPr>
          <a:xfrm>
            <a:off x="5446386" y="4762162"/>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Tree>
    <p:extLst>
      <p:ext uri="{BB962C8B-B14F-4D97-AF65-F5344CB8AC3E}">
        <p14:creationId xmlns:p14="http://schemas.microsoft.com/office/powerpoint/2010/main" val="548738054"/>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手繪多邊形 7"/>
          <p:cNvSpPr/>
          <p:nvPr/>
        </p:nvSpPr>
        <p:spPr>
          <a:xfrm rot="3600000">
            <a:off x="2579835" y="1674708"/>
            <a:ext cx="3984326" cy="4602112"/>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0" name="手繪多邊形 19"/>
          <p:cNvSpPr/>
          <p:nvPr/>
        </p:nvSpPr>
        <p:spPr>
          <a:xfrm>
            <a:off x="2797747" y="1664880"/>
            <a:ext cx="1762549" cy="1528285"/>
          </a:xfrm>
          <a:custGeom>
            <a:avLst/>
            <a:gdLst>
              <a:gd name="connsiteX0" fmla="*/ 440209 w 1762549"/>
              <a:gd name="connsiteY0" fmla="*/ 0 h 1528285"/>
              <a:gd name="connsiteX1" fmla="*/ 1321482 w 1762549"/>
              <a:gd name="connsiteY1" fmla="*/ 1 h 1528285"/>
              <a:gd name="connsiteX2" fmla="*/ 1762549 w 1762549"/>
              <a:gd name="connsiteY2" fmla="*/ 764572 h 1528285"/>
              <a:gd name="connsiteX3" fmla="*/ 1321482 w 1762549"/>
              <a:gd name="connsiteY3" fmla="*/ 1528285 h 1528285"/>
              <a:gd name="connsiteX4" fmla="*/ 440208 w 1762549"/>
              <a:gd name="connsiteY4" fmla="*/ 1528285 h 1528285"/>
              <a:gd name="connsiteX5" fmla="*/ 0 w 1762549"/>
              <a:gd name="connsiteY5" fmla="*/ 764572 h 152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9" h="1528285">
                <a:moveTo>
                  <a:pt x="440209" y="0"/>
                </a:moveTo>
                <a:lnTo>
                  <a:pt x="1321482" y="1"/>
                </a:lnTo>
                <a:lnTo>
                  <a:pt x="1762549" y="764572"/>
                </a:lnTo>
                <a:lnTo>
                  <a:pt x="1321482" y="1528285"/>
                </a:lnTo>
                <a:lnTo>
                  <a:pt x="440208" y="1528285"/>
                </a:lnTo>
                <a:lnTo>
                  <a:pt x="0" y="76457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手繪多邊形 20"/>
          <p:cNvSpPr/>
          <p:nvPr/>
        </p:nvSpPr>
        <p:spPr>
          <a:xfrm>
            <a:off x="4582128" y="1665829"/>
            <a:ext cx="1762549" cy="1528285"/>
          </a:xfrm>
          <a:custGeom>
            <a:avLst/>
            <a:gdLst>
              <a:gd name="connsiteX0" fmla="*/ 440209 w 1762549"/>
              <a:gd name="connsiteY0" fmla="*/ 0 h 1528285"/>
              <a:gd name="connsiteX1" fmla="*/ 1321482 w 1762549"/>
              <a:gd name="connsiteY1" fmla="*/ 1 h 1528285"/>
              <a:gd name="connsiteX2" fmla="*/ 1762549 w 1762549"/>
              <a:gd name="connsiteY2" fmla="*/ 764572 h 1528285"/>
              <a:gd name="connsiteX3" fmla="*/ 1321482 w 1762549"/>
              <a:gd name="connsiteY3" fmla="*/ 1528285 h 1528285"/>
              <a:gd name="connsiteX4" fmla="*/ 440208 w 1762549"/>
              <a:gd name="connsiteY4" fmla="*/ 1528285 h 1528285"/>
              <a:gd name="connsiteX5" fmla="*/ 0 w 1762549"/>
              <a:gd name="connsiteY5" fmla="*/ 764572 h 152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9" h="1528285">
                <a:moveTo>
                  <a:pt x="440209" y="0"/>
                </a:moveTo>
                <a:lnTo>
                  <a:pt x="1321482" y="1"/>
                </a:lnTo>
                <a:lnTo>
                  <a:pt x="1762549" y="764572"/>
                </a:lnTo>
                <a:lnTo>
                  <a:pt x="1321482" y="1528285"/>
                </a:lnTo>
                <a:lnTo>
                  <a:pt x="440208" y="1528285"/>
                </a:lnTo>
                <a:lnTo>
                  <a:pt x="0" y="76457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5475072" y="3212571"/>
            <a:ext cx="1762548" cy="1528283"/>
          </a:xfrm>
          <a:custGeom>
            <a:avLst/>
            <a:gdLst>
              <a:gd name="connsiteX0" fmla="*/ 1322339 w 1762548"/>
              <a:gd name="connsiteY0" fmla="*/ 0 h 1528283"/>
              <a:gd name="connsiteX1" fmla="*/ 1762548 w 1762548"/>
              <a:gd name="connsiteY1" fmla="*/ 763713 h 1528283"/>
              <a:gd name="connsiteX2" fmla="*/ 1322340 w 1762548"/>
              <a:gd name="connsiteY2" fmla="*/ 1528283 h 1528283"/>
              <a:gd name="connsiteX3" fmla="*/ 441066 w 1762548"/>
              <a:gd name="connsiteY3" fmla="*/ 1528283 h 1528283"/>
              <a:gd name="connsiteX4" fmla="*/ 0 w 1762548"/>
              <a:gd name="connsiteY4" fmla="*/ 763712 h 1528283"/>
              <a:gd name="connsiteX5" fmla="*/ 441067 w 1762548"/>
              <a:gd name="connsiteY5" fmla="*/ 0 h 152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8" h="1528283">
                <a:moveTo>
                  <a:pt x="1322339" y="0"/>
                </a:moveTo>
                <a:lnTo>
                  <a:pt x="1762548" y="763713"/>
                </a:lnTo>
                <a:lnTo>
                  <a:pt x="1322340" y="1528283"/>
                </a:lnTo>
                <a:lnTo>
                  <a:pt x="441066" y="1528283"/>
                </a:lnTo>
                <a:lnTo>
                  <a:pt x="0" y="763712"/>
                </a:lnTo>
                <a:lnTo>
                  <a:pt x="441067"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a:off x="4583703" y="4758364"/>
            <a:ext cx="1762548" cy="1528283"/>
          </a:xfrm>
          <a:custGeom>
            <a:avLst/>
            <a:gdLst>
              <a:gd name="connsiteX0" fmla="*/ 441067 w 1762548"/>
              <a:gd name="connsiteY0" fmla="*/ 0 h 1528283"/>
              <a:gd name="connsiteX1" fmla="*/ 1322340 w 1762548"/>
              <a:gd name="connsiteY1" fmla="*/ 1 h 1528283"/>
              <a:gd name="connsiteX2" fmla="*/ 1762548 w 1762548"/>
              <a:gd name="connsiteY2" fmla="*/ 763713 h 1528283"/>
              <a:gd name="connsiteX3" fmla="*/ 1322340 w 1762548"/>
              <a:gd name="connsiteY3" fmla="*/ 1528283 h 1528283"/>
              <a:gd name="connsiteX4" fmla="*/ 441066 w 1762548"/>
              <a:gd name="connsiteY4" fmla="*/ 1528283 h 1528283"/>
              <a:gd name="connsiteX5" fmla="*/ 0 w 1762548"/>
              <a:gd name="connsiteY5" fmla="*/ 763713 h 152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8" h="1528283">
                <a:moveTo>
                  <a:pt x="441067" y="0"/>
                </a:moveTo>
                <a:lnTo>
                  <a:pt x="1322340" y="1"/>
                </a:lnTo>
                <a:lnTo>
                  <a:pt x="1762548" y="763713"/>
                </a:lnTo>
                <a:lnTo>
                  <a:pt x="1322340" y="1528283"/>
                </a:lnTo>
                <a:lnTo>
                  <a:pt x="441066" y="1528283"/>
                </a:lnTo>
                <a:lnTo>
                  <a:pt x="0" y="76371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手繪多邊形 23"/>
          <p:cNvSpPr/>
          <p:nvPr/>
        </p:nvSpPr>
        <p:spPr>
          <a:xfrm>
            <a:off x="2799322" y="4757416"/>
            <a:ext cx="1762548" cy="1528283"/>
          </a:xfrm>
          <a:custGeom>
            <a:avLst/>
            <a:gdLst>
              <a:gd name="connsiteX0" fmla="*/ 1322339 w 1762548"/>
              <a:gd name="connsiteY0" fmla="*/ 0 h 1528283"/>
              <a:gd name="connsiteX1" fmla="*/ 1762548 w 1762548"/>
              <a:gd name="connsiteY1" fmla="*/ 763713 h 1528283"/>
              <a:gd name="connsiteX2" fmla="*/ 1322340 w 1762548"/>
              <a:gd name="connsiteY2" fmla="*/ 1528283 h 1528283"/>
              <a:gd name="connsiteX3" fmla="*/ 441066 w 1762548"/>
              <a:gd name="connsiteY3" fmla="*/ 1528283 h 1528283"/>
              <a:gd name="connsiteX4" fmla="*/ 0 w 1762548"/>
              <a:gd name="connsiteY4" fmla="*/ 763712 h 1528283"/>
              <a:gd name="connsiteX5" fmla="*/ 441067 w 1762548"/>
              <a:gd name="connsiteY5" fmla="*/ 0 h 152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8" h="1528283">
                <a:moveTo>
                  <a:pt x="1322339" y="0"/>
                </a:moveTo>
                <a:lnTo>
                  <a:pt x="1762548" y="763713"/>
                </a:lnTo>
                <a:lnTo>
                  <a:pt x="1322340" y="1528283"/>
                </a:lnTo>
                <a:lnTo>
                  <a:pt x="441066" y="1528283"/>
                </a:lnTo>
                <a:lnTo>
                  <a:pt x="0" y="763712"/>
                </a:lnTo>
                <a:lnTo>
                  <a:pt x="44106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手繪多邊形 24"/>
          <p:cNvSpPr/>
          <p:nvPr/>
        </p:nvSpPr>
        <p:spPr>
          <a:xfrm>
            <a:off x="1906378" y="3210673"/>
            <a:ext cx="1762549" cy="1528286"/>
          </a:xfrm>
          <a:custGeom>
            <a:avLst/>
            <a:gdLst>
              <a:gd name="connsiteX0" fmla="*/ 440209 w 1762549"/>
              <a:gd name="connsiteY0" fmla="*/ 0 h 1528286"/>
              <a:gd name="connsiteX1" fmla="*/ 1321482 w 1762549"/>
              <a:gd name="connsiteY1" fmla="*/ 1 h 1528286"/>
              <a:gd name="connsiteX2" fmla="*/ 1762549 w 1762549"/>
              <a:gd name="connsiteY2" fmla="*/ 764572 h 1528286"/>
              <a:gd name="connsiteX3" fmla="*/ 1321482 w 1762549"/>
              <a:gd name="connsiteY3" fmla="*/ 1528285 h 1528286"/>
              <a:gd name="connsiteX4" fmla="*/ 440208 w 1762549"/>
              <a:gd name="connsiteY4" fmla="*/ 1528286 h 1528286"/>
              <a:gd name="connsiteX5" fmla="*/ 0 w 1762549"/>
              <a:gd name="connsiteY5" fmla="*/ 764572 h 152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549" h="1528286">
                <a:moveTo>
                  <a:pt x="440209" y="0"/>
                </a:moveTo>
                <a:lnTo>
                  <a:pt x="1321482" y="1"/>
                </a:lnTo>
                <a:lnTo>
                  <a:pt x="1762549" y="764572"/>
                </a:lnTo>
                <a:lnTo>
                  <a:pt x="1321482" y="1528285"/>
                </a:lnTo>
                <a:lnTo>
                  <a:pt x="440208" y="1528286"/>
                </a:lnTo>
                <a:lnTo>
                  <a:pt x="0" y="76457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矩形 12"/>
          <p:cNvSpPr/>
          <p:nvPr/>
        </p:nvSpPr>
        <p:spPr>
          <a:xfrm>
            <a:off x="3079540" y="195149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4" name="矩形 13"/>
          <p:cNvSpPr/>
          <p:nvPr/>
        </p:nvSpPr>
        <p:spPr>
          <a:xfrm>
            <a:off x="4875591" y="1951494"/>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3079540" y="506171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4875591" y="5061718"/>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2188171" y="3533435"/>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5756865" y="3533435"/>
            <a:ext cx="119896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275528874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8" name="手繪多邊形 27"/>
          <p:cNvSpPr>
            <a:spLocks/>
          </p:cNvSpPr>
          <p:nvPr/>
        </p:nvSpPr>
        <p:spPr bwMode="auto">
          <a:xfrm>
            <a:off x="3312841" y="1632858"/>
            <a:ext cx="2499881" cy="2164959"/>
          </a:xfrm>
          <a:custGeom>
            <a:avLst/>
            <a:gdLst>
              <a:gd name="connsiteX0" fmla="*/ 0 w 2499881"/>
              <a:gd name="connsiteY0" fmla="*/ 0 h 2164959"/>
              <a:gd name="connsiteX1" fmla="*/ 2499881 w 2499881"/>
              <a:gd name="connsiteY1" fmla="*/ 0 h 2164959"/>
              <a:gd name="connsiteX2" fmla="*/ 1249940 w 2499881"/>
              <a:gd name="connsiteY2" fmla="*/ 2164959 h 2164959"/>
              <a:gd name="connsiteX3" fmla="*/ 0 w 2499881"/>
              <a:gd name="connsiteY3" fmla="*/ 0 h 2164959"/>
            </a:gdLst>
            <a:ahLst/>
            <a:cxnLst>
              <a:cxn ang="0">
                <a:pos x="connsiteX0" y="connsiteY0"/>
              </a:cxn>
              <a:cxn ang="0">
                <a:pos x="connsiteX1" y="connsiteY1"/>
              </a:cxn>
              <a:cxn ang="0">
                <a:pos x="connsiteX2" y="connsiteY2"/>
              </a:cxn>
              <a:cxn ang="0">
                <a:pos x="connsiteX3" y="connsiteY3"/>
              </a:cxn>
            </a:cxnLst>
            <a:rect l="l" t="t" r="r" b="b"/>
            <a:pathLst>
              <a:path w="2499881" h="2164959">
                <a:moveTo>
                  <a:pt x="0" y="0"/>
                </a:moveTo>
                <a:lnTo>
                  <a:pt x="2499881" y="0"/>
                </a:lnTo>
                <a:lnTo>
                  <a:pt x="1249940" y="2164959"/>
                </a:lnTo>
                <a:lnTo>
                  <a:pt x="0" y="0"/>
                </a:lnTo>
                <a:close/>
              </a:path>
            </a:pathLst>
          </a:custGeom>
          <a:solidFill>
            <a:schemeClr val="accent1"/>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7" name="手繪多邊形 26"/>
          <p:cNvSpPr>
            <a:spLocks/>
          </p:cNvSpPr>
          <p:nvPr/>
        </p:nvSpPr>
        <p:spPr bwMode="auto">
          <a:xfrm>
            <a:off x="4598081" y="1645649"/>
            <a:ext cx="2507622" cy="2172549"/>
          </a:xfrm>
          <a:custGeom>
            <a:avLst/>
            <a:gdLst>
              <a:gd name="connsiteX0" fmla="*/ 1254322 w 2507622"/>
              <a:gd name="connsiteY0" fmla="*/ 0 h 2172549"/>
              <a:gd name="connsiteX1" fmla="*/ 2507622 w 2507622"/>
              <a:gd name="connsiteY1" fmla="*/ 2172549 h 2172549"/>
              <a:gd name="connsiteX2" fmla="*/ 0 w 2507622"/>
              <a:gd name="connsiteY2" fmla="*/ 2172549 h 2172549"/>
              <a:gd name="connsiteX3" fmla="*/ 1254322 w 2507622"/>
              <a:gd name="connsiteY3" fmla="*/ 0 h 2172549"/>
            </a:gdLst>
            <a:ahLst/>
            <a:cxnLst>
              <a:cxn ang="0">
                <a:pos x="connsiteX0" y="connsiteY0"/>
              </a:cxn>
              <a:cxn ang="0">
                <a:pos x="connsiteX1" y="connsiteY1"/>
              </a:cxn>
              <a:cxn ang="0">
                <a:pos x="connsiteX2" y="connsiteY2"/>
              </a:cxn>
              <a:cxn ang="0">
                <a:pos x="connsiteX3" y="connsiteY3"/>
              </a:cxn>
            </a:cxnLst>
            <a:rect l="l" t="t" r="r" b="b"/>
            <a:pathLst>
              <a:path w="2507622" h="2172549">
                <a:moveTo>
                  <a:pt x="1254322" y="0"/>
                </a:moveTo>
                <a:lnTo>
                  <a:pt x="2507622" y="2172549"/>
                </a:lnTo>
                <a:lnTo>
                  <a:pt x="0" y="2172549"/>
                </a:lnTo>
                <a:lnTo>
                  <a:pt x="1254322" y="0"/>
                </a:lnTo>
                <a:close/>
              </a:path>
            </a:pathLst>
          </a:custGeom>
          <a:solidFill>
            <a:schemeClr val="accent2"/>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手繪多邊形 25"/>
          <p:cNvSpPr>
            <a:spLocks/>
          </p:cNvSpPr>
          <p:nvPr/>
        </p:nvSpPr>
        <p:spPr bwMode="auto">
          <a:xfrm>
            <a:off x="2038269" y="1659501"/>
            <a:ext cx="2489210" cy="2158697"/>
          </a:xfrm>
          <a:custGeom>
            <a:avLst/>
            <a:gdLst>
              <a:gd name="connsiteX0" fmla="*/ 1242886 w 2489210"/>
              <a:gd name="connsiteY0" fmla="*/ 0 h 2158697"/>
              <a:gd name="connsiteX1" fmla="*/ 2489210 w 2489210"/>
              <a:gd name="connsiteY1" fmla="*/ 2158697 h 2158697"/>
              <a:gd name="connsiteX2" fmla="*/ 0 w 2489210"/>
              <a:gd name="connsiteY2" fmla="*/ 2158697 h 2158697"/>
              <a:gd name="connsiteX3" fmla="*/ 1242886 w 2489210"/>
              <a:gd name="connsiteY3" fmla="*/ 0 h 2158697"/>
            </a:gdLst>
            <a:ahLst/>
            <a:cxnLst>
              <a:cxn ang="0">
                <a:pos x="connsiteX0" y="connsiteY0"/>
              </a:cxn>
              <a:cxn ang="0">
                <a:pos x="connsiteX1" y="connsiteY1"/>
              </a:cxn>
              <a:cxn ang="0">
                <a:pos x="connsiteX2" y="connsiteY2"/>
              </a:cxn>
              <a:cxn ang="0">
                <a:pos x="connsiteX3" y="connsiteY3"/>
              </a:cxn>
            </a:cxnLst>
            <a:rect l="l" t="t" r="r" b="b"/>
            <a:pathLst>
              <a:path w="2489210" h="2158697">
                <a:moveTo>
                  <a:pt x="1242886" y="0"/>
                </a:moveTo>
                <a:lnTo>
                  <a:pt x="2489210" y="2158697"/>
                </a:lnTo>
                <a:lnTo>
                  <a:pt x="0" y="2158697"/>
                </a:lnTo>
                <a:lnTo>
                  <a:pt x="1242886" y="0"/>
                </a:lnTo>
                <a:close/>
              </a:path>
            </a:pathLst>
          </a:custGeom>
          <a:solidFill>
            <a:schemeClr val="accent6"/>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手繪多邊形 22"/>
          <p:cNvSpPr>
            <a:spLocks/>
          </p:cNvSpPr>
          <p:nvPr/>
        </p:nvSpPr>
        <p:spPr bwMode="auto">
          <a:xfrm>
            <a:off x="2032153" y="3858959"/>
            <a:ext cx="2495327" cy="2162788"/>
          </a:xfrm>
          <a:custGeom>
            <a:avLst/>
            <a:gdLst>
              <a:gd name="connsiteX0" fmla="*/ 0 w 2495327"/>
              <a:gd name="connsiteY0" fmla="*/ 0 h 2162788"/>
              <a:gd name="connsiteX1" fmla="*/ 2495327 w 2495327"/>
              <a:gd name="connsiteY1" fmla="*/ 0 h 2162788"/>
              <a:gd name="connsiteX2" fmla="*/ 1246642 w 2495327"/>
              <a:gd name="connsiteY2" fmla="*/ 2162788 h 2162788"/>
              <a:gd name="connsiteX3" fmla="*/ 0 w 2495327"/>
              <a:gd name="connsiteY3" fmla="*/ 0 h 2162788"/>
            </a:gdLst>
            <a:ahLst/>
            <a:cxnLst>
              <a:cxn ang="0">
                <a:pos x="connsiteX0" y="connsiteY0"/>
              </a:cxn>
              <a:cxn ang="0">
                <a:pos x="connsiteX1" y="connsiteY1"/>
              </a:cxn>
              <a:cxn ang="0">
                <a:pos x="connsiteX2" y="connsiteY2"/>
              </a:cxn>
              <a:cxn ang="0">
                <a:pos x="connsiteX3" y="connsiteY3"/>
              </a:cxn>
            </a:cxnLst>
            <a:rect l="l" t="t" r="r" b="b"/>
            <a:pathLst>
              <a:path w="2495327" h="2162788">
                <a:moveTo>
                  <a:pt x="0" y="0"/>
                </a:moveTo>
                <a:lnTo>
                  <a:pt x="2495327" y="0"/>
                </a:lnTo>
                <a:lnTo>
                  <a:pt x="1246642" y="2162788"/>
                </a:lnTo>
                <a:lnTo>
                  <a:pt x="0" y="0"/>
                </a:lnTo>
                <a:close/>
              </a:path>
            </a:pathLst>
          </a:custGeom>
          <a:solidFill>
            <a:schemeClr val="accent5"/>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手繪多邊形 21"/>
          <p:cNvSpPr>
            <a:spLocks/>
          </p:cNvSpPr>
          <p:nvPr/>
        </p:nvSpPr>
        <p:spPr bwMode="auto">
          <a:xfrm>
            <a:off x="4598081" y="3858959"/>
            <a:ext cx="2513750" cy="2176636"/>
          </a:xfrm>
          <a:custGeom>
            <a:avLst/>
            <a:gdLst>
              <a:gd name="connsiteX0" fmla="*/ 0 w 2513750"/>
              <a:gd name="connsiteY0" fmla="*/ 0 h 2176636"/>
              <a:gd name="connsiteX1" fmla="*/ 2513750 w 2513750"/>
              <a:gd name="connsiteY1" fmla="*/ 0 h 2176636"/>
              <a:gd name="connsiteX2" fmla="*/ 1256682 w 2513750"/>
              <a:gd name="connsiteY2" fmla="*/ 2176636 h 2176636"/>
              <a:gd name="connsiteX3" fmla="*/ 0 w 2513750"/>
              <a:gd name="connsiteY3" fmla="*/ 0 h 2176636"/>
            </a:gdLst>
            <a:ahLst/>
            <a:cxnLst>
              <a:cxn ang="0">
                <a:pos x="connsiteX0" y="connsiteY0"/>
              </a:cxn>
              <a:cxn ang="0">
                <a:pos x="connsiteX1" y="connsiteY1"/>
              </a:cxn>
              <a:cxn ang="0">
                <a:pos x="connsiteX2" y="connsiteY2"/>
              </a:cxn>
              <a:cxn ang="0">
                <a:pos x="connsiteX3" y="connsiteY3"/>
              </a:cxn>
            </a:cxnLst>
            <a:rect l="l" t="t" r="r" b="b"/>
            <a:pathLst>
              <a:path w="2513750" h="2176636">
                <a:moveTo>
                  <a:pt x="0" y="0"/>
                </a:moveTo>
                <a:lnTo>
                  <a:pt x="2513750" y="0"/>
                </a:lnTo>
                <a:lnTo>
                  <a:pt x="1256682" y="2176636"/>
                </a:lnTo>
                <a:lnTo>
                  <a:pt x="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3308130" y="3879341"/>
            <a:ext cx="2509300" cy="2173117"/>
          </a:xfrm>
          <a:custGeom>
            <a:avLst/>
            <a:gdLst>
              <a:gd name="connsiteX0" fmla="*/ 1254650 w 2509300"/>
              <a:gd name="connsiteY0" fmla="*/ 0 h 2173117"/>
              <a:gd name="connsiteX1" fmla="*/ 2509300 w 2509300"/>
              <a:gd name="connsiteY1" fmla="*/ 2173117 h 2173117"/>
              <a:gd name="connsiteX2" fmla="*/ 0 w 2509300"/>
              <a:gd name="connsiteY2" fmla="*/ 2173117 h 2173117"/>
              <a:gd name="connsiteX3" fmla="*/ 1254650 w 2509300"/>
              <a:gd name="connsiteY3" fmla="*/ 0 h 2173117"/>
            </a:gdLst>
            <a:ahLst/>
            <a:cxnLst>
              <a:cxn ang="0">
                <a:pos x="connsiteX0" y="connsiteY0"/>
              </a:cxn>
              <a:cxn ang="0">
                <a:pos x="connsiteX1" y="connsiteY1"/>
              </a:cxn>
              <a:cxn ang="0">
                <a:pos x="connsiteX2" y="connsiteY2"/>
              </a:cxn>
              <a:cxn ang="0">
                <a:pos x="connsiteX3" y="connsiteY3"/>
              </a:cxn>
            </a:cxnLst>
            <a:rect l="l" t="t" r="r" b="b"/>
            <a:pathLst>
              <a:path w="2509300" h="2173117">
                <a:moveTo>
                  <a:pt x="1254650" y="0"/>
                </a:moveTo>
                <a:lnTo>
                  <a:pt x="2509300" y="2173117"/>
                </a:lnTo>
                <a:lnTo>
                  <a:pt x="0" y="2173117"/>
                </a:lnTo>
                <a:lnTo>
                  <a:pt x="1254650" y="0"/>
                </a:lnTo>
                <a:close/>
              </a:path>
            </a:pathLst>
          </a:custGeom>
          <a:solidFill>
            <a:schemeClr val="accent4"/>
          </a:solid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2" name="文字方塊 46"/>
          <p:cNvSpPr txBox="1"/>
          <p:nvPr/>
        </p:nvSpPr>
        <p:spPr>
          <a:xfrm>
            <a:off x="5118870" y="2652753"/>
            <a:ext cx="146604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solidFill>
                  <a:schemeClr val="bg1"/>
                </a:solidFill>
              </a:rPr>
              <a:t>The quick brown fox jumps over the lazy dog. </a:t>
            </a:r>
          </a:p>
        </p:txBody>
      </p:sp>
      <p:sp>
        <p:nvSpPr>
          <p:cNvPr id="33" name="文字方塊 46"/>
          <p:cNvSpPr txBox="1"/>
          <p:nvPr/>
        </p:nvSpPr>
        <p:spPr>
          <a:xfrm>
            <a:off x="3794458" y="1811189"/>
            <a:ext cx="146604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solidFill>
                  <a:schemeClr val="bg1"/>
                </a:solidFill>
              </a:rPr>
              <a:t>The quick brown fox jumps over the lazy dog. </a:t>
            </a:r>
          </a:p>
        </p:txBody>
      </p:sp>
      <p:sp>
        <p:nvSpPr>
          <p:cNvPr id="34" name="文字方塊 46"/>
          <p:cNvSpPr txBox="1"/>
          <p:nvPr/>
        </p:nvSpPr>
        <p:spPr>
          <a:xfrm>
            <a:off x="3794458" y="4802133"/>
            <a:ext cx="146604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solidFill>
                  <a:schemeClr val="bg1"/>
                </a:solidFill>
              </a:rPr>
              <a:t>The quick brown fox jumps over the lazy dog. </a:t>
            </a:r>
          </a:p>
        </p:txBody>
      </p:sp>
      <p:sp>
        <p:nvSpPr>
          <p:cNvPr id="35" name="文字方塊 46"/>
          <p:cNvSpPr txBox="1"/>
          <p:nvPr/>
        </p:nvSpPr>
        <p:spPr>
          <a:xfrm>
            <a:off x="2540650" y="2652753"/>
            <a:ext cx="146604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solidFill>
                  <a:schemeClr val="bg1"/>
                </a:solidFill>
              </a:rPr>
              <a:t>The quick brown fox jumps over the lazy dog. </a:t>
            </a:r>
          </a:p>
        </p:txBody>
      </p:sp>
      <p:sp>
        <p:nvSpPr>
          <p:cNvPr id="36" name="文字方塊 46"/>
          <p:cNvSpPr txBox="1"/>
          <p:nvPr/>
        </p:nvSpPr>
        <p:spPr>
          <a:xfrm>
            <a:off x="5118870" y="4090208"/>
            <a:ext cx="146604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solidFill>
                  <a:schemeClr val="bg1"/>
                </a:solidFill>
              </a:rPr>
              <a:t>The quick brown fox jumps over the lazy dog. </a:t>
            </a:r>
          </a:p>
        </p:txBody>
      </p:sp>
      <p:sp>
        <p:nvSpPr>
          <p:cNvPr id="37" name="文字方塊 46"/>
          <p:cNvSpPr txBox="1"/>
          <p:nvPr/>
        </p:nvSpPr>
        <p:spPr>
          <a:xfrm>
            <a:off x="2540650" y="4090208"/>
            <a:ext cx="1466043"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solidFill>
                  <a:schemeClr val="bg1"/>
                </a:solidFill>
              </a:rPr>
              <a:t>The quick brown fox jumps over the lazy dog. </a:t>
            </a:r>
          </a:p>
        </p:txBody>
      </p:sp>
    </p:spTree>
    <p:extLst>
      <p:ext uri="{BB962C8B-B14F-4D97-AF65-F5344CB8AC3E}">
        <p14:creationId xmlns:p14="http://schemas.microsoft.com/office/powerpoint/2010/main" val="1511052341"/>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289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898070" y="2471056"/>
            <a:ext cx="1090862" cy="511630"/>
          </a:xfrm>
          <a:custGeom>
            <a:avLst/>
            <a:gdLst>
              <a:gd name="connsiteX0" fmla="*/ 9940 w 1090862"/>
              <a:gd name="connsiteY0" fmla="*/ 0 h 511630"/>
              <a:gd name="connsiteX1" fmla="*/ 1090862 w 1090862"/>
              <a:gd name="connsiteY1" fmla="*/ 0 h 511630"/>
              <a:gd name="connsiteX2" fmla="*/ 1090862 w 1090862"/>
              <a:gd name="connsiteY2" fmla="*/ 511630 h 511630"/>
              <a:gd name="connsiteX3" fmla="*/ 0 w 1090862"/>
              <a:gd name="connsiteY3" fmla="*/ 511630 h 511630"/>
              <a:gd name="connsiteX4" fmla="*/ 0 w 1090862"/>
              <a:gd name="connsiteY4" fmla="*/ 4333 h 511630"/>
              <a:gd name="connsiteX5" fmla="*/ 9940 w 1090862"/>
              <a:gd name="connsiteY5" fmla="*/ 0 h 51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862" h="511630">
                <a:moveTo>
                  <a:pt x="9940" y="0"/>
                </a:moveTo>
                <a:lnTo>
                  <a:pt x="1090862" y="0"/>
                </a:lnTo>
                <a:lnTo>
                  <a:pt x="1090862" y="511630"/>
                </a:lnTo>
                <a:lnTo>
                  <a:pt x="0" y="511630"/>
                </a:lnTo>
                <a:lnTo>
                  <a:pt x="0" y="4333"/>
                </a:lnTo>
                <a:lnTo>
                  <a:pt x="994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01</a:t>
            </a:r>
            <a:endParaRPr lang="en-US" sz="2800" dirty="0"/>
          </a:p>
        </p:txBody>
      </p:sp>
      <p:sp>
        <p:nvSpPr>
          <p:cNvPr id="10" name="手繪多邊形 9"/>
          <p:cNvSpPr/>
          <p:nvPr/>
        </p:nvSpPr>
        <p:spPr>
          <a:xfrm>
            <a:off x="898070" y="2079174"/>
            <a:ext cx="1817919" cy="3592286"/>
          </a:xfrm>
          <a:custGeom>
            <a:avLst/>
            <a:gdLst>
              <a:gd name="connsiteX0" fmla="*/ 908960 w 1817919"/>
              <a:gd name="connsiteY0" fmla="*/ 0 h 3592286"/>
              <a:gd name="connsiteX1" fmla="*/ 1817919 w 1817919"/>
              <a:gd name="connsiteY1" fmla="*/ 396215 h 3592286"/>
              <a:gd name="connsiteX2" fmla="*/ 1817919 w 1817919"/>
              <a:gd name="connsiteY2" fmla="*/ 3196071 h 3592286"/>
              <a:gd name="connsiteX3" fmla="*/ 908960 w 1817919"/>
              <a:gd name="connsiteY3" fmla="*/ 3592286 h 3592286"/>
              <a:gd name="connsiteX4" fmla="*/ 0 w 1817919"/>
              <a:gd name="connsiteY4" fmla="*/ 3196071 h 3592286"/>
              <a:gd name="connsiteX5" fmla="*/ 0 w 1817919"/>
              <a:gd name="connsiteY5" fmla="*/ 903512 h 3592286"/>
              <a:gd name="connsiteX6" fmla="*/ 1090862 w 1817919"/>
              <a:gd name="connsiteY6" fmla="*/ 903512 h 3592286"/>
              <a:gd name="connsiteX7" fmla="*/ 1090862 w 1817919"/>
              <a:gd name="connsiteY7" fmla="*/ 391882 h 3592286"/>
              <a:gd name="connsiteX8" fmla="*/ 9940 w 1817919"/>
              <a:gd name="connsiteY8" fmla="*/ 391882 h 3592286"/>
              <a:gd name="connsiteX9" fmla="*/ 908960 w 1817919"/>
              <a:gd name="connsiteY9" fmla="*/ 0 h 359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7919" h="3592286">
                <a:moveTo>
                  <a:pt x="908960" y="0"/>
                </a:moveTo>
                <a:lnTo>
                  <a:pt x="1817919" y="396215"/>
                </a:lnTo>
                <a:lnTo>
                  <a:pt x="1817919" y="3196071"/>
                </a:lnTo>
                <a:lnTo>
                  <a:pt x="908960" y="3592286"/>
                </a:lnTo>
                <a:lnTo>
                  <a:pt x="0" y="3196071"/>
                </a:lnTo>
                <a:lnTo>
                  <a:pt x="0" y="903512"/>
                </a:lnTo>
                <a:lnTo>
                  <a:pt x="1090862" y="903512"/>
                </a:lnTo>
                <a:lnTo>
                  <a:pt x="1090862" y="391882"/>
                </a:lnTo>
                <a:lnTo>
                  <a:pt x="9940" y="391882"/>
                </a:lnTo>
                <a:lnTo>
                  <a:pt x="90896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3663041" y="2471056"/>
            <a:ext cx="1090862" cy="511630"/>
          </a:xfrm>
          <a:custGeom>
            <a:avLst/>
            <a:gdLst>
              <a:gd name="connsiteX0" fmla="*/ 9940 w 1090862"/>
              <a:gd name="connsiteY0" fmla="*/ 0 h 511630"/>
              <a:gd name="connsiteX1" fmla="*/ 1090862 w 1090862"/>
              <a:gd name="connsiteY1" fmla="*/ 0 h 511630"/>
              <a:gd name="connsiteX2" fmla="*/ 1090862 w 1090862"/>
              <a:gd name="connsiteY2" fmla="*/ 511630 h 511630"/>
              <a:gd name="connsiteX3" fmla="*/ 0 w 1090862"/>
              <a:gd name="connsiteY3" fmla="*/ 511630 h 511630"/>
              <a:gd name="connsiteX4" fmla="*/ 0 w 1090862"/>
              <a:gd name="connsiteY4" fmla="*/ 4333 h 511630"/>
              <a:gd name="connsiteX5" fmla="*/ 9940 w 1090862"/>
              <a:gd name="connsiteY5" fmla="*/ 0 h 51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862" h="511630">
                <a:moveTo>
                  <a:pt x="9940" y="0"/>
                </a:moveTo>
                <a:lnTo>
                  <a:pt x="1090862" y="0"/>
                </a:lnTo>
                <a:lnTo>
                  <a:pt x="1090862" y="511630"/>
                </a:lnTo>
                <a:lnTo>
                  <a:pt x="0" y="511630"/>
                </a:lnTo>
                <a:lnTo>
                  <a:pt x="0" y="4333"/>
                </a:lnTo>
                <a:lnTo>
                  <a:pt x="994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02</a:t>
            </a:r>
            <a:endParaRPr lang="en-US" sz="2800" dirty="0"/>
          </a:p>
        </p:txBody>
      </p:sp>
      <p:sp>
        <p:nvSpPr>
          <p:cNvPr id="19" name="手繪多邊形 18"/>
          <p:cNvSpPr/>
          <p:nvPr/>
        </p:nvSpPr>
        <p:spPr>
          <a:xfrm>
            <a:off x="3663041" y="2079174"/>
            <a:ext cx="1817919" cy="3592286"/>
          </a:xfrm>
          <a:custGeom>
            <a:avLst/>
            <a:gdLst>
              <a:gd name="connsiteX0" fmla="*/ 908960 w 1817919"/>
              <a:gd name="connsiteY0" fmla="*/ 0 h 3592286"/>
              <a:gd name="connsiteX1" fmla="*/ 1817919 w 1817919"/>
              <a:gd name="connsiteY1" fmla="*/ 396215 h 3592286"/>
              <a:gd name="connsiteX2" fmla="*/ 1817919 w 1817919"/>
              <a:gd name="connsiteY2" fmla="*/ 3196071 h 3592286"/>
              <a:gd name="connsiteX3" fmla="*/ 908960 w 1817919"/>
              <a:gd name="connsiteY3" fmla="*/ 3592286 h 3592286"/>
              <a:gd name="connsiteX4" fmla="*/ 0 w 1817919"/>
              <a:gd name="connsiteY4" fmla="*/ 3196071 h 3592286"/>
              <a:gd name="connsiteX5" fmla="*/ 0 w 1817919"/>
              <a:gd name="connsiteY5" fmla="*/ 903512 h 3592286"/>
              <a:gd name="connsiteX6" fmla="*/ 1090862 w 1817919"/>
              <a:gd name="connsiteY6" fmla="*/ 903512 h 3592286"/>
              <a:gd name="connsiteX7" fmla="*/ 1090862 w 1817919"/>
              <a:gd name="connsiteY7" fmla="*/ 391882 h 3592286"/>
              <a:gd name="connsiteX8" fmla="*/ 9940 w 1817919"/>
              <a:gd name="connsiteY8" fmla="*/ 391882 h 3592286"/>
              <a:gd name="connsiteX9" fmla="*/ 908960 w 1817919"/>
              <a:gd name="connsiteY9" fmla="*/ 0 h 359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7919" h="3592286">
                <a:moveTo>
                  <a:pt x="908960" y="0"/>
                </a:moveTo>
                <a:lnTo>
                  <a:pt x="1817919" y="396215"/>
                </a:lnTo>
                <a:lnTo>
                  <a:pt x="1817919" y="3196071"/>
                </a:lnTo>
                <a:lnTo>
                  <a:pt x="908960" y="3592286"/>
                </a:lnTo>
                <a:lnTo>
                  <a:pt x="0" y="3196071"/>
                </a:lnTo>
                <a:lnTo>
                  <a:pt x="0" y="903512"/>
                </a:lnTo>
                <a:lnTo>
                  <a:pt x="1090862" y="903512"/>
                </a:lnTo>
                <a:lnTo>
                  <a:pt x="1090862" y="391882"/>
                </a:lnTo>
                <a:lnTo>
                  <a:pt x="9940" y="391882"/>
                </a:lnTo>
                <a:lnTo>
                  <a:pt x="90896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a:off x="6428012" y="2471056"/>
            <a:ext cx="1090862" cy="511630"/>
          </a:xfrm>
          <a:custGeom>
            <a:avLst/>
            <a:gdLst>
              <a:gd name="connsiteX0" fmla="*/ 9940 w 1090862"/>
              <a:gd name="connsiteY0" fmla="*/ 0 h 511630"/>
              <a:gd name="connsiteX1" fmla="*/ 1090862 w 1090862"/>
              <a:gd name="connsiteY1" fmla="*/ 0 h 511630"/>
              <a:gd name="connsiteX2" fmla="*/ 1090862 w 1090862"/>
              <a:gd name="connsiteY2" fmla="*/ 511630 h 511630"/>
              <a:gd name="connsiteX3" fmla="*/ 0 w 1090862"/>
              <a:gd name="connsiteY3" fmla="*/ 511630 h 511630"/>
              <a:gd name="connsiteX4" fmla="*/ 0 w 1090862"/>
              <a:gd name="connsiteY4" fmla="*/ 4333 h 511630"/>
              <a:gd name="connsiteX5" fmla="*/ 9940 w 1090862"/>
              <a:gd name="connsiteY5" fmla="*/ 0 h 51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862" h="511630">
                <a:moveTo>
                  <a:pt x="9940" y="0"/>
                </a:moveTo>
                <a:lnTo>
                  <a:pt x="1090862" y="0"/>
                </a:lnTo>
                <a:lnTo>
                  <a:pt x="1090862" y="511630"/>
                </a:lnTo>
                <a:lnTo>
                  <a:pt x="0" y="511630"/>
                </a:lnTo>
                <a:lnTo>
                  <a:pt x="0" y="4333"/>
                </a:lnTo>
                <a:lnTo>
                  <a:pt x="994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03</a:t>
            </a:r>
            <a:endParaRPr lang="en-US" sz="2800" dirty="0"/>
          </a:p>
        </p:txBody>
      </p:sp>
      <p:sp>
        <p:nvSpPr>
          <p:cNvPr id="21" name="手繪多邊形 20"/>
          <p:cNvSpPr/>
          <p:nvPr/>
        </p:nvSpPr>
        <p:spPr>
          <a:xfrm>
            <a:off x="6428012" y="2079174"/>
            <a:ext cx="1817919" cy="3592286"/>
          </a:xfrm>
          <a:custGeom>
            <a:avLst/>
            <a:gdLst>
              <a:gd name="connsiteX0" fmla="*/ 908960 w 1817919"/>
              <a:gd name="connsiteY0" fmla="*/ 0 h 3592286"/>
              <a:gd name="connsiteX1" fmla="*/ 1817919 w 1817919"/>
              <a:gd name="connsiteY1" fmla="*/ 396215 h 3592286"/>
              <a:gd name="connsiteX2" fmla="*/ 1817919 w 1817919"/>
              <a:gd name="connsiteY2" fmla="*/ 3196071 h 3592286"/>
              <a:gd name="connsiteX3" fmla="*/ 908960 w 1817919"/>
              <a:gd name="connsiteY3" fmla="*/ 3592286 h 3592286"/>
              <a:gd name="connsiteX4" fmla="*/ 0 w 1817919"/>
              <a:gd name="connsiteY4" fmla="*/ 3196071 h 3592286"/>
              <a:gd name="connsiteX5" fmla="*/ 0 w 1817919"/>
              <a:gd name="connsiteY5" fmla="*/ 903512 h 3592286"/>
              <a:gd name="connsiteX6" fmla="*/ 1090862 w 1817919"/>
              <a:gd name="connsiteY6" fmla="*/ 903512 h 3592286"/>
              <a:gd name="connsiteX7" fmla="*/ 1090862 w 1817919"/>
              <a:gd name="connsiteY7" fmla="*/ 391882 h 3592286"/>
              <a:gd name="connsiteX8" fmla="*/ 9940 w 1817919"/>
              <a:gd name="connsiteY8" fmla="*/ 391882 h 3592286"/>
              <a:gd name="connsiteX9" fmla="*/ 908960 w 1817919"/>
              <a:gd name="connsiteY9" fmla="*/ 0 h 359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7919" h="3592286">
                <a:moveTo>
                  <a:pt x="908960" y="0"/>
                </a:moveTo>
                <a:lnTo>
                  <a:pt x="1817919" y="396215"/>
                </a:lnTo>
                <a:lnTo>
                  <a:pt x="1817919" y="3196071"/>
                </a:lnTo>
                <a:lnTo>
                  <a:pt x="908960" y="3592286"/>
                </a:lnTo>
                <a:lnTo>
                  <a:pt x="0" y="3196071"/>
                </a:lnTo>
                <a:lnTo>
                  <a:pt x="0" y="903512"/>
                </a:lnTo>
                <a:lnTo>
                  <a:pt x="1090862" y="903512"/>
                </a:lnTo>
                <a:lnTo>
                  <a:pt x="1090862" y="391882"/>
                </a:lnTo>
                <a:lnTo>
                  <a:pt x="9940" y="391882"/>
                </a:lnTo>
                <a:lnTo>
                  <a:pt x="9089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矩形 11"/>
          <p:cNvSpPr/>
          <p:nvPr/>
        </p:nvSpPr>
        <p:spPr>
          <a:xfrm>
            <a:off x="898070" y="3856669"/>
            <a:ext cx="1817919"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r>
              <a:rPr lang="en-US" altLang="zh-TW" sz="1400" dirty="0">
                <a:solidFill>
                  <a:schemeClr val="bg1"/>
                </a:solidFill>
              </a:rPr>
              <a:t>The quick brown fox jumps over the lazy dog. </a:t>
            </a:r>
            <a:endParaRPr lang="zh-TW" altLang="en-US" sz="1400" dirty="0">
              <a:solidFill>
                <a:schemeClr val="bg1"/>
              </a:solidFill>
            </a:endParaRPr>
          </a:p>
        </p:txBody>
      </p:sp>
      <p:sp>
        <p:nvSpPr>
          <p:cNvPr id="13" name="矩形 12"/>
          <p:cNvSpPr/>
          <p:nvPr/>
        </p:nvSpPr>
        <p:spPr>
          <a:xfrm>
            <a:off x="3663040" y="3856669"/>
            <a:ext cx="1817919"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r>
              <a:rPr lang="en-US" altLang="zh-TW" sz="1400" dirty="0">
                <a:solidFill>
                  <a:schemeClr val="bg1"/>
                </a:solidFill>
              </a:rPr>
              <a:t>The quick brown fox jumps over the lazy dog. </a:t>
            </a:r>
            <a:endParaRPr lang="zh-TW" altLang="en-US" sz="1400" dirty="0">
              <a:solidFill>
                <a:schemeClr val="bg1"/>
              </a:solidFill>
            </a:endParaRPr>
          </a:p>
        </p:txBody>
      </p:sp>
      <p:sp>
        <p:nvSpPr>
          <p:cNvPr id="14" name="矩形 13"/>
          <p:cNvSpPr/>
          <p:nvPr/>
        </p:nvSpPr>
        <p:spPr>
          <a:xfrm>
            <a:off x="6428010" y="3856669"/>
            <a:ext cx="1817919"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r>
              <a:rPr lang="en-US" altLang="zh-TW" sz="1400" dirty="0">
                <a:solidFill>
                  <a:schemeClr val="bg1"/>
                </a:solidFill>
              </a:rPr>
              <a:t>The quick brown fox jumps over the lazy dog. </a:t>
            </a:r>
            <a:endParaRPr lang="zh-TW" altLang="en-US" sz="1400" dirty="0">
              <a:solidFill>
                <a:schemeClr val="bg1"/>
              </a:solidFill>
            </a:endParaRPr>
          </a:p>
        </p:txBody>
      </p:sp>
      <p:grpSp>
        <p:nvGrpSpPr>
          <p:cNvPr id="32" name="群組 31"/>
          <p:cNvGrpSpPr/>
          <p:nvPr/>
        </p:nvGrpSpPr>
        <p:grpSpPr>
          <a:xfrm>
            <a:off x="4337109" y="3211429"/>
            <a:ext cx="469782" cy="467828"/>
            <a:chOff x="5131447" y="3690621"/>
            <a:chExt cx="469782" cy="467828"/>
          </a:xfrm>
          <a:solidFill>
            <a:schemeClr val="bg1">
              <a:lumMod val="85000"/>
            </a:schemeClr>
          </a:solidFill>
        </p:grpSpPr>
        <p:sp>
          <p:nvSpPr>
            <p:cNvPr id="33" name="手繪多邊形 32"/>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4"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5"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6"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7"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8"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9"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grpSp>
        <p:nvGrpSpPr>
          <p:cNvPr id="40" name="群組 39"/>
          <p:cNvGrpSpPr/>
          <p:nvPr/>
        </p:nvGrpSpPr>
        <p:grpSpPr>
          <a:xfrm>
            <a:off x="7142560" y="3300484"/>
            <a:ext cx="388822" cy="388640"/>
            <a:chOff x="5138299" y="5143045"/>
            <a:chExt cx="388822" cy="388640"/>
          </a:xfrm>
          <a:solidFill>
            <a:schemeClr val="bg1">
              <a:lumMod val="85000"/>
            </a:schemeClr>
          </a:solidFill>
        </p:grpSpPr>
        <p:sp>
          <p:nvSpPr>
            <p:cNvPr id="41"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2"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grpSp>
        <p:nvGrpSpPr>
          <p:cNvPr id="43" name="群組 42"/>
          <p:cNvGrpSpPr/>
          <p:nvPr/>
        </p:nvGrpSpPr>
        <p:grpSpPr>
          <a:xfrm>
            <a:off x="1568500" y="3211429"/>
            <a:ext cx="477058" cy="478790"/>
            <a:chOff x="797010" y="5103333"/>
            <a:chExt cx="477058" cy="478790"/>
          </a:xfrm>
          <a:solidFill>
            <a:schemeClr val="bg1">
              <a:lumMod val="85000"/>
            </a:schemeClr>
          </a:solidFill>
        </p:grpSpPr>
        <p:sp>
          <p:nvSpPr>
            <p:cNvPr id="44"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5"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6"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spTree>
    <p:extLst>
      <p:ext uri="{BB962C8B-B14F-4D97-AF65-F5344CB8AC3E}">
        <p14:creationId xmlns:p14="http://schemas.microsoft.com/office/powerpoint/2010/main" val="2836074891"/>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289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5" name="手繪多邊形 24"/>
          <p:cNvSpPr/>
          <p:nvPr/>
        </p:nvSpPr>
        <p:spPr>
          <a:xfrm>
            <a:off x="879665" y="2169879"/>
            <a:ext cx="886115" cy="542310"/>
          </a:xfrm>
          <a:custGeom>
            <a:avLst/>
            <a:gdLst>
              <a:gd name="connsiteX0" fmla="*/ 526474 w 1494100"/>
              <a:gd name="connsiteY0" fmla="*/ 0 h 914402"/>
              <a:gd name="connsiteX1" fmla="*/ 1494099 w 1494100"/>
              <a:gd name="connsiteY1" fmla="*/ 0 h 914402"/>
              <a:gd name="connsiteX2" fmla="*/ 1494099 w 1494100"/>
              <a:gd name="connsiteY2" fmla="*/ 914401 h 914402"/>
              <a:gd name="connsiteX3" fmla="*/ 1494100 w 1494100"/>
              <a:gd name="connsiteY3" fmla="*/ 914401 h 914402"/>
              <a:gd name="connsiteX4" fmla="*/ 1494100 w 1494100"/>
              <a:gd name="connsiteY4" fmla="*/ 914402 h 914402"/>
              <a:gd name="connsiteX5" fmla="*/ 0 w 1494100"/>
              <a:gd name="connsiteY5" fmla="*/ 914402 h 914402"/>
              <a:gd name="connsiteX6" fmla="*/ 526474 w 1494100"/>
              <a:gd name="connsiteY6" fmla="*/ 0 h 91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100" h="914402">
                <a:moveTo>
                  <a:pt x="526474" y="0"/>
                </a:moveTo>
                <a:lnTo>
                  <a:pt x="1494099" y="0"/>
                </a:lnTo>
                <a:lnTo>
                  <a:pt x="1494099" y="914401"/>
                </a:lnTo>
                <a:lnTo>
                  <a:pt x="1494100" y="914401"/>
                </a:lnTo>
                <a:lnTo>
                  <a:pt x="1494100" y="914402"/>
                </a:lnTo>
                <a:lnTo>
                  <a:pt x="0" y="914402"/>
                </a:lnTo>
                <a:lnTo>
                  <a:pt x="526474"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schemeClr val="tx1"/>
                </a:solidFill>
              </a:rPr>
              <a:t>01</a:t>
            </a:r>
            <a:endParaRPr lang="en-US" sz="2400" dirty="0">
              <a:solidFill>
                <a:schemeClr val="tx1"/>
              </a:solidFill>
            </a:endParaRPr>
          </a:p>
        </p:txBody>
      </p:sp>
      <p:sp>
        <p:nvSpPr>
          <p:cNvPr id="23" name="手繪多邊形 22"/>
          <p:cNvSpPr/>
          <p:nvPr/>
        </p:nvSpPr>
        <p:spPr>
          <a:xfrm>
            <a:off x="619145" y="2712189"/>
            <a:ext cx="2293268" cy="1446156"/>
          </a:xfrm>
          <a:custGeom>
            <a:avLst/>
            <a:gdLst>
              <a:gd name="connsiteX0" fmla="*/ 1933368 w 3866734"/>
              <a:gd name="connsiteY0" fmla="*/ 0 h 2438399"/>
              <a:gd name="connsiteX1" fmla="*/ 3426609 w 3866734"/>
              <a:gd name="connsiteY1" fmla="*/ 0 h 2438399"/>
              <a:gd name="connsiteX2" fmla="*/ 3866734 w 3866734"/>
              <a:gd name="connsiteY2" fmla="*/ 762940 h 2438399"/>
              <a:gd name="connsiteX3" fmla="*/ 2899109 w 3866734"/>
              <a:gd name="connsiteY3" fmla="*/ 2438399 h 2438399"/>
              <a:gd name="connsiteX4" fmla="*/ 965742 w 3866734"/>
              <a:gd name="connsiteY4" fmla="*/ 2438399 h 2438399"/>
              <a:gd name="connsiteX5" fmla="*/ 0 w 3866734"/>
              <a:gd name="connsiteY5" fmla="*/ 762940 h 2438399"/>
              <a:gd name="connsiteX6" fmla="*/ 439268 w 3866734"/>
              <a:gd name="connsiteY6" fmla="*/ 1 h 2438399"/>
              <a:gd name="connsiteX7" fmla="*/ 1933368 w 3866734"/>
              <a:gd name="connsiteY7" fmla="*/ 1 h 2438399"/>
              <a:gd name="connsiteX8" fmla="*/ 1933368 w 3866734"/>
              <a:gd name="connsiteY8" fmla="*/ 0 h 243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734" h="2438399">
                <a:moveTo>
                  <a:pt x="1933368" y="0"/>
                </a:moveTo>
                <a:lnTo>
                  <a:pt x="3426609" y="0"/>
                </a:lnTo>
                <a:lnTo>
                  <a:pt x="3866734" y="762940"/>
                </a:lnTo>
                <a:lnTo>
                  <a:pt x="2899109" y="2438399"/>
                </a:lnTo>
                <a:lnTo>
                  <a:pt x="965742" y="2438399"/>
                </a:lnTo>
                <a:lnTo>
                  <a:pt x="0" y="762940"/>
                </a:lnTo>
                <a:lnTo>
                  <a:pt x="439268" y="1"/>
                </a:lnTo>
                <a:lnTo>
                  <a:pt x="1933368" y="1"/>
                </a:lnTo>
                <a:lnTo>
                  <a:pt x="193336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1765780" y="2169880"/>
            <a:ext cx="885606" cy="542310"/>
          </a:xfrm>
          <a:custGeom>
            <a:avLst/>
            <a:gdLst>
              <a:gd name="connsiteX0" fmla="*/ 0 w 1493242"/>
              <a:gd name="connsiteY0" fmla="*/ 0 h 914401"/>
              <a:gd name="connsiteX1" fmla="*/ 965742 w 1493242"/>
              <a:gd name="connsiteY1" fmla="*/ 0 h 914401"/>
              <a:gd name="connsiteX2" fmla="*/ 1493242 w 1493242"/>
              <a:gd name="connsiteY2" fmla="*/ 914401 h 914401"/>
              <a:gd name="connsiteX3" fmla="*/ 0 w 1493242"/>
              <a:gd name="connsiteY3" fmla="*/ 914401 h 914401"/>
              <a:gd name="connsiteX4" fmla="*/ 0 w 1493242"/>
              <a:gd name="connsiteY4" fmla="*/ 0 h 91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242" h="914401">
                <a:moveTo>
                  <a:pt x="0" y="0"/>
                </a:moveTo>
                <a:lnTo>
                  <a:pt x="965742" y="0"/>
                </a:lnTo>
                <a:lnTo>
                  <a:pt x="1493242" y="914401"/>
                </a:lnTo>
                <a:lnTo>
                  <a:pt x="0" y="914401"/>
                </a:lnTo>
                <a:lnTo>
                  <a:pt x="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手繪多邊形 26"/>
          <p:cNvSpPr>
            <a:spLocks/>
          </p:cNvSpPr>
          <p:nvPr/>
        </p:nvSpPr>
        <p:spPr bwMode="auto">
          <a:xfrm flipV="1">
            <a:off x="1973632" y="2211712"/>
            <a:ext cx="222934" cy="41174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手繪多邊形 28"/>
          <p:cNvSpPr/>
          <p:nvPr/>
        </p:nvSpPr>
        <p:spPr>
          <a:xfrm>
            <a:off x="2762894" y="3258450"/>
            <a:ext cx="886115" cy="542310"/>
          </a:xfrm>
          <a:custGeom>
            <a:avLst/>
            <a:gdLst>
              <a:gd name="connsiteX0" fmla="*/ 526474 w 1494100"/>
              <a:gd name="connsiteY0" fmla="*/ 0 h 914402"/>
              <a:gd name="connsiteX1" fmla="*/ 1494099 w 1494100"/>
              <a:gd name="connsiteY1" fmla="*/ 0 h 914402"/>
              <a:gd name="connsiteX2" fmla="*/ 1494099 w 1494100"/>
              <a:gd name="connsiteY2" fmla="*/ 914401 h 914402"/>
              <a:gd name="connsiteX3" fmla="*/ 1494100 w 1494100"/>
              <a:gd name="connsiteY3" fmla="*/ 914401 h 914402"/>
              <a:gd name="connsiteX4" fmla="*/ 1494100 w 1494100"/>
              <a:gd name="connsiteY4" fmla="*/ 914402 h 914402"/>
              <a:gd name="connsiteX5" fmla="*/ 0 w 1494100"/>
              <a:gd name="connsiteY5" fmla="*/ 914402 h 914402"/>
              <a:gd name="connsiteX6" fmla="*/ 526474 w 1494100"/>
              <a:gd name="connsiteY6" fmla="*/ 0 h 91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100" h="914402">
                <a:moveTo>
                  <a:pt x="526474" y="0"/>
                </a:moveTo>
                <a:lnTo>
                  <a:pt x="1494099" y="0"/>
                </a:lnTo>
                <a:lnTo>
                  <a:pt x="1494099" y="914401"/>
                </a:lnTo>
                <a:lnTo>
                  <a:pt x="1494100" y="914401"/>
                </a:lnTo>
                <a:lnTo>
                  <a:pt x="1494100" y="914402"/>
                </a:lnTo>
                <a:lnTo>
                  <a:pt x="0" y="914402"/>
                </a:lnTo>
                <a:lnTo>
                  <a:pt x="526474"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schemeClr val="tx1"/>
                </a:solidFill>
              </a:rPr>
              <a:t>02</a:t>
            </a:r>
            <a:endParaRPr lang="en-US" sz="2400" dirty="0">
              <a:solidFill>
                <a:schemeClr val="tx1"/>
              </a:solidFill>
            </a:endParaRPr>
          </a:p>
        </p:txBody>
      </p:sp>
      <p:sp>
        <p:nvSpPr>
          <p:cNvPr id="30" name="手繪多邊形 29"/>
          <p:cNvSpPr/>
          <p:nvPr/>
        </p:nvSpPr>
        <p:spPr>
          <a:xfrm>
            <a:off x="2502374" y="3800760"/>
            <a:ext cx="2293268" cy="1446156"/>
          </a:xfrm>
          <a:custGeom>
            <a:avLst/>
            <a:gdLst>
              <a:gd name="connsiteX0" fmla="*/ 1933368 w 3866734"/>
              <a:gd name="connsiteY0" fmla="*/ 0 h 2438399"/>
              <a:gd name="connsiteX1" fmla="*/ 3426609 w 3866734"/>
              <a:gd name="connsiteY1" fmla="*/ 0 h 2438399"/>
              <a:gd name="connsiteX2" fmla="*/ 3866734 w 3866734"/>
              <a:gd name="connsiteY2" fmla="*/ 762940 h 2438399"/>
              <a:gd name="connsiteX3" fmla="*/ 2899109 w 3866734"/>
              <a:gd name="connsiteY3" fmla="*/ 2438399 h 2438399"/>
              <a:gd name="connsiteX4" fmla="*/ 965742 w 3866734"/>
              <a:gd name="connsiteY4" fmla="*/ 2438399 h 2438399"/>
              <a:gd name="connsiteX5" fmla="*/ 0 w 3866734"/>
              <a:gd name="connsiteY5" fmla="*/ 762940 h 2438399"/>
              <a:gd name="connsiteX6" fmla="*/ 439268 w 3866734"/>
              <a:gd name="connsiteY6" fmla="*/ 1 h 2438399"/>
              <a:gd name="connsiteX7" fmla="*/ 1933368 w 3866734"/>
              <a:gd name="connsiteY7" fmla="*/ 1 h 2438399"/>
              <a:gd name="connsiteX8" fmla="*/ 1933368 w 3866734"/>
              <a:gd name="connsiteY8" fmla="*/ 0 h 243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734" h="2438399">
                <a:moveTo>
                  <a:pt x="1933368" y="0"/>
                </a:moveTo>
                <a:lnTo>
                  <a:pt x="3426609" y="0"/>
                </a:lnTo>
                <a:lnTo>
                  <a:pt x="3866734" y="762940"/>
                </a:lnTo>
                <a:lnTo>
                  <a:pt x="2899109" y="2438399"/>
                </a:lnTo>
                <a:lnTo>
                  <a:pt x="965742" y="2438399"/>
                </a:lnTo>
                <a:lnTo>
                  <a:pt x="0" y="762940"/>
                </a:lnTo>
                <a:lnTo>
                  <a:pt x="439268" y="1"/>
                </a:lnTo>
                <a:lnTo>
                  <a:pt x="1933368" y="1"/>
                </a:lnTo>
                <a:lnTo>
                  <a:pt x="1933368"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手繪多邊形 30"/>
          <p:cNvSpPr/>
          <p:nvPr/>
        </p:nvSpPr>
        <p:spPr>
          <a:xfrm>
            <a:off x="3649009" y="3258451"/>
            <a:ext cx="885606" cy="542310"/>
          </a:xfrm>
          <a:custGeom>
            <a:avLst/>
            <a:gdLst>
              <a:gd name="connsiteX0" fmla="*/ 0 w 1493242"/>
              <a:gd name="connsiteY0" fmla="*/ 0 h 914401"/>
              <a:gd name="connsiteX1" fmla="*/ 965742 w 1493242"/>
              <a:gd name="connsiteY1" fmla="*/ 0 h 914401"/>
              <a:gd name="connsiteX2" fmla="*/ 1493242 w 1493242"/>
              <a:gd name="connsiteY2" fmla="*/ 914401 h 914401"/>
              <a:gd name="connsiteX3" fmla="*/ 0 w 1493242"/>
              <a:gd name="connsiteY3" fmla="*/ 914401 h 914401"/>
              <a:gd name="connsiteX4" fmla="*/ 0 w 1493242"/>
              <a:gd name="connsiteY4" fmla="*/ 0 h 91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242" h="914401">
                <a:moveTo>
                  <a:pt x="0" y="0"/>
                </a:moveTo>
                <a:lnTo>
                  <a:pt x="965742" y="0"/>
                </a:lnTo>
                <a:lnTo>
                  <a:pt x="1493242" y="914401"/>
                </a:lnTo>
                <a:lnTo>
                  <a:pt x="0" y="914401"/>
                </a:lnTo>
                <a:lnTo>
                  <a:pt x="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手繪多邊形 33"/>
          <p:cNvSpPr/>
          <p:nvPr/>
        </p:nvSpPr>
        <p:spPr>
          <a:xfrm>
            <a:off x="4624351" y="2169879"/>
            <a:ext cx="886115" cy="542310"/>
          </a:xfrm>
          <a:custGeom>
            <a:avLst/>
            <a:gdLst>
              <a:gd name="connsiteX0" fmla="*/ 526474 w 1494100"/>
              <a:gd name="connsiteY0" fmla="*/ 0 h 914402"/>
              <a:gd name="connsiteX1" fmla="*/ 1494099 w 1494100"/>
              <a:gd name="connsiteY1" fmla="*/ 0 h 914402"/>
              <a:gd name="connsiteX2" fmla="*/ 1494099 w 1494100"/>
              <a:gd name="connsiteY2" fmla="*/ 914401 h 914402"/>
              <a:gd name="connsiteX3" fmla="*/ 1494100 w 1494100"/>
              <a:gd name="connsiteY3" fmla="*/ 914401 h 914402"/>
              <a:gd name="connsiteX4" fmla="*/ 1494100 w 1494100"/>
              <a:gd name="connsiteY4" fmla="*/ 914402 h 914402"/>
              <a:gd name="connsiteX5" fmla="*/ 0 w 1494100"/>
              <a:gd name="connsiteY5" fmla="*/ 914402 h 914402"/>
              <a:gd name="connsiteX6" fmla="*/ 526474 w 1494100"/>
              <a:gd name="connsiteY6" fmla="*/ 0 h 91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100" h="914402">
                <a:moveTo>
                  <a:pt x="526474" y="0"/>
                </a:moveTo>
                <a:lnTo>
                  <a:pt x="1494099" y="0"/>
                </a:lnTo>
                <a:lnTo>
                  <a:pt x="1494099" y="914401"/>
                </a:lnTo>
                <a:lnTo>
                  <a:pt x="1494100" y="914401"/>
                </a:lnTo>
                <a:lnTo>
                  <a:pt x="1494100" y="914402"/>
                </a:lnTo>
                <a:lnTo>
                  <a:pt x="0" y="914402"/>
                </a:lnTo>
                <a:lnTo>
                  <a:pt x="526474"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schemeClr val="tx1"/>
                </a:solidFill>
              </a:rPr>
              <a:t>03</a:t>
            </a:r>
            <a:endParaRPr lang="en-US" sz="2400" dirty="0">
              <a:solidFill>
                <a:schemeClr val="tx1"/>
              </a:solidFill>
            </a:endParaRPr>
          </a:p>
        </p:txBody>
      </p:sp>
      <p:sp>
        <p:nvSpPr>
          <p:cNvPr id="35" name="手繪多邊形 34"/>
          <p:cNvSpPr/>
          <p:nvPr/>
        </p:nvSpPr>
        <p:spPr>
          <a:xfrm>
            <a:off x="4363831" y="2712189"/>
            <a:ext cx="2293268" cy="1446156"/>
          </a:xfrm>
          <a:custGeom>
            <a:avLst/>
            <a:gdLst>
              <a:gd name="connsiteX0" fmla="*/ 1933368 w 3866734"/>
              <a:gd name="connsiteY0" fmla="*/ 0 h 2438399"/>
              <a:gd name="connsiteX1" fmla="*/ 3426609 w 3866734"/>
              <a:gd name="connsiteY1" fmla="*/ 0 h 2438399"/>
              <a:gd name="connsiteX2" fmla="*/ 3866734 w 3866734"/>
              <a:gd name="connsiteY2" fmla="*/ 762940 h 2438399"/>
              <a:gd name="connsiteX3" fmla="*/ 2899109 w 3866734"/>
              <a:gd name="connsiteY3" fmla="*/ 2438399 h 2438399"/>
              <a:gd name="connsiteX4" fmla="*/ 965742 w 3866734"/>
              <a:gd name="connsiteY4" fmla="*/ 2438399 h 2438399"/>
              <a:gd name="connsiteX5" fmla="*/ 0 w 3866734"/>
              <a:gd name="connsiteY5" fmla="*/ 762940 h 2438399"/>
              <a:gd name="connsiteX6" fmla="*/ 439268 w 3866734"/>
              <a:gd name="connsiteY6" fmla="*/ 1 h 2438399"/>
              <a:gd name="connsiteX7" fmla="*/ 1933368 w 3866734"/>
              <a:gd name="connsiteY7" fmla="*/ 1 h 2438399"/>
              <a:gd name="connsiteX8" fmla="*/ 1933368 w 3866734"/>
              <a:gd name="connsiteY8" fmla="*/ 0 h 243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734" h="2438399">
                <a:moveTo>
                  <a:pt x="1933368" y="0"/>
                </a:moveTo>
                <a:lnTo>
                  <a:pt x="3426609" y="0"/>
                </a:lnTo>
                <a:lnTo>
                  <a:pt x="3866734" y="762940"/>
                </a:lnTo>
                <a:lnTo>
                  <a:pt x="2899109" y="2438399"/>
                </a:lnTo>
                <a:lnTo>
                  <a:pt x="965742" y="2438399"/>
                </a:lnTo>
                <a:lnTo>
                  <a:pt x="0" y="762940"/>
                </a:lnTo>
                <a:lnTo>
                  <a:pt x="439268" y="1"/>
                </a:lnTo>
                <a:lnTo>
                  <a:pt x="1933368" y="1"/>
                </a:lnTo>
                <a:lnTo>
                  <a:pt x="193336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手繪多邊形 35"/>
          <p:cNvSpPr/>
          <p:nvPr/>
        </p:nvSpPr>
        <p:spPr>
          <a:xfrm>
            <a:off x="5510466" y="2169880"/>
            <a:ext cx="885606" cy="542310"/>
          </a:xfrm>
          <a:custGeom>
            <a:avLst/>
            <a:gdLst>
              <a:gd name="connsiteX0" fmla="*/ 0 w 1493242"/>
              <a:gd name="connsiteY0" fmla="*/ 0 h 914401"/>
              <a:gd name="connsiteX1" fmla="*/ 965742 w 1493242"/>
              <a:gd name="connsiteY1" fmla="*/ 0 h 914401"/>
              <a:gd name="connsiteX2" fmla="*/ 1493242 w 1493242"/>
              <a:gd name="connsiteY2" fmla="*/ 914401 h 914401"/>
              <a:gd name="connsiteX3" fmla="*/ 0 w 1493242"/>
              <a:gd name="connsiteY3" fmla="*/ 914401 h 914401"/>
              <a:gd name="connsiteX4" fmla="*/ 0 w 1493242"/>
              <a:gd name="connsiteY4" fmla="*/ 0 h 91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242" h="914401">
                <a:moveTo>
                  <a:pt x="0" y="0"/>
                </a:moveTo>
                <a:lnTo>
                  <a:pt x="965742" y="0"/>
                </a:lnTo>
                <a:lnTo>
                  <a:pt x="1493242" y="914401"/>
                </a:lnTo>
                <a:lnTo>
                  <a:pt x="0" y="914401"/>
                </a:lnTo>
                <a:lnTo>
                  <a:pt x="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手繪多邊形 38"/>
          <p:cNvSpPr/>
          <p:nvPr/>
        </p:nvSpPr>
        <p:spPr>
          <a:xfrm>
            <a:off x="6507580" y="3258450"/>
            <a:ext cx="886115" cy="542310"/>
          </a:xfrm>
          <a:custGeom>
            <a:avLst/>
            <a:gdLst>
              <a:gd name="connsiteX0" fmla="*/ 526474 w 1494100"/>
              <a:gd name="connsiteY0" fmla="*/ 0 h 914402"/>
              <a:gd name="connsiteX1" fmla="*/ 1494099 w 1494100"/>
              <a:gd name="connsiteY1" fmla="*/ 0 h 914402"/>
              <a:gd name="connsiteX2" fmla="*/ 1494099 w 1494100"/>
              <a:gd name="connsiteY2" fmla="*/ 914401 h 914402"/>
              <a:gd name="connsiteX3" fmla="*/ 1494100 w 1494100"/>
              <a:gd name="connsiteY3" fmla="*/ 914401 h 914402"/>
              <a:gd name="connsiteX4" fmla="*/ 1494100 w 1494100"/>
              <a:gd name="connsiteY4" fmla="*/ 914402 h 914402"/>
              <a:gd name="connsiteX5" fmla="*/ 0 w 1494100"/>
              <a:gd name="connsiteY5" fmla="*/ 914402 h 914402"/>
              <a:gd name="connsiteX6" fmla="*/ 526474 w 1494100"/>
              <a:gd name="connsiteY6" fmla="*/ 0 h 91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100" h="914402">
                <a:moveTo>
                  <a:pt x="526474" y="0"/>
                </a:moveTo>
                <a:lnTo>
                  <a:pt x="1494099" y="0"/>
                </a:lnTo>
                <a:lnTo>
                  <a:pt x="1494099" y="914401"/>
                </a:lnTo>
                <a:lnTo>
                  <a:pt x="1494100" y="914401"/>
                </a:lnTo>
                <a:lnTo>
                  <a:pt x="1494100" y="914402"/>
                </a:lnTo>
                <a:lnTo>
                  <a:pt x="0" y="914402"/>
                </a:lnTo>
                <a:lnTo>
                  <a:pt x="526474"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schemeClr val="tx1"/>
                </a:solidFill>
              </a:rPr>
              <a:t>04</a:t>
            </a:r>
            <a:endParaRPr lang="en-US" sz="2400" dirty="0">
              <a:solidFill>
                <a:schemeClr val="tx1"/>
              </a:solidFill>
            </a:endParaRPr>
          </a:p>
        </p:txBody>
      </p:sp>
      <p:sp>
        <p:nvSpPr>
          <p:cNvPr id="40" name="手繪多邊形 39"/>
          <p:cNvSpPr/>
          <p:nvPr/>
        </p:nvSpPr>
        <p:spPr>
          <a:xfrm>
            <a:off x="6247060" y="3800760"/>
            <a:ext cx="2293268" cy="1446156"/>
          </a:xfrm>
          <a:custGeom>
            <a:avLst/>
            <a:gdLst>
              <a:gd name="connsiteX0" fmla="*/ 1933368 w 3866734"/>
              <a:gd name="connsiteY0" fmla="*/ 0 h 2438399"/>
              <a:gd name="connsiteX1" fmla="*/ 3426609 w 3866734"/>
              <a:gd name="connsiteY1" fmla="*/ 0 h 2438399"/>
              <a:gd name="connsiteX2" fmla="*/ 3866734 w 3866734"/>
              <a:gd name="connsiteY2" fmla="*/ 762940 h 2438399"/>
              <a:gd name="connsiteX3" fmla="*/ 2899109 w 3866734"/>
              <a:gd name="connsiteY3" fmla="*/ 2438399 h 2438399"/>
              <a:gd name="connsiteX4" fmla="*/ 965742 w 3866734"/>
              <a:gd name="connsiteY4" fmla="*/ 2438399 h 2438399"/>
              <a:gd name="connsiteX5" fmla="*/ 0 w 3866734"/>
              <a:gd name="connsiteY5" fmla="*/ 762940 h 2438399"/>
              <a:gd name="connsiteX6" fmla="*/ 439268 w 3866734"/>
              <a:gd name="connsiteY6" fmla="*/ 1 h 2438399"/>
              <a:gd name="connsiteX7" fmla="*/ 1933368 w 3866734"/>
              <a:gd name="connsiteY7" fmla="*/ 1 h 2438399"/>
              <a:gd name="connsiteX8" fmla="*/ 1933368 w 3866734"/>
              <a:gd name="connsiteY8" fmla="*/ 0 h 243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734" h="2438399">
                <a:moveTo>
                  <a:pt x="1933368" y="0"/>
                </a:moveTo>
                <a:lnTo>
                  <a:pt x="3426609" y="0"/>
                </a:lnTo>
                <a:lnTo>
                  <a:pt x="3866734" y="762940"/>
                </a:lnTo>
                <a:lnTo>
                  <a:pt x="2899109" y="2438399"/>
                </a:lnTo>
                <a:lnTo>
                  <a:pt x="965742" y="2438399"/>
                </a:lnTo>
                <a:lnTo>
                  <a:pt x="0" y="762940"/>
                </a:lnTo>
                <a:lnTo>
                  <a:pt x="439268" y="1"/>
                </a:lnTo>
                <a:lnTo>
                  <a:pt x="1933368" y="1"/>
                </a:lnTo>
                <a:lnTo>
                  <a:pt x="19333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手繪多邊形 40"/>
          <p:cNvSpPr/>
          <p:nvPr/>
        </p:nvSpPr>
        <p:spPr>
          <a:xfrm>
            <a:off x="7393695" y="3258451"/>
            <a:ext cx="885606" cy="542310"/>
          </a:xfrm>
          <a:custGeom>
            <a:avLst/>
            <a:gdLst>
              <a:gd name="connsiteX0" fmla="*/ 0 w 1493242"/>
              <a:gd name="connsiteY0" fmla="*/ 0 h 914401"/>
              <a:gd name="connsiteX1" fmla="*/ 965742 w 1493242"/>
              <a:gd name="connsiteY1" fmla="*/ 0 h 914401"/>
              <a:gd name="connsiteX2" fmla="*/ 1493242 w 1493242"/>
              <a:gd name="connsiteY2" fmla="*/ 914401 h 914401"/>
              <a:gd name="connsiteX3" fmla="*/ 0 w 1493242"/>
              <a:gd name="connsiteY3" fmla="*/ 914401 h 914401"/>
              <a:gd name="connsiteX4" fmla="*/ 0 w 1493242"/>
              <a:gd name="connsiteY4" fmla="*/ 0 h 91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242" h="914401">
                <a:moveTo>
                  <a:pt x="0" y="0"/>
                </a:moveTo>
                <a:lnTo>
                  <a:pt x="965742" y="0"/>
                </a:lnTo>
                <a:lnTo>
                  <a:pt x="1493242" y="914401"/>
                </a:lnTo>
                <a:lnTo>
                  <a:pt x="0" y="914401"/>
                </a:lnTo>
                <a:lnTo>
                  <a:pt x="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矩形 43"/>
          <p:cNvSpPr/>
          <p:nvPr/>
        </p:nvSpPr>
        <p:spPr>
          <a:xfrm>
            <a:off x="1006649" y="2973366"/>
            <a:ext cx="151825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45" name="矩形 44"/>
          <p:cNvSpPr/>
          <p:nvPr/>
        </p:nvSpPr>
        <p:spPr>
          <a:xfrm>
            <a:off x="4778781" y="2973366"/>
            <a:ext cx="151825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46" name="矩形 45"/>
          <p:cNvSpPr/>
          <p:nvPr/>
        </p:nvSpPr>
        <p:spPr>
          <a:xfrm>
            <a:off x="2912413" y="4149351"/>
            <a:ext cx="151825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47" name="矩形 46"/>
          <p:cNvSpPr/>
          <p:nvPr/>
        </p:nvSpPr>
        <p:spPr>
          <a:xfrm>
            <a:off x="6634565" y="4149351"/>
            <a:ext cx="151825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grpSp>
        <p:nvGrpSpPr>
          <p:cNvPr id="24" name="群組 23"/>
          <p:cNvGrpSpPr/>
          <p:nvPr/>
        </p:nvGrpSpPr>
        <p:grpSpPr>
          <a:xfrm>
            <a:off x="5647417" y="2200996"/>
            <a:ext cx="469782" cy="467828"/>
            <a:chOff x="5131447" y="3690621"/>
            <a:chExt cx="469782" cy="467828"/>
          </a:xfrm>
          <a:solidFill>
            <a:schemeClr val="bg1">
              <a:lumMod val="85000"/>
            </a:schemeClr>
          </a:solidFill>
        </p:grpSpPr>
        <p:sp>
          <p:nvSpPr>
            <p:cNvPr id="26" name="手繪多邊形 25"/>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28"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2"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3"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7"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8"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2"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grpSp>
        <p:nvGrpSpPr>
          <p:cNvPr id="43" name="群組 42"/>
          <p:cNvGrpSpPr/>
          <p:nvPr/>
        </p:nvGrpSpPr>
        <p:grpSpPr>
          <a:xfrm>
            <a:off x="7558705" y="3300484"/>
            <a:ext cx="388822" cy="388640"/>
            <a:chOff x="5138299" y="5143045"/>
            <a:chExt cx="388822" cy="388640"/>
          </a:xfrm>
          <a:solidFill>
            <a:schemeClr val="bg1">
              <a:lumMod val="85000"/>
            </a:schemeClr>
          </a:solidFill>
        </p:grpSpPr>
        <p:sp>
          <p:nvSpPr>
            <p:cNvPr id="48"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49"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grpSp>
        <p:nvGrpSpPr>
          <p:cNvPr id="50" name="群組 49"/>
          <p:cNvGrpSpPr/>
          <p:nvPr/>
        </p:nvGrpSpPr>
        <p:grpSpPr>
          <a:xfrm>
            <a:off x="3761281" y="3292633"/>
            <a:ext cx="477058" cy="478790"/>
            <a:chOff x="797010" y="5103333"/>
            <a:chExt cx="477058" cy="478790"/>
          </a:xfrm>
          <a:solidFill>
            <a:schemeClr val="bg1">
              <a:lumMod val="85000"/>
            </a:schemeClr>
          </a:solidFill>
        </p:grpSpPr>
        <p:sp>
          <p:nvSpPr>
            <p:cNvPr id="51"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52"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53"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spTree>
    <p:extLst>
      <p:ext uri="{BB962C8B-B14F-4D97-AF65-F5344CB8AC3E}">
        <p14:creationId xmlns:p14="http://schemas.microsoft.com/office/powerpoint/2010/main" val="4231605423"/>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4" name="手繪多邊形 33"/>
          <p:cNvSpPr/>
          <p:nvPr/>
        </p:nvSpPr>
        <p:spPr>
          <a:xfrm rot="3600000">
            <a:off x="2838385" y="1469925"/>
            <a:ext cx="1675382" cy="1935008"/>
          </a:xfrm>
          <a:custGeom>
            <a:avLst/>
            <a:gdLst>
              <a:gd name="connsiteX0" fmla="*/ 0 w 1496144"/>
              <a:gd name="connsiteY0" fmla="*/ 431601 h 1727994"/>
              <a:gd name="connsiteX1" fmla="*/ 747555 w 1496144"/>
              <a:gd name="connsiteY1" fmla="*/ 0 h 1727994"/>
              <a:gd name="connsiteX2" fmla="*/ 923634 w 1496144"/>
              <a:gd name="connsiteY2" fmla="*/ 101742 h 1727994"/>
              <a:gd name="connsiteX3" fmla="*/ 914520 w 1496144"/>
              <a:gd name="connsiteY3" fmla="*/ 142005 h 1727994"/>
              <a:gd name="connsiteX4" fmla="*/ 1030421 w 1496144"/>
              <a:gd name="connsiteY4" fmla="*/ 374856 h 1727994"/>
              <a:gd name="connsiteX5" fmla="*/ 1290027 w 1496144"/>
              <a:gd name="connsiteY5" fmla="*/ 358804 h 1727994"/>
              <a:gd name="connsiteX6" fmla="*/ 1320214 w 1496144"/>
              <a:gd name="connsiteY6" fmla="*/ 330895 h 1727994"/>
              <a:gd name="connsiteX7" fmla="*/ 1496144 w 1496144"/>
              <a:gd name="connsiteY7" fmla="*/ 432550 h 1727994"/>
              <a:gd name="connsiteX8" fmla="*/ 1496028 w 1496144"/>
              <a:gd name="connsiteY8" fmla="*/ 1296393 h 1727994"/>
              <a:gd name="connsiteX9" fmla="*/ 1317528 w 1496144"/>
              <a:gd name="connsiteY9" fmla="*/ 1399450 h 1727994"/>
              <a:gd name="connsiteX10" fmla="*/ 1290026 w 1496144"/>
              <a:gd name="connsiteY10" fmla="*/ 1374025 h 1727994"/>
              <a:gd name="connsiteX11" fmla="*/ 1030421 w 1496144"/>
              <a:gd name="connsiteY11" fmla="*/ 1357973 h 1727994"/>
              <a:gd name="connsiteX12" fmla="*/ 914520 w 1496144"/>
              <a:gd name="connsiteY12" fmla="*/ 1590823 h 1727994"/>
              <a:gd name="connsiteX13" fmla="*/ 922789 w 1496144"/>
              <a:gd name="connsiteY13" fmla="*/ 1627353 h 1727994"/>
              <a:gd name="connsiteX14" fmla="*/ 748473 w 1496144"/>
              <a:gd name="connsiteY14" fmla="*/ 1727994 h 1727994"/>
              <a:gd name="connsiteX15" fmla="*/ 1034 w 1496144"/>
              <a:gd name="connsiteY15" fmla="*/ 1295752 h 1727994"/>
              <a:gd name="connsiteX16" fmla="*/ 0 w 1496144"/>
              <a:gd name="connsiteY16" fmla="*/ 431601 h 17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6144" h="1727994">
                <a:moveTo>
                  <a:pt x="0" y="431601"/>
                </a:moveTo>
                <a:lnTo>
                  <a:pt x="747555" y="0"/>
                </a:lnTo>
                <a:lnTo>
                  <a:pt x="923634" y="101742"/>
                </a:lnTo>
                <a:lnTo>
                  <a:pt x="914520" y="142005"/>
                </a:lnTo>
                <a:cubicBezTo>
                  <a:pt x="903229" y="233000"/>
                  <a:pt x="946018" y="326126"/>
                  <a:pt x="1030421" y="374856"/>
                </a:cubicBezTo>
                <a:cubicBezTo>
                  <a:pt x="1114824" y="423586"/>
                  <a:pt x="1216869" y="414080"/>
                  <a:pt x="1290027" y="358804"/>
                </a:cubicBezTo>
                <a:lnTo>
                  <a:pt x="1320214" y="330895"/>
                </a:lnTo>
                <a:lnTo>
                  <a:pt x="1496144" y="432550"/>
                </a:lnTo>
                <a:lnTo>
                  <a:pt x="1496028" y="1296393"/>
                </a:lnTo>
                <a:lnTo>
                  <a:pt x="1317528" y="1399450"/>
                </a:lnTo>
                <a:lnTo>
                  <a:pt x="1290026" y="1374025"/>
                </a:lnTo>
                <a:cubicBezTo>
                  <a:pt x="1216869" y="1318750"/>
                  <a:pt x="1114824" y="1309243"/>
                  <a:pt x="1030421" y="1357973"/>
                </a:cubicBezTo>
                <a:cubicBezTo>
                  <a:pt x="946018" y="1406703"/>
                  <a:pt x="903229" y="1499829"/>
                  <a:pt x="914520" y="1590823"/>
                </a:cubicBezTo>
                <a:lnTo>
                  <a:pt x="922789" y="1627353"/>
                </a:lnTo>
                <a:lnTo>
                  <a:pt x="748473" y="1727994"/>
                </a:lnTo>
                <a:lnTo>
                  <a:pt x="1034" y="1295752"/>
                </a:lnTo>
                <a:lnTo>
                  <a:pt x="0" y="431601"/>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手繪多邊形 32"/>
          <p:cNvSpPr/>
          <p:nvPr/>
        </p:nvSpPr>
        <p:spPr>
          <a:xfrm rot="3600000">
            <a:off x="4630291" y="1469926"/>
            <a:ext cx="1675382" cy="1935009"/>
          </a:xfrm>
          <a:custGeom>
            <a:avLst/>
            <a:gdLst>
              <a:gd name="connsiteX0" fmla="*/ 0 w 1496144"/>
              <a:gd name="connsiteY0" fmla="*/ 431601 h 1727995"/>
              <a:gd name="connsiteX1" fmla="*/ 747555 w 1496144"/>
              <a:gd name="connsiteY1" fmla="*/ 0 h 1727995"/>
              <a:gd name="connsiteX2" fmla="*/ 1496144 w 1496144"/>
              <a:gd name="connsiteY2" fmla="*/ 432550 h 1727995"/>
              <a:gd name="connsiteX3" fmla="*/ 1496117 w 1496144"/>
              <a:gd name="connsiteY3" fmla="*/ 633792 h 1727995"/>
              <a:gd name="connsiteX4" fmla="*/ 1460719 w 1496144"/>
              <a:gd name="connsiteY4" fmla="*/ 644781 h 1727995"/>
              <a:gd name="connsiteX5" fmla="*/ 1317015 w 1496144"/>
              <a:gd name="connsiteY5" fmla="*/ 861580 h 1727995"/>
              <a:gd name="connsiteX6" fmla="*/ 1460719 w 1496144"/>
              <a:gd name="connsiteY6" fmla="*/ 1078378 h 1727995"/>
              <a:gd name="connsiteX7" fmla="*/ 1496056 w 1496144"/>
              <a:gd name="connsiteY7" fmla="*/ 1089349 h 1727995"/>
              <a:gd name="connsiteX8" fmla="*/ 1496028 w 1496144"/>
              <a:gd name="connsiteY8" fmla="*/ 1296393 h 1727995"/>
              <a:gd name="connsiteX9" fmla="*/ 748473 w 1496144"/>
              <a:gd name="connsiteY9" fmla="*/ 1727995 h 1727995"/>
              <a:gd name="connsiteX10" fmla="*/ 572414 w 1496144"/>
              <a:gd name="connsiteY10" fmla="*/ 1626180 h 1727995"/>
              <a:gd name="connsiteX11" fmla="*/ 581512 w 1496144"/>
              <a:gd name="connsiteY11" fmla="*/ 1585989 h 1727995"/>
              <a:gd name="connsiteX12" fmla="*/ 465610 w 1496144"/>
              <a:gd name="connsiteY12" fmla="*/ 1353138 h 1727995"/>
              <a:gd name="connsiteX13" fmla="*/ 206005 w 1496144"/>
              <a:gd name="connsiteY13" fmla="*/ 1369190 h 1727995"/>
              <a:gd name="connsiteX14" fmla="*/ 175997 w 1496144"/>
              <a:gd name="connsiteY14" fmla="*/ 1396933 h 1727995"/>
              <a:gd name="connsiteX15" fmla="*/ 1034 w 1496144"/>
              <a:gd name="connsiteY15" fmla="*/ 1295752 h 1727995"/>
              <a:gd name="connsiteX16" fmla="*/ 0 w 1496144"/>
              <a:gd name="connsiteY16" fmla="*/ 431601 h 172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6144" h="1727995">
                <a:moveTo>
                  <a:pt x="0" y="431601"/>
                </a:moveTo>
                <a:lnTo>
                  <a:pt x="747555" y="0"/>
                </a:lnTo>
                <a:lnTo>
                  <a:pt x="1496144" y="432550"/>
                </a:lnTo>
                <a:lnTo>
                  <a:pt x="1496117" y="633792"/>
                </a:lnTo>
                <a:lnTo>
                  <a:pt x="1460719" y="644781"/>
                </a:lnTo>
                <a:cubicBezTo>
                  <a:pt x="1376269" y="680500"/>
                  <a:pt x="1317015" y="764120"/>
                  <a:pt x="1317015" y="861580"/>
                </a:cubicBezTo>
                <a:cubicBezTo>
                  <a:pt x="1317015" y="959040"/>
                  <a:pt x="1376270" y="1042660"/>
                  <a:pt x="1460719" y="1078378"/>
                </a:cubicBezTo>
                <a:lnTo>
                  <a:pt x="1496056" y="1089349"/>
                </a:lnTo>
                <a:lnTo>
                  <a:pt x="1496028" y="1296393"/>
                </a:lnTo>
                <a:lnTo>
                  <a:pt x="748473" y="1727995"/>
                </a:lnTo>
                <a:lnTo>
                  <a:pt x="572414" y="1626180"/>
                </a:lnTo>
                <a:lnTo>
                  <a:pt x="581512" y="1585989"/>
                </a:lnTo>
                <a:cubicBezTo>
                  <a:pt x="592803" y="1494994"/>
                  <a:pt x="550013" y="1401868"/>
                  <a:pt x="465610" y="1353138"/>
                </a:cubicBezTo>
                <a:cubicBezTo>
                  <a:pt x="381207" y="1304408"/>
                  <a:pt x="279163" y="1313914"/>
                  <a:pt x="206005" y="1369190"/>
                </a:cubicBezTo>
                <a:lnTo>
                  <a:pt x="175997" y="1396933"/>
                </a:lnTo>
                <a:lnTo>
                  <a:pt x="1034" y="1295752"/>
                </a:lnTo>
                <a:lnTo>
                  <a:pt x="0" y="431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手繪多邊形 30"/>
          <p:cNvSpPr/>
          <p:nvPr/>
        </p:nvSpPr>
        <p:spPr>
          <a:xfrm rot="3600000">
            <a:off x="1942433" y="3020065"/>
            <a:ext cx="1675382" cy="1935008"/>
          </a:xfrm>
          <a:custGeom>
            <a:avLst/>
            <a:gdLst>
              <a:gd name="connsiteX0" fmla="*/ 0 w 1496144"/>
              <a:gd name="connsiteY0" fmla="*/ 431601 h 1727994"/>
              <a:gd name="connsiteX1" fmla="*/ 172601 w 1496144"/>
              <a:gd name="connsiteY1" fmla="*/ 331950 h 1727994"/>
              <a:gd name="connsiteX2" fmla="*/ 173359 w 1496144"/>
              <a:gd name="connsiteY2" fmla="*/ 333003 h 1727994"/>
              <a:gd name="connsiteX3" fmla="*/ 466921 w 1496144"/>
              <a:gd name="connsiteY3" fmla="*/ 380449 h 1727994"/>
              <a:gd name="connsiteX4" fmla="*/ 572613 w 1496144"/>
              <a:gd name="connsiteY4" fmla="*/ 102493 h 1727994"/>
              <a:gd name="connsiteX5" fmla="*/ 572080 w 1496144"/>
              <a:gd name="connsiteY5" fmla="*/ 101311 h 1727994"/>
              <a:gd name="connsiteX6" fmla="*/ 747555 w 1496144"/>
              <a:gd name="connsiteY6" fmla="*/ 0 h 1727994"/>
              <a:gd name="connsiteX7" fmla="*/ 1496144 w 1496144"/>
              <a:gd name="connsiteY7" fmla="*/ 432550 h 1727994"/>
              <a:gd name="connsiteX8" fmla="*/ 1496116 w 1496144"/>
              <a:gd name="connsiteY8" fmla="*/ 644628 h 1727994"/>
              <a:gd name="connsiteX9" fmla="*/ 1462029 w 1496144"/>
              <a:gd name="connsiteY9" fmla="*/ 655209 h 1727994"/>
              <a:gd name="connsiteX10" fmla="*/ 1318325 w 1496144"/>
              <a:gd name="connsiteY10" fmla="*/ 872008 h 1727994"/>
              <a:gd name="connsiteX11" fmla="*/ 1462030 w 1496144"/>
              <a:gd name="connsiteY11" fmla="*/ 1088807 h 1727994"/>
              <a:gd name="connsiteX12" fmla="*/ 1496055 w 1496144"/>
              <a:gd name="connsiteY12" fmla="*/ 1099369 h 1727994"/>
              <a:gd name="connsiteX13" fmla="*/ 1496028 w 1496144"/>
              <a:gd name="connsiteY13" fmla="*/ 1296393 h 1727994"/>
              <a:gd name="connsiteX14" fmla="*/ 748473 w 1496144"/>
              <a:gd name="connsiteY14" fmla="*/ 1727994 h 1727994"/>
              <a:gd name="connsiteX15" fmla="*/ 1033 w 1496144"/>
              <a:gd name="connsiteY15" fmla="*/ 1295752 h 1727994"/>
              <a:gd name="connsiteX16" fmla="*/ 0 w 1496144"/>
              <a:gd name="connsiteY16" fmla="*/ 431601 h 17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6144" h="1727994">
                <a:moveTo>
                  <a:pt x="0" y="431601"/>
                </a:moveTo>
                <a:lnTo>
                  <a:pt x="172601" y="331950"/>
                </a:lnTo>
                <a:lnTo>
                  <a:pt x="173359" y="333003"/>
                </a:lnTo>
                <a:cubicBezTo>
                  <a:pt x="245969" y="414886"/>
                  <a:pt x="368450" y="437301"/>
                  <a:pt x="466921" y="380449"/>
                </a:cubicBezTo>
                <a:cubicBezTo>
                  <a:pt x="565391" y="323597"/>
                  <a:pt x="607220" y="206317"/>
                  <a:pt x="572613" y="102493"/>
                </a:cubicBezTo>
                <a:lnTo>
                  <a:pt x="572080" y="101311"/>
                </a:lnTo>
                <a:lnTo>
                  <a:pt x="747555" y="0"/>
                </a:lnTo>
                <a:lnTo>
                  <a:pt x="1496144" y="432550"/>
                </a:lnTo>
                <a:lnTo>
                  <a:pt x="1496116" y="644628"/>
                </a:lnTo>
                <a:lnTo>
                  <a:pt x="1462029" y="655209"/>
                </a:lnTo>
                <a:cubicBezTo>
                  <a:pt x="1377580" y="690928"/>
                  <a:pt x="1318325" y="774548"/>
                  <a:pt x="1318325" y="872008"/>
                </a:cubicBezTo>
                <a:cubicBezTo>
                  <a:pt x="1318326" y="969468"/>
                  <a:pt x="1377581" y="1053088"/>
                  <a:pt x="1462030" y="1088807"/>
                </a:cubicBezTo>
                <a:lnTo>
                  <a:pt x="1496055" y="1099369"/>
                </a:lnTo>
                <a:lnTo>
                  <a:pt x="1496028" y="1296393"/>
                </a:lnTo>
                <a:lnTo>
                  <a:pt x="748473" y="1727994"/>
                </a:lnTo>
                <a:lnTo>
                  <a:pt x="1033" y="1295752"/>
                </a:lnTo>
                <a:lnTo>
                  <a:pt x="0" y="431601"/>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手繪多邊形 29"/>
          <p:cNvSpPr/>
          <p:nvPr/>
        </p:nvSpPr>
        <p:spPr>
          <a:xfrm rot="3600000">
            <a:off x="3734338" y="3020065"/>
            <a:ext cx="1675382" cy="1935009"/>
          </a:xfrm>
          <a:custGeom>
            <a:avLst/>
            <a:gdLst>
              <a:gd name="connsiteX0" fmla="*/ 0 w 1496144"/>
              <a:gd name="connsiteY0" fmla="*/ 431601 h 1727995"/>
              <a:gd name="connsiteX1" fmla="*/ 747555 w 1496144"/>
              <a:gd name="connsiteY1" fmla="*/ 0 h 1727995"/>
              <a:gd name="connsiteX2" fmla="*/ 1496144 w 1496144"/>
              <a:gd name="connsiteY2" fmla="*/ 432550 h 1727995"/>
              <a:gd name="connsiteX3" fmla="*/ 1496028 w 1496144"/>
              <a:gd name="connsiteY3" fmla="*/ 1296393 h 1727995"/>
              <a:gd name="connsiteX4" fmla="*/ 748473 w 1496144"/>
              <a:gd name="connsiteY4" fmla="*/ 1727995 h 1727995"/>
              <a:gd name="connsiteX5" fmla="*/ 1033 w 1496144"/>
              <a:gd name="connsiteY5" fmla="*/ 1295752 h 1727995"/>
              <a:gd name="connsiteX6" fmla="*/ 0 w 1496144"/>
              <a:gd name="connsiteY6" fmla="*/ 431601 h 172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6144" h="1727995">
                <a:moveTo>
                  <a:pt x="0" y="431601"/>
                </a:moveTo>
                <a:lnTo>
                  <a:pt x="747555" y="0"/>
                </a:lnTo>
                <a:lnTo>
                  <a:pt x="1496144" y="432550"/>
                </a:lnTo>
                <a:lnTo>
                  <a:pt x="1496028" y="1296393"/>
                </a:lnTo>
                <a:lnTo>
                  <a:pt x="748473" y="1727995"/>
                </a:lnTo>
                <a:lnTo>
                  <a:pt x="1033" y="1295752"/>
                </a:lnTo>
                <a:lnTo>
                  <a:pt x="0" y="43160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手繪多邊形 28"/>
          <p:cNvSpPr/>
          <p:nvPr/>
        </p:nvSpPr>
        <p:spPr>
          <a:xfrm rot="3600000">
            <a:off x="5526243" y="3020065"/>
            <a:ext cx="1675382" cy="1935009"/>
          </a:xfrm>
          <a:custGeom>
            <a:avLst/>
            <a:gdLst>
              <a:gd name="connsiteX0" fmla="*/ 0 w 1496144"/>
              <a:gd name="connsiteY0" fmla="*/ 431602 h 1727995"/>
              <a:gd name="connsiteX1" fmla="*/ 747555 w 1496144"/>
              <a:gd name="connsiteY1" fmla="*/ 0 h 1727995"/>
              <a:gd name="connsiteX2" fmla="*/ 1496144 w 1496144"/>
              <a:gd name="connsiteY2" fmla="*/ 432551 h 1727995"/>
              <a:gd name="connsiteX3" fmla="*/ 1496028 w 1496144"/>
              <a:gd name="connsiteY3" fmla="*/ 1296394 h 1727995"/>
              <a:gd name="connsiteX4" fmla="*/ 1326207 w 1496144"/>
              <a:gd name="connsiteY4" fmla="*/ 1394440 h 1727995"/>
              <a:gd name="connsiteX5" fmla="*/ 1299713 w 1496144"/>
              <a:gd name="connsiteY5" fmla="*/ 1369946 h 1727995"/>
              <a:gd name="connsiteX6" fmla="*/ 1040107 w 1496144"/>
              <a:gd name="connsiteY6" fmla="*/ 1353894 h 1727995"/>
              <a:gd name="connsiteX7" fmla="*/ 924206 w 1496144"/>
              <a:gd name="connsiteY7" fmla="*/ 1586744 h 1727995"/>
              <a:gd name="connsiteX8" fmla="*/ 932172 w 1496144"/>
              <a:gd name="connsiteY8" fmla="*/ 1621936 h 1727995"/>
              <a:gd name="connsiteX9" fmla="*/ 748473 w 1496144"/>
              <a:gd name="connsiteY9" fmla="*/ 1727995 h 1727995"/>
              <a:gd name="connsiteX10" fmla="*/ 1033 w 1496144"/>
              <a:gd name="connsiteY10" fmla="*/ 1295752 h 1727995"/>
              <a:gd name="connsiteX11" fmla="*/ 791 w 1496144"/>
              <a:gd name="connsiteY11" fmla="*/ 1092850 h 1727995"/>
              <a:gd name="connsiteX12" fmla="*/ 834 w 1496144"/>
              <a:gd name="connsiteY12" fmla="*/ 1092846 h 1727995"/>
              <a:gd name="connsiteX13" fmla="*/ 188704 w 1496144"/>
              <a:gd name="connsiteY13" fmla="*/ 862337 h 1727995"/>
              <a:gd name="connsiteX14" fmla="*/ 834 w 1496144"/>
              <a:gd name="connsiteY14" fmla="*/ 631828 h 1727995"/>
              <a:gd name="connsiteX15" fmla="*/ 240 w 1496144"/>
              <a:gd name="connsiteY15" fmla="*/ 631768 h 1727995"/>
              <a:gd name="connsiteX16" fmla="*/ 0 w 1496144"/>
              <a:gd name="connsiteY16" fmla="*/ 431602 h 172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6144" h="1727995">
                <a:moveTo>
                  <a:pt x="0" y="431602"/>
                </a:moveTo>
                <a:lnTo>
                  <a:pt x="747555" y="0"/>
                </a:lnTo>
                <a:lnTo>
                  <a:pt x="1496144" y="432551"/>
                </a:lnTo>
                <a:lnTo>
                  <a:pt x="1496028" y="1296394"/>
                </a:lnTo>
                <a:lnTo>
                  <a:pt x="1326207" y="1394440"/>
                </a:lnTo>
                <a:lnTo>
                  <a:pt x="1299713" y="1369946"/>
                </a:lnTo>
                <a:cubicBezTo>
                  <a:pt x="1226555" y="1314670"/>
                  <a:pt x="1124511" y="1305164"/>
                  <a:pt x="1040107" y="1353894"/>
                </a:cubicBezTo>
                <a:cubicBezTo>
                  <a:pt x="955704" y="1402624"/>
                  <a:pt x="912915" y="1495750"/>
                  <a:pt x="924206" y="1586744"/>
                </a:cubicBezTo>
                <a:lnTo>
                  <a:pt x="932172" y="1621936"/>
                </a:lnTo>
                <a:lnTo>
                  <a:pt x="748473" y="1727995"/>
                </a:lnTo>
                <a:lnTo>
                  <a:pt x="1033" y="1295752"/>
                </a:lnTo>
                <a:lnTo>
                  <a:pt x="791" y="1092850"/>
                </a:lnTo>
                <a:lnTo>
                  <a:pt x="834" y="1092846"/>
                </a:lnTo>
                <a:cubicBezTo>
                  <a:pt x="108051" y="1070905"/>
                  <a:pt x="188704" y="976040"/>
                  <a:pt x="188704" y="862337"/>
                </a:cubicBezTo>
                <a:cubicBezTo>
                  <a:pt x="188704" y="748633"/>
                  <a:pt x="108051" y="653768"/>
                  <a:pt x="834" y="631828"/>
                </a:cubicBezTo>
                <a:lnTo>
                  <a:pt x="240" y="631768"/>
                </a:lnTo>
                <a:lnTo>
                  <a:pt x="0" y="43160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手繪多邊形 25"/>
          <p:cNvSpPr/>
          <p:nvPr/>
        </p:nvSpPr>
        <p:spPr>
          <a:xfrm rot="3600000">
            <a:off x="2838385" y="4570204"/>
            <a:ext cx="1675382" cy="1935008"/>
          </a:xfrm>
          <a:custGeom>
            <a:avLst/>
            <a:gdLst>
              <a:gd name="connsiteX0" fmla="*/ 0 w 1496144"/>
              <a:gd name="connsiteY0" fmla="*/ 431601 h 1727994"/>
              <a:gd name="connsiteX1" fmla="*/ 747555 w 1496144"/>
              <a:gd name="connsiteY1" fmla="*/ 0 h 1727994"/>
              <a:gd name="connsiteX2" fmla="*/ 934630 w 1496144"/>
              <a:gd name="connsiteY2" fmla="*/ 108096 h 1727994"/>
              <a:gd name="connsiteX3" fmla="*/ 925517 w 1496144"/>
              <a:gd name="connsiteY3" fmla="*/ 148355 h 1727994"/>
              <a:gd name="connsiteX4" fmla="*/ 1041419 w 1496144"/>
              <a:gd name="connsiteY4" fmla="*/ 381206 h 1727994"/>
              <a:gd name="connsiteX5" fmla="*/ 1301024 w 1496144"/>
              <a:gd name="connsiteY5" fmla="*/ 365154 h 1727994"/>
              <a:gd name="connsiteX6" fmla="*/ 1331208 w 1496144"/>
              <a:gd name="connsiteY6" fmla="*/ 337247 h 1727994"/>
              <a:gd name="connsiteX7" fmla="*/ 1496144 w 1496144"/>
              <a:gd name="connsiteY7" fmla="*/ 432550 h 1727994"/>
              <a:gd name="connsiteX8" fmla="*/ 1496028 w 1496144"/>
              <a:gd name="connsiteY8" fmla="*/ 1296393 h 1727994"/>
              <a:gd name="connsiteX9" fmla="*/ 748473 w 1496144"/>
              <a:gd name="connsiteY9" fmla="*/ 1727994 h 1727994"/>
              <a:gd name="connsiteX10" fmla="*/ 1033 w 1496144"/>
              <a:gd name="connsiteY10" fmla="*/ 1295752 h 1727994"/>
              <a:gd name="connsiteX11" fmla="*/ 804 w 1496144"/>
              <a:gd name="connsiteY11" fmla="*/ 1103409 h 1727994"/>
              <a:gd name="connsiteX12" fmla="*/ 2144 w 1496144"/>
              <a:gd name="connsiteY12" fmla="*/ 1103274 h 1727994"/>
              <a:gd name="connsiteX13" fmla="*/ 190015 w 1496144"/>
              <a:gd name="connsiteY13" fmla="*/ 872765 h 1727994"/>
              <a:gd name="connsiteX14" fmla="*/ 2144 w 1496144"/>
              <a:gd name="connsiteY14" fmla="*/ 642256 h 1727994"/>
              <a:gd name="connsiteX15" fmla="*/ 252 w 1496144"/>
              <a:gd name="connsiteY15" fmla="*/ 642065 h 1727994"/>
              <a:gd name="connsiteX16" fmla="*/ 0 w 1496144"/>
              <a:gd name="connsiteY16" fmla="*/ 431601 h 17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6144" h="1727994">
                <a:moveTo>
                  <a:pt x="0" y="431601"/>
                </a:moveTo>
                <a:lnTo>
                  <a:pt x="747555" y="0"/>
                </a:lnTo>
                <a:lnTo>
                  <a:pt x="934630" y="108096"/>
                </a:lnTo>
                <a:lnTo>
                  <a:pt x="925517" y="148355"/>
                </a:lnTo>
                <a:cubicBezTo>
                  <a:pt x="914226" y="239349"/>
                  <a:pt x="957016" y="332476"/>
                  <a:pt x="1041419" y="381206"/>
                </a:cubicBezTo>
                <a:cubicBezTo>
                  <a:pt x="1125822" y="429936"/>
                  <a:pt x="1227866" y="420429"/>
                  <a:pt x="1301024" y="365154"/>
                </a:cubicBezTo>
                <a:lnTo>
                  <a:pt x="1331208" y="337247"/>
                </a:lnTo>
                <a:lnTo>
                  <a:pt x="1496144" y="432550"/>
                </a:lnTo>
                <a:lnTo>
                  <a:pt x="1496028" y="1296393"/>
                </a:lnTo>
                <a:lnTo>
                  <a:pt x="748473" y="1727994"/>
                </a:lnTo>
                <a:lnTo>
                  <a:pt x="1033" y="1295752"/>
                </a:lnTo>
                <a:lnTo>
                  <a:pt x="804" y="1103409"/>
                </a:lnTo>
                <a:lnTo>
                  <a:pt x="2144" y="1103274"/>
                </a:lnTo>
                <a:cubicBezTo>
                  <a:pt x="109362" y="1081334"/>
                  <a:pt x="190014" y="986468"/>
                  <a:pt x="190015" y="872765"/>
                </a:cubicBezTo>
                <a:cubicBezTo>
                  <a:pt x="190014" y="759062"/>
                  <a:pt x="109362" y="664196"/>
                  <a:pt x="2144" y="642256"/>
                </a:cubicBezTo>
                <a:lnTo>
                  <a:pt x="252" y="642065"/>
                </a:lnTo>
                <a:lnTo>
                  <a:pt x="0" y="431601"/>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手繪多邊形 24"/>
          <p:cNvSpPr/>
          <p:nvPr/>
        </p:nvSpPr>
        <p:spPr>
          <a:xfrm rot="3600000">
            <a:off x="4630291" y="4570204"/>
            <a:ext cx="1675382" cy="1935009"/>
          </a:xfrm>
          <a:custGeom>
            <a:avLst/>
            <a:gdLst>
              <a:gd name="connsiteX0" fmla="*/ 0 w 1496144"/>
              <a:gd name="connsiteY0" fmla="*/ 431601 h 1727995"/>
              <a:gd name="connsiteX1" fmla="*/ 181518 w 1496144"/>
              <a:gd name="connsiteY1" fmla="*/ 326802 h 1727995"/>
              <a:gd name="connsiteX2" fmla="*/ 183046 w 1496144"/>
              <a:gd name="connsiteY2" fmla="*/ 328924 h 1727995"/>
              <a:gd name="connsiteX3" fmla="*/ 476608 w 1496144"/>
              <a:gd name="connsiteY3" fmla="*/ 376369 h 1727995"/>
              <a:gd name="connsiteX4" fmla="*/ 582299 w 1496144"/>
              <a:gd name="connsiteY4" fmla="*/ 98414 h 1727995"/>
              <a:gd name="connsiteX5" fmla="*/ 581226 w 1496144"/>
              <a:gd name="connsiteY5" fmla="*/ 96031 h 1727995"/>
              <a:gd name="connsiteX6" fmla="*/ 747555 w 1496144"/>
              <a:gd name="connsiteY6" fmla="*/ 0 h 1727995"/>
              <a:gd name="connsiteX7" fmla="*/ 1496144 w 1496144"/>
              <a:gd name="connsiteY7" fmla="*/ 432550 h 1727995"/>
              <a:gd name="connsiteX8" fmla="*/ 1496028 w 1496144"/>
              <a:gd name="connsiteY8" fmla="*/ 1296393 h 1727995"/>
              <a:gd name="connsiteX9" fmla="*/ 748473 w 1496144"/>
              <a:gd name="connsiteY9" fmla="*/ 1727995 h 1727995"/>
              <a:gd name="connsiteX10" fmla="*/ 583409 w 1496144"/>
              <a:gd name="connsiteY10" fmla="*/ 1632538 h 1727995"/>
              <a:gd name="connsiteX11" fmla="*/ 592509 w 1496144"/>
              <a:gd name="connsiteY11" fmla="*/ 1592338 h 1727995"/>
              <a:gd name="connsiteX12" fmla="*/ 476608 w 1496144"/>
              <a:gd name="connsiteY12" fmla="*/ 1359487 h 1727995"/>
              <a:gd name="connsiteX13" fmla="*/ 217002 w 1496144"/>
              <a:gd name="connsiteY13" fmla="*/ 1375539 h 1727995"/>
              <a:gd name="connsiteX14" fmla="*/ 186988 w 1496144"/>
              <a:gd name="connsiteY14" fmla="*/ 1403289 h 1727995"/>
              <a:gd name="connsiteX15" fmla="*/ 1033 w 1496144"/>
              <a:gd name="connsiteY15" fmla="*/ 1295752 h 1727995"/>
              <a:gd name="connsiteX16" fmla="*/ 0 w 1496144"/>
              <a:gd name="connsiteY16" fmla="*/ 431601 h 172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6144" h="1727995">
                <a:moveTo>
                  <a:pt x="0" y="431601"/>
                </a:moveTo>
                <a:lnTo>
                  <a:pt x="181518" y="326802"/>
                </a:lnTo>
                <a:lnTo>
                  <a:pt x="183046" y="328924"/>
                </a:lnTo>
                <a:cubicBezTo>
                  <a:pt x="255655" y="410806"/>
                  <a:pt x="378137" y="433221"/>
                  <a:pt x="476608" y="376369"/>
                </a:cubicBezTo>
                <a:cubicBezTo>
                  <a:pt x="575078" y="319518"/>
                  <a:pt x="616907" y="202238"/>
                  <a:pt x="582299" y="98414"/>
                </a:cubicBezTo>
                <a:lnTo>
                  <a:pt x="581226" y="96031"/>
                </a:lnTo>
                <a:lnTo>
                  <a:pt x="747555" y="0"/>
                </a:lnTo>
                <a:lnTo>
                  <a:pt x="1496144" y="432550"/>
                </a:lnTo>
                <a:lnTo>
                  <a:pt x="1496028" y="1296393"/>
                </a:lnTo>
                <a:lnTo>
                  <a:pt x="748473" y="1727995"/>
                </a:lnTo>
                <a:lnTo>
                  <a:pt x="583409" y="1632538"/>
                </a:lnTo>
                <a:lnTo>
                  <a:pt x="592509" y="1592338"/>
                </a:lnTo>
                <a:cubicBezTo>
                  <a:pt x="603800" y="1501344"/>
                  <a:pt x="561011" y="1408217"/>
                  <a:pt x="476608" y="1359487"/>
                </a:cubicBezTo>
                <a:cubicBezTo>
                  <a:pt x="392205" y="1310757"/>
                  <a:pt x="290160" y="1320264"/>
                  <a:pt x="217002" y="1375539"/>
                </a:cubicBezTo>
                <a:lnTo>
                  <a:pt x="186988" y="1403289"/>
                </a:lnTo>
                <a:lnTo>
                  <a:pt x="1033" y="1295752"/>
                </a:lnTo>
                <a:lnTo>
                  <a:pt x="0" y="431601"/>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矩形 12"/>
          <p:cNvSpPr/>
          <p:nvPr/>
        </p:nvSpPr>
        <p:spPr>
          <a:xfrm>
            <a:off x="2935337" y="1932478"/>
            <a:ext cx="140806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4" name="矩形 13"/>
          <p:cNvSpPr/>
          <p:nvPr/>
        </p:nvSpPr>
        <p:spPr>
          <a:xfrm>
            <a:off x="4859391" y="1932478"/>
            <a:ext cx="140806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5" name="矩形 14"/>
          <p:cNvSpPr/>
          <p:nvPr/>
        </p:nvSpPr>
        <p:spPr>
          <a:xfrm>
            <a:off x="2935337" y="5088553"/>
            <a:ext cx="140806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6" name="矩形 15"/>
          <p:cNvSpPr/>
          <p:nvPr/>
        </p:nvSpPr>
        <p:spPr>
          <a:xfrm>
            <a:off x="4859391" y="5088553"/>
            <a:ext cx="140806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7" name="矩形 16"/>
          <p:cNvSpPr/>
          <p:nvPr/>
        </p:nvSpPr>
        <p:spPr>
          <a:xfrm>
            <a:off x="2076092" y="3521721"/>
            <a:ext cx="140806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8" name="矩形 17"/>
          <p:cNvSpPr/>
          <p:nvPr/>
        </p:nvSpPr>
        <p:spPr>
          <a:xfrm>
            <a:off x="3867996" y="3521721"/>
            <a:ext cx="140806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
        <p:nvSpPr>
          <p:cNvPr id="19" name="矩形 18"/>
          <p:cNvSpPr/>
          <p:nvPr/>
        </p:nvSpPr>
        <p:spPr>
          <a:xfrm>
            <a:off x="5659900" y="3521721"/>
            <a:ext cx="140806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lang="zh-TW" altLang="en-US" sz="1400" dirty="0">
              <a:solidFill>
                <a:schemeClr val="bg1"/>
              </a:solidFill>
            </a:endParaRPr>
          </a:p>
        </p:txBody>
      </p:sp>
    </p:spTree>
    <p:extLst>
      <p:ext uri="{BB962C8B-B14F-4D97-AF65-F5344CB8AC3E}">
        <p14:creationId xmlns:p14="http://schemas.microsoft.com/office/powerpoint/2010/main" val="4073657540"/>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5346695" y="2037336"/>
            <a:ext cx="2951802" cy="523220"/>
            <a:chOff x="1037268" y="1684503"/>
            <a:chExt cx="2951802" cy="523220"/>
          </a:xfrm>
        </p:grpSpPr>
        <p:sp>
          <p:nvSpPr>
            <p:cNvPr id="25" name="矩形 24"/>
            <p:cNvSpPr/>
            <p:nvPr/>
          </p:nvSpPr>
          <p:spPr>
            <a:xfrm>
              <a:off x="1523234" y="1684503"/>
              <a:ext cx="246583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6" name="群組 25"/>
            <p:cNvGrpSpPr/>
            <p:nvPr/>
          </p:nvGrpSpPr>
          <p:grpSpPr>
            <a:xfrm>
              <a:off x="1037268" y="1735528"/>
              <a:ext cx="421170" cy="421170"/>
              <a:chOff x="5023476" y="1967700"/>
              <a:chExt cx="421170" cy="421170"/>
            </a:xfrm>
          </p:grpSpPr>
          <p:sp>
            <p:nvSpPr>
              <p:cNvPr id="27" name="橢圓 2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9" name="群組 8"/>
          <p:cNvGrpSpPr/>
          <p:nvPr/>
        </p:nvGrpSpPr>
        <p:grpSpPr>
          <a:xfrm>
            <a:off x="5346695" y="3125908"/>
            <a:ext cx="2951802" cy="523220"/>
            <a:chOff x="1037268" y="1684503"/>
            <a:chExt cx="2951802" cy="523220"/>
          </a:xfrm>
        </p:grpSpPr>
        <p:sp>
          <p:nvSpPr>
            <p:cNvPr id="21" name="矩形 20"/>
            <p:cNvSpPr/>
            <p:nvPr/>
          </p:nvSpPr>
          <p:spPr>
            <a:xfrm>
              <a:off x="1523234" y="1684503"/>
              <a:ext cx="246583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1037268" y="1735528"/>
              <a:ext cx="421170" cy="421170"/>
              <a:chOff x="5023476" y="1967700"/>
              <a:chExt cx="421170" cy="421170"/>
            </a:xfrm>
          </p:grpSpPr>
          <p:sp>
            <p:nvSpPr>
              <p:cNvPr id="23" name="橢圓 2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0" name="群組 9"/>
          <p:cNvGrpSpPr/>
          <p:nvPr/>
        </p:nvGrpSpPr>
        <p:grpSpPr>
          <a:xfrm>
            <a:off x="5346695" y="4214480"/>
            <a:ext cx="2951802" cy="523220"/>
            <a:chOff x="1037268" y="1684503"/>
            <a:chExt cx="2951802" cy="523220"/>
          </a:xfrm>
        </p:grpSpPr>
        <p:sp>
          <p:nvSpPr>
            <p:cNvPr id="17" name="矩形 16"/>
            <p:cNvSpPr/>
            <p:nvPr/>
          </p:nvSpPr>
          <p:spPr>
            <a:xfrm>
              <a:off x="1523234" y="1684503"/>
              <a:ext cx="246583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1037268" y="1735528"/>
              <a:ext cx="421170" cy="421170"/>
              <a:chOff x="5023476" y="1967700"/>
              <a:chExt cx="421170" cy="421170"/>
            </a:xfrm>
          </p:grpSpPr>
          <p:sp>
            <p:nvSpPr>
              <p:cNvPr id="19" name="橢圓 1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1" name="群組 10"/>
          <p:cNvGrpSpPr/>
          <p:nvPr/>
        </p:nvGrpSpPr>
        <p:grpSpPr>
          <a:xfrm>
            <a:off x="5346695" y="5303052"/>
            <a:ext cx="2951802" cy="523220"/>
            <a:chOff x="1037268" y="1684503"/>
            <a:chExt cx="2951802" cy="523220"/>
          </a:xfrm>
        </p:grpSpPr>
        <p:sp>
          <p:nvSpPr>
            <p:cNvPr id="13" name="矩形 12"/>
            <p:cNvSpPr/>
            <p:nvPr/>
          </p:nvSpPr>
          <p:spPr>
            <a:xfrm>
              <a:off x="1523234" y="1684503"/>
              <a:ext cx="246583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4" name="群組 13"/>
            <p:cNvGrpSpPr/>
            <p:nvPr/>
          </p:nvGrpSpPr>
          <p:grpSpPr>
            <a:xfrm>
              <a:off x="1037268" y="1735528"/>
              <a:ext cx="421170" cy="421170"/>
              <a:chOff x="5023476" y="1967700"/>
              <a:chExt cx="421170" cy="421170"/>
            </a:xfrm>
          </p:grpSpPr>
          <p:sp>
            <p:nvSpPr>
              <p:cNvPr id="15" name="橢圓 1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pic>
        <p:nvPicPr>
          <p:cNvPr id="12" name="圖片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5503" y="1616972"/>
            <a:ext cx="3911346" cy="4487656"/>
          </a:xfrm>
          <a:prstGeom prst="rect">
            <a:avLst/>
          </a:prstGeom>
        </p:spPr>
      </p:pic>
    </p:spTree>
    <p:extLst>
      <p:ext uri="{BB962C8B-B14F-4D97-AF65-F5344CB8AC3E}">
        <p14:creationId xmlns:p14="http://schemas.microsoft.com/office/powerpoint/2010/main" val="4247566488"/>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手繪多邊形 14"/>
          <p:cNvSpPr/>
          <p:nvPr/>
        </p:nvSpPr>
        <p:spPr>
          <a:xfrm>
            <a:off x="4608077" y="1380660"/>
            <a:ext cx="2195494" cy="3803654"/>
          </a:xfrm>
          <a:custGeom>
            <a:avLst/>
            <a:gdLst>
              <a:gd name="connsiteX0" fmla="*/ 0 w 2195494"/>
              <a:gd name="connsiteY0" fmla="*/ 0 h 3803654"/>
              <a:gd name="connsiteX1" fmla="*/ 2195494 w 2195494"/>
              <a:gd name="connsiteY1" fmla="*/ 1267571 h 3803654"/>
              <a:gd name="connsiteX2" fmla="*/ 2194601 w 2195494"/>
              <a:gd name="connsiteY2" fmla="*/ 3803654 h 3803654"/>
              <a:gd name="connsiteX3" fmla="*/ 1103824 w 2195494"/>
              <a:gd name="connsiteY3" fmla="*/ 3173894 h 3803654"/>
              <a:gd name="connsiteX4" fmla="*/ 1153772 w 2195494"/>
              <a:gd name="connsiteY4" fmla="*/ 3070209 h 3803654"/>
              <a:gd name="connsiteX5" fmla="*/ 1255250 w 2195494"/>
              <a:gd name="connsiteY5" fmla="*/ 2567571 h 3803654"/>
              <a:gd name="connsiteX6" fmla="*/ 95965 w 2195494"/>
              <a:gd name="connsiteY6" fmla="*/ 1282924 h 3803654"/>
              <a:gd name="connsiteX7" fmla="*/ 0 w 2195494"/>
              <a:gd name="connsiteY7" fmla="*/ 1278078 h 3803654"/>
              <a:gd name="connsiteX8" fmla="*/ 0 w 2195494"/>
              <a:gd name="connsiteY8" fmla="*/ 0 h 380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494" h="3803654">
                <a:moveTo>
                  <a:pt x="0" y="0"/>
                </a:moveTo>
                <a:lnTo>
                  <a:pt x="2195494" y="1267571"/>
                </a:lnTo>
                <a:lnTo>
                  <a:pt x="2194601" y="3803654"/>
                </a:lnTo>
                <a:lnTo>
                  <a:pt x="1103824" y="3173894"/>
                </a:lnTo>
                <a:lnTo>
                  <a:pt x="1153772" y="3070209"/>
                </a:lnTo>
                <a:cubicBezTo>
                  <a:pt x="1219116" y="2915718"/>
                  <a:pt x="1255250" y="2745864"/>
                  <a:pt x="1255250" y="2567571"/>
                </a:cubicBezTo>
                <a:cubicBezTo>
                  <a:pt x="1255250" y="1898971"/>
                  <a:pt x="747119" y="1349052"/>
                  <a:pt x="95965" y="1282924"/>
                </a:cubicBezTo>
                <a:lnTo>
                  <a:pt x="0" y="1278078"/>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2340455" y="1382301"/>
            <a:ext cx="2195464" cy="3802512"/>
          </a:xfrm>
          <a:custGeom>
            <a:avLst/>
            <a:gdLst>
              <a:gd name="connsiteX0" fmla="*/ 2195464 w 2195464"/>
              <a:gd name="connsiteY0" fmla="*/ 0 h 3802512"/>
              <a:gd name="connsiteX1" fmla="*/ 2195464 w 2195464"/>
              <a:gd name="connsiteY1" fmla="*/ 1276439 h 3802512"/>
              <a:gd name="connsiteX2" fmla="*/ 2099529 w 2195464"/>
              <a:gd name="connsiteY2" fmla="*/ 1281283 h 3802512"/>
              <a:gd name="connsiteX3" fmla="*/ 940244 w 2195464"/>
              <a:gd name="connsiteY3" fmla="*/ 2565930 h 3802512"/>
              <a:gd name="connsiteX4" fmla="*/ 1041722 w 2195464"/>
              <a:gd name="connsiteY4" fmla="*/ 3068568 h 3802512"/>
              <a:gd name="connsiteX5" fmla="*/ 1091663 w 2195464"/>
              <a:gd name="connsiteY5" fmla="*/ 3172239 h 3802512"/>
              <a:gd name="connsiteX6" fmla="*/ 0 w 2195464"/>
              <a:gd name="connsiteY6" fmla="*/ 3802512 h 3802512"/>
              <a:gd name="connsiteX7" fmla="*/ 1797 w 2195464"/>
              <a:gd name="connsiteY7" fmla="*/ 1270013 h 3802512"/>
              <a:gd name="connsiteX8" fmla="*/ 2195464 w 2195464"/>
              <a:gd name="connsiteY8" fmla="*/ 0 h 3802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464" h="3802512">
                <a:moveTo>
                  <a:pt x="2195464" y="0"/>
                </a:moveTo>
                <a:lnTo>
                  <a:pt x="2195464" y="1276439"/>
                </a:lnTo>
                <a:lnTo>
                  <a:pt x="2099529" y="1281283"/>
                </a:lnTo>
                <a:cubicBezTo>
                  <a:pt x="1448376" y="1347411"/>
                  <a:pt x="940244" y="1897330"/>
                  <a:pt x="940244" y="2565930"/>
                </a:cubicBezTo>
                <a:cubicBezTo>
                  <a:pt x="940244" y="2744223"/>
                  <a:pt x="976378" y="2914077"/>
                  <a:pt x="1041722" y="3068568"/>
                </a:cubicBezTo>
                <a:lnTo>
                  <a:pt x="1091663" y="3172239"/>
                </a:lnTo>
                <a:lnTo>
                  <a:pt x="0" y="3802512"/>
                </a:lnTo>
                <a:lnTo>
                  <a:pt x="1797" y="1270013"/>
                </a:lnTo>
                <a:lnTo>
                  <a:pt x="2195464"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2375030" y="4616722"/>
            <a:ext cx="4392906" cy="1899080"/>
          </a:xfrm>
          <a:custGeom>
            <a:avLst/>
            <a:gdLst>
              <a:gd name="connsiteX0" fmla="*/ 1093706 w 4392906"/>
              <a:gd name="connsiteY0" fmla="*/ 0 h 1899080"/>
              <a:gd name="connsiteX1" fmla="*/ 1126205 w 4392906"/>
              <a:gd name="connsiteY1" fmla="*/ 53495 h 1899080"/>
              <a:gd name="connsiteX2" fmla="*/ 2196983 w 4392906"/>
              <a:gd name="connsiteY2" fmla="*/ 622823 h 1899080"/>
              <a:gd name="connsiteX3" fmla="*/ 3267761 w 4392906"/>
              <a:gd name="connsiteY3" fmla="*/ 53495 h 1899080"/>
              <a:gd name="connsiteX4" fmla="*/ 3300253 w 4392906"/>
              <a:gd name="connsiteY4" fmla="*/ 12 h 1899080"/>
              <a:gd name="connsiteX5" fmla="*/ 4392906 w 4392906"/>
              <a:gd name="connsiteY5" fmla="*/ 630856 h 1899080"/>
              <a:gd name="connsiteX6" fmla="*/ 2195599 w 4392906"/>
              <a:gd name="connsiteY6" fmla="*/ 1899080 h 1899080"/>
              <a:gd name="connsiteX7" fmla="*/ 0 w 4392906"/>
              <a:gd name="connsiteY7" fmla="*/ 631450 h 1899080"/>
              <a:gd name="connsiteX8" fmla="*/ 1093706 w 4392906"/>
              <a:gd name="connsiteY8" fmla="*/ 0 h 189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2906" h="1899080">
                <a:moveTo>
                  <a:pt x="1093706" y="0"/>
                </a:moveTo>
                <a:lnTo>
                  <a:pt x="1126205" y="53495"/>
                </a:lnTo>
                <a:cubicBezTo>
                  <a:pt x="1358264" y="396987"/>
                  <a:pt x="1751250" y="622823"/>
                  <a:pt x="2196983" y="622823"/>
                </a:cubicBezTo>
                <a:cubicBezTo>
                  <a:pt x="2642716" y="622823"/>
                  <a:pt x="3035703" y="396987"/>
                  <a:pt x="3267761" y="53495"/>
                </a:cubicBezTo>
                <a:lnTo>
                  <a:pt x="3300253" y="12"/>
                </a:lnTo>
                <a:lnTo>
                  <a:pt x="4392906" y="630856"/>
                </a:lnTo>
                <a:lnTo>
                  <a:pt x="2195599" y="1899080"/>
                </a:lnTo>
                <a:lnTo>
                  <a:pt x="0" y="631450"/>
                </a:lnTo>
                <a:lnTo>
                  <a:pt x="109370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矩形 8"/>
          <p:cNvSpPr/>
          <p:nvPr/>
        </p:nvSpPr>
        <p:spPr>
          <a:xfrm>
            <a:off x="775086" y="1380660"/>
            <a:ext cx="215555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r>
              <a:rPr lang="en-US" altLang="zh-TW" sz="1400" dirty="0"/>
              <a:t>The quick brown fox jumps over the lazy dog. </a:t>
            </a:r>
            <a:endParaRPr lang="zh-TW" altLang="en-US" sz="1400" dirty="0"/>
          </a:p>
        </p:txBody>
      </p:sp>
      <p:sp>
        <p:nvSpPr>
          <p:cNvPr id="10" name="矩形 9"/>
          <p:cNvSpPr/>
          <p:nvPr/>
        </p:nvSpPr>
        <p:spPr>
          <a:xfrm>
            <a:off x="6119972" y="5550580"/>
            <a:ext cx="215555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r>
              <a:rPr lang="en-US" altLang="zh-TW" sz="1400" dirty="0"/>
              <a:t>The quick brown fox jumps over the lazy dog. </a:t>
            </a:r>
            <a:endParaRPr lang="zh-TW" altLang="en-US" sz="1400" dirty="0"/>
          </a:p>
        </p:txBody>
      </p:sp>
      <p:sp>
        <p:nvSpPr>
          <p:cNvPr id="11" name="矩形 10"/>
          <p:cNvSpPr/>
          <p:nvPr/>
        </p:nvSpPr>
        <p:spPr>
          <a:xfrm>
            <a:off x="6213356" y="1380660"/>
            <a:ext cx="215555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r>
              <a:rPr lang="en-US" altLang="zh-TW" sz="1400" dirty="0"/>
              <a:t>The quick brown fox jumps over the lazy dog. </a:t>
            </a:r>
            <a:endParaRPr lang="zh-TW" altLang="en-US" sz="1400" dirty="0"/>
          </a:p>
        </p:txBody>
      </p:sp>
      <p:sp>
        <p:nvSpPr>
          <p:cNvPr id="16" name="手繪多邊形 15"/>
          <p:cNvSpPr>
            <a:spLocks/>
          </p:cNvSpPr>
          <p:nvPr/>
        </p:nvSpPr>
        <p:spPr bwMode="auto">
          <a:xfrm rot="10800000" flipV="1">
            <a:off x="2669730" y="3743353"/>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nvGrpSpPr>
          <p:cNvPr id="17" name="群組 16"/>
          <p:cNvGrpSpPr/>
          <p:nvPr/>
        </p:nvGrpSpPr>
        <p:grpSpPr>
          <a:xfrm>
            <a:off x="4848806" y="1894430"/>
            <a:ext cx="469782" cy="467828"/>
            <a:chOff x="5131447" y="3690621"/>
            <a:chExt cx="469782" cy="467828"/>
          </a:xfrm>
          <a:solidFill>
            <a:schemeClr val="bg1">
              <a:lumMod val="85000"/>
            </a:schemeClr>
          </a:solidFill>
        </p:grpSpPr>
        <p:sp>
          <p:nvSpPr>
            <p:cNvPr id="18" name="手繪多邊形 17"/>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19"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20"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21"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22"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23"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24"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grpSp>
        <p:nvGrpSpPr>
          <p:cNvPr id="29" name="群組 28"/>
          <p:cNvGrpSpPr/>
          <p:nvPr/>
        </p:nvGrpSpPr>
        <p:grpSpPr>
          <a:xfrm>
            <a:off x="5514001" y="4966677"/>
            <a:ext cx="477058" cy="478790"/>
            <a:chOff x="797010" y="5103333"/>
            <a:chExt cx="477058" cy="478790"/>
          </a:xfrm>
          <a:solidFill>
            <a:schemeClr val="bg1">
              <a:lumMod val="85000"/>
            </a:schemeClr>
          </a:solidFill>
        </p:grpSpPr>
        <p:sp>
          <p:nvSpPr>
            <p:cNvPr id="30"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1"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sp>
          <p:nvSpPr>
            <p:cNvPr id="32"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p>
          </p:txBody>
        </p:sp>
      </p:grpSp>
      <p:sp>
        <p:nvSpPr>
          <p:cNvPr id="2" name="文字方塊 1"/>
          <p:cNvSpPr txBox="1"/>
          <p:nvPr/>
        </p:nvSpPr>
        <p:spPr>
          <a:xfrm>
            <a:off x="3472514" y="1935292"/>
            <a:ext cx="891899" cy="646331"/>
          </a:xfrm>
          <a:prstGeom prst="rect">
            <a:avLst/>
          </a:prstGeom>
          <a:noFill/>
        </p:spPr>
        <p:txBody>
          <a:bodyPr wrap="square" rtlCol="0">
            <a:spAutoFit/>
          </a:bodyPr>
          <a:lstStyle/>
          <a:p>
            <a:pPr algn="ctr"/>
            <a:r>
              <a:rPr lang="en-US" sz="3600" b="1" dirty="0" smtClean="0">
                <a:solidFill>
                  <a:schemeClr val="bg1"/>
                </a:solidFill>
              </a:rPr>
              <a:t>01</a:t>
            </a:r>
            <a:endParaRPr lang="en-US" sz="3600" b="1" dirty="0">
              <a:solidFill>
                <a:schemeClr val="bg1"/>
              </a:solidFill>
            </a:endParaRPr>
          </a:p>
        </p:txBody>
      </p:sp>
      <p:sp>
        <p:nvSpPr>
          <p:cNvPr id="33" name="文字方塊 32"/>
          <p:cNvSpPr txBox="1"/>
          <p:nvPr/>
        </p:nvSpPr>
        <p:spPr>
          <a:xfrm>
            <a:off x="5876037" y="3743353"/>
            <a:ext cx="891899" cy="646331"/>
          </a:xfrm>
          <a:prstGeom prst="rect">
            <a:avLst/>
          </a:prstGeom>
          <a:noFill/>
        </p:spPr>
        <p:txBody>
          <a:bodyPr wrap="square" rtlCol="0">
            <a:spAutoFit/>
          </a:bodyPr>
          <a:lstStyle/>
          <a:p>
            <a:pPr algn="ctr"/>
            <a:r>
              <a:rPr lang="en-US" sz="3600" b="1" dirty="0" smtClean="0">
                <a:solidFill>
                  <a:schemeClr val="bg1"/>
                </a:solidFill>
              </a:rPr>
              <a:t>02</a:t>
            </a:r>
            <a:endParaRPr lang="en-US" sz="3600" b="1" dirty="0">
              <a:solidFill>
                <a:schemeClr val="bg1"/>
              </a:solidFill>
            </a:endParaRPr>
          </a:p>
        </p:txBody>
      </p:sp>
      <p:sp>
        <p:nvSpPr>
          <p:cNvPr id="34" name="文字方塊 33"/>
          <p:cNvSpPr txBox="1"/>
          <p:nvPr/>
        </p:nvSpPr>
        <p:spPr>
          <a:xfrm>
            <a:off x="2979432" y="4950768"/>
            <a:ext cx="891899" cy="646331"/>
          </a:xfrm>
          <a:prstGeom prst="rect">
            <a:avLst/>
          </a:prstGeom>
          <a:noFill/>
        </p:spPr>
        <p:txBody>
          <a:bodyPr wrap="square" rtlCol="0">
            <a:spAutoFit/>
          </a:bodyPr>
          <a:lstStyle/>
          <a:p>
            <a:pPr algn="ctr"/>
            <a:r>
              <a:rPr lang="en-US" sz="3600" b="1" dirty="0" smtClean="0">
                <a:solidFill>
                  <a:schemeClr val="bg1"/>
                </a:solidFill>
              </a:rPr>
              <a:t>03</a:t>
            </a:r>
            <a:endParaRPr lang="en-US" sz="3600" b="1" dirty="0">
              <a:solidFill>
                <a:schemeClr val="bg1"/>
              </a:solidFill>
            </a:endParaRPr>
          </a:p>
        </p:txBody>
      </p:sp>
      <p:sp>
        <p:nvSpPr>
          <p:cNvPr id="28" name="矩形 27"/>
          <p:cNvSpPr/>
          <p:nvPr/>
        </p:nvSpPr>
        <p:spPr>
          <a:xfrm>
            <a:off x="3494221" y="3429006"/>
            <a:ext cx="2155554"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2822752083"/>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6" name="手繪多邊形 15"/>
          <p:cNvSpPr/>
          <p:nvPr/>
        </p:nvSpPr>
        <p:spPr>
          <a:xfrm>
            <a:off x="713015" y="2220776"/>
            <a:ext cx="2615293" cy="2057400"/>
          </a:xfrm>
          <a:custGeom>
            <a:avLst/>
            <a:gdLst>
              <a:gd name="connsiteX0" fmla="*/ 514350 w 2615293"/>
              <a:gd name="connsiteY0" fmla="*/ 0 h 2057400"/>
              <a:gd name="connsiteX1" fmla="*/ 2615293 w 2615293"/>
              <a:gd name="connsiteY1" fmla="*/ 0 h 2057400"/>
              <a:gd name="connsiteX2" fmla="*/ 2100943 w 2615293"/>
              <a:gd name="connsiteY2" fmla="*/ 1028700 h 2057400"/>
              <a:gd name="connsiteX3" fmla="*/ 2615293 w 2615293"/>
              <a:gd name="connsiteY3" fmla="*/ 2057400 h 2057400"/>
              <a:gd name="connsiteX4" fmla="*/ 514350 w 2615293"/>
              <a:gd name="connsiteY4" fmla="*/ 2057400 h 2057400"/>
              <a:gd name="connsiteX5" fmla="*/ 0 w 2615293"/>
              <a:gd name="connsiteY5" fmla="*/ 1028700 h 2057400"/>
              <a:gd name="connsiteX6" fmla="*/ 514350 w 2615293"/>
              <a:gd name="connsiteY6" fmla="*/ 0 h 205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5293" h="2057400">
                <a:moveTo>
                  <a:pt x="514350" y="0"/>
                </a:moveTo>
                <a:lnTo>
                  <a:pt x="2615293" y="0"/>
                </a:lnTo>
                <a:lnTo>
                  <a:pt x="2100943" y="1028700"/>
                </a:lnTo>
                <a:lnTo>
                  <a:pt x="2615293" y="2057400"/>
                </a:lnTo>
                <a:lnTo>
                  <a:pt x="514350" y="2057400"/>
                </a:lnTo>
                <a:lnTo>
                  <a:pt x="0" y="1028700"/>
                </a:lnTo>
                <a:lnTo>
                  <a:pt x="51435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3714751" y="2220776"/>
            <a:ext cx="1714499" cy="2057400"/>
          </a:xfrm>
          <a:custGeom>
            <a:avLst/>
            <a:gdLst>
              <a:gd name="connsiteX0" fmla="*/ 0 w 1714499"/>
              <a:gd name="connsiteY0" fmla="*/ 0 h 2057400"/>
              <a:gd name="connsiteX1" fmla="*/ 1714499 w 1714499"/>
              <a:gd name="connsiteY1" fmla="*/ 0 h 2057400"/>
              <a:gd name="connsiteX2" fmla="*/ 1200149 w 1714499"/>
              <a:gd name="connsiteY2" fmla="*/ 1028700 h 2057400"/>
              <a:gd name="connsiteX3" fmla="*/ 1714499 w 1714499"/>
              <a:gd name="connsiteY3" fmla="*/ 2057400 h 2057400"/>
              <a:gd name="connsiteX4" fmla="*/ 0 w 1714499"/>
              <a:gd name="connsiteY4" fmla="*/ 2057400 h 2057400"/>
              <a:gd name="connsiteX5" fmla="*/ 514350 w 1714499"/>
              <a:gd name="connsiteY5" fmla="*/ 1028700 h 2057400"/>
              <a:gd name="connsiteX6" fmla="*/ 0 w 1714499"/>
              <a:gd name="connsiteY6" fmla="*/ 0 h 205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499" h="2057400">
                <a:moveTo>
                  <a:pt x="0" y="0"/>
                </a:moveTo>
                <a:lnTo>
                  <a:pt x="1714499" y="0"/>
                </a:lnTo>
                <a:lnTo>
                  <a:pt x="1200149" y="1028700"/>
                </a:lnTo>
                <a:lnTo>
                  <a:pt x="1714499" y="2057400"/>
                </a:lnTo>
                <a:lnTo>
                  <a:pt x="0" y="2057400"/>
                </a:lnTo>
                <a:lnTo>
                  <a:pt x="514350" y="1028700"/>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5815694" y="2220776"/>
            <a:ext cx="2615292" cy="2057400"/>
          </a:xfrm>
          <a:custGeom>
            <a:avLst/>
            <a:gdLst>
              <a:gd name="connsiteX0" fmla="*/ 0 w 2615292"/>
              <a:gd name="connsiteY0" fmla="*/ 0 h 2057400"/>
              <a:gd name="connsiteX1" fmla="*/ 2100942 w 2615292"/>
              <a:gd name="connsiteY1" fmla="*/ 0 h 2057400"/>
              <a:gd name="connsiteX2" fmla="*/ 2615292 w 2615292"/>
              <a:gd name="connsiteY2" fmla="*/ 1028700 h 2057400"/>
              <a:gd name="connsiteX3" fmla="*/ 2100942 w 2615292"/>
              <a:gd name="connsiteY3" fmla="*/ 2057400 h 2057400"/>
              <a:gd name="connsiteX4" fmla="*/ 0 w 2615292"/>
              <a:gd name="connsiteY4" fmla="*/ 2057400 h 2057400"/>
              <a:gd name="connsiteX5" fmla="*/ 514350 w 2615292"/>
              <a:gd name="connsiteY5" fmla="*/ 1028700 h 2057400"/>
              <a:gd name="connsiteX6" fmla="*/ 0 w 2615292"/>
              <a:gd name="connsiteY6" fmla="*/ 0 h 205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5292" h="2057400">
                <a:moveTo>
                  <a:pt x="0" y="0"/>
                </a:moveTo>
                <a:lnTo>
                  <a:pt x="2100942" y="0"/>
                </a:lnTo>
                <a:lnTo>
                  <a:pt x="2615292" y="1028700"/>
                </a:lnTo>
                <a:lnTo>
                  <a:pt x="2100942" y="2057400"/>
                </a:lnTo>
                <a:lnTo>
                  <a:pt x="0" y="2057400"/>
                </a:lnTo>
                <a:lnTo>
                  <a:pt x="514350" y="1028700"/>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2813958" y="2220776"/>
            <a:ext cx="1415143" cy="2057400"/>
          </a:xfrm>
          <a:custGeom>
            <a:avLst/>
            <a:gdLst>
              <a:gd name="connsiteX0" fmla="*/ 514350 w 1415143"/>
              <a:gd name="connsiteY0" fmla="*/ 0 h 2057400"/>
              <a:gd name="connsiteX1" fmla="*/ 900793 w 1415143"/>
              <a:gd name="connsiteY1" fmla="*/ 0 h 2057400"/>
              <a:gd name="connsiteX2" fmla="*/ 1415143 w 1415143"/>
              <a:gd name="connsiteY2" fmla="*/ 1028700 h 2057400"/>
              <a:gd name="connsiteX3" fmla="*/ 900793 w 1415143"/>
              <a:gd name="connsiteY3" fmla="*/ 2057400 h 2057400"/>
              <a:gd name="connsiteX4" fmla="*/ 514350 w 1415143"/>
              <a:gd name="connsiteY4" fmla="*/ 2057400 h 2057400"/>
              <a:gd name="connsiteX5" fmla="*/ 0 w 1415143"/>
              <a:gd name="connsiteY5" fmla="*/ 1028700 h 205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5143" h="2057400">
                <a:moveTo>
                  <a:pt x="514350" y="0"/>
                </a:moveTo>
                <a:lnTo>
                  <a:pt x="900793" y="0"/>
                </a:lnTo>
                <a:lnTo>
                  <a:pt x="1415143" y="1028700"/>
                </a:lnTo>
                <a:lnTo>
                  <a:pt x="900793" y="2057400"/>
                </a:lnTo>
                <a:lnTo>
                  <a:pt x="514350" y="2057400"/>
                </a:lnTo>
                <a:lnTo>
                  <a:pt x="0" y="102870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a:off x="4914901" y="2220776"/>
            <a:ext cx="1415143" cy="2057400"/>
          </a:xfrm>
          <a:custGeom>
            <a:avLst/>
            <a:gdLst>
              <a:gd name="connsiteX0" fmla="*/ 514350 w 1415143"/>
              <a:gd name="connsiteY0" fmla="*/ 0 h 2057400"/>
              <a:gd name="connsiteX1" fmla="*/ 900793 w 1415143"/>
              <a:gd name="connsiteY1" fmla="*/ 0 h 2057400"/>
              <a:gd name="connsiteX2" fmla="*/ 1415143 w 1415143"/>
              <a:gd name="connsiteY2" fmla="*/ 1028700 h 2057400"/>
              <a:gd name="connsiteX3" fmla="*/ 900793 w 1415143"/>
              <a:gd name="connsiteY3" fmla="*/ 2057400 h 2057400"/>
              <a:gd name="connsiteX4" fmla="*/ 514350 w 1415143"/>
              <a:gd name="connsiteY4" fmla="*/ 2057400 h 2057400"/>
              <a:gd name="connsiteX5" fmla="*/ 0 w 1415143"/>
              <a:gd name="connsiteY5" fmla="*/ 1028700 h 205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5143" h="2057400">
                <a:moveTo>
                  <a:pt x="514350" y="0"/>
                </a:moveTo>
                <a:lnTo>
                  <a:pt x="900793" y="0"/>
                </a:lnTo>
                <a:lnTo>
                  <a:pt x="1415143" y="1028700"/>
                </a:lnTo>
                <a:lnTo>
                  <a:pt x="900793" y="2057400"/>
                </a:lnTo>
                <a:lnTo>
                  <a:pt x="514350" y="2057400"/>
                </a:lnTo>
                <a:lnTo>
                  <a:pt x="0" y="102870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矩形 10"/>
          <p:cNvSpPr/>
          <p:nvPr/>
        </p:nvSpPr>
        <p:spPr>
          <a:xfrm>
            <a:off x="1032919" y="2664701"/>
            <a:ext cx="1781040"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r>
              <a:rPr lang="en-US" altLang="zh-TW" sz="1400" dirty="0">
                <a:solidFill>
                  <a:schemeClr val="bg1"/>
                </a:solidFill>
              </a:rPr>
              <a:t>The quick brown fox jumps over the lazy dog. </a:t>
            </a:r>
            <a:endParaRPr lang="zh-TW" altLang="en-US" sz="1400" dirty="0">
              <a:solidFill>
                <a:schemeClr val="bg1"/>
              </a:solidFill>
            </a:endParaRPr>
          </a:p>
        </p:txBody>
      </p:sp>
      <p:sp>
        <p:nvSpPr>
          <p:cNvPr id="12" name="矩形 11"/>
          <p:cNvSpPr/>
          <p:nvPr/>
        </p:nvSpPr>
        <p:spPr>
          <a:xfrm>
            <a:off x="6368145" y="2664701"/>
            <a:ext cx="1781040"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r>
              <a:rPr lang="en-US" altLang="zh-TW" sz="1400" dirty="0">
                <a:solidFill>
                  <a:schemeClr val="bg1"/>
                </a:solidFill>
              </a:rPr>
              <a:t>The quick brown fox jumps over the lazy dog. </a:t>
            </a:r>
            <a:endParaRPr lang="zh-TW" altLang="en-US" sz="1400" dirty="0">
              <a:solidFill>
                <a:schemeClr val="bg1"/>
              </a:solidFill>
            </a:endParaRPr>
          </a:p>
        </p:txBody>
      </p:sp>
      <p:grpSp>
        <p:nvGrpSpPr>
          <p:cNvPr id="13" name="群組 12"/>
          <p:cNvGrpSpPr/>
          <p:nvPr/>
        </p:nvGrpSpPr>
        <p:grpSpPr>
          <a:xfrm>
            <a:off x="3281836" y="3015562"/>
            <a:ext cx="469782" cy="467828"/>
            <a:chOff x="5131447" y="3690621"/>
            <a:chExt cx="469782" cy="467828"/>
          </a:xfrm>
        </p:grpSpPr>
        <p:sp>
          <p:nvSpPr>
            <p:cNvPr id="14" name="手繪多邊形 13"/>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5"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1"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5383943" y="3010081"/>
            <a:ext cx="477058" cy="478790"/>
            <a:chOff x="797010" y="5103333"/>
            <a:chExt cx="477058" cy="478790"/>
          </a:xfrm>
        </p:grpSpPr>
        <p:sp>
          <p:nvSpPr>
            <p:cNvPr id="27"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0" name="文字方塊 51"/>
          <p:cNvSpPr txBox="1"/>
          <p:nvPr/>
        </p:nvSpPr>
        <p:spPr>
          <a:xfrm>
            <a:off x="713015" y="4936402"/>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r>
              <a:rPr kumimoji="0" lang="en-US" altLang="zh-TW" sz="16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96745926"/>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19"/>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0" y="-1"/>
            <a:ext cx="9144000" cy="3200401"/>
          </a:xfrm>
          <a:custGeom>
            <a:avLst/>
            <a:gdLst>
              <a:gd name="connsiteX0" fmla="*/ 0 w 9144000"/>
              <a:gd name="connsiteY0" fmla="*/ 0 h 3200401"/>
              <a:gd name="connsiteX1" fmla="*/ 9144000 w 9144000"/>
              <a:gd name="connsiteY1" fmla="*/ 0 h 3200401"/>
              <a:gd name="connsiteX2" fmla="*/ 9144000 w 9144000"/>
              <a:gd name="connsiteY2" fmla="*/ 3200401 h 3200401"/>
              <a:gd name="connsiteX3" fmla="*/ 8323626 w 9144000"/>
              <a:gd name="connsiteY3" fmla="*/ 3200401 h 3200401"/>
              <a:gd name="connsiteX4" fmla="*/ 7916128 w 9144000"/>
              <a:gd name="connsiteY4" fmla="*/ 2404663 h 3200401"/>
              <a:gd name="connsiteX5" fmla="*/ 6804808 w 9144000"/>
              <a:gd name="connsiteY5" fmla="*/ 2404663 h 3200401"/>
              <a:gd name="connsiteX6" fmla="*/ 6397311 w 9144000"/>
              <a:gd name="connsiteY6" fmla="*/ 3200401 h 3200401"/>
              <a:gd name="connsiteX7" fmla="*/ 5951116 w 9144000"/>
              <a:gd name="connsiteY7" fmla="*/ 3200401 h 3200401"/>
              <a:gd name="connsiteX8" fmla="*/ 5359242 w 9144000"/>
              <a:gd name="connsiteY8" fmla="*/ 2044624 h 3200401"/>
              <a:gd name="connsiteX9" fmla="*/ 3747896 w 9144000"/>
              <a:gd name="connsiteY9" fmla="*/ 2044624 h 3200401"/>
              <a:gd name="connsiteX10" fmla="*/ 3156023 w 9144000"/>
              <a:gd name="connsiteY10" fmla="*/ 3200401 h 3200401"/>
              <a:gd name="connsiteX11" fmla="*/ 2709828 w 9144000"/>
              <a:gd name="connsiteY11" fmla="*/ 3200401 h 3200401"/>
              <a:gd name="connsiteX12" fmla="*/ 2302330 w 9144000"/>
              <a:gd name="connsiteY12" fmla="*/ 2404663 h 3200401"/>
              <a:gd name="connsiteX13" fmla="*/ 1191010 w 9144000"/>
              <a:gd name="connsiteY13" fmla="*/ 2404663 h 3200401"/>
              <a:gd name="connsiteX14" fmla="*/ 783513 w 9144000"/>
              <a:gd name="connsiteY14" fmla="*/ 3200401 h 3200401"/>
              <a:gd name="connsiteX15" fmla="*/ 0 w 9144000"/>
              <a:gd name="connsiteY15" fmla="*/ 3200401 h 320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4000" h="3200401">
                <a:moveTo>
                  <a:pt x="0" y="0"/>
                </a:moveTo>
                <a:lnTo>
                  <a:pt x="9144000" y="0"/>
                </a:lnTo>
                <a:lnTo>
                  <a:pt x="9144000" y="3200401"/>
                </a:lnTo>
                <a:lnTo>
                  <a:pt x="8323626" y="3200401"/>
                </a:lnTo>
                <a:lnTo>
                  <a:pt x="7916128" y="2404663"/>
                </a:lnTo>
                <a:lnTo>
                  <a:pt x="6804808" y="2404663"/>
                </a:lnTo>
                <a:lnTo>
                  <a:pt x="6397311" y="3200401"/>
                </a:lnTo>
                <a:lnTo>
                  <a:pt x="5951116" y="3200401"/>
                </a:lnTo>
                <a:lnTo>
                  <a:pt x="5359242" y="2044624"/>
                </a:lnTo>
                <a:lnTo>
                  <a:pt x="3747896" y="2044624"/>
                </a:lnTo>
                <a:lnTo>
                  <a:pt x="3156023" y="3200401"/>
                </a:lnTo>
                <a:lnTo>
                  <a:pt x="2709828" y="3200401"/>
                </a:lnTo>
                <a:lnTo>
                  <a:pt x="2302330" y="2404663"/>
                </a:lnTo>
                <a:lnTo>
                  <a:pt x="1191010" y="2404663"/>
                </a:lnTo>
                <a:lnTo>
                  <a:pt x="783513" y="3200401"/>
                </a:lnTo>
                <a:lnTo>
                  <a:pt x="0" y="3200401"/>
                </a:lnTo>
                <a:close/>
              </a:path>
            </a:pathLst>
          </a:custGeom>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295</a:t>
            </a:fld>
            <a:endParaRPr lang="zh-TW" altLang="en-US"/>
          </a:p>
        </p:txBody>
      </p:sp>
      <p:sp>
        <p:nvSpPr>
          <p:cNvPr id="6" name="矩形 5"/>
          <p:cNvSpPr/>
          <p:nvPr/>
        </p:nvSpPr>
        <p:spPr>
          <a:xfrm>
            <a:off x="1852863" y="4339907"/>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294</a:t>
            </a:r>
            <a:endParaRPr lang="zh-TW" altLang="en-US" sz="3200" b="1" spc="-150" dirty="0">
              <a:solidFill>
                <a:schemeClr val="bg1">
                  <a:lumMod val="50000"/>
                </a:schemeClr>
              </a:solidFill>
            </a:endParaRPr>
          </a:p>
        </p:txBody>
      </p:sp>
      <p:sp>
        <p:nvSpPr>
          <p:cNvPr id="7" name="矩形 6"/>
          <p:cNvSpPr/>
          <p:nvPr/>
        </p:nvSpPr>
        <p:spPr>
          <a:xfrm>
            <a:off x="3155324" y="4940977"/>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15"/>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873562" y="2481193"/>
            <a:ext cx="1746216" cy="1447340"/>
          </a:xfrm>
          <a:prstGeom prst="hexagon">
            <a:avLst>
              <a:gd name="adj" fmla="val 25605"/>
              <a:gd name="vf" fmla="val 115470"/>
            </a:avLst>
          </a:prstGeom>
        </p:spPr>
      </p:pic>
      <p:pic>
        <p:nvPicPr>
          <p:cNvPr id="9" name="圖片版面配置區 16"/>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3287616" y="2155587"/>
            <a:ext cx="2531906" cy="2098552"/>
          </a:xfrm>
          <a:prstGeom prst="hexagon">
            <a:avLst>
              <a:gd name="adj" fmla="val 25605"/>
              <a:gd name="vf" fmla="val 115470"/>
            </a:avLst>
          </a:prstGeom>
        </p:spPr>
      </p:pic>
      <p:sp>
        <p:nvSpPr>
          <p:cNvPr id="11" name="文字方塊 51"/>
          <p:cNvSpPr txBox="1"/>
          <p:nvPr/>
        </p:nvSpPr>
        <p:spPr>
          <a:xfrm>
            <a:off x="679528" y="5242362"/>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r>
              <a:rPr kumimoji="0" lang="en-US" altLang="zh-TW" sz="16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The quick brown fox jumps over the lazy dog. </a:t>
            </a:r>
          </a:p>
        </p:txBody>
      </p:sp>
      <p:pic>
        <p:nvPicPr>
          <p:cNvPr id="12" name="圖片版面配置區 15"/>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6487360" y="2481193"/>
            <a:ext cx="1746216" cy="1447340"/>
          </a:xfrm>
          <a:prstGeom prst="hexagon">
            <a:avLst>
              <a:gd name="adj" fmla="val 25605"/>
              <a:gd name="vf" fmla="val 115470"/>
            </a:avLst>
          </a:prstGeom>
        </p:spPr>
      </p:pic>
    </p:spTree>
    <p:extLst>
      <p:ext uri="{BB962C8B-B14F-4D97-AF65-F5344CB8AC3E}">
        <p14:creationId xmlns:p14="http://schemas.microsoft.com/office/powerpoint/2010/main" val="2311522999"/>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15"/>
          <p:cNvSpPr>
            <a:spLocks/>
          </p:cNvSpPr>
          <p:nvPr/>
        </p:nvSpPr>
        <p:spPr bwMode="auto">
          <a:xfrm>
            <a:off x="1664180" y="1685232"/>
            <a:ext cx="5486396" cy="475719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alpha val="36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手繪多邊形 16"/>
          <p:cNvSpPr>
            <a:spLocks/>
          </p:cNvSpPr>
          <p:nvPr/>
        </p:nvSpPr>
        <p:spPr bwMode="auto">
          <a:xfrm>
            <a:off x="3867765" y="1406180"/>
            <a:ext cx="446314" cy="509706"/>
          </a:xfrm>
          <a:custGeom>
            <a:avLst/>
            <a:gdLst>
              <a:gd name="connsiteX0" fmla="*/ 36508 w 446314"/>
              <a:gd name="connsiteY0" fmla="*/ 0 h 509706"/>
              <a:gd name="connsiteX1" fmla="*/ 446314 w 446314"/>
              <a:gd name="connsiteY1" fmla="*/ 0 h 509706"/>
              <a:gd name="connsiteX2" fmla="*/ 446314 w 446314"/>
              <a:gd name="connsiteY2" fmla="*/ 509706 h 509706"/>
              <a:gd name="connsiteX3" fmla="*/ 0 w 446314"/>
              <a:gd name="connsiteY3" fmla="*/ 509706 h 509706"/>
              <a:gd name="connsiteX4" fmla="*/ 0 w 446314"/>
              <a:gd name="connsiteY4" fmla="*/ 63409 h 509706"/>
              <a:gd name="connsiteX5" fmla="*/ 36508 w 446314"/>
              <a:gd name="connsiteY5" fmla="*/ 0 h 50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509706">
                <a:moveTo>
                  <a:pt x="36508" y="0"/>
                </a:moveTo>
                <a:lnTo>
                  <a:pt x="446314" y="0"/>
                </a:lnTo>
                <a:lnTo>
                  <a:pt x="446314" y="509706"/>
                </a:lnTo>
                <a:lnTo>
                  <a:pt x="0" y="509706"/>
                </a:lnTo>
                <a:lnTo>
                  <a:pt x="0" y="63409"/>
                </a:lnTo>
                <a:lnTo>
                  <a:pt x="36508"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1</a:t>
            </a: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手繪多邊形 14"/>
          <p:cNvSpPr>
            <a:spLocks/>
          </p:cNvSpPr>
          <p:nvPr/>
        </p:nvSpPr>
        <p:spPr bwMode="auto">
          <a:xfrm>
            <a:off x="3402146" y="1406180"/>
            <a:ext cx="2010464" cy="1743250"/>
          </a:xfrm>
          <a:custGeom>
            <a:avLst/>
            <a:gdLst>
              <a:gd name="connsiteX0" fmla="*/ 91193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465619 w 2010464"/>
              <a:gd name="connsiteY6" fmla="*/ 63409 h 1743250"/>
              <a:gd name="connsiteX7" fmla="*/ 465619 w 2010464"/>
              <a:gd name="connsiteY7" fmla="*/ 509706 h 1743250"/>
              <a:gd name="connsiteX8" fmla="*/ 911933 w 2010464"/>
              <a:gd name="connsiteY8" fmla="*/ 509706 h 1743250"/>
              <a:gd name="connsiteX9" fmla="*/ 91193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911933" y="0"/>
                </a:moveTo>
                <a:lnTo>
                  <a:pt x="1507359" y="0"/>
                </a:lnTo>
                <a:lnTo>
                  <a:pt x="2010464" y="872115"/>
                </a:lnTo>
                <a:lnTo>
                  <a:pt x="1507359" y="1743250"/>
                </a:lnTo>
                <a:lnTo>
                  <a:pt x="502127" y="1743250"/>
                </a:lnTo>
                <a:lnTo>
                  <a:pt x="0" y="872115"/>
                </a:lnTo>
                <a:lnTo>
                  <a:pt x="465619" y="63409"/>
                </a:lnTo>
                <a:lnTo>
                  <a:pt x="465619" y="509706"/>
                </a:lnTo>
                <a:lnTo>
                  <a:pt x="911933" y="509706"/>
                </a:lnTo>
                <a:lnTo>
                  <a:pt x="911933"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手繪多邊形 18"/>
          <p:cNvSpPr>
            <a:spLocks/>
          </p:cNvSpPr>
          <p:nvPr/>
        </p:nvSpPr>
        <p:spPr bwMode="auto">
          <a:xfrm>
            <a:off x="5412610" y="2299192"/>
            <a:ext cx="446314" cy="509706"/>
          </a:xfrm>
          <a:custGeom>
            <a:avLst/>
            <a:gdLst>
              <a:gd name="connsiteX0" fmla="*/ 36508 w 446314"/>
              <a:gd name="connsiteY0" fmla="*/ 0 h 509706"/>
              <a:gd name="connsiteX1" fmla="*/ 446314 w 446314"/>
              <a:gd name="connsiteY1" fmla="*/ 0 h 509706"/>
              <a:gd name="connsiteX2" fmla="*/ 446314 w 446314"/>
              <a:gd name="connsiteY2" fmla="*/ 509706 h 509706"/>
              <a:gd name="connsiteX3" fmla="*/ 0 w 446314"/>
              <a:gd name="connsiteY3" fmla="*/ 509706 h 509706"/>
              <a:gd name="connsiteX4" fmla="*/ 0 w 446314"/>
              <a:gd name="connsiteY4" fmla="*/ 63409 h 509706"/>
              <a:gd name="connsiteX5" fmla="*/ 36508 w 446314"/>
              <a:gd name="connsiteY5" fmla="*/ 0 h 50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509706">
                <a:moveTo>
                  <a:pt x="36508" y="0"/>
                </a:moveTo>
                <a:lnTo>
                  <a:pt x="446314" y="0"/>
                </a:lnTo>
                <a:lnTo>
                  <a:pt x="446314" y="509706"/>
                </a:lnTo>
                <a:lnTo>
                  <a:pt x="0" y="509706"/>
                </a:lnTo>
                <a:lnTo>
                  <a:pt x="0" y="63409"/>
                </a:lnTo>
                <a:lnTo>
                  <a:pt x="36508"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2</a:t>
            </a: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0" name="手繪多邊形 19"/>
          <p:cNvSpPr>
            <a:spLocks/>
          </p:cNvSpPr>
          <p:nvPr/>
        </p:nvSpPr>
        <p:spPr bwMode="auto">
          <a:xfrm>
            <a:off x="4946991" y="2299192"/>
            <a:ext cx="2010464" cy="1743250"/>
          </a:xfrm>
          <a:custGeom>
            <a:avLst/>
            <a:gdLst>
              <a:gd name="connsiteX0" fmla="*/ 91193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465619 w 2010464"/>
              <a:gd name="connsiteY6" fmla="*/ 63409 h 1743250"/>
              <a:gd name="connsiteX7" fmla="*/ 465619 w 2010464"/>
              <a:gd name="connsiteY7" fmla="*/ 509706 h 1743250"/>
              <a:gd name="connsiteX8" fmla="*/ 911933 w 2010464"/>
              <a:gd name="connsiteY8" fmla="*/ 509706 h 1743250"/>
              <a:gd name="connsiteX9" fmla="*/ 91193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911933" y="0"/>
                </a:moveTo>
                <a:lnTo>
                  <a:pt x="1507359" y="0"/>
                </a:lnTo>
                <a:lnTo>
                  <a:pt x="2010464" y="872115"/>
                </a:lnTo>
                <a:lnTo>
                  <a:pt x="1507359" y="1743250"/>
                </a:lnTo>
                <a:lnTo>
                  <a:pt x="502127" y="1743250"/>
                </a:lnTo>
                <a:lnTo>
                  <a:pt x="0" y="872115"/>
                </a:lnTo>
                <a:lnTo>
                  <a:pt x="465619" y="63409"/>
                </a:lnTo>
                <a:lnTo>
                  <a:pt x="465619" y="509706"/>
                </a:lnTo>
                <a:lnTo>
                  <a:pt x="911933" y="509706"/>
                </a:lnTo>
                <a:lnTo>
                  <a:pt x="911933"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手繪多邊形 21"/>
          <p:cNvSpPr>
            <a:spLocks/>
          </p:cNvSpPr>
          <p:nvPr/>
        </p:nvSpPr>
        <p:spPr bwMode="auto">
          <a:xfrm>
            <a:off x="2318482" y="2299192"/>
            <a:ext cx="446314" cy="509706"/>
          </a:xfrm>
          <a:custGeom>
            <a:avLst/>
            <a:gdLst>
              <a:gd name="connsiteX0" fmla="*/ 36508 w 446314"/>
              <a:gd name="connsiteY0" fmla="*/ 0 h 509706"/>
              <a:gd name="connsiteX1" fmla="*/ 446314 w 446314"/>
              <a:gd name="connsiteY1" fmla="*/ 0 h 509706"/>
              <a:gd name="connsiteX2" fmla="*/ 446314 w 446314"/>
              <a:gd name="connsiteY2" fmla="*/ 509706 h 509706"/>
              <a:gd name="connsiteX3" fmla="*/ 0 w 446314"/>
              <a:gd name="connsiteY3" fmla="*/ 509706 h 509706"/>
              <a:gd name="connsiteX4" fmla="*/ 0 w 446314"/>
              <a:gd name="connsiteY4" fmla="*/ 63409 h 509706"/>
              <a:gd name="connsiteX5" fmla="*/ 36508 w 446314"/>
              <a:gd name="connsiteY5" fmla="*/ 0 h 50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509706">
                <a:moveTo>
                  <a:pt x="36508" y="0"/>
                </a:moveTo>
                <a:lnTo>
                  <a:pt x="446314" y="0"/>
                </a:lnTo>
                <a:lnTo>
                  <a:pt x="446314" y="509706"/>
                </a:lnTo>
                <a:lnTo>
                  <a:pt x="0" y="509706"/>
                </a:lnTo>
                <a:lnTo>
                  <a:pt x="0" y="63409"/>
                </a:lnTo>
                <a:lnTo>
                  <a:pt x="36508"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6</a:t>
            </a: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手繪多邊形 22"/>
          <p:cNvSpPr>
            <a:spLocks/>
          </p:cNvSpPr>
          <p:nvPr/>
        </p:nvSpPr>
        <p:spPr bwMode="auto">
          <a:xfrm>
            <a:off x="1852863" y="2299192"/>
            <a:ext cx="2010464" cy="1743250"/>
          </a:xfrm>
          <a:custGeom>
            <a:avLst/>
            <a:gdLst>
              <a:gd name="connsiteX0" fmla="*/ 91193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465619 w 2010464"/>
              <a:gd name="connsiteY6" fmla="*/ 63409 h 1743250"/>
              <a:gd name="connsiteX7" fmla="*/ 465619 w 2010464"/>
              <a:gd name="connsiteY7" fmla="*/ 509706 h 1743250"/>
              <a:gd name="connsiteX8" fmla="*/ 911933 w 2010464"/>
              <a:gd name="connsiteY8" fmla="*/ 509706 h 1743250"/>
              <a:gd name="connsiteX9" fmla="*/ 91193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911933" y="0"/>
                </a:moveTo>
                <a:lnTo>
                  <a:pt x="1507359" y="0"/>
                </a:lnTo>
                <a:lnTo>
                  <a:pt x="2010464" y="872115"/>
                </a:lnTo>
                <a:lnTo>
                  <a:pt x="1507359" y="1743250"/>
                </a:lnTo>
                <a:lnTo>
                  <a:pt x="502127" y="1743250"/>
                </a:lnTo>
                <a:lnTo>
                  <a:pt x="0" y="872115"/>
                </a:lnTo>
                <a:lnTo>
                  <a:pt x="465619" y="63409"/>
                </a:lnTo>
                <a:lnTo>
                  <a:pt x="465619" y="509706"/>
                </a:lnTo>
                <a:lnTo>
                  <a:pt x="911933" y="509706"/>
                </a:lnTo>
                <a:lnTo>
                  <a:pt x="911933"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手繪多邊形 24"/>
          <p:cNvSpPr>
            <a:spLocks/>
          </p:cNvSpPr>
          <p:nvPr/>
        </p:nvSpPr>
        <p:spPr bwMode="auto">
          <a:xfrm>
            <a:off x="5412610" y="4085213"/>
            <a:ext cx="446314" cy="509706"/>
          </a:xfrm>
          <a:custGeom>
            <a:avLst/>
            <a:gdLst>
              <a:gd name="connsiteX0" fmla="*/ 36508 w 446314"/>
              <a:gd name="connsiteY0" fmla="*/ 0 h 509706"/>
              <a:gd name="connsiteX1" fmla="*/ 446314 w 446314"/>
              <a:gd name="connsiteY1" fmla="*/ 0 h 509706"/>
              <a:gd name="connsiteX2" fmla="*/ 446314 w 446314"/>
              <a:gd name="connsiteY2" fmla="*/ 509706 h 509706"/>
              <a:gd name="connsiteX3" fmla="*/ 0 w 446314"/>
              <a:gd name="connsiteY3" fmla="*/ 509706 h 509706"/>
              <a:gd name="connsiteX4" fmla="*/ 0 w 446314"/>
              <a:gd name="connsiteY4" fmla="*/ 63409 h 509706"/>
              <a:gd name="connsiteX5" fmla="*/ 36508 w 446314"/>
              <a:gd name="connsiteY5" fmla="*/ 0 h 50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509706">
                <a:moveTo>
                  <a:pt x="36508" y="0"/>
                </a:moveTo>
                <a:lnTo>
                  <a:pt x="446314" y="0"/>
                </a:lnTo>
                <a:lnTo>
                  <a:pt x="446314" y="509706"/>
                </a:lnTo>
                <a:lnTo>
                  <a:pt x="0" y="509706"/>
                </a:lnTo>
                <a:lnTo>
                  <a:pt x="0" y="63409"/>
                </a:lnTo>
                <a:lnTo>
                  <a:pt x="36508"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3</a:t>
            </a: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手繪多邊形 25"/>
          <p:cNvSpPr>
            <a:spLocks/>
          </p:cNvSpPr>
          <p:nvPr/>
        </p:nvSpPr>
        <p:spPr bwMode="auto">
          <a:xfrm>
            <a:off x="4946991" y="4085213"/>
            <a:ext cx="2010464" cy="1743250"/>
          </a:xfrm>
          <a:custGeom>
            <a:avLst/>
            <a:gdLst>
              <a:gd name="connsiteX0" fmla="*/ 91193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465619 w 2010464"/>
              <a:gd name="connsiteY6" fmla="*/ 63409 h 1743250"/>
              <a:gd name="connsiteX7" fmla="*/ 465619 w 2010464"/>
              <a:gd name="connsiteY7" fmla="*/ 509706 h 1743250"/>
              <a:gd name="connsiteX8" fmla="*/ 911933 w 2010464"/>
              <a:gd name="connsiteY8" fmla="*/ 509706 h 1743250"/>
              <a:gd name="connsiteX9" fmla="*/ 91193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911933" y="0"/>
                </a:moveTo>
                <a:lnTo>
                  <a:pt x="1507359" y="0"/>
                </a:lnTo>
                <a:lnTo>
                  <a:pt x="2010464" y="872115"/>
                </a:lnTo>
                <a:lnTo>
                  <a:pt x="1507359" y="1743250"/>
                </a:lnTo>
                <a:lnTo>
                  <a:pt x="502127" y="1743250"/>
                </a:lnTo>
                <a:lnTo>
                  <a:pt x="0" y="872115"/>
                </a:lnTo>
                <a:lnTo>
                  <a:pt x="465619" y="63409"/>
                </a:lnTo>
                <a:lnTo>
                  <a:pt x="465619" y="509706"/>
                </a:lnTo>
                <a:lnTo>
                  <a:pt x="911933" y="509706"/>
                </a:lnTo>
                <a:lnTo>
                  <a:pt x="911933"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手繪多邊形 27"/>
          <p:cNvSpPr>
            <a:spLocks/>
          </p:cNvSpPr>
          <p:nvPr/>
        </p:nvSpPr>
        <p:spPr bwMode="auto">
          <a:xfrm>
            <a:off x="2318482" y="4085213"/>
            <a:ext cx="446314" cy="509706"/>
          </a:xfrm>
          <a:custGeom>
            <a:avLst/>
            <a:gdLst>
              <a:gd name="connsiteX0" fmla="*/ 36508 w 446314"/>
              <a:gd name="connsiteY0" fmla="*/ 0 h 509706"/>
              <a:gd name="connsiteX1" fmla="*/ 446314 w 446314"/>
              <a:gd name="connsiteY1" fmla="*/ 0 h 509706"/>
              <a:gd name="connsiteX2" fmla="*/ 446314 w 446314"/>
              <a:gd name="connsiteY2" fmla="*/ 509706 h 509706"/>
              <a:gd name="connsiteX3" fmla="*/ 0 w 446314"/>
              <a:gd name="connsiteY3" fmla="*/ 509706 h 509706"/>
              <a:gd name="connsiteX4" fmla="*/ 0 w 446314"/>
              <a:gd name="connsiteY4" fmla="*/ 63409 h 509706"/>
              <a:gd name="connsiteX5" fmla="*/ 36508 w 446314"/>
              <a:gd name="connsiteY5" fmla="*/ 0 h 50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509706">
                <a:moveTo>
                  <a:pt x="36508" y="0"/>
                </a:moveTo>
                <a:lnTo>
                  <a:pt x="446314" y="0"/>
                </a:lnTo>
                <a:lnTo>
                  <a:pt x="446314" y="509706"/>
                </a:lnTo>
                <a:lnTo>
                  <a:pt x="0" y="509706"/>
                </a:lnTo>
                <a:lnTo>
                  <a:pt x="0" y="63409"/>
                </a:lnTo>
                <a:lnTo>
                  <a:pt x="36508"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5</a:t>
            </a: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9" name="手繪多邊形 28"/>
          <p:cNvSpPr>
            <a:spLocks/>
          </p:cNvSpPr>
          <p:nvPr/>
        </p:nvSpPr>
        <p:spPr bwMode="auto">
          <a:xfrm>
            <a:off x="1852863" y="4085213"/>
            <a:ext cx="2010464" cy="1743250"/>
          </a:xfrm>
          <a:custGeom>
            <a:avLst/>
            <a:gdLst>
              <a:gd name="connsiteX0" fmla="*/ 91193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465619 w 2010464"/>
              <a:gd name="connsiteY6" fmla="*/ 63409 h 1743250"/>
              <a:gd name="connsiteX7" fmla="*/ 465619 w 2010464"/>
              <a:gd name="connsiteY7" fmla="*/ 509706 h 1743250"/>
              <a:gd name="connsiteX8" fmla="*/ 911933 w 2010464"/>
              <a:gd name="connsiteY8" fmla="*/ 509706 h 1743250"/>
              <a:gd name="connsiteX9" fmla="*/ 91193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911933" y="0"/>
                </a:moveTo>
                <a:lnTo>
                  <a:pt x="1507359" y="0"/>
                </a:lnTo>
                <a:lnTo>
                  <a:pt x="2010464" y="872115"/>
                </a:lnTo>
                <a:lnTo>
                  <a:pt x="1507359" y="1743250"/>
                </a:lnTo>
                <a:lnTo>
                  <a:pt x="502127" y="1743250"/>
                </a:lnTo>
                <a:lnTo>
                  <a:pt x="0" y="872115"/>
                </a:lnTo>
                <a:lnTo>
                  <a:pt x="465619" y="63409"/>
                </a:lnTo>
                <a:lnTo>
                  <a:pt x="465619" y="509706"/>
                </a:lnTo>
                <a:lnTo>
                  <a:pt x="911933" y="509706"/>
                </a:lnTo>
                <a:lnTo>
                  <a:pt x="911933"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1" name="手繪多邊形 30"/>
          <p:cNvSpPr>
            <a:spLocks/>
          </p:cNvSpPr>
          <p:nvPr/>
        </p:nvSpPr>
        <p:spPr bwMode="auto">
          <a:xfrm>
            <a:off x="3867765" y="4978227"/>
            <a:ext cx="446314" cy="509706"/>
          </a:xfrm>
          <a:custGeom>
            <a:avLst/>
            <a:gdLst>
              <a:gd name="connsiteX0" fmla="*/ 36508 w 446314"/>
              <a:gd name="connsiteY0" fmla="*/ 0 h 509706"/>
              <a:gd name="connsiteX1" fmla="*/ 446314 w 446314"/>
              <a:gd name="connsiteY1" fmla="*/ 0 h 509706"/>
              <a:gd name="connsiteX2" fmla="*/ 446314 w 446314"/>
              <a:gd name="connsiteY2" fmla="*/ 509706 h 509706"/>
              <a:gd name="connsiteX3" fmla="*/ 0 w 446314"/>
              <a:gd name="connsiteY3" fmla="*/ 509706 h 509706"/>
              <a:gd name="connsiteX4" fmla="*/ 0 w 446314"/>
              <a:gd name="connsiteY4" fmla="*/ 63409 h 509706"/>
              <a:gd name="connsiteX5" fmla="*/ 36508 w 446314"/>
              <a:gd name="connsiteY5" fmla="*/ 0 h 50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509706">
                <a:moveTo>
                  <a:pt x="36508" y="0"/>
                </a:moveTo>
                <a:lnTo>
                  <a:pt x="446314" y="0"/>
                </a:lnTo>
                <a:lnTo>
                  <a:pt x="446314" y="509706"/>
                </a:lnTo>
                <a:lnTo>
                  <a:pt x="0" y="509706"/>
                </a:lnTo>
                <a:lnTo>
                  <a:pt x="0" y="63409"/>
                </a:lnTo>
                <a:lnTo>
                  <a:pt x="36508"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4</a:t>
            </a: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2" name="手繪多邊形 31"/>
          <p:cNvSpPr>
            <a:spLocks/>
          </p:cNvSpPr>
          <p:nvPr/>
        </p:nvSpPr>
        <p:spPr bwMode="auto">
          <a:xfrm>
            <a:off x="3402146" y="4978227"/>
            <a:ext cx="2010464" cy="1743250"/>
          </a:xfrm>
          <a:custGeom>
            <a:avLst/>
            <a:gdLst>
              <a:gd name="connsiteX0" fmla="*/ 911933 w 2010464"/>
              <a:gd name="connsiteY0" fmla="*/ 0 h 1743250"/>
              <a:gd name="connsiteX1" fmla="*/ 1507359 w 2010464"/>
              <a:gd name="connsiteY1" fmla="*/ 0 h 1743250"/>
              <a:gd name="connsiteX2" fmla="*/ 2010464 w 2010464"/>
              <a:gd name="connsiteY2" fmla="*/ 872115 h 1743250"/>
              <a:gd name="connsiteX3" fmla="*/ 1507359 w 2010464"/>
              <a:gd name="connsiteY3" fmla="*/ 1743250 h 1743250"/>
              <a:gd name="connsiteX4" fmla="*/ 502127 w 2010464"/>
              <a:gd name="connsiteY4" fmla="*/ 1743250 h 1743250"/>
              <a:gd name="connsiteX5" fmla="*/ 0 w 2010464"/>
              <a:gd name="connsiteY5" fmla="*/ 872115 h 1743250"/>
              <a:gd name="connsiteX6" fmla="*/ 465619 w 2010464"/>
              <a:gd name="connsiteY6" fmla="*/ 63409 h 1743250"/>
              <a:gd name="connsiteX7" fmla="*/ 465619 w 2010464"/>
              <a:gd name="connsiteY7" fmla="*/ 509706 h 1743250"/>
              <a:gd name="connsiteX8" fmla="*/ 911933 w 2010464"/>
              <a:gd name="connsiteY8" fmla="*/ 509706 h 1743250"/>
              <a:gd name="connsiteX9" fmla="*/ 911933 w 2010464"/>
              <a:gd name="connsiteY9" fmla="*/ 0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0464" h="1743250">
                <a:moveTo>
                  <a:pt x="911933" y="0"/>
                </a:moveTo>
                <a:lnTo>
                  <a:pt x="1507359" y="0"/>
                </a:lnTo>
                <a:lnTo>
                  <a:pt x="2010464" y="872115"/>
                </a:lnTo>
                <a:lnTo>
                  <a:pt x="1507359" y="1743250"/>
                </a:lnTo>
                <a:lnTo>
                  <a:pt x="502127" y="1743250"/>
                </a:lnTo>
                <a:lnTo>
                  <a:pt x="0" y="872115"/>
                </a:lnTo>
                <a:lnTo>
                  <a:pt x="465619" y="63409"/>
                </a:lnTo>
                <a:lnTo>
                  <a:pt x="465619" y="509706"/>
                </a:lnTo>
                <a:lnTo>
                  <a:pt x="911933" y="509706"/>
                </a:lnTo>
                <a:lnTo>
                  <a:pt x="911933"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1" name="矩形 20"/>
          <p:cNvSpPr/>
          <p:nvPr/>
        </p:nvSpPr>
        <p:spPr>
          <a:xfrm>
            <a:off x="3570514" y="2026682"/>
            <a:ext cx="164897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24" name="矩形 23"/>
          <p:cNvSpPr/>
          <p:nvPr/>
        </p:nvSpPr>
        <p:spPr>
          <a:xfrm>
            <a:off x="3570514" y="5595845"/>
            <a:ext cx="164897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27" name="矩形 26"/>
          <p:cNvSpPr/>
          <p:nvPr/>
        </p:nvSpPr>
        <p:spPr>
          <a:xfrm>
            <a:off x="2033607" y="2888010"/>
            <a:ext cx="164897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33" name="矩形 32"/>
          <p:cNvSpPr/>
          <p:nvPr/>
        </p:nvSpPr>
        <p:spPr>
          <a:xfrm>
            <a:off x="5132174" y="2888010"/>
            <a:ext cx="164897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34" name="矩形 33"/>
          <p:cNvSpPr/>
          <p:nvPr/>
        </p:nvSpPr>
        <p:spPr>
          <a:xfrm>
            <a:off x="2033607" y="4665527"/>
            <a:ext cx="164897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35" name="矩形 34"/>
          <p:cNvSpPr/>
          <p:nvPr/>
        </p:nvSpPr>
        <p:spPr>
          <a:xfrm>
            <a:off x="5132174" y="4665527"/>
            <a:ext cx="164897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over the </a:t>
            </a: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30" name="矩形 29"/>
          <p:cNvSpPr/>
          <p:nvPr/>
        </p:nvSpPr>
        <p:spPr>
          <a:xfrm>
            <a:off x="3570514" y="3682236"/>
            <a:ext cx="164897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Tree>
    <p:extLst>
      <p:ext uri="{BB962C8B-B14F-4D97-AF65-F5344CB8AC3E}">
        <p14:creationId xmlns:p14="http://schemas.microsoft.com/office/powerpoint/2010/main" val="3520898326"/>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1261554" y="2787907"/>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2175954" y="3308607"/>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2175954" y="226959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a:off x="3080206" y="2787907"/>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a:off x="3080206" y="1751279"/>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a:off x="3085280" y="3824535"/>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p>
            <a:endParaRPr lang="zh-TW" altLang="en-US">
              <a:solidFill>
                <a:sysClr val="window" lastClr="FFFFFF"/>
              </a:solidFill>
              <a:latin typeface="Calibri" panose="020F0502020204030204"/>
              <a:ea typeface="新細明體" panose="02020500000000000000" pitchFamily="18" charset="-120"/>
            </a:endParaRPr>
          </a:p>
        </p:txBody>
      </p:sp>
      <p:sp>
        <p:nvSpPr>
          <p:cNvPr id="14" name="Freeform 15"/>
          <p:cNvSpPr>
            <a:spLocks/>
          </p:cNvSpPr>
          <p:nvPr/>
        </p:nvSpPr>
        <p:spPr bwMode="auto">
          <a:xfrm>
            <a:off x="4898858" y="2787907"/>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Freeform 15"/>
          <p:cNvSpPr>
            <a:spLocks/>
          </p:cNvSpPr>
          <p:nvPr/>
        </p:nvSpPr>
        <p:spPr bwMode="auto">
          <a:xfrm rot="10800000">
            <a:off x="4898858" y="4861163"/>
            <a:ext cx="1167474" cy="101230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p>
            <a:endParaRPr lang="zh-TW" altLang="en-US">
              <a:solidFill>
                <a:sysClr val="window" lastClr="FFFFFF"/>
              </a:solidFill>
              <a:latin typeface="Calibri" panose="020F0502020204030204"/>
              <a:ea typeface="新細明體" panose="02020500000000000000" pitchFamily="18" charset="-120"/>
            </a:endParaRPr>
          </a:p>
        </p:txBody>
      </p:sp>
      <p:sp>
        <p:nvSpPr>
          <p:cNvPr id="16" name="Freeform 15"/>
          <p:cNvSpPr>
            <a:spLocks/>
          </p:cNvSpPr>
          <p:nvPr/>
        </p:nvSpPr>
        <p:spPr bwMode="auto">
          <a:xfrm>
            <a:off x="4903932" y="3824535"/>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p>
            <a:endParaRPr lang="zh-TW" altLang="en-US">
              <a:solidFill>
                <a:sysClr val="window" lastClr="FFFFFF"/>
              </a:solidFill>
              <a:latin typeface="Calibri" panose="020F0502020204030204"/>
              <a:ea typeface="新細明體" panose="02020500000000000000" pitchFamily="18" charset="-120"/>
            </a:endParaRPr>
          </a:p>
        </p:txBody>
      </p:sp>
      <p:sp>
        <p:nvSpPr>
          <p:cNvPr id="17" name="Freeform 15"/>
          <p:cNvSpPr>
            <a:spLocks/>
          </p:cNvSpPr>
          <p:nvPr/>
        </p:nvSpPr>
        <p:spPr bwMode="auto">
          <a:xfrm>
            <a:off x="3986994" y="3308607"/>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Freeform 15"/>
          <p:cNvSpPr>
            <a:spLocks/>
          </p:cNvSpPr>
          <p:nvPr/>
        </p:nvSpPr>
        <p:spPr bwMode="auto">
          <a:xfrm>
            <a:off x="3986994" y="2269593"/>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Freeform 15"/>
          <p:cNvSpPr>
            <a:spLocks/>
          </p:cNvSpPr>
          <p:nvPr/>
        </p:nvSpPr>
        <p:spPr bwMode="auto">
          <a:xfrm>
            <a:off x="3992068" y="4345235"/>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p>
            <a:endParaRPr lang="zh-TW" altLang="en-US">
              <a:solidFill>
                <a:sysClr val="window" lastClr="FFFFFF"/>
              </a:solidFill>
              <a:latin typeface="Calibri" panose="020F0502020204030204"/>
              <a:ea typeface="新細明體" panose="02020500000000000000" pitchFamily="18" charset="-120"/>
            </a:endParaRPr>
          </a:p>
        </p:txBody>
      </p:sp>
      <p:sp>
        <p:nvSpPr>
          <p:cNvPr id="20" name="Freeform 15"/>
          <p:cNvSpPr>
            <a:spLocks/>
          </p:cNvSpPr>
          <p:nvPr/>
        </p:nvSpPr>
        <p:spPr bwMode="auto">
          <a:xfrm>
            <a:off x="5798034" y="3308607"/>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p>
            <a:endParaRPr lang="zh-TW" altLang="en-US">
              <a:solidFill>
                <a:sysClr val="window" lastClr="FFFFFF"/>
              </a:solidFill>
              <a:latin typeface="Calibri" panose="020F0502020204030204"/>
              <a:ea typeface="新細明體" panose="02020500000000000000" pitchFamily="18" charset="-120"/>
            </a:endParaRPr>
          </a:p>
        </p:txBody>
      </p:sp>
      <p:sp>
        <p:nvSpPr>
          <p:cNvPr id="21" name="Freeform 15"/>
          <p:cNvSpPr>
            <a:spLocks/>
          </p:cNvSpPr>
          <p:nvPr/>
        </p:nvSpPr>
        <p:spPr bwMode="auto">
          <a:xfrm>
            <a:off x="5803108" y="4345235"/>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p>
            <a:endParaRPr lang="zh-TW" altLang="en-US">
              <a:solidFill>
                <a:sysClr val="window" lastClr="FFFFFF"/>
              </a:solidFill>
              <a:latin typeface="Calibri" panose="020F0502020204030204"/>
              <a:ea typeface="新細明體" panose="02020500000000000000" pitchFamily="18" charset="-120"/>
            </a:endParaRPr>
          </a:p>
        </p:txBody>
      </p:sp>
      <p:sp>
        <p:nvSpPr>
          <p:cNvPr id="22" name="Freeform 15"/>
          <p:cNvSpPr>
            <a:spLocks/>
          </p:cNvSpPr>
          <p:nvPr/>
        </p:nvSpPr>
        <p:spPr bwMode="auto">
          <a:xfrm>
            <a:off x="6714972" y="3824535"/>
            <a:ext cx="1167474" cy="1012303"/>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p>
            <a:endParaRPr lang="zh-TW" altLang="en-US">
              <a:solidFill>
                <a:sysClr val="window" lastClr="FFFFFF"/>
              </a:solidFill>
              <a:latin typeface="Calibri" panose="020F0502020204030204"/>
              <a:ea typeface="新細明體" panose="02020500000000000000" pitchFamily="18" charset="-120"/>
            </a:endParaRPr>
          </a:p>
        </p:txBody>
      </p:sp>
      <p:sp>
        <p:nvSpPr>
          <p:cNvPr id="23" name="手繪多邊形 22"/>
          <p:cNvSpPr>
            <a:spLocks/>
          </p:cNvSpPr>
          <p:nvPr/>
        </p:nvSpPr>
        <p:spPr bwMode="auto">
          <a:xfrm>
            <a:off x="4331192" y="3617043"/>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手繪多邊形 23"/>
          <p:cNvSpPr>
            <a:spLocks/>
          </p:cNvSpPr>
          <p:nvPr/>
        </p:nvSpPr>
        <p:spPr bwMode="auto">
          <a:xfrm rot="10800000" flipV="1">
            <a:off x="2609532" y="2498405"/>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25" name="群組 24"/>
          <p:cNvGrpSpPr/>
          <p:nvPr/>
        </p:nvGrpSpPr>
        <p:grpSpPr>
          <a:xfrm>
            <a:off x="3434126" y="4096772"/>
            <a:ext cx="469782" cy="467828"/>
            <a:chOff x="5131447" y="3690621"/>
            <a:chExt cx="469782" cy="467828"/>
          </a:xfrm>
        </p:grpSpPr>
        <p:sp>
          <p:nvSpPr>
            <p:cNvPr id="26" name="手繪多邊形 25"/>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手繪多邊形 32"/>
          <p:cNvSpPr>
            <a:spLocks/>
          </p:cNvSpPr>
          <p:nvPr/>
        </p:nvSpPr>
        <p:spPr bwMode="auto">
          <a:xfrm>
            <a:off x="6119654" y="3621316"/>
            <a:ext cx="524234" cy="38688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34" name="群組 33"/>
          <p:cNvGrpSpPr/>
          <p:nvPr/>
        </p:nvGrpSpPr>
        <p:grpSpPr>
          <a:xfrm>
            <a:off x="5288183" y="5172994"/>
            <a:ext cx="388822" cy="388640"/>
            <a:chOff x="5138299" y="5143045"/>
            <a:chExt cx="388822" cy="388640"/>
          </a:xfrm>
        </p:grpSpPr>
        <p:sp>
          <p:nvSpPr>
            <p:cNvPr id="35"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7" name="群組 36"/>
          <p:cNvGrpSpPr/>
          <p:nvPr/>
        </p:nvGrpSpPr>
        <p:grpSpPr>
          <a:xfrm>
            <a:off x="4332202" y="2536349"/>
            <a:ext cx="477058" cy="478790"/>
            <a:chOff x="797010" y="5103333"/>
            <a:chExt cx="477058" cy="478790"/>
          </a:xfrm>
        </p:grpSpPr>
        <p:sp>
          <p:nvSpPr>
            <p:cNvPr id="38"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1" name="矩形 40"/>
          <p:cNvSpPr/>
          <p:nvPr/>
        </p:nvSpPr>
        <p:spPr>
          <a:xfrm>
            <a:off x="5066563" y="1965121"/>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
        <p:nvSpPr>
          <p:cNvPr id="42" name="矩形 41"/>
          <p:cNvSpPr/>
          <p:nvPr/>
        </p:nvSpPr>
        <p:spPr>
          <a:xfrm>
            <a:off x="6437733" y="2726137"/>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
        <p:nvSpPr>
          <p:cNvPr id="43" name="矩形 42"/>
          <p:cNvSpPr/>
          <p:nvPr/>
        </p:nvSpPr>
        <p:spPr>
          <a:xfrm>
            <a:off x="5288183" y="5986834"/>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
        <p:nvSpPr>
          <p:cNvPr id="44" name="矩形 43"/>
          <p:cNvSpPr/>
          <p:nvPr/>
        </p:nvSpPr>
        <p:spPr>
          <a:xfrm>
            <a:off x="1934249" y="4926347"/>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
        <p:nvSpPr>
          <p:cNvPr id="45" name="矩形 44"/>
          <p:cNvSpPr/>
          <p:nvPr/>
        </p:nvSpPr>
        <p:spPr>
          <a:xfrm>
            <a:off x="792200" y="1617311"/>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Tree>
    <p:extLst>
      <p:ext uri="{BB962C8B-B14F-4D97-AF65-F5344CB8AC3E}">
        <p14:creationId xmlns:p14="http://schemas.microsoft.com/office/powerpoint/2010/main" val="8572424"/>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51"/>
          <p:cNvSpPr txBox="1"/>
          <p:nvPr/>
        </p:nvSpPr>
        <p:spPr>
          <a:xfrm>
            <a:off x="690947" y="3871523"/>
            <a:ext cx="2941054"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9" name="Freeform 5"/>
          <p:cNvSpPr>
            <a:spLocks noEditPoints="1"/>
          </p:cNvSpPr>
          <p:nvPr/>
        </p:nvSpPr>
        <p:spPr bwMode="auto">
          <a:xfrm rot="10800000">
            <a:off x="1384027" y="2363128"/>
            <a:ext cx="1447192" cy="111088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pic>
        <p:nvPicPr>
          <p:cNvPr id="10" name="圖片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8316" y="1665867"/>
            <a:ext cx="3933938" cy="4466066"/>
          </a:xfrm>
          <a:prstGeom prst="rect">
            <a:avLst/>
          </a:prstGeom>
        </p:spPr>
      </p:pic>
    </p:spTree>
    <p:extLst>
      <p:ext uri="{BB962C8B-B14F-4D97-AF65-F5344CB8AC3E}">
        <p14:creationId xmlns:p14="http://schemas.microsoft.com/office/powerpoint/2010/main" val="27619157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001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2"/>
          <p:cNvSpPr txBox="1"/>
          <p:nvPr/>
        </p:nvSpPr>
        <p:spPr>
          <a:xfrm>
            <a:off x="3973901" y="267507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3984785" y="3077540"/>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4"/>
          <p:cNvSpPr txBox="1"/>
          <p:nvPr/>
        </p:nvSpPr>
        <p:spPr>
          <a:xfrm>
            <a:off x="6651577" y="267870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4" name="矩形 13"/>
          <p:cNvSpPr/>
          <p:nvPr/>
        </p:nvSpPr>
        <p:spPr>
          <a:xfrm>
            <a:off x="6662461" y="3081167"/>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6"/>
          <p:cNvSpPr txBox="1"/>
          <p:nvPr/>
        </p:nvSpPr>
        <p:spPr>
          <a:xfrm>
            <a:off x="3978785" y="451589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6" name="矩形 15"/>
          <p:cNvSpPr/>
          <p:nvPr/>
        </p:nvSpPr>
        <p:spPr>
          <a:xfrm>
            <a:off x="3989669" y="4918357"/>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7" name="文字方塊 18"/>
          <p:cNvSpPr txBox="1"/>
          <p:nvPr/>
        </p:nvSpPr>
        <p:spPr>
          <a:xfrm>
            <a:off x="6624219" y="451471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8" name="矩形 17"/>
          <p:cNvSpPr/>
          <p:nvPr/>
        </p:nvSpPr>
        <p:spPr>
          <a:xfrm>
            <a:off x="6635103" y="4917180"/>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 name="群組 2"/>
          <p:cNvGrpSpPr/>
          <p:nvPr/>
        </p:nvGrpSpPr>
        <p:grpSpPr>
          <a:xfrm>
            <a:off x="6888054" y="1986876"/>
            <a:ext cx="579088" cy="668877"/>
            <a:chOff x="6888054" y="1986876"/>
            <a:chExt cx="579088" cy="668877"/>
          </a:xfrm>
        </p:grpSpPr>
        <p:sp>
          <p:nvSpPr>
            <p:cNvPr id="31" name="手繪多邊形 30"/>
            <p:cNvSpPr/>
            <p:nvPr/>
          </p:nvSpPr>
          <p:spPr>
            <a:xfrm>
              <a:off x="6888054" y="1986876"/>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群組 35"/>
            <p:cNvGrpSpPr/>
            <p:nvPr/>
          </p:nvGrpSpPr>
          <p:grpSpPr>
            <a:xfrm>
              <a:off x="7037480" y="2209133"/>
              <a:ext cx="261252" cy="215637"/>
              <a:chOff x="13079250" y="23448756"/>
              <a:chExt cx="2967819" cy="2449630"/>
            </a:xfrm>
            <a:solidFill>
              <a:schemeClr val="bg1"/>
            </a:solidFill>
          </p:grpSpPr>
          <p:sp>
            <p:nvSpPr>
              <p:cNvPr id="37" name="手繪多邊形 36"/>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手繪多邊形 37"/>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 name="群組 1"/>
          <p:cNvGrpSpPr/>
          <p:nvPr/>
        </p:nvGrpSpPr>
        <p:grpSpPr>
          <a:xfrm>
            <a:off x="4412946" y="1986876"/>
            <a:ext cx="579088" cy="668877"/>
            <a:chOff x="4412946" y="1986876"/>
            <a:chExt cx="579088" cy="668877"/>
          </a:xfrm>
        </p:grpSpPr>
        <p:sp>
          <p:nvSpPr>
            <p:cNvPr id="23" name="手繪多邊形 22"/>
            <p:cNvSpPr/>
            <p:nvPr/>
          </p:nvSpPr>
          <p:spPr>
            <a:xfrm>
              <a:off x="4412946" y="1986876"/>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手繪多邊形 40"/>
            <p:cNvSpPr>
              <a:spLocks/>
            </p:cNvSpPr>
            <p:nvPr/>
          </p:nvSpPr>
          <p:spPr bwMode="auto">
            <a:xfrm flipV="1">
              <a:off x="4627177" y="2171779"/>
              <a:ext cx="163772" cy="302479"/>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8" name="群組 7"/>
          <p:cNvGrpSpPr/>
          <p:nvPr/>
        </p:nvGrpSpPr>
        <p:grpSpPr>
          <a:xfrm>
            <a:off x="4412946" y="3842212"/>
            <a:ext cx="579088" cy="668877"/>
            <a:chOff x="4412946" y="3842212"/>
            <a:chExt cx="579088" cy="668877"/>
          </a:xfrm>
        </p:grpSpPr>
        <p:sp>
          <p:nvSpPr>
            <p:cNvPr id="32" name="手繪多邊形 31"/>
            <p:cNvSpPr/>
            <p:nvPr/>
          </p:nvSpPr>
          <p:spPr>
            <a:xfrm>
              <a:off x="4412946" y="3842212"/>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 name="群組 43"/>
            <p:cNvGrpSpPr/>
            <p:nvPr/>
          </p:nvGrpSpPr>
          <p:grpSpPr>
            <a:xfrm>
              <a:off x="4586714" y="4049091"/>
              <a:ext cx="256182" cy="255117"/>
              <a:chOff x="35309818" y="13261794"/>
              <a:chExt cx="2516828" cy="2506357"/>
            </a:xfrm>
            <a:solidFill>
              <a:schemeClr val="bg1"/>
            </a:solidFill>
          </p:grpSpPr>
          <p:sp>
            <p:nvSpPr>
              <p:cNvPr id="45" name="手繪多邊形 4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0" name="群組 9"/>
          <p:cNvGrpSpPr/>
          <p:nvPr/>
        </p:nvGrpSpPr>
        <p:grpSpPr>
          <a:xfrm>
            <a:off x="6888054" y="3842212"/>
            <a:ext cx="579088" cy="668877"/>
            <a:chOff x="6888054" y="3842212"/>
            <a:chExt cx="579088" cy="668877"/>
          </a:xfrm>
        </p:grpSpPr>
        <p:sp>
          <p:nvSpPr>
            <p:cNvPr id="33" name="手繪多邊形 32"/>
            <p:cNvSpPr/>
            <p:nvPr/>
          </p:nvSpPr>
          <p:spPr>
            <a:xfrm>
              <a:off x="6888054" y="3842212"/>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手繪多邊形 53"/>
            <p:cNvSpPr>
              <a:spLocks/>
            </p:cNvSpPr>
            <p:nvPr/>
          </p:nvSpPr>
          <p:spPr bwMode="auto">
            <a:xfrm>
              <a:off x="7037480" y="4070539"/>
              <a:ext cx="285876" cy="210976"/>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0" name="手繪多邊形 39"/>
          <p:cNvSpPr/>
          <p:nvPr/>
        </p:nvSpPr>
        <p:spPr>
          <a:xfrm>
            <a:off x="464874" y="1854967"/>
            <a:ext cx="3105149" cy="3586610"/>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9280807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865429" y="1680484"/>
            <a:ext cx="3826315" cy="427495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blipFill dpi="0" rotWithShape="0">
            <a:blip r:embed="rId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11" name="文字方塊 12"/>
          <p:cNvSpPr txBox="1"/>
          <p:nvPr/>
        </p:nvSpPr>
        <p:spPr>
          <a:xfrm>
            <a:off x="5988676" y="185864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5988676" y="226111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4"/>
          <p:cNvSpPr txBox="1"/>
          <p:nvPr/>
        </p:nvSpPr>
        <p:spPr>
          <a:xfrm>
            <a:off x="5988676" y="275607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4" name="矩形 13"/>
          <p:cNvSpPr/>
          <p:nvPr/>
        </p:nvSpPr>
        <p:spPr>
          <a:xfrm>
            <a:off x="5988676" y="315853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6"/>
          <p:cNvSpPr txBox="1"/>
          <p:nvPr/>
        </p:nvSpPr>
        <p:spPr>
          <a:xfrm>
            <a:off x="5993560" y="369946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6" name="矩形 15"/>
          <p:cNvSpPr/>
          <p:nvPr/>
        </p:nvSpPr>
        <p:spPr>
          <a:xfrm>
            <a:off x="5993560" y="410192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7" name="文字方塊 18"/>
          <p:cNvSpPr txBox="1"/>
          <p:nvPr/>
        </p:nvSpPr>
        <p:spPr>
          <a:xfrm>
            <a:off x="5993560" y="4596888"/>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8" name="矩形 17"/>
          <p:cNvSpPr/>
          <p:nvPr/>
        </p:nvSpPr>
        <p:spPr>
          <a:xfrm>
            <a:off x="5993560" y="499935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9" name="手繪多邊形 18"/>
          <p:cNvSpPr/>
          <p:nvPr/>
        </p:nvSpPr>
        <p:spPr>
          <a:xfrm>
            <a:off x="5640975" y="1983012"/>
            <a:ext cx="311336" cy="239488"/>
          </a:xfrm>
          <a:custGeom>
            <a:avLst/>
            <a:gdLst>
              <a:gd name="connsiteX0" fmla="*/ 0 w 424543"/>
              <a:gd name="connsiteY0" fmla="*/ 152400 h 326571"/>
              <a:gd name="connsiteX1" fmla="*/ 163286 w 424543"/>
              <a:gd name="connsiteY1" fmla="*/ 326571 h 326571"/>
              <a:gd name="connsiteX2" fmla="*/ 424543 w 424543"/>
              <a:gd name="connsiteY2" fmla="*/ 0 h 326571"/>
            </a:gdLst>
            <a:ahLst/>
            <a:cxnLst>
              <a:cxn ang="0">
                <a:pos x="connsiteX0" y="connsiteY0"/>
              </a:cxn>
              <a:cxn ang="0">
                <a:pos x="connsiteX1" y="connsiteY1"/>
              </a:cxn>
              <a:cxn ang="0">
                <a:pos x="connsiteX2" y="connsiteY2"/>
              </a:cxn>
            </a:cxnLst>
            <a:rect l="l" t="t" r="r" b="b"/>
            <a:pathLst>
              <a:path w="424543" h="326571">
                <a:moveTo>
                  <a:pt x="0" y="152400"/>
                </a:moveTo>
                <a:lnTo>
                  <a:pt x="163286" y="326571"/>
                </a:lnTo>
                <a:lnTo>
                  <a:pt x="424543" y="0"/>
                </a:lnTo>
              </a:path>
            </a:pathLst>
          </a:cu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a:off x="5640975" y="2885619"/>
            <a:ext cx="311336" cy="239488"/>
          </a:xfrm>
          <a:custGeom>
            <a:avLst/>
            <a:gdLst>
              <a:gd name="connsiteX0" fmla="*/ 0 w 424543"/>
              <a:gd name="connsiteY0" fmla="*/ 152400 h 326571"/>
              <a:gd name="connsiteX1" fmla="*/ 163286 w 424543"/>
              <a:gd name="connsiteY1" fmla="*/ 326571 h 326571"/>
              <a:gd name="connsiteX2" fmla="*/ 424543 w 424543"/>
              <a:gd name="connsiteY2" fmla="*/ 0 h 326571"/>
            </a:gdLst>
            <a:ahLst/>
            <a:cxnLst>
              <a:cxn ang="0">
                <a:pos x="connsiteX0" y="connsiteY0"/>
              </a:cxn>
              <a:cxn ang="0">
                <a:pos x="connsiteX1" y="connsiteY1"/>
              </a:cxn>
              <a:cxn ang="0">
                <a:pos x="connsiteX2" y="connsiteY2"/>
              </a:cxn>
            </a:cxnLst>
            <a:rect l="l" t="t" r="r" b="b"/>
            <a:pathLst>
              <a:path w="424543" h="326571">
                <a:moveTo>
                  <a:pt x="0" y="152400"/>
                </a:moveTo>
                <a:lnTo>
                  <a:pt x="163286" y="326571"/>
                </a:lnTo>
                <a:lnTo>
                  <a:pt x="424543" y="0"/>
                </a:lnTo>
              </a:path>
            </a:pathLst>
          </a:cu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手繪多邊形 20"/>
          <p:cNvSpPr/>
          <p:nvPr/>
        </p:nvSpPr>
        <p:spPr>
          <a:xfrm>
            <a:off x="5640975" y="3788226"/>
            <a:ext cx="311336" cy="239488"/>
          </a:xfrm>
          <a:custGeom>
            <a:avLst/>
            <a:gdLst>
              <a:gd name="connsiteX0" fmla="*/ 0 w 424543"/>
              <a:gd name="connsiteY0" fmla="*/ 152400 h 326571"/>
              <a:gd name="connsiteX1" fmla="*/ 163286 w 424543"/>
              <a:gd name="connsiteY1" fmla="*/ 326571 h 326571"/>
              <a:gd name="connsiteX2" fmla="*/ 424543 w 424543"/>
              <a:gd name="connsiteY2" fmla="*/ 0 h 326571"/>
            </a:gdLst>
            <a:ahLst/>
            <a:cxnLst>
              <a:cxn ang="0">
                <a:pos x="connsiteX0" y="connsiteY0"/>
              </a:cxn>
              <a:cxn ang="0">
                <a:pos x="connsiteX1" y="connsiteY1"/>
              </a:cxn>
              <a:cxn ang="0">
                <a:pos x="connsiteX2" y="connsiteY2"/>
              </a:cxn>
            </a:cxnLst>
            <a:rect l="l" t="t" r="r" b="b"/>
            <a:pathLst>
              <a:path w="424543" h="326571">
                <a:moveTo>
                  <a:pt x="0" y="152400"/>
                </a:moveTo>
                <a:lnTo>
                  <a:pt x="163286" y="326571"/>
                </a:lnTo>
                <a:lnTo>
                  <a:pt x="424543" y="0"/>
                </a:lnTo>
              </a:path>
            </a:pathLst>
          </a:cu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5640975" y="4690834"/>
            <a:ext cx="311336" cy="239488"/>
          </a:xfrm>
          <a:custGeom>
            <a:avLst/>
            <a:gdLst>
              <a:gd name="connsiteX0" fmla="*/ 0 w 424543"/>
              <a:gd name="connsiteY0" fmla="*/ 152400 h 326571"/>
              <a:gd name="connsiteX1" fmla="*/ 163286 w 424543"/>
              <a:gd name="connsiteY1" fmla="*/ 326571 h 326571"/>
              <a:gd name="connsiteX2" fmla="*/ 424543 w 424543"/>
              <a:gd name="connsiteY2" fmla="*/ 0 h 326571"/>
            </a:gdLst>
            <a:ahLst/>
            <a:cxnLst>
              <a:cxn ang="0">
                <a:pos x="connsiteX0" y="connsiteY0"/>
              </a:cxn>
              <a:cxn ang="0">
                <a:pos x="connsiteX1" y="connsiteY1"/>
              </a:cxn>
              <a:cxn ang="0">
                <a:pos x="connsiteX2" y="connsiteY2"/>
              </a:cxn>
            </a:cxnLst>
            <a:rect l="l" t="t" r="r" b="b"/>
            <a:pathLst>
              <a:path w="424543" h="326571">
                <a:moveTo>
                  <a:pt x="0" y="152400"/>
                </a:moveTo>
                <a:lnTo>
                  <a:pt x="163286" y="326571"/>
                </a:lnTo>
                <a:lnTo>
                  <a:pt x="424543" y="0"/>
                </a:lnTo>
              </a:path>
            </a:pathLst>
          </a:cu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16913118"/>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299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754946" y="3818184"/>
            <a:ext cx="1327600" cy="115114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 name="橢圓 2"/>
          <p:cNvSpPr/>
          <p:nvPr/>
        </p:nvSpPr>
        <p:spPr>
          <a:xfrm>
            <a:off x="1809324" y="5888265"/>
            <a:ext cx="511629" cy="51162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t>1</a:t>
            </a:r>
            <a:endParaRPr lang="en-US" sz="2400" dirty="0"/>
          </a:p>
        </p:txBody>
      </p:sp>
      <p:cxnSp>
        <p:nvCxnSpPr>
          <p:cNvPr id="18" name="肘形接點 17"/>
          <p:cNvCxnSpPr>
            <a:stCxn id="3" idx="0"/>
          </p:cNvCxnSpPr>
          <p:nvPr/>
        </p:nvCxnSpPr>
        <p:spPr>
          <a:xfrm rot="16200000" flipV="1">
            <a:off x="1165973" y="4989098"/>
            <a:ext cx="847366" cy="950967"/>
          </a:xfrm>
          <a:prstGeom prst="bentConnector2">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2" name="Freeform 15"/>
          <p:cNvSpPr>
            <a:spLocks/>
          </p:cNvSpPr>
          <p:nvPr/>
        </p:nvSpPr>
        <p:spPr bwMode="auto">
          <a:xfrm>
            <a:off x="1930604" y="3165041"/>
            <a:ext cx="1327600" cy="115114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3" name="橢圓 22"/>
          <p:cNvSpPr/>
          <p:nvPr/>
        </p:nvSpPr>
        <p:spPr>
          <a:xfrm>
            <a:off x="2984982" y="5235122"/>
            <a:ext cx="511629" cy="51162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t>2</a:t>
            </a:r>
            <a:endParaRPr lang="en-US" sz="2400" dirty="0"/>
          </a:p>
        </p:txBody>
      </p:sp>
      <p:cxnSp>
        <p:nvCxnSpPr>
          <p:cNvPr id="24" name="肘形接點 23"/>
          <p:cNvCxnSpPr>
            <a:stCxn id="23" idx="0"/>
          </p:cNvCxnSpPr>
          <p:nvPr/>
        </p:nvCxnSpPr>
        <p:spPr>
          <a:xfrm rot="16200000" flipV="1">
            <a:off x="2341631" y="4335955"/>
            <a:ext cx="847366" cy="950967"/>
          </a:xfrm>
          <a:prstGeom prst="bentConnector2">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5" name="Freeform 15"/>
          <p:cNvSpPr>
            <a:spLocks/>
          </p:cNvSpPr>
          <p:nvPr/>
        </p:nvSpPr>
        <p:spPr bwMode="auto">
          <a:xfrm>
            <a:off x="3106262" y="2511898"/>
            <a:ext cx="1327600" cy="115114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橢圓 25"/>
          <p:cNvSpPr/>
          <p:nvPr/>
        </p:nvSpPr>
        <p:spPr>
          <a:xfrm>
            <a:off x="4160640" y="4581979"/>
            <a:ext cx="511629" cy="51162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t>3</a:t>
            </a:r>
            <a:endParaRPr lang="en-US" sz="2400" dirty="0"/>
          </a:p>
        </p:txBody>
      </p:sp>
      <p:cxnSp>
        <p:nvCxnSpPr>
          <p:cNvPr id="27" name="肘形接點 26"/>
          <p:cNvCxnSpPr>
            <a:stCxn id="26" idx="0"/>
          </p:cNvCxnSpPr>
          <p:nvPr/>
        </p:nvCxnSpPr>
        <p:spPr>
          <a:xfrm rot="16200000" flipV="1">
            <a:off x="3517289" y="3682812"/>
            <a:ext cx="847366" cy="950967"/>
          </a:xfrm>
          <a:prstGeom prst="bentConnector2">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8" name="Freeform 15"/>
          <p:cNvSpPr>
            <a:spLocks/>
          </p:cNvSpPr>
          <p:nvPr/>
        </p:nvSpPr>
        <p:spPr bwMode="auto">
          <a:xfrm>
            <a:off x="4281920" y="1858755"/>
            <a:ext cx="1327600" cy="115114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9" name="橢圓 28"/>
          <p:cNvSpPr/>
          <p:nvPr/>
        </p:nvSpPr>
        <p:spPr>
          <a:xfrm>
            <a:off x="5336298" y="3928836"/>
            <a:ext cx="511629" cy="51162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t>4</a:t>
            </a:r>
            <a:endParaRPr lang="en-US" sz="2400" dirty="0"/>
          </a:p>
        </p:txBody>
      </p:sp>
      <p:cxnSp>
        <p:nvCxnSpPr>
          <p:cNvPr id="30" name="肘形接點 29"/>
          <p:cNvCxnSpPr>
            <a:stCxn id="29" idx="0"/>
          </p:cNvCxnSpPr>
          <p:nvPr/>
        </p:nvCxnSpPr>
        <p:spPr>
          <a:xfrm rot="16200000" flipV="1">
            <a:off x="4692947" y="3029669"/>
            <a:ext cx="847366" cy="950967"/>
          </a:xfrm>
          <a:prstGeom prst="bentConnector2">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1" name="Freeform 15"/>
          <p:cNvSpPr>
            <a:spLocks/>
          </p:cNvSpPr>
          <p:nvPr/>
        </p:nvSpPr>
        <p:spPr bwMode="auto">
          <a:xfrm>
            <a:off x="5457578" y="1205612"/>
            <a:ext cx="1327600" cy="1151146"/>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2" name="橢圓 31"/>
          <p:cNvSpPr/>
          <p:nvPr/>
        </p:nvSpPr>
        <p:spPr>
          <a:xfrm>
            <a:off x="6511956" y="3275693"/>
            <a:ext cx="511629" cy="51162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t>5</a:t>
            </a:r>
            <a:endParaRPr lang="en-US" sz="2400" dirty="0"/>
          </a:p>
        </p:txBody>
      </p:sp>
      <p:cxnSp>
        <p:nvCxnSpPr>
          <p:cNvPr id="33" name="肘形接點 32"/>
          <p:cNvCxnSpPr>
            <a:stCxn id="32" idx="0"/>
          </p:cNvCxnSpPr>
          <p:nvPr/>
        </p:nvCxnSpPr>
        <p:spPr>
          <a:xfrm rot="16200000" flipV="1">
            <a:off x="5868605" y="2376526"/>
            <a:ext cx="847366" cy="950967"/>
          </a:xfrm>
          <a:prstGeom prst="bentConnector2">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2327681" y="5876674"/>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
        <p:nvSpPr>
          <p:cNvPr id="34" name="矩形 33"/>
          <p:cNvSpPr/>
          <p:nvPr/>
        </p:nvSpPr>
        <p:spPr>
          <a:xfrm>
            <a:off x="3502677" y="5218391"/>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
        <p:nvSpPr>
          <p:cNvPr id="35" name="矩形 34"/>
          <p:cNvSpPr/>
          <p:nvPr/>
        </p:nvSpPr>
        <p:spPr>
          <a:xfrm>
            <a:off x="4677673" y="4560108"/>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
        <p:nvSpPr>
          <p:cNvPr id="36" name="矩形 35"/>
          <p:cNvSpPr/>
          <p:nvPr/>
        </p:nvSpPr>
        <p:spPr>
          <a:xfrm>
            <a:off x="5852669" y="3901825"/>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
        <p:nvSpPr>
          <p:cNvPr id="37" name="矩形 36"/>
          <p:cNvSpPr/>
          <p:nvPr/>
        </p:nvSpPr>
        <p:spPr>
          <a:xfrm>
            <a:off x="7027664" y="3243542"/>
            <a:ext cx="2106181"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effectLst/>
                <a:uLnTx/>
                <a:uFillTx/>
                <a:latin typeface="Arial"/>
                <a:ea typeface="微軟正黑體"/>
                <a:cs typeface="+mn-cs"/>
              </a:rPr>
              <a:t>The quick brown fox jumps </a:t>
            </a:r>
            <a:r>
              <a:rPr kumimoji="0" lang="en-US" altLang="zh-TW" sz="1400" b="0" i="0" u="none" strike="noStrike" kern="1200" cap="none" spc="0" normalizeH="0" baseline="0" noProof="0" dirty="0" smtClean="0">
                <a:ln>
                  <a:noFill/>
                </a:ln>
                <a:effectLst/>
                <a:uLnTx/>
                <a:uFillTx/>
                <a:latin typeface="Arial"/>
                <a:ea typeface="微軟正黑體"/>
                <a:cs typeface="+mn-cs"/>
              </a:rPr>
              <a:t>over the </a:t>
            </a:r>
            <a:r>
              <a:rPr kumimoji="0" lang="en-US" altLang="zh-TW" sz="1400" b="0" i="0" u="none" strike="noStrike" kern="1200" cap="none" spc="0" normalizeH="0" baseline="0" noProof="0" dirty="0">
                <a:ln>
                  <a:noFill/>
                </a:ln>
                <a:effectLst/>
                <a:uLnTx/>
                <a:uFillTx/>
                <a:latin typeface="Arial"/>
                <a:ea typeface="微軟正黑體"/>
                <a:cs typeface="+mn-cs"/>
              </a:rPr>
              <a:t>lazy dog. </a:t>
            </a:r>
            <a:endParaRPr kumimoji="0" lang="zh-TW" altLang="en-US" sz="1400" b="0" i="0" u="none" strike="noStrike" kern="1200" cap="none" spc="0" normalizeH="0" baseline="0" noProof="0" dirty="0">
              <a:ln>
                <a:noFill/>
              </a:ln>
              <a:effectLst/>
              <a:uLnTx/>
              <a:uFillTx/>
              <a:latin typeface="Arial"/>
              <a:ea typeface="微軟正黑體"/>
              <a:cs typeface="+mn-cs"/>
            </a:endParaRPr>
          </a:p>
        </p:txBody>
      </p:sp>
      <p:sp>
        <p:nvSpPr>
          <p:cNvPr id="38" name="手繪多邊形 37"/>
          <p:cNvSpPr>
            <a:spLocks/>
          </p:cNvSpPr>
          <p:nvPr/>
        </p:nvSpPr>
        <p:spPr bwMode="auto">
          <a:xfrm>
            <a:off x="2354865" y="3542899"/>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手繪多邊形 38"/>
          <p:cNvSpPr>
            <a:spLocks/>
          </p:cNvSpPr>
          <p:nvPr/>
        </p:nvSpPr>
        <p:spPr bwMode="auto">
          <a:xfrm rot="10800000" flipV="1">
            <a:off x="1268586" y="4116418"/>
            <a:ext cx="300320" cy="554678"/>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40" name="群組 39"/>
          <p:cNvGrpSpPr/>
          <p:nvPr/>
        </p:nvGrpSpPr>
        <p:grpSpPr>
          <a:xfrm>
            <a:off x="5546915" y="5536324"/>
            <a:ext cx="469782" cy="467828"/>
            <a:chOff x="5131447" y="3690621"/>
            <a:chExt cx="469782" cy="467828"/>
          </a:xfrm>
        </p:grpSpPr>
        <p:sp>
          <p:nvSpPr>
            <p:cNvPr id="41" name="手繪多邊形 40"/>
            <p:cNvSpPr>
              <a:spLocks/>
            </p:cNvSpPr>
            <p:nvPr/>
          </p:nvSpPr>
          <p:spPr bwMode="auto">
            <a:xfrm>
              <a:off x="5131447" y="3800494"/>
              <a:ext cx="469782" cy="357955"/>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92"/>
            <p:cNvSpPr>
              <a:spLocks/>
            </p:cNvSpPr>
            <p:nvPr/>
          </p:nvSpPr>
          <p:spPr bwMode="auto">
            <a:xfrm>
              <a:off x="5169249" y="3690621"/>
              <a:ext cx="75604" cy="269421"/>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93"/>
            <p:cNvSpPr>
              <a:spLocks/>
            </p:cNvSpPr>
            <p:nvPr/>
          </p:nvSpPr>
          <p:spPr bwMode="auto">
            <a:xfrm>
              <a:off x="5489583" y="3690621"/>
              <a:ext cx="70360" cy="269421"/>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94"/>
            <p:cNvSpPr>
              <a:spLocks/>
            </p:cNvSpPr>
            <p:nvPr/>
          </p:nvSpPr>
          <p:spPr bwMode="auto">
            <a:xfrm>
              <a:off x="5229557" y="3729952"/>
              <a:ext cx="56157" cy="190758"/>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Freeform 95"/>
            <p:cNvSpPr>
              <a:spLocks/>
            </p:cNvSpPr>
            <p:nvPr/>
          </p:nvSpPr>
          <p:spPr bwMode="auto">
            <a:xfrm>
              <a:off x="5448939" y="3731483"/>
              <a:ext cx="58560" cy="18922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6" name="Freeform 96"/>
            <p:cNvSpPr>
              <a:spLocks/>
            </p:cNvSpPr>
            <p:nvPr/>
          </p:nvSpPr>
          <p:spPr bwMode="auto">
            <a:xfrm>
              <a:off x="5286151" y="3769503"/>
              <a:ext cx="38894" cy="112095"/>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7" name="Freeform 97"/>
            <p:cNvSpPr>
              <a:spLocks/>
            </p:cNvSpPr>
            <p:nvPr/>
          </p:nvSpPr>
          <p:spPr bwMode="auto">
            <a:xfrm>
              <a:off x="5409608" y="3771251"/>
              <a:ext cx="43702" cy="11034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8" name="手繪多邊形 47"/>
          <p:cNvSpPr>
            <a:spLocks/>
          </p:cNvSpPr>
          <p:nvPr/>
        </p:nvSpPr>
        <p:spPr bwMode="auto">
          <a:xfrm>
            <a:off x="5859261" y="1587743"/>
            <a:ext cx="524234" cy="38688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nvGrpSpPr>
          <p:cNvPr id="49" name="群組 48"/>
          <p:cNvGrpSpPr/>
          <p:nvPr/>
        </p:nvGrpSpPr>
        <p:grpSpPr>
          <a:xfrm>
            <a:off x="4751309" y="2240008"/>
            <a:ext cx="388822" cy="388640"/>
            <a:chOff x="5138299" y="5143045"/>
            <a:chExt cx="388822" cy="388640"/>
          </a:xfrm>
        </p:grpSpPr>
        <p:sp>
          <p:nvSpPr>
            <p:cNvPr id="50" name="Freeform 60"/>
            <p:cNvSpPr>
              <a:spLocks/>
            </p:cNvSpPr>
            <p:nvPr/>
          </p:nvSpPr>
          <p:spPr bwMode="auto">
            <a:xfrm>
              <a:off x="5138299" y="5143045"/>
              <a:ext cx="388280" cy="388640"/>
            </a:xfrm>
            <a:custGeom>
              <a:avLst/>
              <a:gdLst>
                <a:gd name="T0" fmla="*/ 106 w 9482"/>
                <a:gd name="T1" fmla="*/ 9464 h 9484"/>
                <a:gd name="T2" fmla="*/ 0 w 9482"/>
                <a:gd name="T3" fmla="*/ 9453 h 9484"/>
                <a:gd name="T4" fmla="*/ 0 w 9482"/>
                <a:gd name="T5" fmla="*/ 4726 h 9484"/>
                <a:gd name="T6" fmla="*/ 0 w 9482"/>
                <a:gd name="T7" fmla="*/ 0 h 9484"/>
                <a:gd name="T8" fmla="*/ 388 w 9482"/>
                <a:gd name="T9" fmla="*/ 8 h 9484"/>
                <a:gd name="T10" fmla="*/ 776 w 9482"/>
                <a:gd name="T11" fmla="*/ 16 h 9484"/>
                <a:gd name="T12" fmla="*/ 790 w 9482"/>
                <a:gd name="T13" fmla="*/ 4348 h 9484"/>
                <a:gd name="T14" fmla="*/ 804 w 9482"/>
                <a:gd name="T15" fmla="*/ 8680 h 9484"/>
                <a:gd name="T16" fmla="*/ 5128 w 9482"/>
                <a:gd name="T17" fmla="*/ 8687 h 9484"/>
                <a:gd name="T18" fmla="*/ 9452 w 9482"/>
                <a:gd name="T19" fmla="*/ 8694 h 9484"/>
                <a:gd name="T20" fmla="*/ 9469 w 9482"/>
                <a:gd name="T21" fmla="*/ 8786 h 9484"/>
                <a:gd name="T22" fmla="*/ 9477 w 9482"/>
                <a:gd name="T23" fmla="*/ 9158 h 9484"/>
                <a:gd name="T24" fmla="*/ 9398 w 9482"/>
                <a:gd name="T25" fmla="*/ 9459 h 9484"/>
                <a:gd name="T26" fmla="*/ 106 w 9482"/>
                <a:gd name="T27" fmla="*/ 9464 h 9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82" h="9484">
                  <a:moveTo>
                    <a:pt x="106" y="9464"/>
                  </a:moveTo>
                  <a:lnTo>
                    <a:pt x="0" y="9453"/>
                  </a:lnTo>
                  <a:lnTo>
                    <a:pt x="0" y="4726"/>
                  </a:lnTo>
                  <a:lnTo>
                    <a:pt x="0" y="0"/>
                  </a:lnTo>
                  <a:lnTo>
                    <a:pt x="388" y="8"/>
                  </a:lnTo>
                  <a:lnTo>
                    <a:pt x="776" y="16"/>
                  </a:lnTo>
                  <a:lnTo>
                    <a:pt x="790" y="4348"/>
                  </a:lnTo>
                  <a:lnTo>
                    <a:pt x="804" y="8680"/>
                  </a:lnTo>
                  <a:lnTo>
                    <a:pt x="5128" y="8687"/>
                  </a:lnTo>
                  <a:lnTo>
                    <a:pt x="9452" y="8694"/>
                  </a:lnTo>
                  <a:lnTo>
                    <a:pt x="9469" y="8786"/>
                  </a:lnTo>
                  <a:cubicBezTo>
                    <a:pt x="9478" y="8836"/>
                    <a:pt x="9482" y="9004"/>
                    <a:pt x="9477" y="9158"/>
                  </a:cubicBezTo>
                  <a:cubicBezTo>
                    <a:pt x="9469" y="9431"/>
                    <a:pt x="9466" y="9440"/>
                    <a:pt x="9398" y="9459"/>
                  </a:cubicBezTo>
                  <a:cubicBezTo>
                    <a:pt x="9326" y="9479"/>
                    <a:pt x="296" y="9484"/>
                    <a:pt x="106" y="946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1" name="Freeform 66"/>
            <p:cNvSpPr>
              <a:spLocks/>
            </p:cNvSpPr>
            <p:nvPr/>
          </p:nvSpPr>
          <p:spPr bwMode="auto">
            <a:xfrm>
              <a:off x="5197173" y="5240206"/>
              <a:ext cx="329948" cy="191972"/>
            </a:xfrm>
            <a:custGeom>
              <a:avLst/>
              <a:gdLst>
                <a:gd name="T0" fmla="*/ 232 w 8053"/>
                <a:gd name="T1" fmla="*/ 4452 h 4685"/>
                <a:gd name="T2" fmla="*/ 0 w 8053"/>
                <a:gd name="T3" fmla="*/ 4176 h 4685"/>
                <a:gd name="T4" fmla="*/ 2456 w 8053"/>
                <a:gd name="T5" fmla="*/ 1722 h 4685"/>
                <a:gd name="T6" fmla="*/ 2879 w 8053"/>
                <a:gd name="T7" fmla="*/ 2103 h 4685"/>
                <a:gd name="T8" fmla="*/ 3302 w 8053"/>
                <a:gd name="T9" fmla="*/ 2484 h 4685"/>
                <a:gd name="T10" fmla="*/ 4008 w 8053"/>
                <a:gd name="T11" fmla="*/ 1821 h 4685"/>
                <a:gd name="T12" fmla="*/ 4699 w 8053"/>
                <a:gd name="T13" fmla="*/ 1157 h 4685"/>
                <a:gd name="T14" fmla="*/ 5108 w 8053"/>
                <a:gd name="T15" fmla="*/ 1538 h 4685"/>
                <a:gd name="T16" fmla="*/ 5544 w 8053"/>
                <a:gd name="T17" fmla="*/ 1919 h 4685"/>
                <a:gd name="T18" fmla="*/ 6650 w 8053"/>
                <a:gd name="T19" fmla="*/ 837 h 4685"/>
                <a:gd name="T20" fmla="*/ 6297 w 8053"/>
                <a:gd name="T21" fmla="*/ 412 h 4685"/>
                <a:gd name="T22" fmla="*/ 5927 w 8053"/>
                <a:gd name="T23" fmla="*/ 21 h 4685"/>
                <a:gd name="T24" fmla="*/ 6968 w 8053"/>
                <a:gd name="T25" fmla="*/ 0 h 4685"/>
                <a:gd name="T26" fmla="*/ 8026 w 8053"/>
                <a:gd name="T27" fmla="*/ 45 h 4685"/>
                <a:gd name="T28" fmla="*/ 8021 w 8053"/>
                <a:gd name="T29" fmla="*/ 2100 h 4685"/>
                <a:gd name="T30" fmla="*/ 7647 w 8053"/>
                <a:gd name="T31" fmla="*/ 1763 h 4685"/>
                <a:gd name="T32" fmla="*/ 7240 w 8053"/>
                <a:gd name="T33" fmla="*/ 1411 h 4685"/>
                <a:gd name="T34" fmla="*/ 6378 w 8053"/>
                <a:gd name="T35" fmla="*/ 2216 h 4685"/>
                <a:gd name="T36" fmla="*/ 5546 w 8053"/>
                <a:gd name="T37" fmla="*/ 3020 h 4685"/>
                <a:gd name="T38" fmla="*/ 5137 w 8053"/>
                <a:gd name="T39" fmla="*/ 2639 h 4685"/>
                <a:gd name="T40" fmla="*/ 4712 w 8053"/>
                <a:gd name="T41" fmla="*/ 2258 h 4685"/>
                <a:gd name="T42" fmla="*/ 4007 w 8053"/>
                <a:gd name="T43" fmla="*/ 2921 h 4685"/>
                <a:gd name="T44" fmla="*/ 3307 w 8053"/>
                <a:gd name="T45" fmla="*/ 3584 h 4685"/>
                <a:gd name="T46" fmla="*/ 2890 w 8053"/>
                <a:gd name="T47" fmla="*/ 3203 h 4685"/>
                <a:gd name="T48" fmla="*/ 2463 w 8053"/>
                <a:gd name="T49" fmla="*/ 2822 h 4685"/>
                <a:gd name="T50" fmla="*/ 1482 w 8053"/>
                <a:gd name="T51" fmla="*/ 3754 h 4685"/>
                <a:gd name="T52" fmla="*/ 508 w 8053"/>
                <a:gd name="T53" fmla="*/ 4685 h 4685"/>
                <a:gd name="T54" fmla="*/ 232 w 8053"/>
                <a:gd name="T55" fmla="*/ 4452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53" h="4685">
                  <a:moveTo>
                    <a:pt x="232" y="4452"/>
                  </a:moveTo>
                  <a:cubicBezTo>
                    <a:pt x="105" y="4323"/>
                    <a:pt x="0" y="4199"/>
                    <a:pt x="0" y="4176"/>
                  </a:cubicBezTo>
                  <a:cubicBezTo>
                    <a:pt x="0" y="4121"/>
                    <a:pt x="2401" y="1722"/>
                    <a:pt x="2456" y="1722"/>
                  </a:cubicBezTo>
                  <a:cubicBezTo>
                    <a:pt x="2480" y="1722"/>
                    <a:pt x="2670" y="1893"/>
                    <a:pt x="2879" y="2103"/>
                  </a:cubicBezTo>
                  <a:cubicBezTo>
                    <a:pt x="3088" y="2312"/>
                    <a:pt x="3278" y="2484"/>
                    <a:pt x="3302" y="2484"/>
                  </a:cubicBezTo>
                  <a:cubicBezTo>
                    <a:pt x="3326" y="2484"/>
                    <a:pt x="3643" y="2185"/>
                    <a:pt x="4008" y="1821"/>
                  </a:cubicBezTo>
                  <a:cubicBezTo>
                    <a:pt x="4372" y="1456"/>
                    <a:pt x="4684" y="1157"/>
                    <a:pt x="4699" y="1157"/>
                  </a:cubicBezTo>
                  <a:cubicBezTo>
                    <a:pt x="4715" y="1157"/>
                    <a:pt x="4899" y="1329"/>
                    <a:pt x="5108" y="1538"/>
                  </a:cubicBezTo>
                  <a:cubicBezTo>
                    <a:pt x="5337" y="1768"/>
                    <a:pt x="5511" y="1919"/>
                    <a:pt x="5544" y="1919"/>
                  </a:cubicBezTo>
                  <a:cubicBezTo>
                    <a:pt x="5606" y="1919"/>
                    <a:pt x="6622" y="925"/>
                    <a:pt x="6650" y="837"/>
                  </a:cubicBezTo>
                  <a:cubicBezTo>
                    <a:pt x="6663" y="795"/>
                    <a:pt x="6585" y="701"/>
                    <a:pt x="6297" y="412"/>
                  </a:cubicBezTo>
                  <a:cubicBezTo>
                    <a:pt x="6093" y="209"/>
                    <a:pt x="5927" y="32"/>
                    <a:pt x="5927" y="21"/>
                  </a:cubicBezTo>
                  <a:cubicBezTo>
                    <a:pt x="5927" y="10"/>
                    <a:pt x="6395" y="0"/>
                    <a:pt x="6968" y="0"/>
                  </a:cubicBezTo>
                  <a:cubicBezTo>
                    <a:pt x="7892" y="0"/>
                    <a:pt x="8011" y="5"/>
                    <a:pt x="8026" y="45"/>
                  </a:cubicBezTo>
                  <a:cubicBezTo>
                    <a:pt x="8053" y="113"/>
                    <a:pt x="8047" y="2083"/>
                    <a:pt x="8021" y="2100"/>
                  </a:cubicBezTo>
                  <a:cubicBezTo>
                    <a:pt x="8008" y="2107"/>
                    <a:pt x="7840" y="1956"/>
                    <a:pt x="7647" y="1763"/>
                  </a:cubicBezTo>
                  <a:cubicBezTo>
                    <a:pt x="7429" y="1544"/>
                    <a:pt x="7275" y="1411"/>
                    <a:pt x="7240" y="1411"/>
                  </a:cubicBezTo>
                  <a:cubicBezTo>
                    <a:pt x="7202" y="1411"/>
                    <a:pt x="6902" y="1692"/>
                    <a:pt x="6378" y="2216"/>
                  </a:cubicBezTo>
                  <a:cubicBezTo>
                    <a:pt x="5936" y="2658"/>
                    <a:pt x="5562" y="3020"/>
                    <a:pt x="5546" y="3020"/>
                  </a:cubicBezTo>
                  <a:cubicBezTo>
                    <a:pt x="5530" y="3020"/>
                    <a:pt x="5346" y="2849"/>
                    <a:pt x="5137" y="2639"/>
                  </a:cubicBezTo>
                  <a:cubicBezTo>
                    <a:pt x="4928" y="2429"/>
                    <a:pt x="4737" y="2258"/>
                    <a:pt x="4712" y="2258"/>
                  </a:cubicBezTo>
                  <a:cubicBezTo>
                    <a:pt x="4688" y="2258"/>
                    <a:pt x="4371" y="2556"/>
                    <a:pt x="4007" y="2921"/>
                  </a:cubicBezTo>
                  <a:cubicBezTo>
                    <a:pt x="3642" y="3285"/>
                    <a:pt x="3328" y="3584"/>
                    <a:pt x="3307" y="3584"/>
                  </a:cubicBezTo>
                  <a:cubicBezTo>
                    <a:pt x="3286" y="3584"/>
                    <a:pt x="3099" y="3413"/>
                    <a:pt x="2890" y="3203"/>
                  </a:cubicBezTo>
                  <a:cubicBezTo>
                    <a:pt x="2682" y="2994"/>
                    <a:pt x="2490" y="2822"/>
                    <a:pt x="2463" y="2822"/>
                  </a:cubicBezTo>
                  <a:cubicBezTo>
                    <a:pt x="2435" y="2822"/>
                    <a:pt x="1998" y="3237"/>
                    <a:pt x="1482" y="3754"/>
                  </a:cubicBezTo>
                  <a:cubicBezTo>
                    <a:pt x="970" y="4266"/>
                    <a:pt x="532" y="4685"/>
                    <a:pt x="508" y="4685"/>
                  </a:cubicBezTo>
                  <a:cubicBezTo>
                    <a:pt x="484" y="4685"/>
                    <a:pt x="360" y="4580"/>
                    <a:pt x="232" y="4452"/>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2" name="群組 51"/>
          <p:cNvGrpSpPr/>
          <p:nvPr/>
        </p:nvGrpSpPr>
        <p:grpSpPr>
          <a:xfrm>
            <a:off x="3531533" y="2848076"/>
            <a:ext cx="477058" cy="478790"/>
            <a:chOff x="797010" y="5103333"/>
            <a:chExt cx="477058" cy="478790"/>
          </a:xfrm>
        </p:grpSpPr>
        <p:sp>
          <p:nvSpPr>
            <p:cNvPr id="53"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4"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5"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529641149"/>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300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299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446422" y="1214122"/>
            <a:ext cx="2188637" cy="25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2147279" y="3461844"/>
            <a:ext cx="2188637" cy="25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4745564" y="3461844"/>
            <a:ext cx="2188637" cy="25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2147279" y="2227679"/>
            <a:ext cx="999370" cy="115432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5934831" y="2227679"/>
            <a:ext cx="999370" cy="115432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4041055" y="5572353"/>
            <a:ext cx="999370" cy="115432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矩形 13"/>
          <p:cNvSpPr/>
          <p:nvPr/>
        </p:nvSpPr>
        <p:spPr>
          <a:xfrm>
            <a:off x="3446423" y="1940788"/>
            <a:ext cx="218863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dog</a:t>
            </a:r>
            <a:r>
              <a:rPr lang="en-US" altLang="zh-TW" sz="1400" dirty="0" smtClean="0">
                <a:solidFill>
                  <a:schemeClr val="bg1"/>
                </a:solidFill>
              </a:rPr>
              <a:t>.The </a:t>
            </a:r>
            <a:r>
              <a:rPr lang="en-US" altLang="zh-TW" sz="1400" dirty="0">
                <a:solidFill>
                  <a:schemeClr val="bg1"/>
                </a:solidFill>
              </a:rPr>
              <a:t>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5" name="矩形 14"/>
          <p:cNvSpPr/>
          <p:nvPr/>
        </p:nvSpPr>
        <p:spPr>
          <a:xfrm>
            <a:off x="2147280" y="4248078"/>
            <a:ext cx="218863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dog</a:t>
            </a:r>
            <a:r>
              <a:rPr lang="en-US" altLang="zh-TW" sz="1400" dirty="0" smtClean="0">
                <a:solidFill>
                  <a:schemeClr val="bg1"/>
                </a:solidFill>
              </a:rPr>
              <a:t>.The </a:t>
            </a:r>
            <a:r>
              <a:rPr lang="en-US" altLang="zh-TW" sz="1400" dirty="0">
                <a:solidFill>
                  <a:schemeClr val="bg1"/>
                </a:solidFill>
              </a:rPr>
              <a:t>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6" name="矩形 15"/>
          <p:cNvSpPr/>
          <p:nvPr/>
        </p:nvSpPr>
        <p:spPr>
          <a:xfrm>
            <a:off x="4745564" y="4248078"/>
            <a:ext cx="218863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a:t>
            </a:r>
            <a:r>
              <a:rPr kumimoji="0" lang="en-US" altLang="zh-TW" sz="1400" b="0" i="0" u="none" strike="noStrike" kern="1200" cap="none" spc="0" normalizeH="0" baseline="0" noProof="0" dirty="0" smtClean="0">
                <a:ln>
                  <a:noFill/>
                </a:ln>
                <a:solidFill>
                  <a:schemeClr val="bg1"/>
                </a:solidFill>
                <a:effectLst/>
                <a:uLnTx/>
                <a:uFillTx/>
                <a:latin typeface="Arial"/>
                <a:ea typeface="微軟正黑體"/>
                <a:cs typeface="+mn-cs"/>
              </a:rPr>
              <a:t>dog</a:t>
            </a:r>
            <a:r>
              <a:rPr lang="en-US" altLang="zh-TW" sz="1400" dirty="0" smtClean="0">
                <a:solidFill>
                  <a:schemeClr val="bg1"/>
                </a:solidFill>
              </a:rPr>
              <a:t>.The </a:t>
            </a:r>
            <a:r>
              <a:rPr lang="en-US" altLang="zh-TW" sz="1400" dirty="0">
                <a:solidFill>
                  <a:schemeClr val="bg1"/>
                </a:solidFill>
              </a:rPr>
              <a:t>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17" name="手繪多邊形 16"/>
          <p:cNvSpPr>
            <a:spLocks/>
          </p:cNvSpPr>
          <p:nvPr/>
        </p:nvSpPr>
        <p:spPr bwMode="auto">
          <a:xfrm flipV="1">
            <a:off x="2496853" y="2527596"/>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8" name="手繪多邊形 17"/>
          <p:cNvSpPr>
            <a:spLocks/>
          </p:cNvSpPr>
          <p:nvPr/>
        </p:nvSpPr>
        <p:spPr bwMode="auto">
          <a:xfrm>
            <a:off x="6172488" y="2611466"/>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9" name="群組 18"/>
          <p:cNvGrpSpPr/>
          <p:nvPr/>
        </p:nvGrpSpPr>
        <p:grpSpPr>
          <a:xfrm>
            <a:off x="4305929" y="5915680"/>
            <a:ext cx="469622" cy="467672"/>
            <a:chOff x="35309818" y="13261794"/>
            <a:chExt cx="2516828" cy="2506357"/>
          </a:xfrm>
          <a:solidFill>
            <a:schemeClr val="bg1"/>
          </a:solidFill>
        </p:grpSpPr>
        <p:sp>
          <p:nvSpPr>
            <p:cNvPr id="20" name="手繪多邊形 19"/>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1"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6"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Tree>
    <p:extLst>
      <p:ext uri="{BB962C8B-B14F-4D97-AF65-F5344CB8AC3E}">
        <p14:creationId xmlns:p14="http://schemas.microsoft.com/office/powerpoint/2010/main" val="2045736384"/>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301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300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5" name="手繪多邊形 24"/>
          <p:cNvSpPr/>
          <p:nvPr/>
        </p:nvSpPr>
        <p:spPr>
          <a:xfrm>
            <a:off x="765071" y="2476873"/>
            <a:ext cx="6176944" cy="3879477"/>
          </a:xfrm>
          <a:custGeom>
            <a:avLst/>
            <a:gdLst>
              <a:gd name="connsiteX0" fmla="*/ 3088779 w 6176944"/>
              <a:gd name="connsiteY0" fmla="*/ 2723547 h 3879477"/>
              <a:gd name="connsiteX1" fmla="*/ 3588851 w 6176944"/>
              <a:gd name="connsiteY1" fmla="*/ 3012264 h 3879477"/>
              <a:gd name="connsiteX2" fmla="*/ 3588647 w 6176944"/>
              <a:gd name="connsiteY2" fmla="*/ 3590613 h 3879477"/>
              <a:gd name="connsiteX3" fmla="*/ 3088165 w 6176944"/>
              <a:gd name="connsiteY3" fmla="*/ 3879477 h 3879477"/>
              <a:gd name="connsiteX4" fmla="*/ 2588094 w 6176944"/>
              <a:gd name="connsiteY4" fmla="*/ 3590761 h 3879477"/>
              <a:gd name="connsiteX5" fmla="*/ 2588503 w 6176944"/>
              <a:gd name="connsiteY5" fmla="*/ 3013180 h 3879477"/>
              <a:gd name="connsiteX6" fmla="*/ 5154723 w 6176944"/>
              <a:gd name="connsiteY6" fmla="*/ 2685216 h 3879477"/>
              <a:gd name="connsiteX7" fmla="*/ 5654795 w 6176944"/>
              <a:gd name="connsiteY7" fmla="*/ 2973933 h 3879477"/>
              <a:gd name="connsiteX8" fmla="*/ 5654591 w 6176944"/>
              <a:gd name="connsiteY8" fmla="*/ 3552282 h 3879477"/>
              <a:gd name="connsiteX9" fmla="*/ 5154109 w 6176944"/>
              <a:gd name="connsiteY9" fmla="*/ 3841146 h 3879477"/>
              <a:gd name="connsiteX10" fmla="*/ 4654037 w 6176944"/>
              <a:gd name="connsiteY10" fmla="*/ 3552430 h 3879477"/>
              <a:gd name="connsiteX11" fmla="*/ 4654447 w 6176944"/>
              <a:gd name="connsiteY11" fmla="*/ 2974849 h 3879477"/>
              <a:gd name="connsiteX12" fmla="*/ 4121751 w 6176944"/>
              <a:gd name="connsiteY12" fmla="*/ 2685216 h 3879477"/>
              <a:gd name="connsiteX13" fmla="*/ 4621823 w 6176944"/>
              <a:gd name="connsiteY13" fmla="*/ 2973933 h 3879477"/>
              <a:gd name="connsiteX14" fmla="*/ 4621619 w 6176944"/>
              <a:gd name="connsiteY14" fmla="*/ 3552282 h 3879477"/>
              <a:gd name="connsiteX15" fmla="*/ 4121137 w 6176944"/>
              <a:gd name="connsiteY15" fmla="*/ 3841146 h 3879477"/>
              <a:gd name="connsiteX16" fmla="*/ 3621065 w 6176944"/>
              <a:gd name="connsiteY16" fmla="*/ 3552430 h 3879477"/>
              <a:gd name="connsiteX17" fmla="*/ 3621475 w 6176944"/>
              <a:gd name="connsiteY17" fmla="*/ 2974849 h 3879477"/>
              <a:gd name="connsiteX18" fmla="*/ 5676872 w 6176944"/>
              <a:gd name="connsiteY18" fmla="*/ 1790144 h 3879477"/>
              <a:gd name="connsiteX19" fmla="*/ 6176944 w 6176944"/>
              <a:gd name="connsiteY19" fmla="*/ 2078861 h 3879477"/>
              <a:gd name="connsiteX20" fmla="*/ 6176740 w 6176944"/>
              <a:gd name="connsiteY20" fmla="*/ 2657210 h 3879477"/>
              <a:gd name="connsiteX21" fmla="*/ 5676258 w 6176944"/>
              <a:gd name="connsiteY21" fmla="*/ 2946074 h 3879477"/>
              <a:gd name="connsiteX22" fmla="*/ 5176186 w 6176944"/>
              <a:gd name="connsiteY22" fmla="*/ 2657357 h 3879477"/>
              <a:gd name="connsiteX23" fmla="*/ 5176596 w 6176944"/>
              <a:gd name="connsiteY23" fmla="*/ 2079776 h 3879477"/>
              <a:gd name="connsiteX24" fmla="*/ 4643900 w 6176944"/>
              <a:gd name="connsiteY24" fmla="*/ 1790144 h 3879477"/>
              <a:gd name="connsiteX25" fmla="*/ 5143972 w 6176944"/>
              <a:gd name="connsiteY25" fmla="*/ 2078861 h 3879477"/>
              <a:gd name="connsiteX26" fmla="*/ 5143768 w 6176944"/>
              <a:gd name="connsiteY26" fmla="*/ 2657210 h 3879477"/>
              <a:gd name="connsiteX27" fmla="*/ 4643286 w 6176944"/>
              <a:gd name="connsiteY27" fmla="*/ 2946074 h 3879477"/>
              <a:gd name="connsiteX28" fmla="*/ 4143214 w 6176944"/>
              <a:gd name="connsiteY28" fmla="*/ 2657357 h 3879477"/>
              <a:gd name="connsiteX29" fmla="*/ 4143624 w 6176944"/>
              <a:gd name="connsiteY29" fmla="*/ 2079776 h 3879477"/>
              <a:gd name="connsiteX30" fmla="*/ 3610928 w 6176944"/>
              <a:gd name="connsiteY30" fmla="*/ 1790144 h 3879477"/>
              <a:gd name="connsiteX31" fmla="*/ 4111000 w 6176944"/>
              <a:gd name="connsiteY31" fmla="*/ 2078861 h 3879477"/>
              <a:gd name="connsiteX32" fmla="*/ 4110796 w 6176944"/>
              <a:gd name="connsiteY32" fmla="*/ 2657210 h 3879477"/>
              <a:gd name="connsiteX33" fmla="*/ 3610314 w 6176944"/>
              <a:gd name="connsiteY33" fmla="*/ 2946074 h 3879477"/>
              <a:gd name="connsiteX34" fmla="*/ 3110242 w 6176944"/>
              <a:gd name="connsiteY34" fmla="*/ 2657357 h 3879477"/>
              <a:gd name="connsiteX35" fmla="*/ 3110652 w 6176944"/>
              <a:gd name="connsiteY35" fmla="*/ 2079776 h 3879477"/>
              <a:gd name="connsiteX36" fmla="*/ 2577956 w 6176944"/>
              <a:gd name="connsiteY36" fmla="*/ 1790144 h 3879477"/>
              <a:gd name="connsiteX37" fmla="*/ 3078028 w 6176944"/>
              <a:gd name="connsiteY37" fmla="*/ 2078861 h 3879477"/>
              <a:gd name="connsiteX38" fmla="*/ 3077825 w 6176944"/>
              <a:gd name="connsiteY38" fmla="*/ 2657210 h 3879477"/>
              <a:gd name="connsiteX39" fmla="*/ 2577342 w 6176944"/>
              <a:gd name="connsiteY39" fmla="*/ 2946074 h 3879477"/>
              <a:gd name="connsiteX40" fmla="*/ 2077270 w 6176944"/>
              <a:gd name="connsiteY40" fmla="*/ 2657357 h 3879477"/>
              <a:gd name="connsiteX41" fmla="*/ 2077680 w 6176944"/>
              <a:gd name="connsiteY41" fmla="*/ 2079776 h 3879477"/>
              <a:gd name="connsiteX42" fmla="*/ 1544984 w 6176944"/>
              <a:gd name="connsiteY42" fmla="*/ 1790144 h 3879477"/>
              <a:gd name="connsiteX43" fmla="*/ 2045056 w 6176944"/>
              <a:gd name="connsiteY43" fmla="*/ 2078861 h 3879477"/>
              <a:gd name="connsiteX44" fmla="*/ 2044852 w 6176944"/>
              <a:gd name="connsiteY44" fmla="*/ 2657210 h 3879477"/>
              <a:gd name="connsiteX45" fmla="*/ 1544370 w 6176944"/>
              <a:gd name="connsiteY45" fmla="*/ 2946074 h 3879477"/>
              <a:gd name="connsiteX46" fmla="*/ 1044299 w 6176944"/>
              <a:gd name="connsiteY46" fmla="*/ 2657357 h 3879477"/>
              <a:gd name="connsiteX47" fmla="*/ 1044709 w 6176944"/>
              <a:gd name="connsiteY47" fmla="*/ 2079776 h 3879477"/>
              <a:gd name="connsiteX48" fmla="*/ 500686 w 6176944"/>
              <a:gd name="connsiteY48" fmla="*/ 1790144 h 3879477"/>
              <a:gd name="connsiteX49" fmla="*/ 1000758 w 6176944"/>
              <a:gd name="connsiteY49" fmla="*/ 2078861 h 3879477"/>
              <a:gd name="connsiteX50" fmla="*/ 1000554 w 6176944"/>
              <a:gd name="connsiteY50" fmla="*/ 2657210 h 3879477"/>
              <a:gd name="connsiteX51" fmla="*/ 500072 w 6176944"/>
              <a:gd name="connsiteY51" fmla="*/ 2946074 h 3879477"/>
              <a:gd name="connsiteX52" fmla="*/ 0 w 6176944"/>
              <a:gd name="connsiteY52" fmla="*/ 2657357 h 3879477"/>
              <a:gd name="connsiteX53" fmla="*/ 410 w 6176944"/>
              <a:gd name="connsiteY53" fmla="*/ 2079776 h 3879477"/>
              <a:gd name="connsiteX54" fmla="*/ 5154723 w 6176944"/>
              <a:gd name="connsiteY54" fmla="*/ 895072 h 3879477"/>
              <a:gd name="connsiteX55" fmla="*/ 5654795 w 6176944"/>
              <a:gd name="connsiteY55" fmla="*/ 1183789 h 3879477"/>
              <a:gd name="connsiteX56" fmla="*/ 5654591 w 6176944"/>
              <a:gd name="connsiteY56" fmla="*/ 1762138 h 3879477"/>
              <a:gd name="connsiteX57" fmla="*/ 5154109 w 6176944"/>
              <a:gd name="connsiteY57" fmla="*/ 2051002 h 3879477"/>
              <a:gd name="connsiteX58" fmla="*/ 4654037 w 6176944"/>
              <a:gd name="connsiteY58" fmla="*/ 1762285 h 3879477"/>
              <a:gd name="connsiteX59" fmla="*/ 4654447 w 6176944"/>
              <a:gd name="connsiteY59" fmla="*/ 1184704 h 3879477"/>
              <a:gd name="connsiteX60" fmla="*/ 4121751 w 6176944"/>
              <a:gd name="connsiteY60" fmla="*/ 895072 h 3879477"/>
              <a:gd name="connsiteX61" fmla="*/ 4621823 w 6176944"/>
              <a:gd name="connsiteY61" fmla="*/ 1183789 h 3879477"/>
              <a:gd name="connsiteX62" fmla="*/ 4621619 w 6176944"/>
              <a:gd name="connsiteY62" fmla="*/ 1762138 h 3879477"/>
              <a:gd name="connsiteX63" fmla="*/ 4121137 w 6176944"/>
              <a:gd name="connsiteY63" fmla="*/ 2051002 h 3879477"/>
              <a:gd name="connsiteX64" fmla="*/ 3621065 w 6176944"/>
              <a:gd name="connsiteY64" fmla="*/ 1762285 h 3879477"/>
              <a:gd name="connsiteX65" fmla="*/ 3621475 w 6176944"/>
              <a:gd name="connsiteY65" fmla="*/ 1184704 h 3879477"/>
              <a:gd name="connsiteX66" fmla="*/ 3088779 w 6176944"/>
              <a:gd name="connsiteY66" fmla="*/ 895072 h 3879477"/>
              <a:gd name="connsiteX67" fmla="*/ 3588851 w 6176944"/>
              <a:gd name="connsiteY67" fmla="*/ 1183789 h 3879477"/>
              <a:gd name="connsiteX68" fmla="*/ 3588647 w 6176944"/>
              <a:gd name="connsiteY68" fmla="*/ 1762138 h 3879477"/>
              <a:gd name="connsiteX69" fmla="*/ 3088165 w 6176944"/>
              <a:gd name="connsiteY69" fmla="*/ 2051002 h 3879477"/>
              <a:gd name="connsiteX70" fmla="*/ 2588094 w 6176944"/>
              <a:gd name="connsiteY70" fmla="*/ 1762285 h 3879477"/>
              <a:gd name="connsiteX71" fmla="*/ 2588503 w 6176944"/>
              <a:gd name="connsiteY71" fmla="*/ 1184704 h 3879477"/>
              <a:gd name="connsiteX72" fmla="*/ 2055807 w 6176944"/>
              <a:gd name="connsiteY72" fmla="*/ 895072 h 3879477"/>
              <a:gd name="connsiteX73" fmla="*/ 2555879 w 6176944"/>
              <a:gd name="connsiteY73" fmla="*/ 1183789 h 3879477"/>
              <a:gd name="connsiteX74" fmla="*/ 2555675 w 6176944"/>
              <a:gd name="connsiteY74" fmla="*/ 1762138 h 3879477"/>
              <a:gd name="connsiteX75" fmla="*/ 2055193 w 6176944"/>
              <a:gd name="connsiteY75" fmla="*/ 2051002 h 3879477"/>
              <a:gd name="connsiteX76" fmla="*/ 1555121 w 6176944"/>
              <a:gd name="connsiteY76" fmla="*/ 1762285 h 3879477"/>
              <a:gd name="connsiteX77" fmla="*/ 1555531 w 6176944"/>
              <a:gd name="connsiteY77" fmla="*/ 1184704 h 3879477"/>
              <a:gd name="connsiteX78" fmla="*/ 1022836 w 6176944"/>
              <a:gd name="connsiteY78" fmla="*/ 895072 h 3879477"/>
              <a:gd name="connsiteX79" fmla="*/ 1522907 w 6176944"/>
              <a:gd name="connsiteY79" fmla="*/ 1183789 h 3879477"/>
              <a:gd name="connsiteX80" fmla="*/ 1522703 w 6176944"/>
              <a:gd name="connsiteY80" fmla="*/ 1762138 h 3879477"/>
              <a:gd name="connsiteX81" fmla="*/ 1022222 w 6176944"/>
              <a:gd name="connsiteY81" fmla="*/ 2051002 h 3879477"/>
              <a:gd name="connsiteX82" fmla="*/ 522150 w 6176944"/>
              <a:gd name="connsiteY82" fmla="*/ 1762285 h 3879477"/>
              <a:gd name="connsiteX83" fmla="*/ 522560 w 6176944"/>
              <a:gd name="connsiteY83" fmla="*/ 1184704 h 3879477"/>
              <a:gd name="connsiteX84" fmla="*/ 2577956 w 6176944"/>
              <a:gd name="connsiteY84" fmla="*/ 0 h 3879477"/>
              <a:gd name="connsiteX85" fmla="*/ 3078028 w 6176944"/>
              <a:gd name="connsiteY85" fmla="*/ 288717 h 3879477"/>
              <a:gd name="connsiteX86" fmla="*/ 3077824 w 6176944"/>
              <a:gd name="connsiteY86" fmla="*/ 867066 h 3879477"/>
              <a:gd name="connsiteX87" fmla="*/ 2577342 w 6176944"/>
              <a:gd name="connsiteY87" fmla="*/ 1155930 h 3879477"/>
              <a:gd name="connsiteX88" fmla="*/ 2077270 w 6176944"/>
              <a:gd name="connsiteY88" fmla="*/ 867213 h 3879477"/>
              <a:gd name="connsiteX89" fmla="*/ 2077680 w 6176944"/>
              <a:gd name="connsiteY89" fmla="*/ 289632 h 3879477"/>
              <a:gd name="connsiteX90" fmla="*/ 1533658 w 6176944"/>
              <a:gd name="connsiteY90" fmla="*/ 0 h 3879477"/>
              <a:gd name="connsiteX91" fmla="*/ 2033730 w 6176944"/>
              <a:gd name="connsiteY91" fmla="*/ 288717 h 3879477"/>
              <a:gd name="connsiteX92" fmla="*/ 2033526 w 6176944"/>
              <a:gd name="connsiteY92" fmla="*/ 867066 h 3879477"/>
              <a:gd name="connsiteX93" fmla="*/ 1533044 w 6176944"/>
              <a:gd name="connsiteY93" fmla="*/ 1155930 h 3879477"/>
              <a:gd name="connsiteX94" fmla="*/ 1032973 w 6176944"/>
              <a:gd name="connsiteY94" fmla="*/ 867213 h 3879477"/>
              <a:gd name="connsiteX95" fmla="*/ 1033383 w 6176944"/>
              <a:gd name="connsiteY95" fmla="*/ 289632 h 387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176944" h="3879477">
                <a:moveTo>
                  <a:pt x="3088779" y="2723547"/>
                </a:moveTo>
                <a:lnTo>
                  <a:pt x="3588851" y="3012264"/>
                </a:lnTo>
                <a:lnTo>
                  <a:pt x="3588647" y="3590613"/>
                </a:lnTo>
                <a:lnTo>
                  <a:pt x="3088165" y="3879477"/>
                </a:lnTo>
                <a:lnTo>
                  <a:pt x="2588094" y="3590761"/>
                </a:lnTo>
                <a:lnTo>
                  <a:pt x="2588503" y="3013180"/>
                </a:lnTo>
                <a:close/>
                <a:moveTo>
                  <a:pt x="5154723" y="2685216"/>
                </a:moveTo>
                <a:lnTo>
                  <a:pt x="5654795" y="2973933"/>
                </a:lnTo>
                <a:lnTo>
                  <a:pt x="5654591" y="3552282"/>
                </a:lnTo>
                <a:lnTo>
                  <a:pt x="5154109" y="3841146"/>
                </a:lnTo>
                <a:lnTo>
                  <a:pt x="4654037" y="3552430"/>
                </a:lnTo>
                <a:lnTo>
                  <a:pt x="4654447" y="2974849"/>
                </a:lnTo>
                <a:close/>
                <a:moveTo>
                  <a:pt x="4121751" y="2685216"/>
                </a:moveTo>
                <a:lnTo>
                  <a:pt x="4621823" y="2973933"/>
                </a:lnTo>
                <a:lnTo>
                  <a:pt x="4621619" y="3552282"/>
                </a:lnTo>
                <a:lnTo>
                  <a:pt x="4121137" y="3841146"/>
                </a:lnTo>
                <a:lnTo>
                  <a:pt x="3621065" y="3552430"/>
                </a:lnTo>
                <a:lnTo>
                  <a:pt x="3621475" y="2974849"/>
                </a:lnTo>
                <a:close/>
                <a:moveTo>
                  <a:pt x="5676872" y="1790144"/>
                </a:moveTo>
                <a:lnTo>
                  <a:pt x="6176944" y="2078861"/>
                </a:lnTo>
                <a:lnTo>
                  <a:pt x="6176740" y="2657210"/>
                </a:lnTo>
                <a:lnTo>
                  <a:pt x="5676258" y="2946074"/>
                </a:lnTo>
                <a:lnTo>
                  <a:pt x="5176186" y="2657357"/>
                </a:lnTo>
                <a:lnTo>
                  <a:pt x="5176596" y="2079776"/>
                </a:lnTo>
                <a:close/>
                <a:moveTo>
                  <a:pt x="4643900" y="1790144"/>
                </a:moveTo>
                <a:lnTo>
                  <a:pt x="5143972" y="2078861"/>
                </a:lnTo>
                <a:lnTo>
                  <a:pt x="5143768" y="2657210"/>
                </a:lnTo>
                <a:lnTo>
                  <a:pt x="4643286" y="2946074"/>
                </a:lnTo>
                <a:lnTo>
                  <a:pt x="4143214" y="2657357"/>
                </a:lnTo>
                <a:lnTo>
                  <a:pt x="4143624" y="2079776"/>
                </a:lnTo>
                <a:close/>
                <a:moveTo>
                  <a:pt x="3610928" y="1790144"/>
                </a:moveTo>
                <a:lnTo>
                  <a:pt x="4111000" y="2078861"/>
                </a:lnTo>
                <a:lnTo>
                  <a:pt x="4110796" y="2657210"/>
                </a:lnTo>
                <a:lnTo>
                  <a:pt x="3610314" y="2946074"/>
                </a:lnTo>
                <a:lnTo>
                  <a:pt x="3110242" y="2657357"/>
                </a:lnTo>
                <a:lnTo>
                  <a:pt x="3110652" y="2079776"/>
                </a:lnTo>
                <a:close/>
                <a:moveTo>
                  <a:pt x="2577956" y="1790144"/>
                </a:moveTo>
                <a:lnTo>
                  <a:pt x="3078028" y="2078861"/>
                </a:lnTo>
                <a:lnTo>
                  <a:pt x="3077825" y="2657210"/>
                </a:lnTo>
                <a:lnTo>
                  <a:pt x="2577342" y="2946074"/>
                </a:lnTo>
                <a:lnTo>
                  <a:pt x="2077270" y="2657357"/>
                </a:lnTo>
                <a:lnTo>
                  <a:pt x="2077680" y="2079776"/>
                </a:lnTo>
                <a:close/>
                <a:moveTo>
                  <a:pt x="1544984" y="1790144"/>
                </a:moveTo>
                <a:lnTo>
                  <a:pt x="2045056" y="2078861"/>
                </a:lnTo>
                <a:lnTo>
                  <a:pt x="2044852" y="2657210"/>
                </a:lnTo>
                <a:lnTo>
                  <a:pt x="1544370" y="2946074"/>
                </a:lnTo>
                <a:lnTo>
                  <a:pt x="1044299" y="2657357"/>
                </a:lnTo>
                <a:lnTo>
                  <a:pt x="1044709" y="2079776"/>
                </a:lnTo>
                <a:close/>
                <a:moveTo>
                  <a:pt x="500686" y="1790144"/>
                </a:moveTo>
                <a:lnTo>
                  <a:pt x="1000758" y="2078861"/>
                </a:lnTo>
                <a:lnTo>
                  <a:pt x="1000554" y="2657210"/>
                </a:lnTo>
                <a:lnTo>
                  <a:pt x="500072" y="2946074"/>
                </a:lnTo>
                <a:lnTo>
                  <a:pt x="0" y="2657357"/>
                </a:lnTo>
                <a:lnTo>
                  <a:pt x="410" y="2079776"/>
                </a:lnTo>
                <a:close/>
                <a:moveTo>
                  <a:pt x="5154723" y="895072"/>
                </a:moveTo>
                <a:lnTo>
                  <a:pt x="5654795" y="1183789"/>
                </a:lnTo>
                <a:lnTo>
                  <a:pt x="5654591" y="1762138"/>
                </a:lnTo>
                <a:lnTo>
                  <a:pt x="5154109" y="2051002"/>
                </a:lnTo>
                <a:lnTo>
                  <a:pt x="4654037" y="1762285"/>
                </a:lnTo>
                <a:lnTo>
                  <a:pt x="4654447" y="1184704"/>
                </a:lnTo>
                <a:close/>
                <a:moveTo>
                  <a:pt x="4121751" y="895072"/>
                </a:moveTo>
                <a:lnTo>
                  <a:pt x="4621823" y="1183789"/>
                </a:lnTo>
                <a:lnTo>
                  <a:pt x="4621619" y="1762138"/>
                </a:lnTo>
                <a:lnTo>
                  <a:pt x="4121137" y="2051002"/>
                </a:lnTo>
                <a:lnTo>
                  <a:pt x="3621065" y="1762285"/>
                </a:lnTo>
                <a:lnTo>
                  <a:pt x="3621475" y="1184704"/>
                </a:lnTo>
                <a:close/>
                <a:moveTo>
                  <a:pt x="3088779" y="895072"/>
                </a:moveTo>
                <a:lnTo>
                  <a:pt x="3588851" y="1183789"/>
                </a:lnTo>
                <a:lnTo>
                  <a:pt x="3588647" y="1762138"/>
                </a:lnTo>
                <a:lnTo>
                  <a:pt x="3088165" y="2051002"/>
                </a:lnTo>
                <a:lnTo>
                  <a:pt x="2588094" y="1762285"/>
                </a:lnTo>
                <a:lnTo>
                  <a:pt x="2588503" y="1184704"/>
                </a:lnTo>
                <a:close/>
                <a:moveTo>
                  <a:pt x="2055807" y="895072"/>
                </a:moveTo>
                <a:lnTo>
                  <a:pt x="2555879" y="1183789"/>
                </a:lnTo>
                <a:lnTo>
                  <a:pt x="2555675" y="1762138"/>
                </a:lnTo>
                <a:lnTo>
                  <a:pt x="2055193" y="2051002"/>
                </a:lnTo>
                <a:lnTo>
                  <a:pt x="1555121" y="1762285"/>
                </a:lnTo>
                <a:lnTo>
                  <a:pt x="1555531" y="1184704"/>
                </a:lnTo>
                <a:close/>
                <a:moveTo>
                  <a:pt x="1022836" y="895072"/>
                </a:moveTo>
                <a:lnTo>
                  <a:pt x="1522907" y="1183789"/>
                </a:lnTo>
                <a:lnTo>
                  <a:pt x="1522703" y="1762138"/>
                </a:lnTo>
                <a:lnTo>
                  <a:pt x="1022222" y="2051002"/>
                </a:lnTo>
                <a:lnTo>
                  <a:pt x="522150" y="1762285"/>
                </a:lnTo>
                <a:lnTo>
                  <a:pt x="522560" y="1184704"/>
                </a:lnTo>
                <a:close/>
                <a:moveTo>
                  <a:pt x="2577956" y="0"/>
                </a:moveTo>
                <a:lnTo>
                  <a:pt x="3078028" y="288717"/>
                </a:lnTo>
                <a:lnTo>
                  <a:pt x="3077824" y="867066"/>
                </a:lnTo>
                <a:lnTo>
                  <a:pt x="2577342" y="1155930"/>
                </a:lnTo>
                <a:lnTo>
                  <a:pt x="2077270" y="867213"/>
                </a:lnTo>
                <a:lnTo>
                  <a:pt x="2077680" y="289632"/>
                </a:lnTo>
                <a:close/>
                <a:moveTo>
                  <a:pt x="1533658" y="0"/>
                </a:moveTo>
                <a:lnTo>
                  <a:pt x="2033730" y="288717"/>
                </a:lnTo>
                <a:lnTo>
                  <a:pt x="2033526" y="867066"/>
                </a:lnTo>
                <a:lnTo>
                  <a:pt x="1533044" y="1155930"/>
                </a:lnTo>
                <a:lnTo>
                  <a:pt x="1032973" y="867213"/>
                </a:lnTo>
                <a:lnTo>
                  <a:pt x="1033383" y="289632"/>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文字方塊 51"/>
          <p:cNvSpPr txBox="1"/>
          <p:nvPr/>
        </p:nvSpPr>
        <p:spPr>
          <a:xfrm>
            <a:off x="4360618" y="1513219"/>
            <a:ext cx="4543896"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610278553"/>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手繪多邊形 13"/>
          <p:cNvSpPr/>
          <p:nvPr/>
        </p:nvSpPr>
        <p:spPr>
          <a:xfrm rot="1800000">
            <a:off x="2690202" y="1802188"/>
            <a:ext cx="3763592" cy="4347152"/>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302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301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807982" y="1307459"/>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5352827" y="2200471"/>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5353514" y="3986891"/>
            <a:ext cx="1527346" cy="1764168"/>
          </a:xfrm>
          <a:custGeom>
            <a:avLst/>
            <a:gdLst>
              <a:gd name="connsiteX0" fmla="*/ 705933 w 1411000"/>
              <a:gd name="connsiteY0" fmla="*/ 0 h 1629781"/>
              <a:gd name="connsiteX1" fmla="*/ 1411000 w 1411000"/>
              <a:gd name="connsiteY1" fmla="*/ 407070 h 1629781"/>
              <a:gd name="connsiteX2" fmla="*/ 1410423 w 1411000"/>
              <a:gd name="connsiteY2" fmla="*/ 1221420 h 1629781"/>
              <a:gd name="connsiteX3" fmla="*/ 705068 w 1411000"/>
              <a:gd name="connsiteY3" fmla="*/ 1629781 h 1629781"/>
              <a:gd name="connsiteX4" fmla="*/ 0 w 1411000"/>
              <a:gd name="connsiteY4" fmla="*/ 1222710 h 1629781"/>
              <a:gd name="connsiteX5" fmla="*/ 287 w 1411000"/>
              <a:gd name="connsiteY5" fmla="*/ 407277 h 162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1">
                <a:moveTo>
                  <a:pt x="705933" y="0"/>
                </a:moveTo>
                <a:lnTo>
                  <a:pt x="1411000" y="407070"/>
                </a:lnTo>
                <a:lnTo>
                  <a:pt x="1410423" y="1221420"/>
                </a:lnTo>
                <a:lnTo>
                  <a:pt x="705068" y="1629781"/>
                </a:lnTo>
                <a:lnTo>
                  <a:pt x="0" y="1222710"/>
                </a:lnTo>
                <a:lnTo>
                  <a:pt x="287" y="40727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3808669" y="4879902"/>
            <a:ext cx="1527346" cy="1764168"/>
          </a:xfrm>
          <a:custGeom>
            <a:avLst/>
            <a:gdLst>
              <a:gd name="connsiteX0" fmla="*/ 705933 w 1411000"/>
              <a:gd name="connsiteY0" fmla="*/ 0 h 1629782"/>
              <a:gd name="connsiteX1" fmla="*/ 1411000 w 1411000"/>
              <a:gd name="connsiteY1" fmla="*/ 407071 h 1629782"/>
              <a:gd name="connsiteX2" fmla="*/ 1410423 w 1411000"/>
              <a:gd name="connsiteY2" fmla="*/ 1221421 h 1629782"/>
              <a:gd name="connsiteX3" fmla="*/ 705068 w 1411000"/>
              <a:gd name="connsiteY3" fmla="*/ 1629782 h 1629782"/>
              <a:gd name="connsiteX4" fmla="*/ 0 w 1411000"/>
              <a:gd name="connsiteY4" fmla="*/ 1222711 h 1629782"/>
              <a:gd name="connsiteX5" fmla="*/ 287 w 1411000"/>
              <a:gd name="connsiteY5" fmla="*/ 407278 h 1629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2">
                <a:moveTo>
                  <a:pt x="705933" y="0"/>
                </a:moveTo>
                <a:lnTo>
                  <a:pt x="1411000" y="407071"/>
                </a:lnTo>
                <a:lnTo>
                  <a:pt x="1410423" y="1221421"/>
                </a:lnTo>
                <a:lnTo>
                  <a:pt x="705068" y="1629782"/>
                </a:lnTo>
                <a:lnTo>
                  <a:pt x="0" y="1222711"/>
                </a:lnTo>
                <a:lnTo>
                  <a:pt x="287" y="40727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2263824" y="3986891"/>
            <a:ext cx="1527346" cy="1764168"/>
          </a:xfrm>
          <a:custGeom>
            <a:avLst/>
            <a:gdLst>
              <a:gd name="connsiteX0" fmla="*/ 705933 w 1411000"/>
              <a:gd name="connsiteY0" fmla="*/ 0 h 1629781"/>
              <a:gd name="connsiteX1" fmla="*/ 1411000 w 1411000"/>
              <a:gd name="connsiteY1" fmla="*/ 407070 h 1629781"/>
              <a:gd name="connsiteX2" fmla="*/ 1410423 w 1411000"/>
              <a:gd name="connsiteY2" fmla="*/ 1221420 h 1629781"/>
              <a:gd name="connsiteX3" fmla="*/ 705068 w 1411000"/>
              <a:gd name="connsiteY3" fmla="*/ 1629781 h 1629781"/>
              <a:gd name="connsiteX4" fmla="*/ 0 w 1411000"/>
              <a:gd name="connsiteY4" fmla="*/ 1222710 h 1629781"/>
              <a:gd name="connsiteX5" fmla="*/ 287 w 1411000"/>
              <a:gd name="connsiteY5" fmla="*/ 407277 h 162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0" h="1629781">
                <a:moveTo>
                  <a:pt x="705933" y="0"/>
                </a:moveTo>
                <a:lnTo>
                  <a:pt x="1411000" y="407070"/>
                </a:lnTo>
                <a:lnTo>
                  <a:pt x="1410423" y="1221420"/>
                </a:lnTo>
                <a:lnTo>
                  <a:pt x="705068" y="1629781"/>
                </a:lnTo>
                <a:lnTo>
                  <a:pt x="0" y="1222710"/>
                </a:lnTo>
                <a:lnTo>
                  <a:pt x="287" y="40727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2263137" y="2200471"/>
            <a:ext cx="1527348" cy="1764170"/>
          </a:xfrm>
          <a:custGeom>
            <a:avLst/>
            <a:gdLst>
              <a:gd name="connsiteX0" fmla="*/ 705934 w 1411001"/>
              <a:gd name="connsiteY0" fmla="*/ 0 h 1629783"/>
              <a:gd name="connsiteX1" fmla="*/ 1411001 w 1411001"/>
              <a:gd name="connsiteY1" fmla="*/ 407071 h 1629783"/>
              <a:gd name="connsiteX2" fmla="*/ 1410714 w 1411001"/>
              <a:gd name="connsiteY2" fmla="*/ 1222504 h 1629783"/>
              <a:gd name="connsiteX3" fmla="*/ 705068 w 1411001"/>
              <a:gd name="connsiteY3" fmla="*/ 1629783 h 1629783"/>
              <a:gd name="connsiteX4" fmla="*/ 0 w 1411001"/>
              <a:gd name="connsiteY4" fmla="*/ 1222712 h 1629783"/>
              <a:gd name="connsiteX5" fmla="*/ 578 w 1411001"/>
              <a:gd name="connsiteY5" fmla="*/ 408362 h 162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001" h="1629783">
                <a:moveTo>
                  <a:pt x="705934" y="0"/>
                </a:moveTo>
                <a:lnTo>
                  <a:pt x="1411001" y="407071"/>
                </a:lnTo>
                <a:lnTo>
                  <a:pt x="1410714" y="1222504"/>
                </a:lnTo>
                <a:lnTo>
                  <a:pt x="705068" y="1629783"/>
                </a:lnTo>
                <a:lnTo>
                  <a:pt x="0" y="1222712"/>
                </a:lnTo>
                <a:lnTo>
                  <a:pt x="578" y="4083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矩形 14"/>
          <p:cNvSpPr/>
          <p:nvPr/>
        </p:nvSpPr>
        <p:spPr>
          <a:xfrm>
            <a:off x="3808669" y="1800762"/>
            <a:ext cx="152666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16" name="矩形 15"/>
          <p:cNvSpPr/>
          <p:nvPr/>
        </p:nvSpPr>
        <p:spPr>
          <a:xfrm>
            <a:off x="3808669" y="5284190"/>
            <a:ext cx="152666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17" name="矩形 16"/>
          <p:cNvSpPr/>
          <p:nvPr/>
        </p:nvSpPr>
        <p:spPr>
          <a:xfrm>
            <a:off x="2282008" y="2713422"/>
            <a:ext cx="152666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18" name="矩形 17"/>
          <p:cNvSpPr/>
          <p:nvPr/>
        </p:nvSpPr>
        <p:spPr>
          <a:xfrm>
            <a:off x="5371011" y="2713422"/>
            <a:ext cx="152666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19" name="矩形 18"/>
          <p:cNvSpPr/>
          <p:nvPr/>
        </p:nvSpPr>
        <p:spPr>
          <a:xfrm>
            <a:off x="2282008" y="4476729"/>
            <a:ext cx="152666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sp>
        <p:nvSpPr>
          <p:cNvPr id="20" name="矩形 19"/>
          <p:cNvSpPr/>
          <p:nvPr/>
        </p:nvSpPr>
        <p:spPr>
          <a:xfrm>
            <a:off x="5371011" y="4476729"/>
            <a:ext cx="152666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chemeClr val="bg1"/>
                </a:solidFill>
                <a:effectLst/>
                <a:uLnTx/>
                <a:uFillTx/>
                <a:latin typeface="Arial"/>
                <a:ea typeface="微軟正黑體"/>
                <a:cs typeface="+mn-cs"/>
              </a:rPr>
              <a:t>The quick brown fox jumps over the lazy dog. </a:t>
            </a:r>
            <a:endParaRPr kumimoji="0" lang="zh-TW" altLang="en-US" sz="1400" b="0" i="0" u="none" strike="noStrike" kern="1200" cap="none" spc="0" normalizeH="0" baseline="0" noProof="0" dirty="0">
              <a:ln>
                <a:noFill/>
              </a:ln>
              <a:solidFill>
                <a:schemeClr val="bg1"/>
              </a:solidFill>
              <a:effectLst/>
              <a:uLnTx/>
              <a:uFillTx/>
              <a:latin typeface="Arial"/>
              <a:ea typeface="微軟正黑體"/>
              <a:cs typeface="+mn-cs"/>
            </a:endParaRPr>
          </a:p>
        </p:txBody>
      </p:sp>
      <p:grpSp>
        <p:nvGrpSpPr>
          <p:cNvPr id="35" name="群組 34"/>
          <p:cNvGrpSpPr/>
          <p:nvPr/>
        </p:nvGrpSpPr>
        <p:grpSpPr>
          <a:xfrm>
            <a:off x="3991012" y="3286467"/>
            <a:ext cx="1185958" cy="1190262"/>
            <a:chOff x="797010" y="5103333"/>
            <a:chExt cx="477058" cy="478790"/>
          </a:xfrm>
          <a:solidFill>
            <a:schemeClr val="bg1"/>
          </a:solidFill>
        </p:grpSpPr>
        <p:sp>
          <p:nvSpPr>
            <p:cNvPr id="36"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7"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sp>
          <p:nvSpPr>
            <p:cNvPr id="38"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solidFill>
              </a:endParaRPr>
            </a:p>
          </p:txBody>
        </p:sp>
      </p:grpSp>
    </p:spTree>
    <p:extLst>
      <p:ext uri="{BB962C8B-B14F-4D97-AF65-F5344CB8AC3E}">
        <p14:creationId xmlns:p14="http://schemas.microsoft.com/office/powerpoint/2010/main" val="124914478"/>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www.facebook.com/images/fb_icon_325x325.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1620" y="2348862"/>
            <a:ext cx="1728192" cy="1728192"/>
          </a:xfrm>
          <a:prstGeom prst="rect">
            <a:avLst/>
          </a:prstGeom>
          <a:noFill/>
          <a:extLst>
            <a:ext uri="{909E8E84-426E-40DD-AFC4-6F175D3DCCD1}">
              <a14:hiddenFill xmlns:a14="http://schemas.microsoft.com/office/drawing/2010/main">
                <a:solidFill>
                  <a:srgbClr val="FFFFFF"/>
                </a:solidFill>
              </a14:hiddenFill>
            </a:ext>
          </a:extLst>
        </p:spPr>
      </p:pic>
      <p:sp>
        <p:nvSpPr>
          <p:cNvPr id="5" name="文字方塊 4"/>
          <p:cNvSpPr txBox="1"/>
          <p:nvPr/>
        </p:nvSpPr>
        <p:spPr>
          <a:xfrm>
            <a:off x="2807804" y="2635150"/>
            <a:ext cx="5796644" cy="1261884"/>
          </a:xfrm>
          <a:prstGeom prst="rect">
            <a:avLst/>
          </a:prstGeom>
          <a:noFill/>
        </p:spPr>
        <p:txBody>
          <a:bodyPr wrap="square" rtlCol="0">
            <a:spAutoFit/>
          </a:bodyPr>
          <a:lstStyle/>
          <a:p>
            <a:r>
              <a:rPr lang="zh-TW" altLang="en-US" sz="4800" b="1" dirty="0">
                <a:solidFill>
                  <a:prstClr val="black"/>
                </a:solidFill>
                <a:latin typeface="微軟正黑體" pitchFamily="34" charset="-120"/>
                <a:ea typeface="微軟正黑體"/>
              </a:rPr>
              <a:t>歡迎加入</a:t>
            </a:r>
            <a:r>
              <a:rPr lang="zh-TW" altLang="en-US" sz="4800" b="1" dirty="0">
                <a:solidFill>
                  <a:prstClr val="black"/>
                </a:solidFill>
                <a:latin typeface="微軟正黑體" pitchFamily="34" charset="-120"/>
                <a:ea typeface="微軟正黑體"/>
                <a:hlinkClick r:id="rId4"/>
              </a:rPr>
              <a:t>商業簡報網</a:t>
            </a:r>
            <a:r>
              <a:rPr lang="zh-TW" altLang="en-US" sz="2800" b="1" dirty="0">
                <a:solidFill>
                  <a:prstClr val="black"/>
                </a:solidFill>
                <a:latin typeface="微軟正黑體" pitchFamily="34" charset="-120"/>
                <a:ea typeface="微軟正黑體"/>
              </a:rPr>
              <a:t>粉絲專頁</a:t>
            </a:r>
          </a:p>
        </p:txBody>
      </p:sp>
      <p:pic>
        <p:nvPicPr>
          <p:cNvPr id="1026" name="Picture 2" descr="C:\Users\mwhan\Downloads\1415166689_icon_27_one_finger_click-512.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541221" y="4167021"/>
            <a:ext cx="2258380" cy="2258380"/>
          </a:xfrm>
          <a:prstGeom prst="rect">
            <a:avLst/>
          </a:prstGeom>
          <a:noFill/>
          <a:extLst>
            <a:ext uri="{909E8E84-426E-40DD-AFC4-6F175D3DCCD1}">
              <a14:hiddenFill xmlns:a14="http://schemas.microsoft.com/office/drawing/2010/main">
                <a:solidFill>
                  <a:srgbClr val="FFFFFF"/>
                </a:solidFill>
              </a14:hiddenFill>
            </a:ext>
          </a:extLst>
        </p:spPr>
      </p:pic>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3" name="投影片編號版面配置區 2"/>
          <p:cNvSpPr>
            <a:spLocks noGrp="1"/>
          </p:cNvSpPr>
          <p:nvPr>
            <p:ph type="sldNum" sz="quarter" idx="12"/>
          </p:nvPr>
        </p:nvSpPr>
        <p:spPr/>
        <p:txBody>
          <a:bodyPr/>
          <a:lstStyle/>
          <a:p>
            <a:fld id="{93B68095-C8B2-4A76-90AA-E601358CCBC3}" type="slidenum">
              <a:rPr lang="zh-TW" altLang="en-US" smtClean="0"/>
              <a:t>303</a:t>
            </a:fld>
            <a:endParaRPr lang="zh-TW" altLang="en-US"/>
          </a:p>
        </p:txBody>
      </p:sp>
    </p:spTree>
    <p:extLst>
      <p:ext uri="{BB962C8B-B14F-4D97-AF65-F5344CB8AC3E}">
        <p14:creationId xmlns:p14="http://schemas.microsoft.com/office/powerpoint/2010/main" val="1594878519"/>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1966786"/>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6969766"/>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18396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029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12" name="群組 11"/>
          <p:cNvGrpSpPr/>
          <p:nvPr/>
        </p:nvGrpSpPr>
        <p:grpSpPr>
          <a:xfrm rot="10800000">
            <a:off x="3045346" y="3464844"/>
            <a:ext cx="2990789" cy="2021256"/>
            <a:chOff x="-439607" y="858611"/>
            <a:chExt cx="3022962" cy="2043000"/>
          </a:xfrm>
          <a:solidFill>
            <a:schemeClr val="bg1">
              <a:lumMod val="65000"/>
            </a:schemeClr>
          </a:solidFill>
        </p:grpSpPr>
        <p:sp>
          <p:nvSpPr>
            <p:cNvPr id="14" name="矩形 13"/>
            <p:cNvSpPr/>
            <p:nvPr/>
          </p:nvSpPr>
          <p:spPr>
            <a:xfrm>
              <a:off x="1053874" y="858611"/>
              <a:ext cx="36000" cy="162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矩形 14"/>
            <p:cNvSpPr/>
            <p:nvPr/>
          </p:nvSpPr>
          <p:spPr>
            <a:xfrm rot="18000000">
              <a:off x="1755355" y="2073611"/>
              <a:ext cx="36000" cy="162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矩形 15"/>
            <p:cNvSpPr/>
            <p:nvPr/>
          </p:nvSpPr>
          <p:spPr>
            <a:xfrm rot="3600000">
              <a:off x="352393" y="2073611"/>
              <a:ext cx="36000" cy="162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手繪多邊形 16"/>
          <p:cNvSpPr/>
          <p:nvPr/>
        </p:nvSpPr>
        <p:spPr>
          <a:xfrm>
            <a:off x="3549756" y="1374146"/>
            <a:ext cx="1981970" cy="2289282"/>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2373287" y="3409622"/>
            <a:ext cx="1981970" cy="2289282"/>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手繪多邊形 18"/>
          <p:cNvSpPr/>
          <p:nvPr/>
        </p:nvSpPr>
        <p:spPr>
          <a:xfrm>
            <a:off x="4726224" y="3409622"/>
            <a:ext cx="1981970" cy="2289282"/>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群組 1"/>
          <p:cNvGrpSpPr/>
          <p:nvPr/>
        </p:nvGrpSpPr>
        <p:grpSpPr>
          <a:xfrm>
            <a:off x="5911628" y="2311712"/>
            <a:ext cx="905002" cy="1045326"/>
            <a:chOff x="5911628" y="2311712"/>
            <a:chExt cx="905002" cy="1045326"/>
          </a:xfrm>
        </p:grpSpPr>
        <p:sp>
          <p:nvSpPr>
            <p:cNvPr id="21" name="手繪多邊形 20"/>
            <p:cNvSpPr/>
            <p:nvPr/>
          </p:nvSpPr>
          <p:spPr>
            <a:xfrm>
              <a:off x="5911628" y="2311712"/>
              <a:ext cx="905002" cy="104532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群組 22"/>
            <p:cNvGrpSpPr/>
            <p:nvPr/>
          </p:nvGrpSpPr>
          <p:grpSpPr>
            <a:xfrm>
              <a:off x="6124671" y="2636726"/>
              <a:ext cx="478916" cy="395298"/>
              <a:chOff x="13079250" y="23448756"/>
              <a:chExt cx="2967819" cy="2449630"/>
            </a:xfrm>
            <a:solidFill>
              <a:schemeClr val="bg1"/>
            </a:solidFill>
          </p:grpSpPr>
          <p:sp>
            <p:nvSpPr>
              <p:cNvPr id="24" name="手繪多邊形 23"/>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手繪多邊形 24"/>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grpSp>
        <p:nvGrpSpPr>
          <p:cNvPr id="8" name="群組 7"/>
          <p:cNvGrpSpPr/>
          <p:nvPr/>
        </p:nvGrpSpPr>
        <p:grpSpPr>
          <a:xfrm>
            <a:off x="2264852" y="2311712"/>
            <a:ext cx="905002" cy="1045326"/>
            <a:chOff x="2264852" y="2311712"/>
            <a:chExt cx="905002" cy="1045326"/>
          </a:xfrm>
        </p:grpSpPr>
        <p:sp>
          <p:nvSpPr>
            <p:cNvPr id="20" name="手繪多邊形 19"/>
            <p:cNvSpPr/>
            <p:nvPr/>
          </p:nvSpPr>
          <p:spPr>
            <a:xfrm>
              <a:off x="2264852" y="2311712"/>
              <a:ext cx="905002" cy="104532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手繪多邊形 25"/>
            <p:cNvSpPr>
              <a:spLocks/>
            </p:cNvSpPr>
            <p:nvPr/>
          </p:nvSpPr>
          <p:spPr bwMode="auto">
            <a:xfrm flipV="1">
              <a:off x="2567242" y="2557129"/>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3" name="群組 2"/>
          <p:cNvGrpSpPr/>
          <p:nvPr/>
        </p:nvGrpSpPr>
        <p:grpSpPr>
          <a:xfrm>
            <a:off x="4079335" y="5486100"/>
            <a:ext cx="905002" cy="1045326"/>
            <a:chOff x="4079335" y="5486100"/>
            <a:chExt cx="905002" cy="1045326"/>
          </a:xfrm>
        </p:grpSpPr>
        <p:sp>
          <p:nvSpPr>
            <p:cNvPr id="22" name="手繪多邊形 21"/>
            <p:cNvSpPr/>
            <p:nvPr/>
          </p:nvSpPr>
          <p:spPr>
            <a:xfrm>
              <a:off x="4079335" y="5486100"/>
              <a:ext cx="905002" cy="1045326"/>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群組 26"/>
            <p:cNvGrpSpPr/>
            <p:nvPr/>
          </p:nvGrpSpPr>
          <p:grpSpPr>
            <a:xfrm>
              <a:off x="4297025" y="5774927"/>
              <a:ext cx="469622" cy="467672"/>
              <a:chOff x="35309818" y="13261794"/>
              <a:chExt cx="2516828" cy="2506357"/>
            </a:xfrm>
            <a:solidFill>
              <a:schemeClr val="bg1"/>
            </a:solidFill>
          </p:grpSpPr>
          <p:sp>
            <p:nvSpPr>
              <p:cNvPr id="28" name="手繪多邊形 27"/>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2"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3"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4"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sp>
        <p:nvSpPr>
          <p:cNvPr id="35" name="矩形 34"/>
          <p:cNvSpPr/>
          <p:nvPr/>
        </p:nvSpPr>
        <p:spPr>
          <a:xfrm>
            <a:off x="3549757" y="2131383"/>
            <a:ext cx="198197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
        <p:nvSpPr>
          <p:cNvPr id="36" name="矩形 35"/>
          <p:cNvSpPr/>
          <p:nvPr/>
        </p:nvSpPr>
        <p:spPr>
          <a:xfrm>
            <a:off x="2373287" y="4167365"/>
            <a:ext cx="198197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
        <p:nvSpPr>
          <p:cNvPr id="37" name="矩形 36"/>
          <p:cNvSpPr/>
          <p:nvPr/>
        </p:nvSpPr>
        <p:spPr>
          <a:xfrm>
            <a:off x="4708701" y="4167365"/>
            <a:ext cx="198197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a:solidFill>
                  <a:schemeClr val="bg1"/>
                </a:solidFill>
              </a:rPr>
              <a:t>The quick brown fox jumps over the lazy dog. </a:t>
            </a:r>
            <a:endParaRPr lang="zh-TW" altLang="en-US" sz="1400" dirty="0">
              <a:solidFill>
                <a:schemeClr val="bg1"/>
              </a:solidFill>
            </a:endParaRPr>
          </a:p>
        </p:txBody>
      </p:sp>
      <p:sp>
        <p:nvSpPr>
          <p:cNvPr id="38" name="矩形 37"/>
          <p:cNvSpPr/>
          <p:nvPr/>
        </p:nvSpPr>
        <p:spPr>
          <a:xfrm>
            <a:off x="810931" y="180449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9" name="矩形 38"/>
          <p:cNvSpPr/>
          <p:nvPr/>
        </p:nvSpPr>
        <p:spPr>
          <a:xfrm>
            <a:off x="6603587" y="180449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0" name="矩形 39"/>
          <p:cNvSpPr/>
          <p:nvPr/>
        </p:nvSpPr>
        <p:spPr>
          <a:xfrm>
            <a:off x="5095151" y="574454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4059816981"/>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9" name="手繪多邊形 28"/>
          <p:cNvSpPr/>
          <p:nvPr/>
        </p:nvSpPr>
        <p:spPr>
          <a:xfrm>
            <a:off x="411135" y="2615938"/>
            <a:ext cx="1845540" cy="656379"/>
          </a:xfrm>
          <a:custGeom>
            <a:avLst/>
            <a:gdLst>
              <a:gd name="connsiteX0" fmla="*/ 832125 w 1845540"/>
              <a:gd name="connsiteY0" fmla="*/ 0 h 656379"/>
              <a:gd name="connsiteX1" fmla="*/ 1845540 w 1845540"/>
              <a:gd name="connsiteY1" fmla="*/ 585096 h 656379"/>
              <a:gd name="connsiteX2" fmla="*/ 1845515 w 1845540"/>
              <a:gd name="connsiteY2" fmla="*/ 656379 h 656379"/>
              <a:gd name="connsiteX3" fmla="*/ 1560444 w 1845540"/>
              <a:gd name="connsiteY3" fmla="*/ 638314 h 656379"/>
              <a:gd name="connsiteX4" fmla="*/ 705229 w 1845540"/>
              <a:gd name="connsiteY4" fmla="*/ 562370 h 656379"/>
              <a:gd name="connsiteX5" fmla="*/ 0 w 1845540"/>
              <a:gd name="connsiteY5" fmla="*/ 481755 h 656379"/>
              <a:gd name="connsiteX6" fmla="*/ 832125 w 1845540"/>
              <a:gd name="connsiteY6" fmla="*/ 0 h 65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5540" h="656379">
                <a:moveTo>
                  <a:pt x="832125" y="0"/>
                </a:moveTo>
                <a:lnTo>
                  <a:pt x="1845540" y="585096"/>
                </a:lnTo>
                <a:lnTo>
                  <a:pt x="1845515" y="656379"/>
                </a:lnTo>
                <a:lnTo>
                  <a:pt x="1560444" y="638314"/>
                </a:lnTo>
                <a:cubicBezTo>
                  <a:pt x="1274362" y="616546"/>
                  <a:pt x="989276" y="591217"/>
                  <a:pt x="705229" y="562370"/>
                </a:cubicBezTo>
                <a:lnTo>
                  <a:pt x="0" y="481755"/>
                </a:lnTo>
                <a:lnTo>
                  <a:pt x="832125"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手繪多邊形 27"/>
          <p:cNvSpPr/>
          <p:nvPr/>
        </p:nvSpPr>
        <p:spPr>
          <a:xfrm>
            <a:off x="2448947" y="2615938"/>
            <a:ext cx="2027303" cy="735653"/>
          </a:xfrm>
          <a:custGeom>
            <a:avLst/>
            <a:gdLst>
              <a:gd name="connsiteX0" fmla="*/ 1013888 w 2027303"/>
              <a:gd name="connsiteY0" fmla="*/ 0 h 735653"/>
              <a:gd name="connsiteX1" fmla="*/ 2027303 w 2027303"/>
              <a:gd name="connsiteY1" fmla="*/ 585096 h 735653"/>
              <a:gd name="connsiteX2" fmla="*/ 2027250 w 2027303"/>
              <a:gd name="connsiteY2" fmla="*/ 735653 h 735653"/>
              <a:gd name="connsiteX3" fmla="*/ 1250716 w 2027303"/>
              <a:gd name="connsiteY3" fmla="*/ 725826 h 735653"/>
              <a:gd name="connsiteX4" fmla="*/ 383820 w 2027303"/>
              <a:gd name="connsiteY4" fmla="*/ 692887 h 735653"/>
              <a:gd name="connsiteX5" fmla="*/ 0 w 2027303"/>
              <a:gd name="connsiteY5" fmla="*/ 668565 h 735653"/>
              <a:gd name="connsiteX6" fmla="*/ 58 w 2027303"/>
              <a:gd name="connsiteY6" fmla="*/ 586952 h 735653"/>
              <a:gd name="connsiteX7" fmla="*/ 1013888 w 2027303"/>
              <a:gd name="connsiteY7" fmla="*/ 0 h 73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7303" h="735653">
                <a:moveTo>
                  <a:pt x="1013888" y="0"/>
                </a:moveTo>
                <a:lnTo>
                  <a:pt x="2027303" y="585096"/>
                </a:lnTo>
                <a:lnTo>
                  <a:pt x="2027250" y="735653"/>
                </a:lnTo>
                <a:lnTo>
                  <a:pt x="1250716" y="725826"/>
                </a:lnTo>
                <a:cubicBezTo>
                  <a:pt x="960829" y="718482"/>
                  <a:pt x="671849" y="707488"/>
                  <a:pt x="383820" y="692887"/>
                </a:cubicBezTo>
                <a:lnTo>
                  <a:pt x="0" y="668565"/>
                </a:lnTo>
                <a:lnTo>
                  <a:pt x="58" y="586952"/>
                </a:lnTo>
                <a:lnTo>
                  <a:pt x="1013888"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 name="手繪多邊形 26"/>
          <p:cNvSpPr/>
          <p:nvPr/>
        </p:nvSpPr>
        <p:spPr>
          <a:xfrm>
            <a:off x="4668476" y="2615937"/>
            <a:ext cx="2027349" cy="735644"/>
          </a:xfrm>
          <a:custGeom>
            <a:avLst/>
            <a:gdLst>
              <a:gd name="connsiteX0" fmla="*/ 1013934 w 2027349"/>
              <a:gd name="connsiteY0" fmla="*/ 0 h 735644"/>
              <a:gd name="connsiteX1" fmla="*/ 2027349 w 2027349"/>
              <a:gd name="connsiteY1" fmla="*/ 585096 h 735644"/>
              <a:gd name="connsiteX2" fmla="*/ 2027320 w 2027349"/>
              <a:gd name="connsiteY2" fmla="*/ 668518 h 735644"/>
              <a:gd name="connsiteX3" fmla="*/ 1642759 w 2027349"/>
              <a:gd name="connsiteY3" fmla="*/ 692887 h 735644"/>
              <a:gd name="connsiteX4" fmla="*/ 775863 w 2027349"/>
              <a:gd name="connsiteY4" fmla="*/ 725826 h 735644"/>
              <a:gd name="connsiteX5" fmla="*/ 0 w 2027349"/>
              <a:gd name="connsiteY5" fmla="*/ 735644 h 735644"/>
              <a:gd name="connsiteX6" fmla="*/ 105 w 2027349"/>
              <a:gd name="connsiteY6" fmla="*/ 586952 h 735644"/>
              <a:gd name="connsiteX7" fmla="*/ 1013934 w 2027349"/>
              <a:gd name="connsiteY7" fmla="*/ 0 h 7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7349" h="735644">
                <a:moveTo>
                  <a:pt x="1013934" y="0"/>
                </a:moveTo>
                <a:lnTo>
                  <a:pt x="2027349" y="585096"/>
                </a:lnTo>
                <a:lnTo>
                  <a:pt x="2027320" y="668518"/>
                </a:lnTo>
                <a:lnTo>
                  <a:pt x="1642759" y="692887"/>
                </a:lnTo>
                <a:cubicBezTo>
                  <a:pt x="1354731" y="707488"/>
                  <a:pt x="1065751" y="718482"/>
                  <a:pt x="775863" y="725826"/>
                </a:cubicBezTo>
                <a:lnTo>
                  <a:pt x="0" y="735644"/>
                </a:lnTo>
                <a:lnTo>
                  <a:pt x="105" y="586952"/>
                </a:lnTo>
                <a:lnTo>
                  <a:pt x="1013934"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手繪多邊形 25"/>
          <p:cNvSpPr/>
          <p:nvPr/>
        </p:nvSpPr>
        <p:spPr>
          <a:xfrm>
            <a:off x="6888107" y="2615938"/>
            <a:ext cx="1847716" cy="656331"/>
          </a:xfrm>
          <a:custGeom>
            <a:avLst/>
            <a:gdLst>
              <a:gd name="connsiteX0" fmla="*/ 1013878 w 1847716"/>
              <a:gd name="connsiteY0" fmla="*/ 0 h 656331"/>
              <a:gd name="connsiteX1" fmla="*/ 1847716 w 1847716"/>
              <a:gd name="connsiteY1" fmla="*/ 481417 h 656331"/>
              <a:gd name="connsiteX2" fmla="*/ 1139530 w 1847716"/>
              <a:gd name="connsiteY2" fmla="*/ 562370 h 656331"/>
              <a:gd name="connsiteX3" fmla="*/ 284316 w 1847716"/>
              <a:gd name="connsiteY3" fmla="*/ 638314 h 656331"/>
              <a:gd name="connsiteX4" fmla="*/ 0 w 1847716"/>
              <a:gd name="connsiteY4" fmla="*/ 656331 h 656331"/>
              <a:gd name="connsiteX5" fmla="*/ 49 w 1847716"/>
              <a:gd name="connsiteY5" fmla="*/ 586952 h 656331"/>
              <a:gd name="connsiteX6" fmla="*/ 1013878 w 1847716"/>
              <a:gd name="connsiteY6" fmla="*/ 0 h 65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716" h="656331">
                <a:moveTo>
                  <a:pt x="1013878" y="0"/>
                </a:moveTo>
                <a:lnTo>
                  <a:pt x="1847716" y="481417"/>
                </a:lnTo>
                <a:lnTo>
                  <a:pt x="1139530" y="562370"/>
                </a:lnTo>
                <a:cubicBezTo>
                  <a:pt x="855484" y="591217"/>
                  <a:pt x="570398" y="616546"/>
                  <a:pt x="284316" y="638314"/>
                </a:cubicBezTo>
                <a:lnTo>
                  <a:pt x="0" y="656331"/>
                </a:lnTo>
                <a:lnTo>
                  <a:pt x="49" y="586952"/>
                </a:lnTo>
                <a:lnTo>
                  <a:pt x="1013878"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手繪多邊形 23"/>
          <p:cNvSpPr/>
          <p:nvPr/>
        </p:nvSpPr>
        <p:spPr>
          <a:xfrm>
            <a:off x="6887325" y="3097355"/>
            <a:ext cx="2028075" cy="1861121"/>
          </a:xfrm>
          <a:custGeom>
            <a:avLst/>
            <a:gdLst>
              <a:gd name="connsiteX0" fmla="*/ 1848498 w 2028075"/>
              <a:gd name="connsiteY0" fmla="*/ 0 h 1861121"/>
              <a:gd name="connsiteX1" fmla="*/ 2028075 w 2028075"/>
              <a:gd name="connsiteY1" fmla="*/ 103679 h 1861121"/>
              <a:gd name="connsiteX2" fmla="*/ 2027662 w 2028075"/>
              <a:gd name="connsiteY2" fmla="*/ 1275726 h 1861121"/>
              <a:gd name="connsiteX3" fmla="*/ 1013416 w 2028075"/>
              <a:gd name="connsiteY3" fmla="*/ 1861121 h 1861121"/>
              <a:gd name="connsiteX4" fmla="*/ 0 w 2028075"/>
              <a:gd name="connsiteY4" fmla="*/ 1276025 h 1861121"/>
              <a:gd name="connsiteX5" fmla="*/ 782 w 2028075"/>
              <a:gd name="connsiteY5" fmla="*/ 174914 h 1861121"/>
              <a:gd name="connsiteX6" fmla="*/ 285098 w 2028075"/>
              <a:gd name="connsiteY6" fmla="*/ 156897 h 1861121"/>
              <a:gd name="connsiteX7" fmla="*/ 1140312 w 2028075"/>
              <a:gd name="connsiteY7" fmla="*/ 80953 h 1861121"/>
              <a:gd name="connsiteX8" fmla="*/ 1848498 w 2028075"/>
              <a:gd name="connsiteY8" fmla="*/ 0 h 186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8075" h="1861121">
                <a:moveTo>
                  <a:pt x="1848498" y="0"/>
                </a:moveTo>
                <a:lnTo>
                  <a:pt x="2028075" y="103679"/>
                </a:lnTo>
                <a:lnTo>
                  <a:pt x="2027662" y="1275726"/>
                </a:lnTo>
                <a:lnTo>
                  <a:pt x="1013416" y="1861121"/>
                </a:lnTo>
                <a:lnTo>
                  <a:pt x="0" y="1276025"/>
                </a:lnTo>
                <a:lnTo>
                  <a:pt x="782" y="174914"/>
                </a:lnTo>
                <a:lnTo>
                  <a:pt x="285098" y="156897"/>
                </a:lnTo>
                <a:cubicBezTo>
                  <a:pt x="571180" y="135129"/>
                  <a:pt x="856266" y="109800"/>
                  <a:pt x="1140312" y="80953"/>
                </a:cubicBezTo>
                <a:lnTo>
                  <a:pt x="184849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手繪多邊形 22"/>
          <p:cNvSpPr/>
          <p:nvPr/>
        </p:nvSpPr>
        <p:spPr>
          <a:xfrm>
            <a:off x="228600" y="3097693"/>
            <a:ext cx="2028050" cy="1860783"/>
          </a:xfrm>
          <a:custGeom>
            <a:avLst/>
            <a:gdLst>
              <a:gd name="connsiteX0" fmla="*/ 182535 w 2028050"/>
              <a:gd name="connsiteY0" fmla="*/ 0 h 1860783"/>
              <a:gd name="connsiteX1" fmla="*/ 887764 w 2028050"/>
              <a:gd name="connsiteY1" fmla="*/ 80615 h 1860783"/>
              <a:gd name="connsiteX2" fmla="*/ 1742979 w 2028050"/>
              <a:gd name="connsiteY2" fmla="*/ 156559 h 1860783"/>
              <a:gd name="connsiteX3" fmla="*/ 2028050 w 2028050"/>
              <a:gd name="connsiteY3" fmla="*/ 174624 h 1860783"/>
              <a:gd name="connsiteX4" fmla="*/ 2027662 w 2028050"/>
              <a:gd name="connsiteY4" fmla="*/ 1275388 h 1860783"/>
              <a:gd name="connsiteX5" fmla="*/ 1013416 w 2028050"/>
              <a:gd name="connsiteY5" fmla="*/ 1860783 h 1860783"/>
              <a:gd name="connsiteX6" fmla="*/ 0 w 2028050"/>
              <a:gd name="connsiteY6" fmla="*/ 1275687 h 1860783"/>
              <a:gd name="connsiteX7" fmla="*/ 830 w 2028050"/>
              <a:gd name="connsiteY7" fmla="*/ 105197 h 1860783"/>
              <a:gd name="connsiteX8" fmla="*/ 182535 w 2028050"/>
              <a:gd name="connsiteY8" fmla="*/ 0 h 186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8050" h="1860783">
                <a:moveTo>
                  <a:pt x="182535" y="0"/>
                </a:moveTo>
                <a:lnTo>
                  <a:pt x="887764" y="80615"/>
                </a:lnTo>
                <a:cubicBezTo>
                  <a:pt x="1171811" y="109462"/>
                  <a:pt x="1456897" y="134791"/>
                  <a:pt x="1742979" y="156559"/>
                </a:cubicBezTo>
                <a:lnTo>
                  <a:pt x="2028050" y="174624"/>
                </a:lnTo>
                <a:lnTo>
                  <a:pt x="2027662" y="1275388"/>
                </a:lnTo>
                <a:lnTo>
                  <a:pt x="1013416" y="1860783"/>
                </a:lnTo>
                <a:lnTo>
                  <a:pt x="0" y="1275687"/>
                </a:lnTo>
                <a:lnTo>
                  <a:pt x="830" y="105197"/>
                </a:lnTo>
                <a:lnTo>
                  <a:pt x="182535"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手繪多邊形 21"/>
          <p:cNvSpPr/>
          <p:nvPr/>
        </p:nvSpPr>
        <p:spPr>
          <a:xfrm>
            <a:off x="4667750" y="3284455"/>
            <a:ext cx="2028046" cy="1674020"/>
          </a:xfrm>
          <a:custGeom>
            <a:avLst/>
            <a:gdLst>
              <a:gd name="connsiteX0" fmla="*/ 2028046 w 2028046"/>
              <a:gd name="connsiteY0" fmla="*/ 0 h 1674020"/>
              <a:gd name="connsiteX1" fmla="*/ 2027662 w 2028046"/>
              <a:gd name="connsiteY1" fmla="*/ 1088625 h 1674020"/>
              <a:gd name="connsiteX2" fmla="*/ 1013416 w 2028046"/>
              <a:gd name="connsiteY2" fmla="*/ 1674020 h 1674020"/>
              <a:gd name="connsiteX3" fmla="*/ 0 w 2028046"/>
              <a:gd name="connsiteY3" fmla="*/ 1088924 h 1674020"/>
              <a:gd name="connsiteX4" fmla="*/ 726 w 2028046"/>
              <a:gd name="connsiteY4" fmla="*/ 67126 h 1674020"/>
              <a:gd name="connsiteX5" fmla="*/ 776589 w 2028046"/>
              <a:gd name="connsiteY5" fmla="*/ 57308 h 1674020"/>
              <a:gd name="connsiteX6" fmla="*/ 1643485 w 2028046"/>
              <a:gd name="connsiteY6" fmla="*/ 24369 h 1674020"/>
              <a:gd name="connsiteX7" fmla="*/ 2028046 w 2028046"/>
              <a:gd name="connsiteY7" fmla="*/ 0 h 167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8046" h="1674020">
                <a:moveTo>
                  <a:pt x="2028046" y="0"/>
                </a:moveTo>
                <a:lnTo>
                  <a:pt x="2027662" y="1088625"/>
                </a:lnTo>
                <a:lnTo>
                  <a:pt x="1013416" y="1674020"/>
                </a:lnTo>
                <a:lnTo>
                  <a:pt x="0" y="1088924"/>
                </a:lnTo>
                <a:lnTo>
                  <a:pt x="726" y="67126"/>
                </a:lnTo>
                <a:lnTo>
                  <a:pt x="776589" y="57308"/>
                </a:lnTo>
                <a:cubicBezTo>
                  <a:pt x="1066477" y="49964"/>
                  <a:pt x="1355457" y="38970"/>
                  <a:pt x="1643485" y="24369"/>
                </a:cubicBezTo>
                <a:lnTo>
                  <a:pt x="202804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手繪多邊形 20"/>
          <p:cNvSpPr/>
          <p:nvPr/>
        </p:nvSpPr>
        <p:spPr>
          <a:xfrm>
            <a:off x="2448175" y="3284503"/>
            <a:ext cx="2028022" cy="1673973"/>
          </a:xfrm>
          <a:custGeom>
            <a:avLst/>
            <a:gdLst>
              <a:gd name="connsiteX0" fmla="*/ 772 w 2028022"/>
              <a:gd name="connsiteY0" fmla="*/ 0 h 1673973"/>
              <a:gd name="connsiteX1" fmla="*/ 384592 w 2028022"/>
              <a:gd name="connsiteY1" fmla="*/ 24322 h 1673973"/>
              <a:gd name="connsiteX2" fmla="*/ 1251488 w 2028022"/>
              <a:gd name="connsiteY2" fmla="*/ 57261 h 1673973"/>
              <a:gd name="connsiteX3" fmla="*/ 2028022 w 2028022"/>
              <a:gd name="connsiteY3" fmla="*/ 67088 h 1673973"/>
              <a:gd name="connsiteX4" fmla="*/ 2027662 w 2028022"/>
              <a:gd name="connsiteY4" fmla="*/ 1088578 h 1673973"/>
              <a:gd name="connsiteX5" fmla="*/ 1013416 w 2028022"/>
              <a:gd name="connsiteY5" fmla="*/ 1673973 h 1673973"/>
              <a:gd name="connsiteX6" fmla="*/ 0 w 2028022"/>
              <a:gd name="connsiteY6" fmla="*/ 1088877 h 1673973"/>
              <a:gd name="connsiteX7" fmla="*/ 772 w 2028022"/>
              <a:gd name="connsiteY7" fmla="*/ 0 h 167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8022" h="1673973">
                <a:moveTo>
                  <a:pt x="772" y="0"/>
                </a:moveTo>
                <a:lnTo>
                  <a:pt x="384592" y="24322"/>
                </a:lnTo>
                <a:cubicBezTo>
                  <a:pt x="672621" y="38923"/>
                  <a:pt x="961601" y="49917"/>
                  <a:pt x="1251488" y="57261"/>
                </a:cubicBezTo>
                <a:lnTo>
                  <a:pt x="2028022" y="67088"/>
                </a:lnTo>
                <a:lnTo>
                  <a:pt x="2027662" y="1088578"/>
                </a:lnTo>
                <a:lnTo>
                  <a:pt x="1013416" y="1673973"/>
                </a:lnTo>
                <a:lnTo>
                  <a:pt x="0" y="1088877"/>
                </a:lnTo>
                <a:lnTo>
                  <a:pt x="772"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文字方塊 29"/>
          <p:cNvSpPr txBox="1"/>
          <p:nvPr/>
        </p:nvSpPr>
        <p:spPr>
          <a:xfrm>
            <a:off x="1034144" y="2699656"/>
            <a:ext cx="391885" cy="523220"/>
          </a:xfrm>
          <a:prstGeom prst="rect">
            <a:avLst/>
          </a:prstGeom>
          <a:noFill/>
        </p:spPr>
        <p:txBody>
          <a:bodyPr wrap="square" rtlCol="0">
            <a:spAutoFit/>
          </a:bodyPr>
          <a:lstStyle/>
          <a:p>
            <a:r>
              <a:rPr lang="en-US" sz="2800" dirty="0" smtClean="0"/>
              <a:t>1</a:t>
            </a:r>
            <a:endParaRPr lang="en-US" sz="2800" dirty="0"/>
          </a:p>
        </p:txBody>
      </p:sp>
      <p:sp>
        <p:nvSpPr>
          <p:cNvPr id="31" name="文字方塊 30"/>
          <p:cNvSpPr txBox="1"/>
          <p:nvPr/>
        </p:nvSpPr>
        <p:spPr>
          <a:xfrm>
            <a:off x="3266633" y="2699656"/>
            <a:ext cx="391885" cy="523220"/>
          </a:xfrm>
          <a:prstGeom prst="rect">
            <a:avLst/>
          </a:prstGeom>
          <a:noFill/>
        </p:spPr>
        <p:txBody>
          <a:bodyPr wrap="square" rtlCol="0">
            <a:spAutoFit/>
          </a:bodyPr>
          <a:lstStyle/>
          <a:p>
            <a:r>
              <a:rPr lang="en-US" sz="2800" dirty="0" smtClean="0"/>
              <a:t>2</a:t>
            </a:r>
            <a:endParaRPr lang="en-US" sz="2800" dirty="0"/>
          </a:p>
        </p:txBody>
      </p:sp>
      <p:sp>
        <p:nvSpPr>
          <p:cNvPr id="32" name="文字方塊 31"/>
          <p:cNvSpPr txBox="1"/>
          <p:nvPr/>
        </p:nvSpPr>
        <p:spPr>
          <a:xfrm>
            <a:off x="5485830" y="2699656"/>
            <a:ext cx="391885" cy="523220"/>
          </a:xfrm>
          <a:prstGeom prst="rect">
            <a:avLst/>
          </a:prstGeom>
          <a:noFill/>
        </p:spPr>
        <p:txBody>
          <a:bodyPr wrap="square" rtlCol="0">
            <a:spAutoFit/>
          </a:bodyPr>
          <a:lstStyle/>
          <a:p>
            <a:r>
              <a:rPr lang="en-US" sz="2800" dirty="0" smtClean="0"/>
              <a:t>3</a:t>
            </a:r>
            <a:endParaRPr lang="en-US" sz="2800" dirty="0"/>
          </a:p>
        </p:txBody>
      </p:sp>
      <p:sp>
        <p:nvSpPr>
          <p:cNvPr id="33" name="文字方塊 32"/>
          <p:cNvSpPr txBox="1"/>
          <p:nvPr/>
        </p:nvSpPr>
        <p:spPr>
          <a:xfrm>
            <a:off x="7705419" y="2699656"/>
            <a:ext cx="391885" cy="523220"/>
          </a:xfrm>
          <a:prstGeom prst="rect">
            <a:avLst/>
          </a:prstGeom>
          <a:noFill/>
        </p:spPr>
        <p:txBody>
          <a:bodyPr wrap="square" rtlCol="0">
            <a:spAutoFit/>
          </a:bodyPr>
          <a:lstStyle/>
          <a:p>
            <a:r>
              <a:rPr lang="en-US" sz="2800" dirty="0" smtClean="0"/>
              <a:t>4</a:t>
            </a:r>
            <a:endParaRPr lang="en-US" sz="2800" dirty="0"/>
          </a:p>
        </p:txBody>
      </p:sp>
      <p:sp>
        <p:nvSpPr>
          <p:cNvPr id="34" name="文字方塊 46"/>
          <p:cNvSpPr txBox="1"/>
          <p:nvPr/>
        </p:nvSpPr>
        <p:spPr>
          <a:xfrm>
            <a:off x="228600" y="3307509"/>
            <a:ext cx="2028022"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The quick brown fox jumps over the lazy dog. </a:t>
            </a:r>
          </a:p>
        </p:txBody>
      </p:sp>
      <p:sp>
        <p:nvSpPr>
          <p:cNvPr id="35" name="文字方塊 46"/>
          <p:cNvSpPr txBox="1"/>
          <p:nvPr/>
        </p:nvSpPr>
        <p:spPr>
          <a:xfrm>
            <a:off x="2448947" y="3307509"/>
            <a:ext cx="2028022"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The quick brown fox jumps over the lazy dog. </a:t>
            </a:r>
          </a:p>
        </p:txBody>
      </p:sp>
      <p:sp>
        <p:nvSpPr>
          <p:cNvPr id="36" name="文字方塊 46"/>
          <p:cNvSpPr txBox="1"/>
          <p:nvPr/>
        </p:nvSpPr>
        <p:spPr>
          <a:xfrm>
            <a:off x="4669294" y="3307509"/>
            <a:ext cx="2028022"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The quick brown fox jumps over the lazy dog. </a:t>
            </a:r>
          </a:p>
        </p:txBody>
      </p:sp>
      <p:sp>
        <p:nvSpPr>
          <p:cNvPr id="37" name="文字方塊 46"/>
          <p:cNvSpPr txBox="1"/>
          <p:nvPr/>
        </p:nvSpPr>
        <p:spPr>
          <a:xfrm>
            <a:off x="6889641" y="3307509"/>
            <a:ext cx="2028022"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The quick brown fox jumps over the lazy dog. </a:t>
            </a:r>
          </a:p>
        </p:txBody>
      </p:sp>
    </p:spTree>
    <p:extLst>
      <p:ext uri="{BB962C8B-B14F-4D97-AF65-F5344CB8AC3E}">
        <p14:creationId xmlns:p14="http://schemas.microsoft.com/office/powerpoint/2010/main" val="378661648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4895661" y="1931085"/>
            <a:ext cx="180023" cy="769361"/>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9" name="文字方塊 46"/>
          <p:cNvSpPr txBox="1"/>
          <p:nvPr/>
        </p:nvSpPr>
        <p:spPr>
          <a:xfrm>
            <a:off x="5095066" y="1949152"/>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0" name="矩形 9"/>
          <p:cNvSpPr/>
          <p:nvPr/>
        </p:nvSpPr>
        <p:spPr>
          <a:xfrm>
            <a:off x="4895661" y="3407296"/>
            <a:ext cx="180023" cy="769361"/>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1" name="文字方塊 48"/>
          <p:cNvSpPr txBox="1"/>
          <p:nvPr/>
        </p:nvSpPr>
        <p:spPr>
          <a:xfrm>
            <a:off x="5095066" y="3425363"/>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2" name="矩形 11"/>
          <p:cNvSpPr/>
          <p:nvPr/>
        </p:nvSpPr>
        <p:spPr>
          <a:xfrm>
            <a:off x="4895661" y="4893890"/>
            <a:ext cx="180023" cy="769361"/>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3" name="文字方塊 50"/>
          <p:cNvSpPr txBox="1"/>
          <p:nvPr/>
        </p:nvSpPr>
        <p:spPr>
          <a:xfrm>
            <a:off x="5095066" y="4911957"/>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pic>
        <p:nvPicPr>
          <p:cNvPr id="14" name="圖片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90430" y="1622013"/>
            <a:ext cx="3814154" cy="4339926"/>
          </a:xfrm>
          <a:prstGeom prst="rect">
            <a:avLst/>
          </a:prstGeom>
        </p:spPr>
      </p:pic>
    </p:spTree>
    <p:extLst>
      <p:ext uri="{BB962C8B-B14F-4D97-AF65-F5344CB8AC3E}">
        <p14:creationId xmlns:p14="http://schemas.microsoft.com/office/powerpoint/2010/main" val="1533138224"/>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12"/>
          <p:cNvSpPr txBox="1"/>
          <p:nvPr/>
        </p:nvSpPr>
        <p:spPr>
          <a:xfrm>
            <a:off x="1877994" y="158650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9" name="矩形 8"/>
          <p:cNvSpPr/>
          <p:nvPr/>
        </p:nvSpPr>
        <p:spPr>
          <a:xfrm>
            <a:off x="1803512" y="2338215"/>
            <a:ext cx="2535850"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r>
              <a:rPr lang="en-US" altLang="zh-TW" sz="1400" dirty="0" smtClean="0"/>
              <a:t>The </a:t>
            </a:r>
            <a:r>
              <a:rPr lang="en-US" altLang="zh-TW" sz="1400" dirty="0"/>
              <a:t>quick brown fox jumps over the lazy dog. </a:t>
            </a:r>
            <a:endParaRPr lang="zh-TW" altLang="en-US" sz="1400" dirty="0"/>
          </a:p>
        </p:txBody>
      </p:sp>
      <p:sp>
        <p:nvSpPr>
          <p:cNvPr id="10" name="文字方塊 14"/>
          <p:cNvSpPr txBox="1"/>
          <p:nvPr/>
        </p:nvSpPr>
        <p:spPr>
          <a:xfrm>
            <a:off x="1877994" y="412527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2" name="文字方塊 16"/>
          <p:cNvSpPr txBox="1"/>
          <p:nvPr/>
        </p:nvSpPr>
        <p:spPr>
          <a:xfrm>
            <a:off x="5405728" y="158650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4" name="文字方塊 18"/>
          <p:cNvSpPr txBox="1"/>
          <p:nvPr/>
        </p:nvSpPr>
        <p:spPr>
          <a:xfrm>
            <a:off x="5405728" y="4125270"/>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cxnSp>
        <p:nvCxnSpPr>
          <p:cNvPr id="18" name="直線接點 17"/>
          <p:cNvCxnSpPr/>
          <p:nvPr/>
        </p:nvCxnSpPr>
        <p:spPr>
          <a:xfrm>
            <a:off x="1513115" y="2373085"/>
            <a:ext cx="0" cy="1285068"/>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矩形 19"/>
          <p:cNvSpPr/>
          <p:nvPr/>
        </p:nvSpPr>
        <p:spPr>
          <a:xfrm>
            <a:off x="1803512" y="4874586"/>
            <a:ext cx="2535850"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r>
              <a:rPr lang="en-US" altLang="zh-TW" sz="1400" dirty="0" smtClean="0"/>
              <a:t>The </a:t>
            </a:r>
            <a:r>
              <a:rPr lang="en-US" altLang="zh-TW" sz="1400" dirty="0"/>
              <a:t>quick brown fox jumps over the lazy dog. </a:t>
            </a:r>
            <a:endParaRPr lang="zh-TW" altLang="en-US" sz="1400" dirty="0"/>
          </a:p>
        </p:txBody>
      </p:sp>
      <p:cxnSp>
        <p:nvCxnSpPr>
          <p:cNvPr id="22" name="直線接點 21"/>
          <p:cNvCxnSpPr/>
          <p:nvPr/>
        </p:nvCxnSpPr>
        <p:spPr>
          <a:xfrm>
            <a:off x="1513115" y="4909456"/>
            <a:ext cx="0" cy="1285068"/>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矩形 23"/>
          <p:cNvSpPr/>
          <p:nvPr/>
        </p:nvSpPr>
        <p:spPr>
          <a:xfrm>
            <a:off x="5330483" y="2338215"/>
            <a:ext cx="2535850"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r>
              <a:rPr lang="en-US" altLang="zh-TW" sz="1400" dirty="0" smtClean="0"/>
              <a:t>The </a:t>
            </a:r>
            <a:r>
              <a:rPr lang="en-US" altLang="zh-TW" sz="1400" dirty="0"/>
              <a:t>quick brown fox jumps over the lazy dog. </a:t>
            </a:r>
            <a:endParaRPr lang="zh-TW" altLang="en-US" sz="1400" dirty="0"/>
          </a:p>
        </p:txBody>
      </p:sp>
      <p:cxnSp>
        <p:nvCxnSpPr>
          <p:cNvPr id="27" name="直線接點 26"/>
          <p:cNvCxnSpPr/>
          <p:nvPr/>
        </p:nvCxnSpPr>
        <p:spPr>
          <a:xfrm>
            <a:off x="5040086" y="2373085"/>
            <a:ext cx="0" cy="1285068"/>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8" name="矩形 27"/>
          <p:cNvSpPr/>
          <p:nvPr/>
        </p:nvSpPr>
        <p:spPr>
          <a:xfrm>
            <a:off x="5330483" y="4874586"/>
            <a:ext cx="2535850" cy="116955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r>
              <a:rPr lang="en-US" altLang="zh-TW" sz="1400" dirty="0" smtClean="0"/>
              <a:t>The </a:t>
            </a:r>
            <a:r>
              <a:rPr lang="en-US" altLang="zh-TW" sz="1400" dirty="0"/>
              <a:t>quick brown fox jumps over the lazy dog. </a:t>
            </a:r>
            <a:endParaRPr lang="zh-TW" altLang="en-US" sz="1400" dirty="0"/>
          </a:p>
        </p:txBody>
      </p:sp>
      <p:cxnSp>
        <p:nvCxnSpPr>
          <p:cNvPr id="30" name="直線接點 29"/>
          <p:cNvCxnSpPr/>
          <p:nvPr/>
        </p:nvCxnSpPr>
        <p:spPr>
          <a:xfrm>
            <a:off x="5040086" y="4909456"/>
            <a:ext cx="0" cy="1285068"/>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3" name="群組 2"/>
          <p:cNvGrpSpPr/>
          <p:nvPr/>
        </p:nvGrpSpPr>
        <p:grpSpPr>
          <a:xfrm>
            <a:off x="4675207" y="1448170"/>
            <a:ext cx="729758" cy="815324"/>
            <a:chOff x="4675207" y="1448170"/>
            <a:chExt cx="729758" cy="815324"/>
          </a:xfrm>
        </p:grpSpPr>
        <p:sp>
          <p:nvSpPr>
            <p:cNvPr id="26" name="手繪多邊形 25"/>
            <p:cNvSpPr/>
            <p:nvPr/>
          </p:nvSpPr>
          <p:spPr>
            <a:xfrm>
              <a:off x="4675207" y="1448170"/>
              <a:ext cx="729758" cy="815324"/>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群組 30"/>
            <p:cNvGrpSpPr/>
            <p:nvPr/>
          </p:nvGrpSpPr>
          <p:grpSpPr>
            <a:xfrm>
              <a:off x="4876534" y="1720835"/>
              <a:ext cx="327105" cy="269995"/>
              <a:chOff x="13079250" y="23448756"/>
              <a:chExt cx="2967819" cy="2449630"/>
            </a:xfrm>
            <a:solidFill>
              <a:schemeClr val="bg1"/>
            </a:solidFill>
          </p:grpSpPr>
          <p:sp>
            <p:nvSpPr>
              <p:cNvPr id="32" name="手繪多邊形 3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3" name="手繪多邊形 3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grpSp>
        <p:nvGrpSpPr>
          <p:cNvPr id="2" name="群組 1"/>
          <p:cNvGrpSpPr/>
          <p:nvPr/>
        </p:nvGrpSpPr>
        <p:grpSpPr>
          <a:xfrm>
            <a:off x="1148236" y="1448170"/>
            <a:ext cx="729758" cy="815324"/>
            <a:chOff x="1148236" y="1448170"/>
            <a:chExt cx="729758" cy="815324"/>
          </a:xfrm>
        </p:grpSpPr>
        <p:sp>
          <p:nvSpPr>
            <p:cNvPr id="17" name="手繪多邊形 16"/>
            <p:cNvSpPr/>
            <p:nvPr/>
          </p:nvSpPr>
          <p:spPr>
            <a:xfrm>
              <a:off x="1148236" y="1448170"/>
              <a:ext cx="729758" cy="815324"/>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手繪多邊形 33"/>
            <p:cNvSpPr>
              <a:spLocks/>
            </p:cNvSpPr>
            <p:nvPr/>
          </p:nvSpPr>
          <p:spPr bwMode="auto">
            <a:xfrm flipV="1">
              <a:off x="1413909" y="1674388"/>
              <a:ext cx="205055" cy="378725"/>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11" name="群組 10"/>
          <p:cNvGrpSpPr/>
          <p:nvPr/>
        </p:nvGrpSpPr>
        <p:grpSpPr>
          <a:xfrm>
            <a:off x="1211563" y="4055292"/>
            <a:ext cx="603105" cy="673822"/>
            <a:chOff x="1211563" y="4055292"/>
            <a:chExt cx="603105" cy="673822"/>
          </a:xfrm>
        </p:grpSpPr>
        <p:sp>
          <p:nvSpPr>
            <p:cNvPr id="21" name="手繪多邊形 20"/>
            <p:cNvSpPr/>
            <p:nvPr/>
          </p:nvSpPr>
          <p:spPr>
            <a:xfrm>
              <a:off x="1211563" y="4055292"/>
              <a:ext cx="603105" cy="673822"/>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群組 34"/>
            <p:cNvGrpSpPr/>
            <p:nvPr/>
          </p:nvGrpSpPr>
          <p:grpSpPr>
            <a:xfrm>
              <a:off x="1312928" y="4244043"/>
              <a:ext cx="400374" cy="296321"/>
              <a:chOff x="4120407" y="4174776"/>
              <a:chExt cx="438956" cy="324876"/>
            </a:xfrm>
            <a:solidFill>
              <a:schemeClr val="bg1"/>
            </a:solidFill>
          </p:grpSpPr>
          <p:sp>
            <p:nvSpPr>
              <p:cNvPr id="36"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3" name="群組 12"/>
          <p:cNvGrpSpPr/>
          <p:nvPr/>
        </p:nvGrpSpPr>
        <p:grpSpPr>
          <a:xfrm>
            <a:off x="4675207" y="3984541"/>
            <a:ext cx="729758" cy="815324"/>
            <a:chOff x="4675207" y="3984541"/>
            <a:chExt cx="729758" cy="815324"/>
          </a:xfrm>
        </p:grpSpPr>
        <p:sp>
          <p:nvSpPr>
            <p:cNvPr id="29" name="手繪多邊形 28"/>
            <p:cNvSpPr/>
            <p:nvPr/>
          </p:nvSpPr>
          <p:spPr>
            <a:xfrm>
              <a:off x="4675207" y="3984541"/>
              <a:ext cx="729758" cy="815324"/>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群組 39"/>
            <p:cNvGrpSpPr/>
            <p:nvPr/>
          </p:nvGrpSpPr>
          <p:grpSpPr>
            <a:xfrm>
              <a:off x="4877703" y="4198791"/>
              <a:ext cx="324767" cy="386825"/>
              <a:chOff x="4311490" y="5480067"/>
              <a:chExt cx="475492" cy="566351"/>
            </a:xfrm>
            <a:solidFill>
              <a:schemeClr val="bg1"/>
            </a:solidFill>
          </p:grpSpPr>
          <p:sp>
            <p:nvSpPr>
              <p:cNvPr id="41" name="手繪多邊形 40"/>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128652271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 7"/>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959691" y="2329936"/>
            <a:ext cx="2405809" cy="2775034"/>
          </a:xfrm>
          <a:custGeom>
            <a:avLst/>
            <a:gdLst>
              <a:gd name="connsiteX0" fmla="*/ 1198670 w 2405809"/>
              <a:gd name="connsiteY0" fmla="*/ 0 h 2775034"/>
              <a:gd name="connsiteX1" fmla="*/ 2405809 w 2405809"/>
              <a:gd name="connsiteY1" fmla="*/ 603572 h 2775034"/>
              <a:gd name="connsiteX2" fmla="*/ 2405809 w 2405809"/>
              <a:gd name="connsiteY2" fmla="*/ 2171464 h 2775034"/>
              <a:gd name="connsiteX3" fmla="*/ 1198670 w 2405809"/>
              <a:gd name="connsiteY3" fmla="*/ 2775034 h 2775034"/>
              <a:gd name="connsiteX4" fmla="*/ 0 w 2405809"/>
              <a:gd name="connsiteY4" fmla="*/ 2175699 h 2775034"/>
              <a:gd name="connsiteX5" fmla="*/ 0 w 2405809"/>
              <a:gd name="connsiteY5" fmla="*/ 599337 h 277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5809" h="2775034">
                <a:moveTo>
                  <a:pt x="1198670" y="0"/>
                </a:moveTo>
                <a:lnTo>
                  <a:pt x="2405809" y="603572"/>
                </a:lnTo>
                <a:lnTo>
                  <a:pt x="2405809" y="2171464"/>
                </a:lnTo>
                <a:lnTo>
                  <a:pt x="1198670" y="2775034"/>
                </a:lnTo>
                <a:lnTo>
                  <a:pt x="0" y="2175699"/>
                </a:lnTo>
                <a:lnTo>
                  <a:pt x="0" y="599337"/>
                </a:lnTo>
                <a:close/>
              </a:path>
            </a:pathLst>
          </a:custGeom>
          <a:ln>
            <a:noFill/>
          </a:ln>
        </p:spPr>
      </p:pic>
      <p:sp>
        <p:nvSpPr>
          <p:cNvPr id="9" name="矩形 8"/>
          <p:cNvSpPr/>
          <p:nvPr/>
        </p:nvSpPr>
        <p:spPr>
          <a:xfrm>
            <a:off x="4794876" y="1840032"/>
            <a:ext cx="315532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0" name="Freeform 21"/>
          <p:cNvSpPr>
            <a:spLocks/>
          </p:cNvSpPr>
          <p:nvPr/>
        </p:nvSpPr>
        <p:spPr bwMode="auto">
          <a:xfrm rot="10800000" flipH="1">
            <a:off x="4409409" y="2088791"/>
            <a:ext cx="276892" cy="241143"/>
          </a:xfrm>
          <a:prstGeom prst="hexagon">
            <a:avLst/>
          </a:pr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4915814" rtl="0" eaLnBrk="1" latinLnBrk="0" hangingPunct="1">
              <a:defRPr sz="9677" kern="1200">
                <a:solidFill>
                  <a:schemeClr val="tx1"/>
                </a:solidFill>
                <a:latin typeface="+mn-lt"/>
                <a:ea typeface="+mn-ea"/>
                <a:cs typeface="+mn-cs"/>
              </a:defRPr>
            </a:lvl1pPr>
            <a:lvl2pPr marL="2457907" algn="l" defTabSz="4915814" rtl="0" eaLnBrk="1" latinLnBrk="0" hangingPunct="1">
              <a:defRPr sz="9677" kern="1200">
                <a:solidFill>
                  <a:schemeClr val="tx1"/>
                </a:solidFill>
                <a:latin typeface="+mn-lt"/>
                <a:ea typeface="+mn-ea"/>
                <a:cs typeface="+mn-cs"/>
              </a:defRPr>
            </a:lvl2pPr>
            <a:lvl3pPr marL="4915814" algn="l" defTabSz="4915814" rtl="0" eaLnBrk="1" latinLnBrk="0" hangingPunct="1">
              <a:defRPr sz="9677" kern="1200">
                <a:solidFill>
                  <a:schemeClr val="tx1"/>
                </a:solidFill>
                <a:latin typeface="+mn-lt"/>
                <a:ea typeface="+mn-ea"/>
                <a:cs typeface="+mn-cs"/>
              </a:defRPr>
            </a:lvl3pPr>
            <a:lvl4pPr marL="7373722" algn="l" defTabSz="4915814" rtl="0" eaLnBrk="1" latinLnBrk="0" hangingPunct="1">
              <a:defRPr sz="9677" kern="1200">
                <a:solidFill>
                  <a:schemeClr val="tx1"/>
                </a:solidFill>
                <a:latin typeface="+mn-lt"/>
                <a:ea typeface="+mn-ea"/>
                <a:cs typeface="+mn-cs"/>
              </a:defRPr>
            </a:lvl4pPr>
            <a:lvl5pPr marL="9831629" algn="l" defTabSz="4915814" rtl="0" eaLnBrk="1" latinLnBrk="0" hangingPunct="1">
              <a:defRPr sz="9677" kern="1200">
                <a:solidFill>
                  <a:schemeClr val="tx1"/>
                </a:solidFill>
                <a:latin typeface="+mn-lt"/>
                <a:ea typeface="+mn-ea"/>
                <a:cs typeface="+mn-cs"/>
              </a:defRPr>
            </a:lvl5pPr>
            <a:lvl6pPr marL="12289536" algn="l" defTabSz="4915814" rtl="0" eaLnBrk="1" latinLnBrk="0" hangingPunct="1">
              <a:defRPr sz="9677" kern="1200">
                <a:solidFill>
                  <a:schemeClr val="tx1"/>
                </a:solidFill>
                <a:latin typeface="+mn-lt"/>
                <a:ea typeface="+mn-ea"/>
                <a:cs typeface="+mn-cs"/>
              </a:defRPr>
            </a:lvl6pPr>
            <a:lvl7pPr marL="14747443" algn="l" defTabSz="4915814" rtl="0" eaLnBrk="1" latinLnBrk="0" hangingPunct="1">
              <a:defRPr sz="9677" kern="1200">
                <a:solidFill>
                  <a:schemeClr val="tx1"/>
                </a:solidFill>
                <a:latin typeface="+mn-lt"/>
                <a:ea typeface="+mn-ea"/>
                <a:cs typeface="+mn-cs"/>
              </a:defRPr>
            </a:lvl7pPr>
            <a:lvl8pPr marL="17205350" algn="l" defTabSz="4915814" rtl="0" eaLnBrk="1" latinLnBrk="0" hangingPunct="1">
              <a:defRPr sz="9677" kern="1200">
                <a:solidFill>
                  <a:schemeClr val="tx1"/>
                </a:solidFill>
                <a:latin typeface="+mn-lt"/>
                <a:ea typeface="+mn-ea"/>
                <a:cs typeface="+mn-cs"/>
              </a:defRPr>
            </a:lvl8pPr>
            <a:lvl9pPr marL="19663258" algn="l" defTabSz="4915814" rtl="0" eaLnBrk="1" latinLnBrk="0" hangingPunct="1">
              <a:defRPr sz="9677" kern="1200">
                <a:solidFill>
                  <a:schemeClr val="tx1"/>
                </a:solidFill>
                <a:latin typeface="+mn-lt"/>
                <a:ea typeface="+mn-ea"/>
                <a:cs typeface="+mn-cs"/>
              </a:defRPr>
            </a:lvl9pPr>
          </a:lstStyle>
          <a:p>
            <a:endParaRPr lang="zh-TW" altLang="en-US"/>
          </a:p>
        </p:txBody>
      </p:sp>
      <p:sp>
        <p:nvSpPr>
          <p:cNvPr id="11" name="矩形 10"/>
          <p:cNvSpPr/>
          <p:nvPr/>
        </p:nvSpPr>
        <p:spPr>
          <a:xfrm>
            <a:off x="4794876" y="2725946"/>
            <a:ext cx="315532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2" name="Freeform 21"/>
          <p:cNvSpPr>
            <a:spLocks/>
          </p:cNvSpPr>
          <p:nvPr/>
        </p:nvSpPr>
        <p:spPr bwMode="auto">
          <a:xfrm rot="10800000" flipH="1">
            <a:off x="4409409" y="2974705"/>
            <a:ext cx="276892" cy="241143"/>
          </a:xfrm>
          <a:prstGeom prst="hexagon">
            <a:avLst/>
          </a:prstGeom>
          <a:solidFill>
            <a:schemeClr val="accent2"/>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4915814" rtl="0" eaLnBrk="1" latinLnBrk="0" hangingPunct="1">
              <a:defRPr sz="9677" kern="1200">
                <a:solidFill>
                  <a:schemeClr val="tx1"/>
                </a:solidFill>
                <a:latin typeface="+mn-lt"/>
                <a:ea typeface="+mn-ea"/>
                <a:cs typeface="+mn-cs"/>
              </a:defRPr>
            </a:lvl1pPr>
            <a:lvl2pPr marL="2457907" algn="l" defTabSz="4915814" rtl="0" eaLnBrk="1" latinLnBrk="0" hangingPunct="1">
              <a:defRPr sz="9677" kern="1200">
                <a:solidFill>
                  <a:schemeClr val="tx1"/>
                </a:solidFill>
                <a:latin typeface="+mn-lt"/>
                <a:ea typeface="+mn-ea"/>
                <a:cs typeface="+mn-cs"/>
              </a:defRPr>
            </a:lvl2pPr>
            <a:lvl3pPr marL="4915814" algn="l" defTabSz="4915814" rtl="0" eaLnBrk="1" latinLnBrk="0" hangingPunct="1">
              <a:defRPr sz="9677" kern="1200">
                <a:solidFill>
                  <a:schemeClr val="tx1"/>
                </a:solidFill>
                <a:latin typeface="+mn-lt"/>
                <a:ea typeface="+mn-ea"/>
                <a:cs typeface="+mn-cs"/>
              </a:defRPr>
            </a:lvl3pPr>
            <a:lvl4pPr marL="7373722" algn="l" defTabSz="4915814" rtl="0" eaLnBrk="1" latinLnBrk="0" hangingPunct="1">
              <a:defRPr sz="9677" kern="1200">
                <a:solidFill>
                  <a:schemeClr val="tx1"/>
                </a:solidFill>
                <a:latin typeface="+mn-lt"/>
                <a:ea typeface="+mn-ea"/>
                <a:cs typeface="+mn-cs"/>
              </a:defRPr>
            </a:lvl4pPr>
            <a:lvl5pPr marL="9831629" algn="l" defTabSz="4915814" rtl="0" eaLnBrk="1" latinLnBrk="0" hangingPunct="1">
              <a:defRPr sz="9677" kern="1200">
                <a:solidFill>
                  <a:schemeClr val="tx1"/>
                </a:solidFill>
                <a:latin typeface="+mn-lt"/>
                <a:ea typeface="+mn-ea"/>
                <a:cs typeface="+mn-cs"/>
              </a:defRPr>
            </a:lvl5pPr>
            <a:lvl6pPr marL="12289536" algn="l" defTabSz="4915814" rtl="0" eaLnBrk="1" latinLnBrk="0" hangingPunct="1">
              <a:defRPr sz="9677" kern="1200">
                <a:solidFill>
                  <a:schemeClr val="tx1"/>
                </a:solidFill>
                <a:latin typeface="+mn-lt"/>
                <a:ea typeface="+mn-ea"/>
                <a:cs typeface="+mn-cs"/>
              </a:defRPr>
            </a:lvl6pPr>
            <a:lvl7pPr marL="14747443" algn="l" defTabSz="4915814" rtl="0" eaLnBrk="1" latinLnBrk="0" hangingPunct="1">
              <a:defRPr sz="9677" kern="1200">
                <a:solidFill>
                  <a:schemeClr val="tx1"/>
                </a:solidFill>
                <a:latin typeface="+mn-lt"/>
                <a:ea typeface="+mn-ea"/>
                <a:cs typeface="+mn-cs"/>
              </a:defRPr>
            </a:lvl7pPr>
            <a:lvl8pPr marL="17205350" algn="l" defTabSz="4915814" rtl="0" eaLnBrk="1" latinLnBrk="0" hangingPunct="1">
              <a:defRPr sz="9677" kern="1200">
                <a:solidFill>
                  <a:schemeClr val="tx1"/>
                </a:solidFill>
                <a:latin typeface="+mn-lt"/>
                <a:ea typeface="+mn-ea"/>
                <a:cs typeface="+mn-cs"/>
              </a:defRPr>
            </a:lvl8pPr>
            <a:lvl9pPr marL="19663258" algn="l" defTabSz="4915814" rtl="0" eaLnBrk="1" latinLnBrk="0" hangingPunct="1">
              <a:defRPr sz="9677" kern="1200">
                <a:solidFill>
                  <a:schemeClr val="tx1"/>
                </a:solidFill>
                <a:latin typeface="+mn-lt"/>
                <a:ea typeface="+mn-ea"/>
                <a:cs typeface="+mn-cs"/>
              </a:defRPr>
            </a:lvl9pPr>
          </a:lstStyle>
          <a:p>
            <a:endParaRPr lang="zh-TW" altLang="en-US"/>
          </a:p>
        </p:txBody>
      </p:sp>
      <p:sp>
        <p:nvSpPr>
          <p:cNvPr id="13" name="矩形 12"/>
          <p:cNvSpPr/>
          <p:nvPr/>
        </p:nvSpPr>
        <p:spPr>
          <a:xfrm>
            <a:off x="4794876" y="3611861"/>
            <a:ext cx="315532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4" name="Freeform 21"/>
          <p:cNvSpPr>
            <a:spLocks/>
          </p:cNvSpPr>
          <p:nvPr/>
        </p:nvSpPr>
        <p:spPr bwMode="auto">
          <a:xfrm rot="10800000" flipH="1">
            <a:off x="4409409" y="3860620"/>
            <a:ext cx="276892" cy="241143"/>
          </a:xfrm>
          <a:prstGeom prst="hexagon">
            <a:avLst/>
          </a:prstGeom>
          <a:solidFill>
            <a:schemeClr val="accent3"/>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4915814" rtl="0" eaLnBrk="1" latinLnBrk="0" hangingPunct="1">
              <a:defRPr sz="9677" kern="1200">
                <a:solidFill>
                  <a:schemeClr val="tx1"/>
                </a:solidFill>
                <a:latin typeface="+mn-lt"/>
                <a:ea typeface="+mn-ea"/>
                <a:cs typeface="+mn-cs"/>
              </a:defRPr>
            </a:lvl1pPr>
            <a:lvl2pPr marL="2457907" algn="l" defTabSz="4915814" rtl="0" eaLnBrk="1" latinLnBrk="0" hangingPunct="1">
              <a:defRPr sz="9677" kern="1200">
                <a:solidFill>
                  <a:schemeClr val="tx1"/>
                </a:solidFill>
                <a:latin typeface="+mn-lt"/>
                <a:ea typeface="+mn-ea"/>
                <a:cs typeface="+mn-cs"/>
              </a:defRPr>
            </a:lvl2pPr>
            <a:lvl3pPr marL="4915814" algn="l" defTabSz="4915814" rtl="0" eaLnBrk="1" latinLnBrk="0" hangingPunct="1">
              <a:defRPr sz="9677" kern="1200">
                <a:solidFill>
                  <a:schemeClr val="tx1"/>
                </a:solidFill>
                <a:latin typeface="+mn-lt"/>
                <a:ea typeface="+mn-ea"/>
                <a:cs typeface="+mn-cs"/>
              </a:defRPr>
            </a:lvl3pPr>
            <a:lvl4pPr marL="7373722" algn="l" defTabSz="4915814" rtl="0" eaLnBrk="1" latinLnBrk="0" hangingPunct="1">
              <a:defRPr sz="9677" kern="1200">
                <a:solidFill>
                  <a:schemeClr val="tx1"/>
                </a:solidFill>
                <a:latin typeface="+mn-lt"/>
                <a:ea typeface="+mn-ea"/>
                <a:cs typeface="+mn-cs"/>
              </a:defRPr>
            </a:lvl4pPr>
            <a:lvl5pPr marL="9831629" algn="l" defTabSz="4915814" rtl="0" eaLnBrk="1" latinLnBrk="0" hangingPunct="1">
              <a:defRPr sz="9677" kern="1200">
                <a:solidFill>
                  <a:schemeClr val="tx1"/>
                </a:solidFill>
                <a:latin typeface="+mn-lt"/>
                <a:ea typeface="+mn-ea"/>
                <a:cs typeface="+mn-cs"/>
              </a:defRPr>
            </a:lvl5pPr>
            <a:lvl6pPr marL="12289536" algn="l" defTabSz="4915814" rtl="0" eaLnBrk="1" latinLnBrk="0" hangingPunct="1">
              <a:defRPr sz="9677" kern="1200">
                <a:solidFill>
                  <a:schemeClr val="tx1"/>
                </a:solidFill>
                <a:latin typeface="+mn-lt"/>
                <a:ea typeface="+mn-ea"/>
                <a:cs typeface="+mn-cs"/>
              </a:defRPr>
            </a:lvl6pPr>
            <a:lvl7pPr marL="14747443" algn="l" defTabSz="4915814" rtl="0" eaLnBrk="1" latinLnBrk="0" hangingPunct="1">
              <a:defRPr sz="9677" kern="1200">
                <a:solidFill>
                  <a:schemeClr val="tx1"/>
                </a:solidFill>
                <a:latin typeface="+mn-lt"/>
                <a:ea typeface="+mn-ea"/>
                <a:cs typeface="+mn-cs"/>
              </a:defRPr>
            </a:lvl7pPr>
            <a:lvl8pPr marL="17205350" algn="l" defTabSz="4915814" rtl="0" eaLnBrk="1" latinLnBrk="0" hangingPunct="1">
              <a:defRPr sz="9677" kern="1200">
                <a:solidFill>
                  <a:schemeClr val="tx1"/>
                </a:solidFill>
                <a:latin typeface="+mn-lt"/>
                <a:ea typeface="+mn-ea"/>
                <a:cs typeface="+mn-cs"/>
              </a:defRPr>
            </a:lvl8pPr>
            <a:lvl9pPr marL="19663258" algn="l" defTabSz="4915814" rtl="0" eaLnBrk="1" latinLnBrk="0" hangingPunct="1">
              <a:defRPr sz="9677" kern="1200">
                <a:solidFill>
                  <a:schemeClr val="tx1"/>
                </a:solidFill>
                <a:latin typeface="+mn-lt"/>
                <a:ea typeface="+mn-ea"/>
                <a:cs typeface="+mn-cs"/>
              </a:defRPr>
            </a:lvl9pPr>
          </a:lstStyle>
          <a:p>
            <a:endParaRPr lang="zh-TW" altLang="en-US"/>
          </a:p>
        </p:txBody>
      </p:sp>
      <p:sp>
        <p:nvSpPr>
          <p:cNvPr id="15" name="矩形 14"/>
          <p:cNvSpPr/>
          <p:nvPr/>
        </p:nvSpPr>
        <p:spPr>
          <a:xfrm>
            <a:off x="4794876" y="4497776"/>
            <a:ext cx="315532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6" name="Freeform 21"/>
          <p:cNvSpPr>
            <a:spLocks/>
          </p:cNvSpPr>
          <p:nvPr/>
        </p:nvSpPr>
        <p:spPr bwMode="auto">
          <a:xfrm rot="10800000" flipH="1">
            <a:off x="4409409" y="4746535"/>
            <a:ext cx="276892" cy="241143"/>
          </a:xfrm>
          <a:prstGeom prst="hexagon">
            <a:avLst/>
          </a:pr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4915814" rtl="0" eaLnBrk="1" latinLnBrk="0" hangingPunct="1">
              <a:defRPr sz="9677" kern="1200">
                <a:solidFill>
                  <a:schemeClr val="tx1"/>
                </a:solidFill>
                <a:latin typeface="+mn-lt"/>
                <a:ea typeface="+mn-ea"/>
                <a:cs typeface="+mn-cs"/>
              </a:defRPr>
            </a:lvl1pPr>
            <a:lvl2pPr marL="2457907" algn="l" defTabSz="4915814" rtl="0" eaLnBrk="1" latinLnBrk="0" hangingPunct="1">
              <a:defRPr sz="9677" kern="1200">
                <a:solidFill>
                  <a:schemeClr val="tx1"/>
                </a:solidFill>
                <a:latin typeface="+mn-lt"/>
                <a:ea typeface="+mn-ea"/>
                <a:cs typeface="+mn-cs"/>
              </a:defRPr>
            </a:lvl2pPr>
            <a:lvl3pPr marL="4915814" algn="l" defTabSz="4915814" rtl="0" eaLnBrk="1" latinLnBrk="0" hangingPunct="1">
              <a:defRPr sz="9677" kern="1200">
                <a:solidFill>
                  <a:schemeClr val="tx1"/>
                </a:solidFill>
                <a:latin typeface="+mn-lt"/>
                <a:ea typeface="+mn-ea"/>
                <a:cs typeface="+mn-cs"/>
              </a:defRPr>
            </a:lvl3pPr>
            <a:lvl4pPr marL="7373722" algn="l" defTabSz="4915814" rtl="0" eaLnBrk="1" latinLnBrk="0" hangingPunct="1">
              <a:defRPr sz="9677" kern="1200">
                <a:solidFill>
                  <a:schemeClr val="tx1"/>
                </a:solidFill>
                <a:latin typeface="+mn-lt"/>
                <a:ea typeface="+mn-ea"/>
                <a:cs typeface="+mn-cs"/>
              </a:defRPr>
            </a:lvl4pPr>
            <a:lvl5pPr marL="9831629" algn="l" defTabSz="4915814" rtl="0" eaLnBrk="1" latinLnBrk="0" hangingPunct="1">
              <a:defRPr sz="9677" kern="1200">
                <a:solidFill>
                  <a:schemeClr val="tx1"/>
                </a:solidFill>
                <a:latin typeface="+mn-lt"/>
                <a:ea typeface="+mn-ea"/>
                <a:cs typeface="+mn-cs"/>
              </a:defRPr>
            </a:lvl5pPr>
            <a:lvl6pPr marL="12289536" algn="l" defTabSz="4915814" rtl="0" eaLnBrk="1" latinLnBrk="0" hangingPunct="1">
              <a:defRPr sz="9677" kern="1200">
                <a:solidFill>
                  <a:schemeClr val="tx1"/>
                </a:solidFill>
                <a:latin typeface="+mn-lt"/>
                <a:ea typeface="+mn-ea"/>
                <a:cs typeface="+mn-cs"/>
              </a:defRPr>
            </a:lvl6pPr>
            <a:lvl7pPr marL="14747443" algn="l" defTabSz="4915814" rtl="0" eaLnBrk="1" latinLnBrk="0" hangingPunct="1">
              <a:defRPr sz="9677" kern="1200">
                <a:solidFill>
                  <a:schemeClr val="tx1"/>
                </a:solidFill>
                <a:latin typeface="+mn-lt"/>
                <a:ea typeface="+mn-ea"/>
                <a:cs typeface="+mn-cs"/>
              </a:defRPr>
            </a:lvl7pPr>
            <a:lvl8pPr marL="17205350" algn="l" defTabSz="4915814" rtl="0" eaLnBrk="1" latinLnBrk="0" hangingPunct="1">
              <a:defRPr sz="9677" kern="1200">
                <a:solidFill>
                  <a:schemeClr val="tx1"/>
                </a:solidFill>
                <a:latin typeface="+mn-lt"/>
                <a:ea typeface="+mn-ea"/>
                <a:cs typeface="+mn-cs"/>
              </a:defRPr>
            </a:lvl8pPr>
            <a:lvl9pPr marL="19663258" algn="l" defTabSz="4915814" rtl="0" eaLnBrk="1" latinLnBrk="0" hangingPunct="1">
              <a:defRPr sz="9677" kern="1200">
                <a:solidFill>
                  <a:schemeClr val="tx1"/>
                </a:solidFill>
                <a:latin typeface="+mn-lt"/>
                <a:ea typeface="+mn-ea"/>
                <a:cs typeface="+mn-cs"/>
              </a:defRPr>
            </a:lvl9pPr>
          </a:lstStyle>
          <a:p>
            <a:endParaRPr lang="zh-TW" altLang="en-US"/>
          </a:p>
        </p:txBody>
      </p:sp>
      <p:sp>
        <p:nvSpPr>
          <p:cNvPr id="17" name="矩形 16"/>
          <p:cNvSpPr/>
          <p:nvPr/>
        </p:nvSpPr>
        <p:spPr>
          <a:xfrm>
            <a:off x="4794876" y="5383690"/>
            <a:ext cx="315532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8" name="Freeform 21"/>
          <p:cNvSpPr>
            <a:spLocks/>
          </p:cNvSpPr>
          <p:nvPr/>
        </p:nvSpPr>
        <p:spPr bwMode="auto">
          <a:xfrm rot="10800000" flipH="1">
            <a:off x="4409409" y="5632449"/>
            <a:ext cx="276892" cy="241143"/>
          </a:xfrm>
          <a:prstGeom prst="hexagon">
            <a:avLst/>
          </a:prstGeom>
          <a:solidFill>
            <a:schemeClr val="accent5"/>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4915814" rtl="0" eaLnBrk="1" latinLnBrk="0" hangingPunct="1">
              <a:defRPr sz="9677" kern="1200">
                <a:solidFill>
                  <a:schemeClr val="tx1"/>
                </a:solidFill>
                <a:latin typeface="+mn-lt"/>
                <a:ea typeface="+mn-ea"/>
                <a:cs typeface="+mn-cs"/>
              </a:defRPr>
            </a:lvl1pPr>
            <a:lvl2pPr marL="2457907" algn="l" defTabSz="4915814" rtl="0" eaLnBrk="1" latinLnBrk="0" hangingPunct="1">
              <a:defRPr sz="9677" kern="1200">
                <a:solidFill>
                  <a:schemeClr val="tx1"/>
                </a:solidFill>
                <a:latin typeface="+mn-lt"/>
                <a:ea typeface="+mn-ea"/>
                <a:cs typeface="+mn-cs"/>
              </a:defRPr>
            </a:lvl2pPr>
            <a:lvl3pPr marL="4915814" algn="l" defTabSz="4915814" rtl="0" eaLnBrk="1" latinLnBrk="0" hangingPunct="1">
              <a:defRPr sz="9677" kern="1200">
                <a:solidFill>
                  <a:schemeClr val="tx1"/>
                </a:solidFill>
                <a:latin typeface="+mn-lt"/>
                <a:ea typeface="+mn-ea"/>
                <a:cs typeface="+mn-cs"/>
              </a:defRPr>
            </a:lvl3pPr>
            <a:lvl4pPr marL="7373722" algn="l" defTabSz="4915814" rtl="0" eaLnBrk="1" latinLnBrk="0" hangingPunct="1">
              <a:defRPr sz="9677" kern="1200">
                <a:solidFill>
                  <a:schemeClr val="tx1"/>
                </a:solidFill>
                <a:latin typeface="+mn-lt"/>
                <a:ea typeface="+mn-ea"/>
                <a:cs typeface="+mn-cs"/>
              </a:defRPr>
            </a:lvl4pPr>
            <a:lvl5pPr marL="9831629" algn="l" defTabSz="4915814" rtl="0" eaLnBrk="1" latinLnBrk="0" hangingPunct="1">
              <a:defRPr sz="9677" kern="1200">
                <a:solidFill>
                  <a:schemeClr val="tx1"/>
                </a:solidFill>
                <a:latin typeface="+mn-lt"/>
                <a:ea typeface="+mn-ea"/>
                <a:cs typeface="+mn-cs"/>
              </a:defRPr>
            </a:lvl5pPr>
            <a:lvl6pPr marL="12289536" algn="l" defTabSz="4915814" rtl="0" eaLnBrk="1" latinLnBrk="0" hangingPunct="1">
              <a:defRPr sz="9677" kern="1200">
                <a:solidFill>
                  <a:schemeClr val="tx1"/>
                </a:solidFill>
                <a:latin typeface="+mn-lt"/>
                <a:ea typeface="+mn-ea"/>
                <a:cs typeface="+mn-cs"/>
              </a:defRPr>
            </a:lvl6pPr>
            <a:lvl7pPr marL="14747443" algn="l" defTabSz="4915814" rtl="0" eaLnBrk="1" latinLnBrk="0" hangingPunct="1">
              <a:defRPr sz="9677" kern="1200">
                <a:solidFill>
                  <a:schemeClr val="tx1"/>
                </a:solidFill>
                <a:latin typeface="+mn-lt"/>
                <a:ea typeface="+mn-ea"/>
                <a:cs typeface="+mn-cs"/>
              </a:defRPr>
            </a:lvl7pPr>
            <a:lvl8pPr marL="17205350" algn="l" defTabSz="4915814" rtl="0" eaLnBrk="1" latinLnBrk="0" hangingPunct="1">
              <a:defRPr sz="9677" kern="1200">
                <a:solidFill>
                  <a:schemeClr val="tx1"/>
                </a:solidFill>
                <a:latin typeface="+mn-lt"/>
                <a:ea typeface="+mn-ea"/>
                <a:cs typeface="+mn-cs"/>
              </a:defRPr>
            </a:lvl8pPr>
            <a:lvl9pPr marL="19663258" algn="l" defTabSz="4915814" rtl="0" eaLnBrk="1" latinLnBrk="0" hangingPunct="1">
              <a:defRPr sz="9677"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361154900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572000" y="0"/>
            <a:ext cx="457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35</a:t>
            </a:fld>
            <a:endParaRPr lang="zh-TW" altLang="en-US"/>
          </a:p>
        </p:txBody>
      </p:sp>
      <p:sp>
        <p:nvSpPr>
          <p:cNvPr id="6" name="矩形 5"/>
          <p:cNvSpPr/>
          <p:nvPr/>
        </p:nvSpPr>
        <p:spPr>
          <a:xfrm>
            <a:off x="135521"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034</a:t>
            </a:r>
            <a:endParaRPr lang="zh-TW" altLang="en-US" sz="3200" b="1" spc="-150" dirty="0">
              <a:solidFill>
                <a:schemeClr val="bg1">
                  <a:lumMod val="50000"/>
                </a:schemeClr>
              </a:solidFill>
            </a:endParaRPr>
          </a:p>
        </p:txBody>
      </p:sp>
      <p:sp>
        <p:nvSpPr>
          <p:cNvPr id="7" name="矩形 6"/>
          <p:cNvSpPr/>
          <p:nvPr/>
        </p:nvSpPr>
        <p:spPr>
          <a:xfrm>
            <a:off x="742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36"/>
          <p:cNvSpPr txBox="1"/>
          <p:nvPr/>
        </p:nvSpPr>
        <p:spPr>
          <a:xfrm>
            <a:off x="4978400" y="1815518"/>
            <a:ext cx="3428356" cy="70788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4000" b="1" dirty="0" smtClean="0">
                <a:solidFill>
                  <a:schemeClr val="bg1"/>
                </a:solidFill>
              </a:rPr>
              <a:t>What We Do</a:t>
            </a:r>
            <a:endParaRPr lang="zh-TW" altLang="en-US" sz="4000" b="1" dirty="0">
              <a:solidFill>
                <a:schemeClr val="bg1"/>
              </a:solidFill>
            </a:endParaRPr>
          </a:p>
        </p:txBody>
      </p:sp>
      <p:sp>
        <p:nvSpPr>
          <p:cNvPr id="9" name="文字方塊 51"/>
          <p:cNvSpPr txBox="1"/>
          <p:nvPr/>
        </p:nvSpPr>
        <p:spPr>
          <a:xfrm>
            <a:off x="4978400" y="2596906"/>
            <a:ext cx="3658772" cy="280076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solidFill>
                  <a:schemeClr val="bg1"/>
                </a:solidFill>
              </a:rPr>
              <a:t>The quick brown fox jumps over the lazy dog. </a:t>
            </a:r>
            <a:r>
              <a:rPr lang="en-US" altLang="zh-TW" sz="1600" dirty="0">
                <a:solidFill>
                  <a:schemeClr val="bg1"/>
                </a:solidFill>
              </a:rPr>
              <a:t>The quick brown fox jumps over the lazy dog. The quick brown fox jumps over the lazy dog. The quick brown fox jumps over the lazy dog. The quick brown fox jumps over the lazy dog. The quick brown fox jumps over the lazy dog. The quick brown fox jumps over the lazy dog. The quick brown fox jumps over the lazy dog. </a:t>
            </a:r>
          </a:p>
          <a:p>
            <a:endParaRPr lang="en-US" altLang="zh-TW" sz="1600" dirty="0">
              <a:solidFill>
                <a:schemeClr val="bg1"/>
              </a:solidFill>
            </a:endParaRPr>
          </a:p>
        </p:txBody>
      </p:sp>
      <p:grpSp>
        <p:nvGrpSpPr>
          <p:cNvPr id="16" name="群組 15"/>
          <p:cNvGrpSpPr/>
          <p:nvPr/>
        </p:nvGrpSpPr>
        <p:grpSpPr>
          <a:xfrm>
            <a:off x="1549400" y="1892785"/>
            <a:ext cx="1219200" cy="1408242"/>
            <a:chOff x="1549400" y="1892785"/>
            <a:chExt cx="1219200" cy="1408242"/>
          </a:xfrm>
        </p:grpSpPr>
        <p:sp>
          <p:nvSpPr>
            <p:cNvPr id="10" name="手繪多邊形 9"/>
            <p:cNvSpPr/>
            <p:nvPr/>
          </p:nvSpPr>
          <p:spPr>
            <a:xfrm>
              <a:off x="1549400" y="1892785"/>
              <a:ext cx="1219200" cy="1408242"/>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群組 10"/>
            <p:cNvGrpSpPr/>
            <p:nvPr/>
          </p:nvGrpSpPr>
          <p:grpSpPr>
            <a:xfrm>
              <a:off x="1854199" y="2233862"/>
              <a:ext cx="609602" cy="726088"/>
              <a:chOff x="4311490" y="5480067"/>
              <a:chExt cx="475492" cy="566351"/>
            </a:xfrm>
            <a:solidFill>
              <a:schemeClr val="bg1"/>
            </a:solidFill>
          </p:grpSpPr>
          <p:sp>
            <p:nvSpPr>
              <p:cNvPr id="12" name="手繪多邊形 11"/>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3"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4"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5"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3" name="矩形 2"/>
          <p:cNvSpPr/>
          <p:nvPr/>
        </p:nvSpPr>
        <p:spPr>
          <a:xfrm>
            <a:off x="685800" y="3501218"/>
            <a:ext cx="2960272" cy="1815882"/>
          </a:xfrm>
          <a:prstGeom prst="rect">
            <a:avLst/>
          </a:prstGeom>
          <a:noFill/>
        </p:spPr>
        <p:txBody>
          <a:bodyPr wrap="square" rtlCol="0">
            <a:spAutoFit/>
          </a:bodyPr>
          <a:lstStyle/>
          <a:p>
            <a:r>
              <a:rPr lang="en-US" altLang="zh-TW" sz="1600" dirty="0"/>
              <a:t>The quick brown fox jumps over the lazy dog. The quick brown fox jumps over the lazy dog. The quick brown fox jumps over the lazy dog. The quick brown fox jumps over the lazy dog. </a:t>
            </a:r>
            <a:endParaRPr lang="en-US" sz="1600" dirty="0"/>
          </a:p>
        </p:txBody>
      </p:sp>
    </p:spTree>
    <p:extLst>
      <p:ext uri="{BB962C8B-B14F-4D97-AF65-F5344CB8AC3E}">
        <p14:creationId xmlns:p14="http://schemas.microsoft.com/office/powerpoint/2010/main" val="216806489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3"/>
          <p:cNvSpPr>
            <a:spLocks/>
          </p:cNvSpPr>
          <p:nvPr/>
        </p:nvSpPr>
        <p:spPr bwMode="auto">
          <a:xfrm>
            <a:off x="449377" y="1600202"/>
            <a:ext cx="3625394" cy="3222172"/>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2"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9" name="Freeform 13"/>
          <p:cNvSpPr>
            <a:spLocks/>
          </p:cNvSpPr>
          <p:nvPr/>
        </p:nvSpPr>
        <p:spPr bwMode="auto">
          <a:xfrm>
            <a:off x="2895076" y="2554103"/>
            <a:ext cx="2870566" cy="2551298"/>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3"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0" name="Freeform 13"/>
          <p:cNvSpPr>
            <a:spLocks/>
          </p:cNvSpPr>
          <p:nvPr/>
        </p:nvSpPr>
        <p:spPr bwMode="auto">
          <a:xfrm>
            <a:off x="2050106" y="4412026"/>
            <a:ext cx="2227980" cy="1980182"/>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4"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2" name="文字方塊 13"/>
          <p:cNvSpPr txBox="1"/>
          <p:nvPr/>
        </p:nvSpPr>
        <p:spPr>
          <a:xfrm>
            <a:off x="5988676" y="2378384"/>
            <a:ext cx="2833352" cy="707886"/>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4000" b="1" dirty="0"/>
              <a:t>About Us</a:t>
            </a:r>
            <a:endParaRPr lang="zh-TW" altLang="en-US" sz="4000" b="1" dirty="0"/>
          </a:p>
        </p:txBody>
      </p:sp>
      <p:sp>
        <p:nvSpPr>
          <p:cNvPr id="13" name="矩形 12"/>
          <p:cNvSpPr/>
          <p:nvPr/>
        </p:nvSpPr>
        <p:spPr>
          <a:xfrm>
            <a:off x="5988676" y="3098017"/>
            <a:ext cx="2960272" cy="1384995"/>
          </a:xfrm>
          <a:prstGeom prst="rect">
            <a:avLst/>
          </a:prstGeom>
          <a:noFill/>
        </p:spPr>
        <p:txBody>
          <a:bodyPr wrap="square" rtlCol="0">
            <a:spAutoFit/>
          </a:bodyPr>
          <a:lstStyle/>
          <a:p>
            <a:r>
              <a:rPr lang="en-US" altLang="zh-TW" sz="1400" dirty="0"/>
              <a:t>The quick brown fox jumps over the lazy dog. The quick brown fox jumps over the lazy dog. The quick brown fox jumps over the lazy dog. The quick brown fox jumps over the lazy dog. </a:t>
            </a:r>
            <a:endParaRPr lang="en-US" sz="1400" dirty="0"/>
          </a:p>
        </p:txBody>
      </p:sp>
    </p:spTree>
    <p:extLst>
      <p:ext uri="{BB962C8B-B14F-4D97-AF65-F5344CB8AC3E}">
        <p14:creationId xmlns:p14="http://schemas.microsoft.com/office/powerpoint/2010/main" val="387298741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a:spLocks/>
          </p:cNvSpPr>
          <p:nvPr/>
        </p:nvSpPr>
        <p:spPr bwMode="auto">
          <a:xfrm>
            <a:off x="3949448" y="2736951"/>
            <a:ext cx="1245104" cy="2159231"/>
          </a:xfrm>
          <a:custGeom>
            <a:avLst/>
            <a:gdLst>
              <a:gd name="connsiteX0" fmla="*/ 621946 w 1245104"/>
              <a:gd name="connsiteY0" fmla="*/ 0 h 2159231"/>
              <a:gd name="connsiteX1" fmla="*/ 1245104 w 1245104"/>
              <a:gd name="connsiteY1" fmla="*/ 1080221 h 2159231"/>
              <a:gd name="connsiteX2" fmla="*/ 621946 w 1245104"/>
              <a:gd name="connsiteY2" fmla="*/ 2159231 h 2159231"/>
              <a:gd name="connsiteX3" fmla="*/ 0 w 1245104"/>
              <a:gd name="connsiteY3" fmla="*/ 1080221 h 2159231"/>
              <a:gd name="connsiteX4" fmla="*/ 621946 w 1245104"/>
              <a:gd name="connsiteY4" fmla="*/ 0 h 2159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104" h="2159231">
                <a:moveTo>
                  <a:pt x="621946" y="0"/>
                </a:moveTo>
                <a:lnTo>
                  <a:pt x="1245104" y="1080221"/>
                </a:lnTo>
                <a:lnTo>
                  <a:pt x="621946" y="2159231"/>
                </a:lnTo>
                <a:lnTo>
                  <a:pt x="0" y="1080221"/>
                </a:lnTo>
                <a:lnTo>
                  <a:pt x="621946" y="0"/>
                </a:lnTo>
                <a:close/>
              </a:path>
            </a:pathLst>
          </a:custGeom>
          <a:solidFill>
            <a:schemeClr val="accent3"/>
          </a:solidFill>
          <a:ln>
            <a:no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1" name="手繪多邊形 10"/>
          <p:cNvSpPr>
            <a:spLocks/>
          </p:cNvSpPr>
          <p:nvPr/>
        </p:nvSpPr>
        <p:spPr bwMode="auto">
          <a:xfrm>
            <a:off x="1116096" y="2047988"/>
            <a:ext cx="3455298" cy="3536383"/>
          </a:xfrm>
          <a:custGeom>
            <a:avLst/>
            <a:gdLst>
              <a:gd name="connsiteX0" fmla="*/ 1018621 w 3455298"/>
              <a:gd name="connsiteY0" fmla="*/ 0 h 3536383"/>
              <a:gd name="connsiteX1" fmla="*/ 3057849 w 3455298"/>
              <a:gd name="connsiteY1" fmla="*/ 0 h 3536383"/>
              <a:gd name="connsiteX2" fmla="*/ 3455298 w 3455298"/>
              <a:gd name="connsiteY2" fmla="*/ 688963 h 3536383"/>
              <a:gd name="connsiteX3" fmla="*/ 2833352 w 3455298"/>
              <a:gd name="connsiteY3" fmla="*/ 1769184 h 3536383"/>
              <a:gd name="connsiteX4" fmla="*/ 3455298 w 3455298"/>
              <a:gd name="connsiteY4" fmla="*/ 2848194 h 3536383"/>
              <a:gd name="connsiteX5" fmla="*/ 3057849 w 3455298"/>
              <a:gd name="connsiteY5" fmla="*/ 3536383 h 3536383"/>
              <a:gd name="connsiteX6" fmla="*/ 1018621 w 3455298"/>
              <a:gd name="connsiteY6" fmla="*/ 3536383 h 3536383"/>
              <a:gd name="connsiteX7" fmla="*/ 0 w 3455298"/>
              <a:gd name="connsiteY7" fmla="*/ 1769184 h 3536383"/>
              <a:gd name="connsiteX8" fmla="*/ 1018621 w 3455298"/>
              <a:gd name="connsiteY8" fmla="*/ 0 h 353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55298" h="3536383">
                <a:moveTo>
                  <a:pt x="1018621" y="0"/>
                </a:moveTo>
                <a:lnTo>
                  <a:pt x="3057849" y="0"/>
                </a:lnTo>
                <a:lnTo>
                  <a:pt x="3455298" y="688963"/>
                </a:lnTo>
                <a:lnTo>
                  <a:pt x="2833352" y="1769184"/>
                </a:lnTo>
                <a:lnTo>
                  <a:pt x="3455298" y="2848194"/>
                </a:lnTo>
                <a:lnTo>
                  <a:pt x="3057849" y="3536383"/>
                </a:lnTo>
                <a:lnTo>
                  <a:pt x="1018621" y="3536383"/>
                </a:lnTo>
                <a:lnTo>
                  <a:pt x="0" y="1769184"/>
                </a:lnTo>
                <a:lnTo>
                  <a:pt x="1018621" y="0"/>
                </a:lnTo>
                <a:close/>
              </a:path>
            </a:pathLst>
          </a:custGeom>
          <a:ln>
            <a:no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0" name="手繪多邊形 9"/>
          <p:cNvSpPr>
            <a:spLocks/>
          </p:cNvSpPr>
          <p:nvPr/>
        </p:nvSpPr>
        <p:spPr bwMode="auto">
          <a:xfrm>
            <a:off x="4571394" y="2047988"/>
            <a:ext cx="3456510" cy="3536383"/>
          </a:xfrm>
          <a:custGeom>
            <a:avLst/>
            <a:gdLst>
              <a:gd name="connsiteX0" fmla="*/ 396675 w 3456510"/>
              <a:gd name="connsiteY0" fmla="*/ 0 h 3536383"/>
              <a:gd name="connsiteX1" fmla="*/ 2435903 w 3456510"/>
              <a:gd name="connsiteY1" fmla="*/ 0 h 3536383"/>
              <a:gd name="connsiteX2" fmla="*/ 3456510 w 3456510"/>
              <a:gd name="connsiteY2" fmla="*/ 1769184 h 3536383"/>
              <a:gd name="connsiteX3" fmla="*/ 2435903 w 3456510"/>
              <a:gd name="connsiteY3" fmla="*/ 3536383 h 3536383"/>
              <a:gd name="connsiteX4" fmla="*/ 396675 w 3456510"/>
              <a:gd name="connsiteY4" fmla="*/ 3536383 h 3536383"/>
              <a:gd name="connsiteX5" fmla="*/ 0 w 3456510"/>
              <a:gd name="connsiteY5" fmla="*/ 2848194 h 3536383"/>
              <a:gd name="connsiteX6" fmla="*/ 623158 w 3456510"/>
              <a:gd name="connsiteY6" fmla="*/ 1769184 h 3536383"/>
              <a:gd name="connsiteX7" fmla="*/ 0 w 3456510"/>
              <a:gd name="connsiteY7" fmla="*/ 688963 h 3536383"/>
              <a:gd name="connsiteX8" fmla="*/ 396675 w 3456510"/>
              <a:gd name="connsiteY8" fmla="*/ 0 h 353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56510" h="3536383">
                <a:moveTo>
                  <a:pt x="396675" y="0"/>
                </a:moveTo>
                <a:lnTo>
                  <a:pt x="2435903" y="0"/>
                </a:lnTo>
                <a:lnTo>
                  <a:pt x="3456510" y="1769184"/>
                </a:lnTo>
                <a:lnTo>
                  <a:pt x="2435903" y="3536383"/>
                </a:lnTo>
                <a:lnTo>
                  <a:pt x="396675" y="3536383"/>
                </a:lnTo>
                <a:lnTo>
                  <a:pt x="0" y="2848194"/>
                </a:lnTo>
                <a:lnTo>
                  <a:pt x="623158" y="1769184"/>
                </a:lnTo>
                <a:lnTo>
                  <a:pt x="0" y="688963"/>
                </a:lnTo>
                <a:lnTo>
                  <a:pt x="396675" y="0"/>
                </a:lnTo>
                <a:close/>
              </a:path>
            </a:pathLst>
          </a:custGeom>
          <a:solidFill>
            <a:schemeClr val="accent2"/>
          </a:solidFill>
          <a:ln>
            <a:no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3" name="文字方塊 12"/>
          <p:cNvSpPr txBox="1"/>
          <p:nvPr/>
        </p:nvSpPr>
        <p:spPr>
          <a:xfrm>
            <a:off x="2421638" y="3411698"/>
            <a:ext cx="1192038" cy="523220"/>
          </a:xfrm>
          <a:prstGeom prst="rect">
            <a:avLst/>
          </a:prstGeom>
          <a:noFill/>
        </p:spPr>
        <p:txBody>
          <a:bodyPr wrap="square" rtlCol="0" anchor="ctr">
            <a:spAutoFit/>
          </a:bodyPr>
          <a:lstStyle/>
          <a:p>
            <a:pPr algn="ctr"/>
            <a:r>
              <a:rPr lang="en-US" altLang="zh-TW" sz="2800" dirty="0">
                <a:solidFill>
                  <a:schemeClr val="bg1"/>
                </a:solidFill>
              </a:rPr>
              <a:t>Item</a:t>
            </a:r>
            <a:endParaRPr lang="zh-TW" altLang="en-US" sz="2800" dirty="0">
              <a:solidFill>
                <a:schemeClr val="bg1"/>
              </a:solidFill>
            </a:endParaRPr>
          </a:p>
        </p:txBody>
      </p:sp>
      <p:sp>
        <p:nvSpPr>
          <p:cNvPr id="14" name="矩形 13"/>
          <p:cNvSpPr/>
          <p:nvPr/>
        </p:nvSpPr>
        <p:spPr>
          <a:xfrm>
            <a:off x="1852863" y="4043486"/>
            <a:ext cx="2348638" cy="1169551"/>
          </a:xfrm>
          <a:prstGeom prst="rect">
            <a:avLst/>
          </a:prstGeom>
        </p:spPr>
        <p:txBody>
          <a:bodyPr wrap="square" anchor="ctr">
            <a:spAutoFit/>
          </a:bodyPr>
          <a:lstStyle/>
          <a:p>
            <a:pPr algn="ct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a:p>
            <a:pPr algn="ctr"/>
            <a:endParaRPr lang="zh-TW" altLang="en-US" sz="1400" dirty="0">
              <a:solidFill>
                <a:schemeClr val="bg1"/>
              </a:solidFill>
            </a:endParaRPr>
          </a:p>
        </p:txBody>
      </p:sp>
      <p:sp>
        <p:nvSpPr>
          <p:cNvPr id="15" name="文字方塊 14"/>
          <p:cNvSpPr txBox="1"/>
          <p:nvPr/>
        </p:nvSpPr>
        <p:spPr>
          <a:xfrm>
            <a:off x="5530324" y="3411698"/>
            <a:ext cx="1192038" cy="523220"/>
          </a:xfrm>
          <a:prstGeom prst="rect">
            <a:avLst/>
          </a:prstGeom>
          <a:noFill/>
        </p:spPr>
        <p:txBody>
          <a:bodyPr wrap="square" rtlCol="0" anchor="ctr">
            <a:spAutoFit/>
          </a:bodyPr>
          <a:lstStyle/>
          <a:p>
            <a:pPr algn="ctr"/>
            <a:r>
              <a:rPr lang="en-US" altLang="zh-TW" sz="2800" dirty="0">
                <a:solidFill>
                  <a:schemeClr val="bg1"/>
                </a:solidFill>
              </a:rPr>
              <a:t>Item</a:t>
            </a:r>
            <a:endParaRPr lang="zh-TW" altLang="en-US" sz="2800" dirty="0">
              <a:solidFill>
                <a:schemeClr val="bg1"/>
              </a:solidFill>
            </a:endParaRPr>
          </a:p>
        </p:txBody>
      </p:sp>
      <p:sp>
        <p:nvSpPr>
          <p:cNvPr id="16" name="矩形 15"/>
          <p:cNvSpPr/>
          <p:nvPr/>
        </p:nvSpPr>
        <p:spPr>
          <a:xfrm>
            <a:off x="4961549" y="4043486"/>
            <a:ext cx="2348638" cy="1169551"/>
          </a:xfrm>
          <a:prstGeom prst="rect">
            <a:avLst/>
          </a:prstGeom>
        </p:spPr>
        <p:txBody>
          <a:bodyPr wrap="square" anchor="ctr">
            <a:spAutoFit/>
          </a:bodyPr>
          <a:lstStyle/>
          <a:p>
            <a:pPr algn="ct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a:p>
            <a:pPr algn="ctr"/>
            <a:r>
              <a:rPr lang="en-US" altLang="zh-TW" sz="1400" dirty="0" smtClean="0">
                <a:solidFill>
                  <a:schemeClr val="bg1"/>
                </a:solidFill>
              </a:rPr>
              <a:t> </a:t>
            </a:r>
            <a:endParaRPr lang="zh-TW" altLang="en-US" sz="1400" dirty="0">
              <a:solidFill>
                <a:schemeClr val="bg1"/>
              </a:solidFill>
            </a:endParaRPr>
          </a:p>
        </p:txBody>
      </p:sp>
      <p:grpSp>
        <p:nvGrpSpPr>
          <p:cNvPr id="35" name="群組 34"/>
          <p:cNvGrpSpPr/>
          <p:nvPr/>
        </p:nvGrpSpPr>
        <p:grpSpPr>
          <a:xfrm>
            <a:off x="4399035" y="3417459"/>
            <a:ext cx="475492" cy="566351"/>
            <a:chOff x="4311490" y="5480067"/>
            <a:chExt cx="475492" cy="566351"/>
          </a:xfrm>
          <a:solidFill>
            <a:schemeClr val="bg1"/>
          </a:solidFill>
        </p:grpSpPr>
        <p:sp>
          <p:nvSpPr>
            <p:cNvPr id="36" name="手繪多邊形 35"/>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手繪多邊形 17"/>
          <p:cNvSpPr>
            <a:spLocks/>
          </p:cNvSpPr>
          <p:nvPr/>
        </p:nvSpPr>
        <p:spPr bwMode="auto">
          <a:xfrm flipV="1">
            <a:off x="5962393" y="2558481"/>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9" name="群組 18"/>
          <p:cNvGrpSpPr/>
          <p:nvPr/>
        </p:nvGrpSpPr>
        <p:grpSpPr>
          <a:xfrm>
            <a:off x="2794700" y="2609483"/>
            <a:ext cx="484452" cy="358548"/>
            <a:chOff x="4120407" y="4174776"/>
            <a:chExt cx="438956" cy="324876"/>
          </a:xfrm>
          <a:solidFill>
            <a:schemeClr val="bg1"/>
          </a:solidFill>
        </p:grpSpPr>
        <p:sp>
          <p:nvSpPr>
            <p:cNvPr id="20"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1"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70442601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920679" y="1937655"/>
            <a:ext cx="521908" cy="478971"/>
          </a:xfrm>
          <a:custGeom>
            <a:avLst/>
            <a:gdLst>
              <a:gd name="connsiteX0" fmla="*/ 140073 w 521908"/>
              <a:gd name="connsiteY0" fmla="*/ 0 h 478971"/>
              <a:gd name="connsiteX1" fmla="*/ 442078 w 521908"/>
              <a:gd name="connsiteY1" fmla="*/ 0 h 478971"/>
              <a:gd name="connsiteX2" fmla="*/ 521908 w 521908"/>
              <a:gd name="connsiteY2" fmla="*/ 79830 h 478971"/>
              <a:gd name="connsiteX3" fmla="*/ 521908 w 521908"/>
              <a:gd name="connsiteY3" fmla="*/ 399141 h 478971"/>
              <a:gd name="connsiteX4" fmla="*/ 442078 w 521908"/>
              <a:gd name="connsiteY4" fmla="*/ 478971 h 478971"/>
              <a:gd name="connsiteX5" fmla="*/ 0 w 521908"/>
              <a:gd name="connsiteY5" fmla="*/ 478971 h 478971"/>
              <a:gd name="connsiteX6" fmla="*/ 267 w 521908"/>
              <a:gd name="connsiteY6" fmla="*/ 219761 h 478971"/>
              <a:gd name="connsiteX7" fmla="*/ 120658 w 521908"/>
              <a:gd name="connsiteY7" fmla="*/ 11236 h 478971"/>
              <a:gd name="connsiteX8" fmla="*/ 140073 w 521908"/>
              <a:gd name="connsiteY8" fmla="*/ 0 h 47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908" h="478971">
                <a:moveTo>
                  <a:pt x="140073" y="0"/>
                </a:moveTo>
                <a:lnTo>
                  <a:pt x="442078" y="0"/>
                </a:lnTo>
                <a:cubicBezTo>
                  <a:pt x="486167" y="0"/>
                  <a:pt x="521908" y="35741"/>
                  <a:pt x="521908" y="79830"/>
                </a:cubicBezTo>
                <a:lnTo>
                  <a:pt x="521908" y="399141"/>
                </a:lnTo>
                <a:cubicBezTo>
                  <a:pt x="521908" y="443230"/>
                  <a:pt x="486167" y="478971"/>
                  <a:pt x="442078" y="478971"/>
                </a:cubicBezTo>
                <a:lnTo>
                  <a:pt x="0" y="478971"/>
                </a:lnTo>
                <a:lnTo>
                  <a:pt x="267" y="219761"/>
                </a:lnTo>
                <a:cubicBezTo>
                  <a:pt x="147" y="133789"/>
                  <a:pt x="46145" y="54118"/>
                  <a:pt x="120658" y="11236"/>
                </a:cubicBezTo>
                <a:lnTo>
                  <a:pt x="14007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1</a:t>
            </a:r>
            <a:endParaRPr lang="en-US" dirty="0"/>
          </a:p>
        </p:txBody>
      </p:sp>
      <p:sp>
        <p:nvSpPr>
          <p:cNvPr id="10" name="手繪多邊形 9"/>
          <p:cNvSpPr/>
          <p:nvPr/>
        </p:nvSpPr>
        <p:spPr>
          <a:xfrm>
            <a:off x="920071" y="1491985"/>
            <a:ext cx="1948086" cy="2176501"/>
          </a:xfrm>
          <a:custGeom>
            <a:avLst/>
            <a:gdLst>
              <a:gd name="connsiteX0" fmla="*/ 975098 w 1948086"/>
              <a:gd name="connsiteY0" fmla="*/ 0 h 2176501"/>
              <a:gd name="connsiteX1" fmla="*/ 1095248 w 1948086"/>
              <a:gd name="connsiteY1" fmla="*/ 32121 h 2176501"/>
              <a:gd name="connsiteX2" fmla="*/ 1828094 w 1948086"/>
              <a:gd name="connsiteY2" fmla="*/ 455232 h 2176501"/>
              <a:gd name="connsiteX3" fmla="*/ 1948085 w 1948086"/>
              <a:gd name="connsiteY3" fmla="*/ 663716 h 2176501"/>
              <a:gd name="connsiteX4" fmla="*/ 1947498 w 1948086"/>
              <a:gd name="connsiteY4" fmla="*/ 1511282 h 2176501"/>
              <a:gd name="connsiteX5" fmla="*/ 1827107 w 1948086"/>
              <a:gd name="connsiteY5" fmla="*/ 1719807 h 2176501"/>
              <a:gd name="connsiteX6" fmla="*/ 1093387 w 1948086"/>
              <a:gd name="connsiteY6" fmla="*/ 2144098 h 2176501"/>
              <a:gd name="connsiteX7" fmla="*/ 852838 w 1948086"/>
              <a:gd name="connsiteY7" fmla="*/ 2144425 h 2176501"/>
              <a:gd name="connsiteX8" fmla="*/ 119991 w 1948086"/>
              <a:gd name="connsiteY8" fmla="*/ 1721316 h 2176501"/>
              <a:gd name="connsiteX9" fmla="*/ 0 w 1948086"/>
              <a:gd name="connsiteY9" fmla="*/ 1512831 h 2176501"/>
              <a:gd name="connsiteX10" fmla="*/ 607 w 1948086"/>
              <a:gd name="connsiteY10" fmla="*/ 924641 h 2176501"/>
              <a:gd name="connsiteX11" fmla="*/ 442685 w 1948086"/>
              <a:gd name="connsiteY11" fmla="*/ 924641 h 2176501"/>
              <a:gd name="connsiteX12" fmla="*/ 522515 w 1948086"/>
              <a:gd name="connsiteY12" fmla="*/ 844811 h 2176501"/>
              <a:gd name="connsiteX13" fmla="*/ 522515 w 1948086"/>
              <a:gd name="connsiteY13" fmla="*/ 525500 h 2176501"/>
              <a:gd name="connsiteX14" fmla="*/ 442685 w 1948086"/>
              <a:gd name="connsiteY14" fmla="*/ 445670 h 2176501"/>
              <a:gd name="connsiteX15" fmla="*/ 140680 w 1948086"/>
              <a:gd name="connsiteY15" fmla="*/ 445670 h 2176501"/>
              <a:gd name="connsiteX16" fmla="*/ 854699 w 1948086"/>
              <a:gd name="connsiteY16" fmla="*/ 32449 h 2176501"/>
              <a:gd name="connsiteX17" fmla="*/ 975098 w 1948086"/>
              <a:gd name="connsiteY17" fmla="*/ 0 h 217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8086" h="2176501">
                <a:moveTo>
                  <a:pt x="975098" y="0"/>
                </a:moveTo>
                <a:cubicBezTo>
                  <a:pt x="1016607" y="-50"/>
                  <a:pt x="1058075" y="10660"/>
                  <a:pt x="1095248" y="32121"/>
                </a:cubicBezTo>
                <a:lnTo>
                  <a:pt x="1828094" y="455232"/>
                </a:lnTo>
                <a:cubicBezTo>
                  <a:pt x="1902441" y="498155"/>
                  <a:pt x="1948417" y="577623"/>
                  <a:pt x="1948085" y="663716"/>
                </a:cubicBezTo>
                <a:lnTo>
                  <a:pt x="1947498" y="1511282"/>
                </a:lnTo>
                <a:cubicBezTo>
                  <a:pt x="1947331" y="1597088"/>
                  <a:pt x="1901334" y="1676759"/>
                  <a:pt x="1827107" y="1719807"/>
                </a:cubicBezTo>
                <a:lnTo>
                  <a:pt x="1093387" y="2144098"/>
                </a:lnTo>
                <a:cubicBezTo>
                  <a:pt x="1019159" y="2187146"/>
                  <a:pt x="927184" y="2187349"/>
                  <a:pt x="852838" y="2144425"/>
                </a:cubicBezTo>
                <a:lnTo>
                  <a:pt x="119991" y="1721316"/>
                </a:lnTo>
                <a:cubicBezTo>
                  <a:pt x="45645" y="1678392"/>
                  <a:pt x="121" y="1598803"/>
                  <a:pt x="0" y="1512831"/>
                </a:cubicBezTo>
                <a:lnTo>
                  <a:pt x="607" y="924641"/>
                </a:lnTo>
                <a:lnTo>
                  <a:pt x="442685" y="924641"/>
                </a:lnTo>
                <a:cubicBezTo>
                  <a:pt x="486774" y="924641"/>
                  <a:pt x="522515" y="888900"/>
                  <a:pt x="522515" y="844811"/>
                </a:cubicBezTo>
                <a:lnTo>
                  <a:pt x="522515" y="525500"/>
                </a:lnTo>
                <a:cubicBezTo>
                  <a:pt x="522515" y="481411"/>
                  <a:pt x="486774" y="445670"/>
                  <a:pt x="442685" y="445670"/>
                </a:cubicBezTo>
                <a:lnTo>
                  <a:pt x="140680" y="445670"/>
                </a:lnTo>
                <a:lnTo>
                  <a:pt x="854699" y="32449"/>
                </a:lnTo>
                <a:cubicBezTo>
                  <a:pt x="892040" y="10864"/>
                  <a:pt x="933590" y="51"/>
                  <a:pt x="97509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文字方塊 46"/>
          <p:cNvSpPr txBox="1"/>
          <p:nvPr/>
        </p:nvSpPr>
        <p:spPr>
          <a:xfrm>
            <a:off x="1054227" y="2415207"/>
            <a:ext cx="1705070"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a:t>
            </a:r>
          </a:p>
        </p:txBody>
      </p:sp>
      <p:sp>
        <p:nvSpPr>
          <p:cNvPr id="13" name="手繪多邊形 12"/>
          <p:cNvSpPr/>
          <p:nvPr/>
        </p:nvSpPr>
        <p:spPr>
          <a:xfrm>
            <a:off x="3598565" y="1937655"/>
            <a:ext cx="521908" cy="478971"/>
          </a:xfrm>
          <a:custGeom>
            <a:avLst/>
            <a:gdLst>
              <a:gd name="connsiteX0" fmla="*/ 140073 w 521908"/>
              <a:gd name="connsiteY0" fmla="*/ 0 h 478971"/>
              <a:gd name="connsiteX1" fmla="*/ 442078 w 521908"/>
              <a:gd name="connsiteY1" fmla="*/ 0 h 478971"/>
              <a:gd name="connsiteX2" fmla="*/ 521908 w 521908"/>
              <a:gd name="connsiteY2" fmla="*/ 79830 h 478971"/>
              <a:gd name="connsiteX3" fmla="*/ 521908 w 521908"/>
              <a:gd name="connsiteY3" fmla="*/ 399141 h 478971"/>
              <a:gd name="connsiteX4" fmla="*/ 442078 w 521908"/>
              <a:gd name="connsiteY4" fmla="*/ 478971 h 478971"/>
              <a:gd name="connsiteX5" fmla="*/ 0 w 521908"/>
              <a:gd name="connsiteY5" fmla="*/ 478971 h 478971"/>
              <a:gd name="connsiteX6" fmla="*/ 267 w 521908"/>
              <a:gd name="connsiteY6" fmla="*/ 219761 h 478971"/>
              <a:gd name="connsiteX7" fmla="*/ 120658 w 521908"/>
              <a:gd name="connsiteY7" fmla="*/ 11236 h 478971"/>
              <a:gd name="connsiteX8" fmla="*/ 140073 w 521908"/>
              <a:gd name="connsiteY8" fmla="*/ 0 h 47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908" h="478971">
                <a:moveTo>
                  <a:pt x="140073" y="0"/>
                </a:moveTo>
                <a:lnTo>
                  <a:pt x="442078" y="0"/>
                </a:lnTo>
                <a:cubicBezTo>
                  <a:pt x="486167" y="0"/>
                  <a:pt x="521908" y="35741"/>
                  <a:pt x="521908" y="79830"/>
                </a:cubicBezTo>
                <a:lnTo>
                  <a:pt x="521908" y="399141"/>
                </a:lnTo>
                <a:cubicBezTo>
                  <a:pt x="521908" y="443230"/>
                  <a:pt x="486167" y="478971"/>
                  <a:pt x="442078" y="478971"/>
                </a:cubicBezTo>
                <a:lnTo>
                  <a:pt x="0" y="478971"/>
                </a:lnTo>
                <a:lnTo>
                  <a:pt x="267" y="219761"/>
                </a:lnTo>
                <a:cubicBezTo>
                  <a:pt x="147" y="133789"/>
                  <a:pt x="46145" y="54118"/>
                  <a:pt x="120658" y="11236"/>
                </a:cubicBezTo>
                <a:lnTo>
                  <a:pt x="14007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2</a:t>
            </a:r>
            <a:endParaRPr lang="en-US" dirty="0"/>
          </a:p>
        </p:txBody>
      </p:sp>
      <p:sp>
        <p:nvSpPr>
          <p:cNvPr id="14" name="手繪多邊形 13"/>
          <p:cNvSpPr/>
          <p:nvPr/>
        </p:nvSpPr>
        <p:spPr>
          <a:xfrm>
            <a:off x="3597957" y="1491985"/>
            <a:ext cx="1948086" cy="2176501"/>
          </a:xfrm>
          <a:custGeom>
            <a:avLst/>
            <a:gdLst>
              <a:gd name="connsiteX0" fmla="*/ 975098 w 1948086"/>
              <a:gd name="connsiteY0" fmla="*/ 0 h 2176501"/>
              <a:gd name="connsiteX1" fmla="*/ 1095248 w 1948086"/>
              <a:gd name="connsiteY1" fmla="*/ 32121 h 2176501"/>
              <a:gd name="connsiteX2" fmla="*/ 1828094 w 1948086"/>
              <a:gd name="connsiteY2" fmla="*/ 455232 h 2176501"/>
              <a:gd name="connsiteX3" fmla="*/ 1948085 w 1948086"/>
              <a:gd name="connsiteY3" fmla="*/ 663716 h 2176501"/>
              <a:gd name="connsiteX4" fmla="*/ 1947498 w 1948086"/>
              <a:gd name="connsiteY4" fmla="*/ 1511282 h 2176501"/>
              <a:gd name="connsiteX5" fmla="*/ 1827107 w 1948086"/>
              <a:gd name="connsiteY5" fmla="*/ 1719807 h 2176501"/>
              <a:gd name="connsiteX6" fmla="*/ 1093387 w 1948086"/>
              <a:gd name="connsiteY6" fmla="*/ 2144098 h 2176501"/>
              <a:gd name="connsiteX7" fmla="*/ 852838 w 1948086"/>
              <a:gd name="connsiteY7" fmla="*/ 2144425 h 2176501"/>
              <a:gd name="connsiteX8" fmla="*/ 119991 w 1948086"/>
              <a:gd name="connsiteY8" fmla="*/ 1721316 h 2176501"/>
              <a:gd name="connsiteX9" fmla="*/ 0 w 1948086"/>
              <a:gd name="connsiteY9" fmla="*/ 1512831 h 2176501"/>
              <a:gd name="connsiteX10" fmla="*/ 607 w 1948086"/>
              <a:gd name="connsiteY10" fmla="*/ 924641 h 2176501"/>
              <a:gd name="connsiteX11" fmla="*/ 442685 w 1948086"/>
              <a:gd name="connsiteY11" fmla="*/ 924641 h 2176501"/>
              <a:gd name="connsiteX12" fmla="*/ 522515 w 1948086"/>
              <a:gd name="connsiteY12" fmla="*/ 844811 h 2176501"/>
              <a:gd name="connsiteX13" fmla="*/ 522515 w 1948086"/>
              <a:gd name="connsiteY13" fmla="*/ 525500 h 2176501"/>
              <a:gd name="connsiteX14" fmla="*/ 442685 w 1948086"/>
              <a:gd name="connsiteY14" fmla="*/ 445670 h 2176501"/>
              <a:gd name="connsiteX15" fmla="*/ 140680 w 1948086"/>
              <a:gd name="connsiteY15" fmla="*/ 445670 h 2176501"/>
              <a:gd name="connsiteX16" fmla="*/ 854699 w 1948086"/>
              <a:gd name="connsiteY16" fmla="*/ 32449 h 2176501"/>
              <a:gd name="connsiteX17" fmla="*/ 975098 w 1948086"/>
              <a:gd name="connsiteY17" fmla="*/ 0 h 217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8086" h="2176501">
                <a:moveTo>
                  <a:pt x="975098" y="0"/>
                </a:moveTo>
                <a:cubicBezTo>
                  <a:pt x="1016607" y="-50"/>
                  <a:pt x="1058075" y="10660"/>
                  <a:pt x="1095248" y="32121"/>
                </a:cubicBezTo>
                <a:lnTo>
                  <a:pt x="1828094" y="455232"/>
                </a:lnTo>
                <a:cubicBezTo>
                  <a:pt x="1902441" y="498155"/>
                  <a:pt x="1948417" y="577623"/>
                  <a:pt x="1948085" y="663716"/>
                </a:cubicBezTo>
                <a:lnTo>
                  <a:pt x="1947498" y="1511282"/>
                </a:lnTo>
                <a:cubicBezTo>
                  <a:pt x="1947331" y="1597088"/>
                  <a:pt x="1901334" y="1676759"/>
                  <a:pt x="1827107" y="1719807"/>
                </a:cubicBezTo>
                <a:lnTo>
                  <a:pt x="1093387" y="2144098"/>
                </a:lnTo>
                <a:cubicBezTo>
                  <a:pt x="1019159" y="2187146"/>
                  <a:pt x="927184" y="2187349"/>
                  <a:pt x="852838" y="2144425"/>
                </a:cubicBezTo>
                <a:lnTo>
                  <a:pt x="119991" y="1721316"/>
                </a:lnTo>
                <a:cubicBezTo>
                  <a:pt x="45645" y="1678392"/>
                  <a:pt x="121" y="1598803"/>
                  <a:pt x="0" y="1512831"/>
                </a:cubicBezTo>
                <a:lnTo>
                  <a:pt x="607" y="924641"/>
                </a:lnTo>
                <a:lnTo>
                  <a:pt x="442685" y="924641"/>
                </a:lnTo>
                <a:cubicBezTo>
                  <a:pt x="486774" y="924641"/>
                  <a:pt x="522515" y="888900"/>
                  <a:pt x="522515" y="844811"/>
                </a:cubicBezTo>
                <a:lnTo>
                  <a:pt x="522515" y="525500"/>
                </a:lnTo>
                <a:cubicBezTo>
                  <a:pt x="522515" y="481411"/>
                  <a:pt x="486774" y="445670"/>
                  <a:pt x="442685" y="445670"/>
                </a:cubicBezTo>
                <a:lnTo>
                  <a:pt x="140680" y="445670"/>
                </a:lnTo>
                <a:lnTo>
                  <a:pt x="854699" y="32449"/>
                </a:lnTo>
                <a:cubicBezTo>
                  <a:pt x="892040" y="10864"/>
                  <a:pt x="933590" y="51"/>
                  <a:pt x="97509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文字方塊 46"/>
          <p:cNvSpPr txBox="1"/>
          <p:nvPr/>
        </p:nvSpPr>
        <p:spPr>
          <a:xfrm>
            <a:off x="3732113" y="2415207"/>
            <a:ext cx="1705070"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a:t>
            </a:r>
          </a:p>
        </p:txBody>
      </p:sp>
      <p:sp>
        <p:nvSpPr>
          <p:cNvPr id="16" name="手繪多邊形 15"/>
          <p:cNvSpPr/>
          <p:nvPr/>
        </p:nvSpPr>
        <p:spPr>
          <a:xfrm>
            <a:off x="6276451" y="1937655"/>
            <a:ext cx="521908" cy="478971"/>
          </a:xfrm>
          <a:custGeom>
            <a:avLst/>
            <a:gdLst>
              <a:gd name="connsiteX0" fmla="*/ 140073 w 521908"/>
              <a:gd name="connsiteY0" fmla="*/ 0 h 478971"/>
              <a:gd name="connsiteX1" fmla="*/ 442078 w 521908"/>
              <a:gd name="connsiteY1" fmla="*/ 0 h 478971"/>
              <a:gd name="connsiteX2" fmla="*/ 521908 w 521908"/>
              <a:gd name="connsiteY2" fmla="*/ 79830 h 478971"/>
              <a:gd name="connsiteX3" fmla="*/ 521908 w 521908"/>
              <a:gd name="connsiteY3" fmla="*/ 399141 h 478971"/>
              <a:gd name="connsiteX4" fmla="*/ 442078 w 521908"/>
              <a:gd name="connsiteY4" fmla="*/ 478971 h 478971"/>
              <a:gd name="connsiteX5" fmla="*/ 0 w 521908"/>
              <a:gd name="connsiteY5" fmla="*/ 478971 h 478971"/>
              <a:gd name="connsiteX6" fmla="*/ 267 w 521908"/>
              <a:gd name="connsiteY6" fmla="*/ 219761 h 478971"/>
              <a:gd name="connsiteX7" fmla="*/ 120658 w 521908"/>
              <a:gd name="connsiteY7" fmla="*/ 11236 h 478971"/>
              <a:gd name="connsiteX8" fmla="*/ 140073 w 521908"/>
              <a:gd name="connsiteY8" fmla="*/ 0 h 47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908" h="478971">
                <a:moveTo>
                  <a:pt x="140073" y="0"/>
                </a:moveTo>
                <a:lnTo>
                  <a:pt x="442078" y="0"/>
                </a:lnTo>
                <a:cubicBezTo>
                  <a:pt x="486167" y="0"/>
                  <a:pt x="521908" y="35741"/>
                  <a:pt x="521908" y="79830"/>
                </a:cubicBezTo>
                <a:lnTo>
                  <a:pt x="521908" y="399141"/>
                </a:lnTo>
                <a:cubicBezTo>
                  <a:pt x="521908" y="443230"/>
                  <a:pt x="486167" y="478971"/>
                  <a:pt x="442078" y="478971"/>
                </a:cubicBezTo>
                <a:lnTo>
                  <a:pt x="0" y="478971"/>
                </a:lnTo>
                <a:lnTo>
                  <a:pt x="267" y="219761"/>
                </a:lnTo>
                <a:cubicBezTo>
                  <a:pt x="147" y="133789"/>
                  <a:pt x="46145" y="54118"/>
                  <a:pt x="120658" y="11236"/>
                </a:cubicBezTo>
                <a:lnTo>
                  <a:pt x="14007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3</a:t>
            </a:r>
            <a:endParaRPr lang="en-US" dirty="0"/>
          </a:p>
        </p:txBody>
      </p:sp>
      <p:sp>
        <p:nvSpPr>
          <p:cNvPr id="17" name="手繪多邊形 16"/>
          <p:cNvSpPr/>
          <p:nvPr/>
        </p:nvSpPr>
        <p:spPr>
          <a:xfrm>
            <a:off x="6275843" y="1491985"/>
            <a:ext cx="1948086" cy="2176501"/>
          </a:xfrm>
          <a:custGeom>
            <a:avLst/>
            <a:gdLst>
              <a:gd name="connsiteX0" fmla="*/ 975098 w 1948086"/>
              <a:gd name="connsiteY0" fmla="*/ 0 h 2176501"/>
              <a:gd name="connsiteX1" fmla="*/ 1095248 w 1948086"/>
              <a:gd name="connsiteY1" fmla="*/ 32121 h 2176501"/>
              <a:gd name="connsiteX2" fmla="*/ 1828094 w 1948086"/>
              <a:gd name="connsiteY2" fmla="*/ 455232 h 2176501"/>
              <a:gd name="connsiteX3" fmla="*/ 1948085 w 1948086"/>
              <a:gd name="connsiteY3" fmla="*/ 663716 h 2176501"/>
              <a:gd name="connsiteX4" fmla="*/ 1947498 w 1948086"/>
              <a:gd name="connsiteY4" fmla="*/ 1511282 h 2176501"/>
              <a:gd name="connsiteX5" fmla="*/ 1827107 w 1948086"/>
              <a:gd name="connsiteY5" fmla="*/ 1719807 h 2176501"/>
              <a:gd name="connsiteX6" fmla="*/ 1093387 w 1948086"/>
              <a:gd name="connsiteY6" fmla="*/ 2144098 h 2176501"/>
              <a:gd name="connsiteX7" fmla="*/ 852838 w 1948086"/>
              <a:gd name="connsiteY7" fmla="*/ 2144425 h 2176501"/>
              <a:gd name="connsiteX8" fmla="*/ 119991 w 1948086"/>
              <a:gd name="connsiteY8" fmla="*/ 1721316 h 2176501"/>
              <a:gd name="connsiteX9" fmla="*/ 0 w 1948086"/>
              <a:gd name="connsiteY9" fmla="*/ 1512831 h 2176501"/>
              <a:gd name="connsiteX10" fmla="*/ 607 w 1948086"/>
              <a:gd name="connsiteY10" fmla="*/ 924641 h 2176501"/>
              <a:gd name="connsiteX11" fmla="*/ 442685 w 1948086"/>
              <a:gd name="connsiteY11" fmla="*/ 924641 h 2176501"/>
              <a:gd name="connsiteX12" fmla="*/ 522515 w 1948086"/>
              <a:gd name="connsiteY12" fmla="*/ 844811 h 2176501"/>
              <a:gd name="connsiteX13" fmla="*/ 522515 w 1948086"/>
              <a:gd name="connsiteY13" fmla="*/ 525500 h 2176501"/>
              <a:gd name="connsiteX14" fmla="*/ 442685 w 1948086"/>
              <a:gd name="connsiteY14" fmla="*/ 445670 h 2176501"/>
              <a:gd name="connsiteX15" fmla="*/ 140680 w 1948086"/>
              <a:gd name="connsiteY15" fmla="*/ 445670 h 2176501"/>
              <a:gd name="connsiteX16" fmla="*/ 854699 w 1948086"/>
              <a:gd name="connsiteY16" fmla="*/ 32449 h 2176501"/>
              <a:gd name="connsiteX17" fmla="*/ 975098 w 1948086"/>
              <a:gd name="connsiteY17" fmla="*/ 0 h 217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8086" h="2176501">
                <a:moveTo>
                  <a:pt x="975098" y="0"/>
                </a:moveTo>
                <a:cubicBezTo>
                  <a:pt x="1016607" y="-50"/>
                  <a:pt x="1058075" y="10660"/>
                  <a:pt x="1095248" y="32121"/>
                </a:cubicBezTo>
                <a:lnTo>
                  <a:pt x="1828094" y="455232"/>
                </a:lnTo>
                <a:cubicBezTo>
                  <a:pt x="1902441" y="498155"/>
                  <a:pt x="1948417" y="577623"/>
                  <a:pt x="1948085" y="663716"/>
                </a:cubicBezTo>
                <a:lnTo>
                  <a:pt x="1947498" y="1511282"/>
                </a:lnTo>
                <a:cubicBezTo>
                  <a:pt x="1947331" y="1597088"/>
                  <a:pt x="1901334" y="1676759"/>
                  <a:pt x="1827107" y="1719807"/>
                </a:cubicBezTo>
                <a:lnTo>
                  <a:pt x="1093387" y="2144098"/>
                </a:lnTo>
                <a:cubicBezTo>
                  <a:pt x="1019159" y="2187146"/>
                  <a:pt x="927184" y="2187349"/>
                  <a:pt x="852838" y="2144425"/>
                </a:cubicBezTo>
                <a:lnTo>
                  <a:pt x="119991" y="1721316"/>
                </a:lnTo>
                <a:cubicBezTo>
                  <a:pt x="45645" y="1678392"/>
                  <a:pt x="121" y="1598803"/>
                  <a:pt x="0" y="1512831"/>
                </a:cubicBezTo>
                <a:lnTo>
                  <a:pt x="607" y="924641"/>
                </a:lnTo>
                <a:lnTo>
                  <a:pt x="442685" y="924641"/>
                </a:lnTo>
                <a:cubicBezTo>
                  <a:pt x="486774" y="924641"/>
                  <a:pt x="522515" y="888900"/>
                  <a:pt x="522515" y="844811"/>
                </a:cubicBezTo>
                <a:lnTo>
                  <a:pt x="522515" y="525500"/>
                </a:lnTo>
                <a:cubicBezTo>
                  <a:pt x="522515" y="481411"/>
                  <a:pt x="486774" y="445670"/>
                  <a:pt x="442685" y="445670"/>
                </a:cubicBezTo>
                <a:lnTo>
                  <a:pt x="140680" y="445670"/>
                </a:lnTo>
                <a:lnTo>
                  <a:pt x="854699" y="32449"/>
                </a:lnTo>
                <a:cubicBezTo>
                  <a:pt x="892040" y="10864"/>
                  <a:pt x="933590" y="51"/>
                  <a:pt x="97509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文字方塊 46"/>
          <p:cNvSpPr txBox="1"/>
          <p:nvPr/>
        </p:nvSpPr>
        <p:spPr>
          <a:xfrm>
            <a:off x="6409999" y="2415207"/>
            <a:ext cx="1705070"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a:t>
            </a:r>
          </a:p>
        </p:txBody>
      </p:sp>
      <p:sp>
        <p:nvSpPr>
          <p:cNvPr id="19" name="手繪多邊形 18"/>
          <p:cNvSpPr/>
          <p:nvPr/>
        </p:nvSpPr>
        <p:spPr>
          <a:xfrm>
            <a:off x="920679" y="4419598"/>
            <a:ext cx="521908" cy="478971"/>
          </a:xfrm>
          <a:custGeom>
            <a:avLst/>
            <a:gdLst>
              <a:gd name="connsiteX0" fmla="*/ 140073 w 521908"/>
              <a:gd name="connsiteY0" fmla="*/ 0 h 478971"/>
              <a:gd name="connsiteX1" fmla="*/ 442078 w 521908"/>
              <a:gd name="connsiteY1" fmla="*/ 0 h 478971"/>
              <a:gd name="connsiteX2" fmla="*/ 521908 w 521908"/>
              <a:gd name="connsiteY2" fmla="*/ 79830 h 478971"/>
              <a:gd name="connsiteX3" fmla="*/ 521908 w 521908"/>
              <a:gd name="connsiteY3" fmla="*/ 399141 h 478971"/>
              <a:gd name="connsiteX4" fmla="*/ 442078 w 521908"/>
              <a:gd name="connsiteY4" fmla="*/ 478971 h 478971"/>
              <a:gd name="connsiteX5" fmla="*/ 0 w 521908"/>
              <a:gd name="connsiteY5" fmla="*/ 478971 h 478971"/>
              <a:gd name="connsiteX6" fmla="*/ 267 w 521908"/>
              <a:gd name="connsiteY6" fmla="*/ 219761 h 478971"/>
              <a:gd name="connsiteX7" fmla="*/ 120658 w 521908"/>
              <a:gd name="connsiteY7" fmla="*/ 11236 h 478971"/>
              <a:gd name="connsiteX8" fmla="*/ 140073 w 521908"/>
              <a:gd name="connsiteY8" fmla="*/ 0 h 47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908" h="478971">
                <a:moveTo>
                  <a:pt x="140073" y="0"/>
                </a:moveTo>
                <a:lnTo>
                  <a:pt x="442078" y="0"/>
                </a:lnTo>
                <a:cubicBezTo>
                  <a:pt x="486167" y="0"/>
                  <a:pt x="521908" y="35741"/>
                  <a:pt x="521908" y="79830"/>
                </a:cubicBezTo>
                <a:lnTo>
                  <a:pt x="521908" y="399141"/>
                </a:lnTo>
                <a:cubicBezTo>
                  <a:pt x="521908" y="443230"/>
                  <a:pt x="486167" y="478971"/>
                  <a:pt x="442078" y="478971"/>
                </a:cubicBezTo>
                <a:lnTo>
                  <a:pt x="0" y="478971"/>
                </a:lnTo>
                <a:lnTo>
                  <a:pt x="267" y="219761"/>
                </a:lnTo>
                <a:cubicBezTo>
                  <a:pt x="147" y="133789"/>
                  <a:pt x="46145" y="54118"/>
                  <a:pt x="120658" y="11236"/>
                </a:cubicBezTo>
                <a:lnTo>
                  <a:pt x="14007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4</a:t>
            </a:r>
            <a:endParaRPr lang="en-US" dirty="0"/>
          </a:p>
        </p:txBody>
      </p:sp>
      <p:sp>
        <p:nvSpPr>
          <p:cNvPr id="20" name="手繪多邊形 19"/>
          <p:cNvSpPr/>
          <p:nvPr/>
        </p:nvSpPr>
        <p:spPr>
          <a:xfrm>
            <a:off x="920071" y="3973928"/>
            <a:ext cx="1948086" cy="2176501"/>
          </a:xfrm>
          <a:custGeom>
            <a:avLst/>
            <a:gdLst>
              <a:gd name="connsiteX0" fmla="*/ 975098 w 1948086"/>
              <a:gd name="connsiteY0" fmla="*/ 0 h 2176501"/>
              <a:gd name="connsiteX1" fmla="*/ 1095248 w 1948086"/>
              <a:gd name="connsiteY1" fmla="*/ 32121 h 2176501"/>
              <a:gd name="connsiteX2" fmla="*/ 1828094 w 1948086"/>
              <a:gd name="connsiteY2" fmla="*/ 455232 h 2176501"/>
              <a:gd name="connsiteX3" fmla="*/ 1948085 w 1948086"/>
              <a:gd name="connsiteY3" fmla="*/ 663716 h 2176501"/>
              <a:gd name="connsiteX4" fmla="*/ 1947498 w 1948086"/>
              <a:gd name="connsiteY4" fmla="*/ 1511282 h 2176501"/>
              <a:gd name="connsiteX5" fmla="*/ 1827107 w 1948086"/>
              <a:gd name="connsiteY5" fmla="*/ 1719807 h 2176501"/>
              <a:gd name="connsiteX6" fmla="*/ 1093387 w 1948086"/>
              <a:gd name="connsiteY6" fmla="*/ 2144098 h 2176501"/>
              <a:gd name="connsiteX7" fmla="*/ 852838 w 1948086"/>
              <a:gd name="connsiteY7" fmla="*/ 2144425 h 2176501"/>
              <a:gd name="connsiteX8" fmla="*/ 119991 w 1948086"/>
              <a:gd name="connsiteY8" fmla="*/ 1721316 h 2176501"/>
              <a:gd name="connsiteX9" fmla="*/ 0 w 1948086"/>
              <a:gd name="connsiteY9" fmla="*/ 1512831 h 2176501"/>
              <a:gd name="connsiteX10" fmla="*/ 607 w 1948086"/>
              <a:gd name="connsiteY10" fmla="*/ 924641 h 2176501"/>
              <a:gd name="connsiteX11" fmla="*/ 442685 w 1948086"/>
              <a:gd name="connsiteY11" fmla="*/ 924641 h 2176501"/>
              <a:gd name="connsiteX12" fmla="*/ 522515 w 1948086"/>
              <a:gd name="connsiteY12" fmla="*/ 844811 h 2176501"/>
              <a:gd name="connsiteX13" fmla="*/ 522515 w 1948086"/>
              <a:gd name="connsiteY13" fmla="*/ 525500 h 2176501"/>
              <a:gd name="connsiteX14" fmla="*/ 442685 w 1948086"/>
              <a:gd name="connsiteY14" fmla="*/ 445670 h 2176501"/>
              <a:gd name="connsiteX15" fmla="*/ 140680 w 1948086"/>
              <a:gd name="connsiteY15" fmla="*/ 445670 h 2176501"/>
              <a:gd name="connsiteX16" fmla="*/ 854699 w 1948086"/>
              <a:gd name="connsiteY16" fmla="*/ 32449 h 2176501"/>
              <a:gd name="connsiteX17" fmla="*/ 975098 w 1948086"/>
              <a:gd name="connsiteY17" fmla="*/ 0 h 217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8086" h="2176501">
                <a:moveTo>
                  <a:pt x="975098" y="0"/>
                </a:moveTo>
                <a:cubicBezTo>
                  <a:pt x="1016607" y="-50"/>
                  <a:pt x="1058075" y="10660"/>
                  <a:pt x="1095248" y="32121"/>
                </a:cubicBezTo>
                <a:lnTo>
                  <a:pt x="1828094" y="455232"/>
                </a:lnTo>
                <a:cubicBezTo>
                  <a:pt x="1902441" y="498155"/>
                  <a:pt x="1948417" y="577623"/>
                  <a:pt x="1948085" y="663716"/>
                </a:cubicBezTo>
                <a:lnTo>
                  <a:pt x="1947498" y="1511282"/>
                </a:lnTo>
                <a:cubicBezTo>
                  <a:pt x="1947331" y="1597088"/>
                  <a:pt x="1901334" y="1676759"/>
                  <a:pt x="1827107" y="1719807"/>
                </a:cubicBezTo>
                <a:lnTo>
                  <a:pt x="1093387" y="2144098"/>
                </a:lnTo>
                <a:cubicBezTo>
                  <a:pt x="1019159" y="2187146"/>
                  <a:pt x="927184" y="2187349"/>
                  <a:pt x="852838" y="2144425"/>
                </a:cubicBezTo>
                <a:lnTo>
                  <a:pt x="119991" y="1721316"/>
                </a:lnTo>
                <a:cubicBezTo>
                  <a:pt x="45645" y="1678392"/>
                  <a:pt x="121" y="1598803"/>
                  <a:pt x="0" y="1512831"/>
                </a:cubicBezTo>
                <a:lnTo>
                  <a:pt x="607" y="924641"/>
                </a:lnTo>
                <a:lnTo>
                  <a:pt x="442685" y="924641"/>
                </a:lnTo>
                <a:cubicBezTo>
                  <a:pt x="486774" y="924641"/>
                  <a:pt x="522515" y="888900"/>
                  <a:pt x="522515" y="844811"/>
                </a:cubicBezTo>
                <a:lnTo>
                  <a:pt x="522515" y="525500"/>
                </a:lnTo>
                <a:cubicBezTo>
                  <a:pt x="522515" y="481411"/>
                  <a:pt x="486774" y="445670"/>
                  <a:pt x="442685" y="445670"/>
                </a:cubicBezTo>
                <a:lnTo>
                  <a:pt x="140680" y="445670"/>
                </a:lnTo>
                <a:lnTo>
                  <a:pt x="854699" y="32449"/>
                </a:lnTo>
                <a:cubicBezTo>
                  <a:pt x="892040" y="10864"/>
                  <a:pt x="933590" y="51"/>
                  <a:pt x="97509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文字方塊 46"/>
          <p:cNvSpPr txBox="1"/>
          <p:nvPr/>
        </p:nvSpPr>
        <p:spPr>
          <a:xfrm>
            <a:off x="1054227" y="4897150"/>
            <a:ext cx="1705070"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a:t>
            </a:r>
          </a:p>
        </p:txBody>
      </p:sp>
      <p:sp>
        <p:nvSpPr>
          <p:cNvPr id="22" name="手繪多邊形 21"/>
          <p:cNvSpPr/>
          <p:nvPr/>
        </p:nvSpPr>
        <p:spPr>
          <a:xfrm>
            <a:off x="3598565" y="4419598"/>
            <a:ext cx="521908" cy="478971"/>
          </a:xfrm>
          <a:custGeom>
            <a:avLst/>
            <a:gdLst>
              <a:gd name="connsiteX0" fmla="*/ 140073 w 521908"/>
              <a:gd name="connsiteY0" fmla="*/ 0 h 478971"/>
              <a:gd name="connsiteX1" fmla="*/ 442078 w 521908"/>
              <a:gd name="connsiteY1" fmla="*/ 0 h 478971"/>
              <a:gd name="connsiteX2" fmla="*/ 521908 w 521908"/>
              <a:gd name="connsiteY2" fmla="*/ 79830 h 478971"/>
              <a:gd name="connsiteX3" fmla="*/ 521908 w 521908"/>
              <a:gd name="connsiteY3" fmla="*/ 399141 h 478971"/>
              <a:gd name="connsiteX4" fmla="*/ 442078 w 521908"/>
              <a:gd name="connsiteY4" fmla="*/ 478971 h 478971"/>
              <a:gd name="connsiteX5" fmla="*/ 0 w 521908"/>
              <a:gd name="connsiteY5" fmla="*/ 478971 h 478971"/>
              <a:gd name="connsiteX6" fmla="*/ 267 w 521908"/>
              <a:gd name="connsiteY6" fmla="*/ 219761 h 478971"/>
              <a:gd name="connsiteX7" fmla="*/ 120658 w 521908"/>
              <a:gd name="connsiteY7" fmla="*/ 11236 h 478971"/>
              <a:gd name="connsiteX8" fmla="*/ 140073 w 521908"/>
              <a:gd name="connsiteY8" fmla="*/ 0 h 47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908" h="478971">
                <a:moveTo>
                  <a:pt x="140073" y="0"/>
                </a:moveTo>
                <a:lnTo>
                  <a:pt x="442078" y="0"/>
                </a:lnTo>
                <a:cubicBezTo>
                  <a:pt x="486167" y="0"/>
                  <a:pt x="521908" y="35741"/>
                  <a:pt x="521908" y="79830"/>
                </a:cubicBezTo>
                <a:lnTo>
                  <a:pt x="521908" y="399141"/>
                </a:lnTo>
                <a:cubicBezTo>
                  <a:pt x="521908" y="443230"/>
                  <a:pt x="486167" y="478971"/>
                  <a:pt x="442078" y="478971"/>
                </a:cubicBezTo>
                <a:lnTo>
                  <a:pt x="0" y="478971"/>
                </a:lnTo>
                <a:lnTo>
                  <a:pt x="267" y="219761"/>
                </a:lnTo>
                <a:cubicBezTo>
                  <a:pt x="147" y="133789"/>
                  <a:pt x="46145" y="54118"/>
                  <a:pt x="120658" y="11236"/>
                </a:cubicBezTo>
                <a:lnTo>
                  <a:pt x="14007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5</a:t>
            </a:r>
            <a:endParaRPr lang="en-US" dirty="0"/>
          </a:p>
        </p:txBody>
      </p:sp>
      <p:sp>
        <p:nvSpPr>
          <p:cNvPr id="23" name="手繪多邊形 22"/>
          <p:cNvSpPr/>
          <p:nvPr/>
        </p:nvSpPr>
        <p:spPr>
          <a:xfrm>
            <a:off x="3597957" y="3973928"/>
            <a:ext cx="1948086" cy="2176501"/>
          </a:xfrm>
          <a:custGeom>
            <a:avLst/>
            <a:gdLst>
              <a:gd name="connsiteX0" fmla="*/ 975098 w 1948086"/>
              <a:gd name="connsiteY0" fmla="*/ 0 h 2176501"/>
              <a:gd name="connsiteX1" fmla="*/ 1095248 w 1948086"/>
              <a:gd name="connsiteY1" fmla="*/ 32121 h 2176501"/>
              <a:gd name="connsiteX2" fmla="*/ 1828094 w 1948086"/>
              <a:gd name="connsiteY2" fmla="*/ 455232 h 2176501"/>
              <a:gd name="connsiteX3" fmla="*/ 1948085 w 1948086"/>
              <a:gd name="connsiteY3" fmla="*/ 663716 h 2176501"/>
              <a:gd name="connsiteX4" fmla="*/ 1947498 w 1948086"/>
              <a:gd name="connsiteY4" fmla="*/ 1511282 h 2176501"/>
              <a:gd name="connsiteX5" fmla="*/ 1827107 w 1948086"/>
              <a:gd name="connsiteY5" fmla="*/ 1719807 h 2176501"/>
              <a:gd name="connsiteX6" fmla="*/ 1093387 w 1948086"/>
              <a:gd name="connsiteY6" fmla="*/ 2144098 h 2176501"/>
              <a:gd name="connsiteX7" fmla="*/ 852838 w 1948086"/>
              <a:gd name="connsiteY7" fmla="*/ 2144425 h 2176501"/>
              <a:gd name="connsiteX8" fmla="*/ 119991 w 1948086"/>
              <a:gd name="connsiteY8" fmla="*/ 1721316 h 2176501"/>
              <a:gd name="connsiteX9" fmla="*/ 0 w 1948086"/>
              <a:gd name="connsiteY9" fmla="*/ 1512831 h 2176501"/>
              <a:gd name="connsiteX10" fmla="*/ 607 w 1948086"/>
              <a:gd name="connsiteY10" fmla="*/ 924641 h 2176501"/>
              <a:gd name="connsiteX11" fmla="*/ 442685 w 1948086"/>
              <a:gd name="connsiteY11" fmla="*/ 924641 h 2176501"/>
              <a:gd name="connsiteX12" fmla="*/ 522515 w 1948086"/>
              <a:gd name="connsiteY12" fmla="*/ 844811 h 2176501"/>
              <a:gd name="connsiteX13" fmla="*/ 522515 w 1948086"/>
              <a:gd name="connsiteY13" fmla="*/ 525500 h 2176501"/>
              <a:gd name="connsiteX14" fmla="*/ 442685 w 1948086"/>
              <a:gd name="connsiteY14" fmla="*/ 445670 h 2176501"/>
              <a:gd name="connsiteX15" fmla="*/ 140680 w 1948086"/>
              <a:gd name="connsiteY15" fmla="*/ 445670 h 2176501"/>
              <a:gd name="connsiteX16" fmla="*/ 854699 w 1948086"/>
              <a:gd name="connsiteY16" fmla="*/ 32449 h 2176501"/>
              <a:gd name="connsiteX17" fmla="*/ 975098 w 1948086"/>
              <a:gd name="connsiteY17" fmla="*/ 0 h 217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8086" h="2176501">
                <a:moveTo>
                  <a:pt x="975098" y="0"/>
                </a:moveTo>
                <a:cubicBezTo>
                  <a:pt x="1016607" y="-50"/>
                  <a:pt x="1058075" y="10660"/>
                  <a:pt x="1095248" y="32121"/>
                </a:cubicBezTo>
                <a:lnTo>
                  <a:pt x="1828094" y="455232"/>
                </a:lnTo>
                <a:cubicBezTo>
                  <a:pt x="1902441" y="498155"/>
                  <a:pt x="1948417" y="577623"/>
                  <a:pt x="1948085" y="663716"/>
                </a:cubicBezTo>
                <a:lnTo>
                  <a:pt x="1947498" y="1511282"/>
                </a:lnTo>
                <a:cubicBezTo>
                  <a:pt x="1947331" y="1597088"/>
                  <a:pt x="1901334" y="1676759"/>
                  <a:pt x="1827107" y="1719807"/>
                </a:cubicBezTo>
                <a:lnTo>
                  <a:pt x="1093387" y="2144098"/>
                </a:lnTo>
                <a:cubicBezTo>
                  <a:pt x="1019159" y="2187146"/>
                  <a:pt x="927184" y="2187349"/>
                  <a:pt x="852838" y="2144425"/>
                </a:cubicBezTo>
                <a:lnTo>
                  <a:pt x="119991" y="1721316"/>
                </a:lnTo>
                <a:cubicBezTo>
                  <a:pt x="45645" y="1678392"/>
                  <a:pt x="121" y="1598803"/>
                  <a:pt x="0" y="1512831"/>
                </a:cubicBezTo>
                <a:lnTo>
                  <a:pt x="607" y="924641"/>
                </a:lnTo>
                <a:lnTo>
                  <a:pt x="442685" y="924641"/>
                </a:lnTo>
                <a:cubicBezTo>
                  <a:pt x="486774" y="924641"/>
                  <a:pt x="522515" y="888900"/>
                  <a:pt x="522515" y="844811"/>
                </a:cubicBezTo>
                <a:lnTo>
                  <a:pt x="522515" y="525500"/>
                </a:lnTo>
                <a:cubicBezTo>
                  <a:pt x="522515" y="481411"/>
                  <a:pt x="486774" y="445670"/>
                  <a:pt x="442685" y="445670"/>
                </a:cubicBezTo>
                <a:lnTo>
                  <a:pt x="140680" y="445670"/>
                </a:lnTo>
                <a:lnTo>
                  <a:pt x="854699" y="32449"/>
                </a:lnTo>
                <a:cubicBezTo>
                  <a:pt x="892040" y="10864"/>
                  <a:pt x="933590" y="51"/>
                  <a:pt x="97509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文字方塊 46"/>
          <p:cNvSpPr txBox="1"/>
          <p:nvPr/>
        </p:nvSpPr>
        <p:spPr>
          <a:xfrm>
            <a:off x="3732113" y="4897150"/>
            <a:ext cx="1705070"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a:t>
            </a:r>
          </a:p>
        </p:txBody>
      </p:sp>
      <p:sp>
        <p:nvSpPr>
          <p:cNvPr id="25" name="手繪多邊形 24"/>
          <p:cNvSpPr/>
          <p:nvPr/>
        </p:nvSpPr>
        <p:spPr>
          <a:xfrm>
            <a:off x="6276451" y="4419598"/>
            <a:ext cx="521908" cy="478971"/>
          </a:xfrm>
          <a:custGeom>
            <a:avLst/>
            <a:gdLst>
              <a:gd name="connsiteX0" fmla="*/ 140073 w 521908"/>
              <a:gd name="connsiteY0" fmla="*/ 0 h 478971"/>
              <a:gd name="connsiteX1" fmla="*/ 442078 w 521908"/>
              <a:gd name="connsiteY1" fmla="*/ 0 h 478971"/>
              <a:gd name="connsiteX2" fmla="*/ 521908 w 521908"/>
              <a:gd name="connsiteY2" fmla="*/ 79830 h 478971"/>
              <a:gd name="connsiteX3" fmla="*/ 521908 w 521908"/>
              <a:gd name="connsiteY3" fmla="*/ 399141 h 478971"/>
              <a:gd name="connsiteX4" fmla="*/ 442078 w 521908"/>
              <a:gd name="connsiteY4" fmla="*/ 478971 h 478971"/>
              <a:gd name="connsiteX5" fmla="*/ 0 w 521908"/>
              <a:gd name="connsiteY5" fmla="*/ 478971 h 478971"/>
              <a:gd name="connsiteX6" fmla="*/ 267 w 521908"/>
              <a:gd name="connsiteY6" fmla="*/ 219761 h 478971"/>
              <a:gd name="connsiteX7" fmla="*/ 120658 w 521908"/>
              <a:gd name="connsiteY7" fmla="*/ 11236 h 478971"/>
              <a:gd name="connsiteX8" fmla="*/ 140073 w 521908"/>
              <a:gd name="connsiteY8" fmla="*/ 0 h 47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908" h="478971">
                <a:moveTo>
                  <a:pt x="140073" y="0"/>
                </a:moveTo>
                <a:lnTo>
                  <a:pt x="442078" y="0"/>
                </a:lnTo>
                <a:cubicBezTo>
                  <a:pt x="486167" y="0"/>
                  <a:pt x="521908" y="35741"/>
                  <a:pt x="521908" y="79830"/>
                </a:cubicBezTo>
                <a:lnTo>
                  <a:pt x="521908" y="399141"/>
                </a:lnTo>
                <a:cubicBezTo>
                  <a:pt x="521908" y="443230"/>
                  <a:pt x="486167" y="478971"/>
                  <a:pt x="442078" y="478971"/>
                </a:cubicBezTo>
                <a:lnTo>
                  <a:pt x="0" y="478971"/>
                </a:lnTo>
                <a:lnTo>
                  <a:pt x="267" y="219761"/>
                </a:lnTo>
                <a:cubicBezTo>
                  <a:pt x="147" y="133789"/>
                  <a:pt x="46145" y="54118"/>
                  <a:pt x="120658" y="11236"/>
                </a:cubicBezTo>
                <a:lnTo>
                  <a:pt x="14007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6</a:t>
            </a:r>
            <a:endParaRPr lang="en-US" dirty="0"/>
          </a:p>
        </p:txBody>
      </p:sp>
      <p:sp>
        <p:nvSpPr>
          <p:cNvPr id="26" name="手繪多邊形 25"/>
          <p:cNvSpPr/>
          <p:nvPr/>
        </p:nvSpPr>
        <p:spPr>
          <a:xfrm>
            <a:off x="6275843" y="3973928"/>
            <a:ext cx="1948086" cy="2176501"/>
          </a:xfrm>
          <a:custGeom>
            <a:avLst/>
            <a:gdLst>
              <a:gd name="connsiteX0" fmla="*/ 975098 w 1948086"/>
              <a:gd name="connsiteY0" fmla="*/ 0 h 2176501"/>
              <a:gd name="connsiteX1" fmla="*/ 1095248 w 1948086"/>
              <a:gd name="connsiteY1" fmla="*/ 32121 h 2176501"/>
              <a:gd name="connsiteX2" fmla="*/ 1828094 w 1948086"/>
              <a:gd name="connsiteY2" fmla="*/ 455232 h 2176501"/>
              <a:gd name="connsiteX3" fmla="*/ 1948085 w 1948086"/>
              <a:gd name="connsiteY3" fmla="*/ 663716 h 2176501"/>
              <a:gd name="connsiteX4" fmla="*/ 1947498 w 1948086"/>
              <a:gd name="connsiteY4" fmla="*/ 1511282 h 2176501"/>
              <a:gd name="connsiteX5" fmla="*/ 1827107 w 1948086"/>
              <a:gd name="connsiteY5" fmla="*/ 1719807 h 2176501"/>
              <a:gd name="connsiteX6" fmla="*/ 1093387 w 1948086"/>
              <a:gd name="connsiteY6" fmla="*/ 2144098 h 2176501"/>
              <a:gd name="connsiteX7" fmla="*/ 852838 w 1948086"/>
              <a:gd name="connsiteY7" fmla="*/ 2144425 h 2176501"/>
              <a:gd name="connsiteX8" fmla="*/ 119991 w 1948086"/>
              <a:gd name="connsiteY8" fmla="*/ 1721316 h 2176501"/>
              <a:gd name="connsiteX9" fmla="*/ 0 w 1948086"/>
              <a:gd name="connsiteY9" fmla="*/ 1512831 h 2176501"/>
              <a:gd name="connsiteX10" fmla="*/ 607 w 1948086"/>
              <a:gd name="connsiteY10" fmla="*/ 924641 h 2176501"/>
              <a:gd name="connsiteX11" fmla="*/ 442685 w 1948086"/>
              <a:gd name="connsiteY11" fmla="*/ 924641 h 2176501"/>
              <a:gd name="connsiteX12" fmla="*/ 522515 w 1948086"/>
              <a:gd name="connsiteY12" fmla="*/ 844811 h 2176501"/>
              <a:gd name="connsiteX13" fmla="*/ 522515 w 1948086"/>
              <a:gd name="connsiteY13" fmla="*/ 525500 h 2176501"/>
              <a:gd name="connsiteX14" fmla="*/ 442685 w 1948086"/>
              <a:gd name="connsiteY14" fmla="*/ 445670 h 2176501"/>
              <a:gd name="connsiteX15" fmla="*/ 140680 w 1948086"/>
              <a:gd name="connsiteY15" fmla="*/ 445670 h 2176501"/>
              <a:gd name="connsiteX16" fmla="*/ 854699 w 1948086"/>
              <a:gd name="connsiteY16" fmla="*/ 32449 h 2176501"/>
              <a:gd name="connsiteX17" fmla="*/ 975098 w 1948086"/>
              <a:gd name="connsiteY17" fmla="*/ 0 h 217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8086" h="2176501">
                <a:moveTo>
                  <a:pt x="975098" y="0"/>
                </a:moveTo>
                <a:cubicBezTo>
                  <a:pt x="1016607" y="-50"/>
                  <a:pt x="1058075" y="10660"/>
                  <a:pt x="1095248" y="32121"/>
                </a:cubicBezTo>
                <a:lnTo>
                  <a:pt x="1828094" y="455232"/>
                </a:lnTo>
                <a:cubicBezTo>
                  <a:pt x="1902441" y="498155"/>
                  <a:pt x="1948417" y="577623"/>
                  <a:pt x="1948085" y="663716"/>
                </a:cubicBezTo>
                <a:lnTo>
                  <a:pt x="1947498" y="1511282"/>
                </a:lnTo>
                <a:cubicBezTo>
                  <a:pt x="1947331" y="1597088"/>
                  <a:pt x="1901334" y="1676759"/>
                  <a:pt x="1827107" y="1719807"/>
                </a:cubicBezTo>
                <a:lnTo>
                  <a:pt x="1093387" y="2144098"/>
                </a:lnTo>
                <a:cubicBezTo>
                  <a:pt x="1019159" y="2187146"/>
                  <a:pt x="927184" y="2187349"/>
                  <a:pt x="852838" y="2144425"/>
                </a:cubicBezTo>
                <a:lnTo>
                  <a:pt x="119991" y="1721316"/>
                </a:lnTo>
                <a:cubicBezTo>
                  <a:pt x="45645" y="1678392"/>
                  <a:pt x="121" y="1598803"/>
                  <a:pt x="0" y="1512831"/>
                </a:cubicBezTo>
                <a:lnTo>
                  <a:pt x="607" y="924641"/>
                </a:lnTo>
                <a:lnTo>
                  <a:pt x="442685" y="924641"/>
                </a:lnTo>
                <a:cubicBezTo>
                  <a:pt x="486774" y="924641"/>
                  <a:pt x="522515" y="888900"/>
                  <a:pt x="522515" y="844811"/>
                </a:cubicBezTo>
                <a:lnTo>
                  <a:pt x="522515" y="525500"/>
                </a:lnTo>
                <a:cubicBezTo>
                  <a:pt x="522515" y="481411"/>
                  <a:pt x="486774" y="445670"/>
                  <a:pt x="442685" y="445670"/>
                </a:cubicBezTo>
                <a:lnTo>
                  <a:pt x="140680" y="445670"/>
                </a:lnTo>
                <a:lnTo>
                  <a:pt x="854699" y="32449"/>
                </a:lnTo>
                <a:cubicBezTo>
                  <a:pt x="892040" y="10864"/>
                  <a:pt x="933590" y="51"/>
                  <a:pt x="97509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文字方塊 46"/>
          <p:cNvSpPr txBox="1"/>
          <p:nvPr/>
        </p:nvSpPr>
        <p:spPr>
          <a:xfrm>
            <a:off x="6409999" y="4897150"/>
            <a:ext cx="1705070"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 </a:t>
            </a:r>
          </a:p>
        </p:txBody>
      </p:sp>
      <p:grpSp>
        <p:nvGrpSpPr>
          <p:cNvPr id="28" name="群組 27"/>
          <p:cNvGrpSpPr/>
          <p:nvPr/>
        </p:nvGrpSpPr>
        <p:grpSpPr>
          <a:xfrm>
            <a:off x="4332542" y="1847442"/>
            <a:ext cx="478916" cy="395298"/>
            <a:chOff x="13079250" y="23448756"/>
            <a:chExt cx="2967819" cy="2449630"/>
          </a:xfrm>
          <a:solidFill>
            <a:schemeClr val="bg1"/>
          </a:solidFill>
        </p:grpSpPr>
        <p:sp>
          <p:nvSpPr>
            <p:cNvPr id="29" name="手繪多邊形 28"/>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手繪多邊形 29"/>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1" name="手繪多邊形 30"/>
          <p:cNvSpPr>
            <a:spLocks/>
          </p:cNvSpPr>
          <p:nvPr/>
        </p:nvSpPr>
        <p:spPr bwMode="auto">
          <a:xfrm flipV="1">
            <a:off x="1744003" y="1776569"/>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32" name="群組 31"/>
          <p:cNvGrpSpPr/>
          <p:nvPr/>
        </p:nvGrpSpPr>
        <p:grpSpPr>
          <a:xfrm>
            <a:off x="7015075" y="4201703"/>
            <a:ext cx="469622" cy="467672"/>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40" name="手繪多邊形 39"/>
          <p:cNvSpPr>
            <a:spLocks/>
          </p:cNvSpPr>
          <p:nvPr/>
        </p:nvSpPr>
        <p:spPr bwMode="auto">
          <a:xfrm>
            <a:off x="4309972" y="4334155"/>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41" name="群組 40"/>
          <p:cNvGrpSpPr/>
          <p:nvPr/>
        </p:nvGrpSpPr>
        <p:grpSpPr>
          <a:xfrm>
            <a:off x="1651888" y="4330971"/>
            <a:ext cx="484452" cy="358548"/>
            <a:chOff x="4120407" y="4174776"/>
            <a:chExt cx="438956" cy="324876"/>
          </a:xfrm>
          <a:solidFill>
            <a:schemeClr val="bg1"/>
          </a:solidFill>
        </p:grpSpPr>
        <p:sp>
          <p:nvSpPr>
            <p:cNvPr id="42"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6" name="群組 45"/>
          <p:cNvGrpSpPr/>
          <p:nvPr/>
        </p:nvGrpSpPr>
        <p:grpSpPr>
          <a:xfrm>
            <a:off x="7012140" y="1720377"/>
            <a:ext cx="475492" cy="566351"/>
            <a:chOff x="4311490" y="5480067"/>
            <a:chExt cx="475492" cy="566351"/>
          </a:xfrm>
          <a:solidFill>
            <a:schemeClr val="bg1"/>
          </a:solidFill>
        </p:grpSpPr>
        <p:sp>
          <p:nvSpPr>
            <p:cNvPr id="47" name="手繪多邊形 46"/>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8"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9"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0"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2708051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圖片 17"/>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23313" y="0"/>
            <a:ext cx="5076682" cy="6304768"/>
          </a:xfrm>
          <a:custGeom>
            <a:avLst/>
            <a:gdLst>
              <a:gd name="connsiteX0" fmla="*/ 4441194 w 5076682"/>
              <a:gd name="connsiteY0" fmla="*/ 0 h 6304768"/>
              <a:gd name="connsiteX1" fmla="*/ 4463180 w 5076682"/>
              <a:gd name="connsiteY1" fmla="*/ 40023 h 6304768"/>
              <a:gd name="connsiteX2" fmla="*/ 4532626 w 5076682"/>
              <a:gd name="connsiteY2" fmla="*/ 259963 h 6304768"/>
              <a:gd name="connsiteX3" fmla="*/ 5063484 w 5076682"/>
              <a:gd name="connsiteY3" fmla="*/ 3302551 h 6304768"/>
              <a:gd name="connsiteX4" fmla="*/ 4762750 w 5076682"/>
              <a:gd name="connsiteY4" fmla="*/ 4125918 h 6304768"/>
              <a:gd name="connsiteX5" fmla="*/ 2395619 w 5076682"/>
              <a:gd name="connsiteY5" fmla="*/ 6102159 h 6304768"/>
              <a:gd name="connsiteX6" fmla="*/ 1531789 w 5076682"/>
              <a:gd name="connsiteY6" fmla="*/ 6251051 h 6304768"/>
              <a:gd name="connsiteX7" fmla="*/ 0 w 5076682"/>
              <a:gd name="connsiteY7" fmla="*/ 5687413 h 6304768"/>
              <a:gd name="connsiteX8" fmla="*/ 0 w 5076682"/>
              <a:gd name="connsiteY8" fmla="*/ 1 h 630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6682" h="6304768">
                <a:moveTo>
                  <a:pt x="4441194" y="0"/>
                </a:moveTo>
                <a:lnTo>
                  <a:pt x="4463180" y="40023"/>
                </a:lnTo>
                <a:cubicBezTo>
                  <a:pt x="4495517" y="109146"/>
                  <a:pt x="4519094" y="182973"/>
                  <a:pt x="4532626" y="259963"/>
                </a:cubicBezTo>
                <a:lnTo>
                  <a:pt x="5063484" y="3302551"/>
                </a:lnTo>
                <a:cubicBezTo>
                  <a:pt x="5117612" y="3610513"/>
                  <a:pt x="5002893" y="3925428"/>
                  <a:pt x="4762750" y="4125918"/>
                </a:cubicBezTo>
                <a:lnTo>
                  <a:pt x="2395619" y="6102159"/>
                </a:lnTo>
                <a:cubicBezTo>
                  <a:pt x="2155473" y="6302647"/>
                  <a:pt x="1826064" y="6358520"/>
                  <a:pt x="1531789" y="6251051"/>
                </a:cubicBezTo>
                <a:lnTo>
                  <a:pt x="0" y="5687413"/>
                </a:lnTo>
                <a:lnTo>
                  <a:pt x="0" y="1"/>
                </a:lnTo>
                <a:close/>
              </a:path>
            </a:pathLst>
          </a:custGeom>
          <a:ln>
            <a:noFill/>
          </a:ln>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a:t>
            </a:fld>
            <a:endParaRPr lang="zh-TW" altLang="en-US"/>
          </a:p>
        </p:txBody>
      </p:sp>
      <p:sp>
        <p:nvSpPr>
          <p:cNvPr id="6" name="矩形 5"/>
          <p:cNvSpPr/>
          <p:nvPr/>
        </p:nvSpPr>
        <p:spPr>
          <a:xfrm>
            <a:off x="4782968"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002</a:t>
            </a:r>
            <a:endParaRPr lang="zh-TW" altLang="en-US" sz="3200" b="1" spc="-150" dirty="0">
              <a:solidFill>
                <a:schemeClr val="bg1">
                  <a:lumMod val="50000"/>
                </a:schemeClr>
              </a:solidFill>
            </a:endParaRPr>
          </a:p>
        </p:txBody>
      </p:sp>
      <p:sp>
        <p:nvSpPr>
          <p:cNvPr id="7" name="矩形 6"/>
          <p:cNvSpPr/>
          <p:nvPr/>
        </p:nvSpPr>
        <p:spPr>
          <a:xfrm>
            <a:off x="5389771"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9" name="文字方塊 23"/>
          <p:cNvSpPr txBox="1"/>
          <p:nvPr/>
        </p:nvSpPr>
        <p:spPr>
          <a:xfrm>
            <a:off x="4672128" y="4513367"/>
            <a:ext cx="4241114" cy="584775"/>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3200" b="1" dirty="0"/>
              <a:t>Business Elements</a:t>
            </a:r>
          </a:p>
        </p:txBody>
      </p:sp>
      <p:sp>
        <p:nvSpPr>
          <p:cNvPr id="20" name="矩形 19"/>
          <p:cNvSpPr/>
          <p:nvPr/>
        </p:nvSpPr>
        <p:spPr>
          <a:xfrm>
            <a:off x="4696156" y="5098142"/>
            <a:ext cx="421708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a:t>
            </a:r>
            <a:r>
              <a:rPr lang="en-US" altLang="zh-TW" sz="1400" dirty="0" smtClean="0"/>
              <a:t>dog</a:t>
            </a:r>
            <a:r>
              <a:rPr lang="en-US" altLang="zh-TW" sz="1400" dirty="0"/>
              <a:t> The quick brown fox jumps over the lazy </a:t>
            </a:r>
            <a:r>
              <a:rPr lang="en-US" altLang="zh-TW" sz="1400" dirty="0" smtClean="0"/>
              <a:t>dog</a:t>
            </a:r>
            <a:r>
              <a:rPr lang="en-US" altLang="zh-TW" sz="1400" dirty="0"/>
              <a:t> The quick brown fox jumps over the lazy dog</a:t>
            </a:r>
            <a:endParaRPr lang="zh-TW" altLang="en-US" sz="1400" dirty="0"/>
          </a:p>
        </p:txBody>
      </p:sp>
      <p:grpSp>
        <p:nvGrpSpPr>
          <p:cNvPr id="26" name="群組 25"/>
          <p:cNvGrpSpPr/>
          <p:nvPr/>
        </p:nvGrpSpPr>
        <p:grpSpPr>
          <a:xfrm>
            <a:off x="5949126" y="2974809"/>
            <a:ext cx="1381492" cy="1386508"/>
            <a:chOff x="797010" y="5103333"/>
            <a:chExt cx="477058" cy="478790"/>
          </a:xfrm>
          <a:solidFill>
            <a:schemeClr val="bg1">
              <a:lumMod val="85000"/>
            </a:schemeClr>
          </a:solidFill>
        </p:grpSpPr>
        <p:sp>
          <p:nvSpPr>
            <p:cNvPr id="27" name="Freeform 51"/>
            <p:cNvSpPr>
              <a:spLocks/>
            </p:cNvSpPr>
            <p:nvPr/>
          </p:nvSpPr>
          <p:spPr bwMode="auto">
            <a:xfrm>
              <a:off x="797010" y="5119312"/>
              <a:ext cx="462619" cy="462811"/>
            </a:xfrm>
            <a:custGeom>
              <a:avLst/>
              <a:gdLst>
                <a:gd name="T0" fmla="*/ 5177 w 10595"/>
                <a:gd name="T1" fmla="*/ 10589 h 10598"/>
                <a:gd name="T2" fmla="*/ 3018 w 10595"/>
                <a:gd name="T3" fmla="*/ 10068 h 10598"/>
                <a:gd name="T4" fmla="*/ 482 w 10595"/>
                <a:gd name="T5" fmla="*/ 7488 h 10598"/>
                <a:gd name="T6" fmla="*/ 49 w 10595"/>
                <a:gd name="T7" fmla="*/ 6053 h 10598"/>
                <a:gd name="T8" fmla="*/ 52 w 10595"/>
                <a:gd name="T9" fmla="*/ 4529 h 10598"/>
                <a:gd name="T10" fmla="*/ 2432 w 10595"/>
                <a:gd name="T11" fmla="*/ 835 h 10598"/>
                <a:gd name="T12" fmla="*/ 4345 w 10595"/>
                <a:gd name="T13" fmla="*/ 82 h 10598"/>
                <a:gd name="T14" fmla="*/ 4683 w 10595"/>
                <a:gd name="T15" fmla="*/ 29 h 10598"/>
                <a:gd name="T16" fmla="*/ 5290 w 10595"/>
                <a:gd name="T17" fmla="*/ 0 h 10598"/>
                <a:gd name="T18" fmla="*/ 5897 w 10595"/>
                <a:gd name="T19" fmla="*/ 29 h 10598"/>
                <a:gd name="T20" fmla="*/ 6518 w 10595"/>
                <a:gd name="T21" fmla="*/ 137 h 10598"/>
                <a:gd name="T22" fmla="*/ 7703 w 10595"/>
                <a:gd name="T23" fmla="*/ 599 h 10598"/>
                <a:gd name="T24" fmla="*/ 7616 w 10595"/>
                <a:gd name="T25" fmla="*/ 720 h 10598"/>
                <a:gd name="T26" fmla="*/ 7508 w 10595"/>
                <a:gd name="T27" fmla="*/ 1116 h 10598"/>
                <a:gd name="T28" fmla="*/ 7528 w 10595"/>
                <a:gd name="T29" fmla="*/ 1341 h 10598"/>
                <a:gd name="T30" fmla="*/ 7263 w 10595"/>
                <a:gd name="T31" fmla="*/ 1230 h 10598"/>
                <a:gd name="T32" fmla="*/ 5317 w 10595"/>
                <a:gd name="T33" fmla="*/ 761 h 10598"/>
                <a:gd name="T34" fmla="*/ 4262 w 10595"/>
                <a:gd name="T35" fmla="*/ 890 h 10598"/>
                <a:gd name="T36" fmla="*/ 2074 w 10595"/>
                <a:gd name="T37" fmla="*/ 2132 h 10598"/>
                <a:gd name="T38" fmla="*/ 900 w 10595"/>
                <a:gd name="T39" fmla="*/ 4218 h 10598"/>
                <a:gd name="T40" fmla="*/ 842 w 10595"/>
                <a:gd name="T41" fmla="*/ 6053 h 10598"/>
                <a:gd name="T42" fmla="*/ 1050 w 10595"/>
                <a:gd name="T43" fmla="*/ 6830 h 10598"/>
                <a:gd name="T44" fmla="*/ 4683 w 10595"/>
                <a:gd name="T45" fmla="*/ 9765 h 10598"/>
                <a:gd name="T46" fmla="*/ 5897 w 10595"/>
                <a:gd name="T47" fmla="*/ 9765 h 10598"/>
                <a:gd name="T48" fmla="*/ 9512 w 10595"/>
                <a:gd name="T49" fmla="*/ 6889 h 10598"/>
                <a:gd name="T50" fmla="*/ 9621 w 10595"/>
                <a:gd name="T51" fmla="*/ 6575 h 10598"/>
                <a:gd name="T52" fmla="*/ 9791 w 10595"/>
                <a:gd name="T53" fmla="*/ 5271 h 10598"/>
                <a:gd name="T54" fmla="*/ 9367 w 10595"/>
                <a:gd name="T55" fmla="*/ 3365 h 10598"/>
                <a:gd name="T56" fmla="*/ 9316 w 10595"/>
                <a:gd name="T57" fmla="*/ 3059 h 10598"/>
                <a:gd name="T58" fmla="*/ 9530 w 10595"/>
                <a:gd name="T59" fmla="*/ 3088 h 10598"/>
                <a:gd name="T60" fmla="*/ 9705 w 10595"/>
                <a:gd name="T61" fmla="*/ 3106 h 10598"/>
                <a:gd name="T62" fmla="*/ 9832 w 10595"/>
                <a:gd name="T63" fmla="*/ 2989 h 10598"/>
                <a:gd name="T64" fmla="*/ 9988 w 10595"/>
                <a:gd name="T65" fmla="*/ 2891 h 10598"/>
                <a:gd name="T66" fmla="*/ 10091 w 10595"/>
                <a:gd name="T67" fmla="*/ 3070 h 10598"/>
                <a:gd name="T68" fmla="*/ 10526 w 10595"/>
                <a:gd name="T69" fmla="*/ 4571 h 10598"/>
                <a:gd name="T70" fmla="*/ 10568 w 10595"/>
                <a:gd name="T71" fmla="*/ 4875 h 10598"/>
                <a:gd name="T72" fmla="*/ 10555 w 10595"/>
                <a:gd name="T73" fmla="*/ 5813 h 10598"/>
                <a:gd name="T74" fmla="*/ 9799 w 10595"/>
                <a:gd name="T75" fmla="*/ 8056 h 10598"/>
                <a:gd name="T76" fmla="*/ 5897 w 10595"/>
                <a:gd name="T77" fmla="*/ 10538 h 10598"/>
                <a:gd name="T78" fmla="*/ 5177 w 10595"/>
                <a:gd name="T79" fmla="*/ 10589 h 10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95" h="10598">
                  <a:moveTo>
                    <a:pt x="5177" y="10589"/>
                  </a:moveTo>
                  <a:cubicBezTo>
                    <a:pt x="4328" y="10531"/>
                    <a:pt x="3681" y="10375"/>
                    <a:pt x="3018" y="10068"/>
                  </a:cubicBezTo>
                  <a:cubicBezTo>
                    <a:pt x="1941" y="9569"/>
                    <a:pt x="964" y="8576"/>
                    <a:pt x="482" y="7488"/>
                  </a:cubicBezTo>
                  <a:cubicBezTo>
                    <a:pt x="264" y="6998"/>
                    <a:pt x="163" y="6664"/>
                    <a:pt x="49" y="6053"/>
                  </a:cubicBezTo>
                  <a:cubicBezTo>
                    <a:pt x="0" y="5786"/>
                    <a:pt x="1" y="4856"/>
                    <a:pt x="52" y="4529"/>
                  </a:cubicBezTo>
                  <a:cubicBezTo>
                    <a:pt x="288" y="2991"/>
                    <a:pt x="1141" y="1668"/>
                    <a:pt x="2432" y="835"/>
                  </a:cubicBezTo>
                  <a:cubicBezTo>
                    <a:pt x="2995" y="472"/>
                    <a:pt x="3755" y="173"/>
                    <a:pt x="4345" y="82"/>
                  </a:cubicBezTo>
                  <a:cubicBezTo>
                    <a:pt x="4430" y="69"/>
                    <a:pt x="4582" y="45"/>
                    <a:pt x="4683" y="29"/>
                  </a:cubicBezTo>
                  <a:cubicBezTo>
                    <a:pt x="4784" y="13"/>
                    <a:pt x="5057" y="0"/>
                    <a:pt x="5290" y="0"/>
                  </a:cubicBezTo>
                  <a:cubicBezTo>
                    <a:pt x="5523" y="0"/>
                    <a:pt x="5796" y="13"/>
                    <a:pt x="5897" y="29"/>
                  </a:cubicBezTo>
                  <a:cubicBezTo>
                    <a:pt x="6321" y="96"/>
                    <a:pt x="6397" y="109"/>
                    <a:pt x="6518" y="137"/>
                  </a:cubicBezTo>
                  <a:cubicBezTo>
                    <a:pt x="6985" y="244"/>
                    <a:pt x="7703" y="523"/>
                    <a:pt x="7703" y="599"/>
                  </a:cubicBezTo>
                  <a:cubicBezTo>
                    <a:pt x="7703" y="620"/>
                    <a:pt x="7664" y="675"/>
                    <a:pt x="7616" y="720"/>
                  </a:cubicBezTo>
                  <a:cubicBezTo>
                    <a:pt x="7479" y="851"/>
                    <a:pt x="7470" y="882"/>
                    <a:pt x="7508" y="1116"/>
                  </a:cubicBezTo>
                  <a:cubicBezTo>
                    <a:pt x="7526" y="1232"/>
                    <a:pt x="7535" y="1333"/>
                    <a:pt x="7528" y="1341"/>
                  </a:cubicBezTo>
                  <a:cubicBezTo>
                    <a:pt x="7520" y="1348"/>
                    <a:pt x="7401" y="1299"/>
                    <a:pt x="7263" y="1230"/>
                  </a:cubicBezTo>
                  <a:cubicBezTo>
                    <a:pt x="6700" y="950"/>
                    <a:pt x="5913" y="760"/>
                    <a:pt x="5317" y="761"/>
                  </a:cubicBezTo>
                  <a:cubicBezTo>
                    <a:pt x="5073" y="761"/>
                    <a:pt x="4510" y="830"/>
                    <a:pt x="4262" y="890"/>
                  </a:cubicBezTo>
                  <a:cubicBezTo>
                    <a:pt x="3428" y="1091"/>
                    <a:pt x="2687" y="1512"/>
                    <a:pt x="2074" y="2132"/>
                  </a:cubicBezTo>
                  <a:cubicBezTo>
                    <a:pt x="1516" y="2696"/>
                    <a:pt x="1160" y="3329"/>
                    <a:pt x="900" y="4218"/>
                  </a:cubicBezTo>
                  <a:cubicBezTo>
                    <a:pt x="770" y="4662"/>
                    <a:pt x="742" y="5545"/>
                    <a:pt x="842" y="6053"/>
                  </a:cubicBezTo>
                  <a:cubicBezTo>
                    <a:pt x="923" y="6466"/>
                    <a:pt x="941" y="6534"/>
                    <a:pt x="1050" y="6830"/>
                  </a:cubicBezTo>
                  <a:cubicBezTo>
                    <a:pt x="1628" y="8401"/>
                    <a:pt x="3037" y="9540"/>
                    <a:pt x="4683" y="9765"/>
                  </a:cubicBezTo>
                  <a:cubicBezTo>
                    <a:pt x="4955" y="9803"/>
                    <a:pt x="5624" y="9802"/>
                    <a:pt x="5897" y="9765"/>
                  </a:cubicBezTo>
                  <a:cubicBezTo>
                    <a:pt x="7516" y="9544"/>
                    <a:pt x="8913" y="8432"/>
                    <a:pt x="9512" y="6889"/>
                  </a:cubicBezTo>
                  <a:cubicBezTo>
                    <a:pt x="9558" y="6771"/>
                    <a:pt x="9607" y="6629"/>
                    <a:pt x="9621" y="6575"/>
                  </a:cubicBezTo>
                  <a:cubicBezTo>
                    <a:pt x="9763" y="6033"/>
                    <a:pt x="9790" y="5821"/>
                    <a:pt x="9791" y="5271"/>
                  </a:cubicBezTo>
                  <a:cubicBezTo>
                    <a:pt x="9792" y="4534"/>
                    <a:pt x="9678" y="4023"/>
                    <a:pt x="9367" y="3365"/>
                  </a:cubicBezTo>
                  <a:cubicBezTo>
                    <a:pt x="9238" y="3092"/>
                    <a:pt x="9228" y="3031"/>
                    <a:pt x="9316" y="3059"/>
                  </a:cubicBezTo>
                  <a:cubicBezTo>
                    <a:pt x="9337" y="3065"/>
                    <a:pt x="9433" y="3079"/>
                    <a:pt x="9530" y="3088"/>
                  </a:cubicBezTo>
                  <a:lnTo>
                    <a:pt x="9705" y="3106"/>
                  </a:lnTo>
                  <a:lnTo>
                    <a:pt x="9832" y="2989"/>
                  </a:lnTo>
                  <a:cubicBezTo>
                    <a:pt x="9901" y="2925"/>
                    <a:pt x="9972" y="2881"/>
                    <a:pt x="9988" y="2891"/>
                  </a:cubicBezTo>
                  <a:cubicBezTo>
                    <a:pt x="10004" y="2901"/>
                    <a:pt x="10050" y="2981"/>
                    <a:pt x="10091" y="3070"/>
                  </a:cubicBezTo>
                  <a:cubicBezTo>
                    <a:pt x="10331" y="3594"/>
                    <a:pt x="10474" y="4085"/>
                    <a:pt x="10526" y="4571"/>
                  </a:cubicBezTo>
                  <a:cubicBezTo>
                    <a:pt x="10541" y="4703"/>
                    <a:pt x="10559" y="4840"/>
                    <a:pt x="10568" y="4875"/>
                  </a:cubicBezTo>
                  <a:cubicBezTo>
                    <a:pt x="10595" y="4989"/>
                    <a:pt x="10588" y="5509"/>
                    <a:pt x="10555" y="5813"/>
                  </a:cubicBezTo>
                  <a:cubicBezTo>
                    <a:pt x="10464" y="6650"/>
                    <a:pt x="10222" y="7367"/>
                    <a:pt x="9799" y="8056"/>
                  </a:cubicBezTo>
                  <a:cubicBezTo>
                    <a:pt x="8946" y="9444"/>
                    <a:pt x="7502" y="10362"/>
                    <a:pt x="5897" y="10538"/>
                  </a:cubicBezTo>
                  <a:cubicBezTo>
                    <a:pt x="5406" y="10592"/>
                    <a:pt x="5314" y="10598"/>
                    <a:pt x="5177" y="1058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62"/>
            <p:cNvSpPr>
              <a:spLocks/>
            </p:cNvSpPr>
            <p:nvPr/>
          </p:nvSpPr>
          <p:spPr bwMode="auto">
            <a:xfrm>
              <a:off x="883258" y="5205175"/>
              <a:ext cx="292049" cy="291278"/>
            </a:xfrm>
            <a:custGeom>
              <a:avLst/>
              <a:gdLst>
                <a:gd name="T0" fmla="*/ 3035 w 6690"/>
                <a:gd name="T1" fmla="*/ 6640 h 6674"/>
                <a:gd name="T2" fmla="*/ 2399 w 6690"/>
                <a:gd name="T3" fmla="*/ 6524 h 6674"/>
                <a:gd name="T4" fmla="*/ 322 w 6690"/>
                <a:gd name="T5" fmla="*/ 4766 h 6674"/>
                <a:gd name="T6" fmla="*/ 30 w 6690"/>
                <a:gd name="T7" fmla="*/ 3871 h 6674"/>
                <a:gd name="T8" fmla="*/ 0 w 6690"/>
                <a:gd name="T9" fmla="*/ 3327 h 6674"/>
                <a:gd name="T10" fmla="*/ 30 w 6690"/>
                <a:gd name="T11" fmla="*/ 2782 h 6674"/>
                <a:gd name="T12" fmla="*/ 339 w 6690"/>
                <a:gd name="T13" fmla="*/ 1855 h 6674"/>
                <a:gd name="T14" fmla="*/ 1044 w 6690"/>
                <a:gd name="T15" fmla="*/ 905 h 6674"/>
                <a:gd name="T16" fmla="*/ 2766 w 6690"/>
                <a:gd name="T17" fmla="*/ 40 h 6674"/>
                <a:gd name="T18" fmla="*/ 3993 w 6690"/>
                <a:gd name="T19" fmla="*/ 61 h 6674"/>
                <a:gd name="T20" fmla="*/ 4826 w 6690"/>
                <a:gd name="T21" fmla="*/ 364 h 6674"/>
                <a:gd name="T22" fmla="*/ 4561 w 6690"/>
                <a:gd name="T23" fmla="*/ 648 h 6674"/>
                <a:gd name="T24" fmla="*/ 3936 w 6690"/>
                <a:gd name="T25" fmla="*/ 848 h 6674"/>
                <a:gd name="T26" fmla="*/ 1890 w 6690"/>
                <a:gd name="T27" fmla="*/ 1211 h 6674"/>
                <a:gd name="T28" fmla="*/ 1137 w 6690"/>
                <a:gd name="T29" fmla="*/ 2000 h 6674"/>
                <a:gd name="T30" fmla="*/ 776 w 6690"/>
                <a:gd name="T31" fmla="*/ 3341 h 6674"/>
                <a:gd name="T32" fmla="*/ 960 w 6690"/>
                <a:gd name="T33" fmla="*/ 4302 h 6674"/>
                <a:gd name="T34" fmla="*/ 2667 w 6690"/>
                <a:gd name="T35" fmla="*/ 5791 h 6674"/>
                <a:gd name="T36" fmla="*/ 2940 w 6690"/>
                <a:gd name="T37" fmla="*/ 5852 h 6674"/>
                <a:gd name="T38" fmla="*/ 3316 w 6690"/>
                <a:gd name="T39" fmla="*/ 5881 h 6674"/>
                <a:gd name="T40" fmla="*/ 3692 w 6690"/>
                <a:gd name="T41" fmla="*/ 5852 h 6674"/>
                <a:gd name="T42" fmla="*/ 3965 w 6690"/>
                <a:gd name="T43" fmla="*/ 5791 h 6674"/>
                <a:gd name="T44" fmla="*/ 5644 w 6690"/>
                <a:gd name="T45" fmla="*/ 4375 h 6674"/>
                <a:gd name="T46" fmla="*/ 5853 w 6690"/>
                <a:gd name="T47" fmla="*/ 3312 h 6674"/>
                <a:gd name="T48" fmla="*/ 5715 w 6690"/>
                <a:gd name="T49" fmla="*/ 2429 h 6674"/>
                <a:gd name="T50" fmla="*/ 5982 w 6690"/>
                <a:gd name="T51" fmla="*/ 2090 h 6674"/>
                <a:gd name="T52" fmla="*/ 6270 w 6690"/>
                <a:gd name="T53" fmla="*/ 1803 h 6674"/>
                <a:gd name="T54" fmla="*/ 6340 w 6690"/>
                <a:gd name="T55" fmla="*/ 1940 h 6674"/>
                <a:gd name="T56" fmla="*/ 6631 w 6690"/>
                <a:gd name="T57" fmla="*/ 3058 h 6674"/>
                <a:gd name="T58" fmla="*/ 6307 w 6690"/>
                <a:gd name="T59" fmla="*/ 4782 h 6674"/>
                <a:gd name="T60" fmla="*/ 4233 w 6690"/>
                <a:gd name="T61" fmla="*/ 6525 h 6674"/>
                <a:gd name="T62" fmla="*/ 3035 w 6690"/>
                <a:gd name="T63" fmla="*/ 6640 h 6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90" h="6674">
                  <a:moveTo>
                    <a:pt x="3035" y="6640"/>
                  </a:moveTo>
                  <a:cubicBezTo>
                    <a:pt x="2791" y="6614"/>
                    <a:pt x="2553" y="6571"/>
                    <a:pt x="2399" y="6524"/>
                  </a:cubicBezTo>
                  <a:cubicBezTo>
                    <a:pt x="1476" y="6243"/>
                    <a:pt x="722" y="5604"/>
                    <a:pt x="322" y="4766"/>
                  </a:cubicBezTo>
                  <a:cubicBezTo>
                    <a:pt x="169" y="4444"/>
                    <a:pt x="138" y="4350"/>
                    <a:pt x="30" y="3871"/>
                  </a:cubicBezTo>
                  <a:cubicBezTo>
                    <a:pt x="13" y="3799"/>
                    <a:pt x="0" y="3553"/>
                    <a:pt x="0" y="3327"/>
                  </a:cubicBezTo>
                  <a:cubicBezTo>
                    <a:pt x="0" y="3100"/>
                    <a:pt x="13" y="2854"/>
                    <a:pt x="30" y="2782"/>
                  </a:cubicBezTo>
                  <a:cubicBezTo>
                    <a:pt x="142" y="2288"/>
                    <a:pt x="170" y="2203"/>
                    <a:pt x="339" y="1855"/>
                  </a:cubicBezTo>
                  <a:cubicBezTo>
                    <a:pt x="509" y="1504"/>
                    <a:pt x="745" y="1186"/>
                    <a:pt x="1044" y="905"/>
                  </a:cubicBezTo>
                  <a:cubicBezTo>
                    <a:pt x="1528" y="449"/>
                    <a:pt x="2019" y="202"/>
                    <a:pt x="2766" y="40"/>
                  </a:cubicBezTo>
                  <a:cubicBezTo>
                    <a:pt x="2947" y="0"/>
                    <a:pt x="3773" y="15"/>
                    <a:pt x="3993" y="61"/>
                  </a:cubicBezTo>
                  <a:cubicBezTo>
                    <a:pt x="4257" y="117"/>
                    <a:pt x="4826" y="324"/>
                    <a:pt x="4826" y="364"/>
                  </a:cubicBezTo>
                  <a:cubicBezTo>
                    <a:pt x="4826" y="371"/>
                    <a:pt x="4707" y="499"/>
                    <a:pt x="4561" y="648"/>
                  </a:cubicBezTo>
                  <a:cubicBezTo>
                    <a:pt x="4265" y="953"/>
                    <a:pt x="4302" y="941"/>
                    <a:pt x="3936" y="848"/>
                  </a:cubicBezTo>
                  <a:cubicBezTo>
                    <a:pt x="3239" y="670"/>
                    <a:pt x="2508" y="799"/>
                    <a:pt x="1890" y="1211"/>
                  </a:cubicBezTo>
                  <a:cubicBezTo>
                    <a:pt x="1648" y="1371"/>
                    <a:pt x="1287" y="1750"/>
                    <a:pt x="1137" y="2000"/>
                  </a:cubicBezTo>
                  <a:cubicBezTo>
                    <a:pt x="874" y="2439"/>
                    <a:pt x="776" y="2803"/>
                    <a:pt x="776" y="3341"/>
                  </a:cubicBezTo>
                  <a:cubicBezTo>
                    <a:pt x="777" y="3757"/>
                    <a:pt x="812" y="3943"/>
                    <a:pt x="960" y="4302"/>
                  </a:cubicBezTo>
                  <a:cubicBezTo>
                    <a:pt x="1252" y="5010"/>
                    <a:pt x="1968" y="5635"/>
                    <a:pt x="2667" y="5791"/>
                  </a:cubicBezTo>
                  <a:cubicBezTo>
                    <a:pt x="2745" y="5808"/>
                    <a:pt x="2868" y="5836"/>
                    <a:pt x="2940" y="5852"/>
                  </a:cubicBezTo>
                  <a:cubicBezTo>
                    <a:pt x="3013" y="5868"/>
                    <a:pt x="3182" y="5881"/>
                    <a:pt x="3316" y="5881"/>
                  </a:cubicBezTo>
                  <a:cubicBezTo>
                    <a:pt x="3450" y="5881"/>
                    <a:pt x="3619" y="5868"/>
                    <a:pt x="3692" y="5852"/>
                  </a:cubicBezTo>
                  <a:cubicBezTo>
                    <a:pt x="3764" y="5836"/>
                    <a:pt x="3888" y="5808"/>
                    <a:pt x="3965" y="5791"/>
                  </a:cubicBezTo>
                  <a:cubicBezTo>
                    <a:pt x="4635" y="5641"/>
                    <a:pt x="5342" y="5045"/>
                    <a:pt x="5644" y="4375"/>
                  </a:cubicBezTo>
                  <a:cubicBezTo>
                    <a:pt x="5813" y="4000"/>
                    <a:pt x="5855" y="3789"/>
                    <a:pt x="5853" y="3312"/>
                  </a:cubicBezTo>
                  <a:cubicBezTo>
                    <a:pt x="5852" y="2890"/>
                    <a:pt x="5819" y="2679"/>
                    <a:pt x="5715" y="2429"/>
                  </a:cubicBezTo>
                  <a:cubicBezTo>
                    <a:pt x="5698" y="2388"/>
                    <a:pt x="5755" y="2317"/>
                    <a:pt x="5982" y="2090"/>
                  </a:cubicBezTo>
                  <a:lnTo>
                    <a:pt x="6270" y="1803"/>
                  </a:lnTo>
                  <a:lnTo>
                    <a:pt x="6340" y="1940"/>
                  </a:lnTo>
                  <a:cubicBezTo>
                    <a:pt x="6482" y="2216"/>
                    <a:pt x="6582" y="2600"/>
                    <a:pt x="6631" y="3058"/>
                  </a:cubicBezTo>
                  <a:cubicBezTo>
                    <a:pt x="6690" y="3598"/>
                    <a:pt x="6563" y="4274"/>
                    <a:pt x="6307" y="4782"/>
                  </a:cubicBezTo>
                  <a:cubicBezTo>
                    <a:pt x="5880" y="5630"/>
                    <a:pt x="5168" y="6229"/>
                    <a:pt x="4233" y="6525"/>
                  </a:cubicBezTo>
                  <a:cubicBezTo>
                    <a:pt x="3937" y="6618"/>
                    <a:pt x="3359" y="6674"/>
                    <a:pt x="3035" y="664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69"/>
            <p:cNvSpPr>
              <a:spLocks/>
            </p:cNvSpPr>
            <p:nvPr/>
          </p:nvSpPr>
          <p:spPr bwMode="auto">
            <a:xfrm>
              <a:off x="967966" y="5103333"/>
              <a:ext cx="306102" cy="307257"/>
            </a:xfrm>
            <a:custGeom>
              <a:avLst/>
              <a:gdLst>
                <a:gd name="T0" fmla="*/ 1147 w 7008"/>
                <a:gd name="T1" fmla="*/ 7009 h 7039"/>
                <a:gd name="T2" fmla="*/ 121 w 7008"/>
                <a:gd name="T3" fmla="*/ 6209 h 7039"/>
                <a:gd name="T4" fmla="*/ 9 w 7008"/>
                <a:gd name="T5" fmla="*/ 5715 h 7039"/>
                <a:gd name="T6" fmla="*/ 59 w 7008"/>
                <a:gd name="T7" fmla="*/ 5253 h 7039"/>
                <a:gd name="T8" fmla="*/ 1810 w 7008"/>
                <a:gd name="T9" fmla="*/ 4372 h 7039"/>
                <a:gd name="T10" fmla="*/ 2008 w 7008"/>
                <a:gd name="T11" fmla="*/ 4431 h 7039"/>
                <a:gd name="T12" fmla="*/ 3175 w 7008"/>
                <a:gd name="T13" fmla="*/ 3306 h 7039"/>
                <a:gd name="T14" fmla="*/ 4300 w 7008"/>
                <a:gd name="T15" fmla="*/ 2181 h 7039"/>
                <a:gd name="T16" fmla="*/ 4283 w 7008"/>
                <a:gd name="T17" fmla="*/ 2043 h 7039"/>
                <a:gd name="T18" fmla="*/ 4248 w 7008"/>
                <a:gd name="T19" fmla="*/ 1669 h 7039"/>
                <a:gd name="T20" fmla="*/ 4230 w 7008"/>
                <a:gd name="T21" fmla="*/ 1433 h 7039"/>
                <a:gd name="T22" fmla="*/ 4946 w 7008"/>
                <a:gd name="T23" fmla="*/ 717 h 7039"/>
                <a:gd name="T24" fmla="*/ 5680 w 7008"/>
                <a:gd name="T25" fmla="*/ 0 h 7039"/>
                <a:gd name="T26" fmla="*/ 5713 w 7008"/>
                <a:gd name="T27" fmla="*/ 176 h 7039"/>
                <a:gd name="T28" fmla="*/ 5834 w 7008"/>
                <a:gd name="T29" fmla="*/ 1133 h 7039"/>
                <a:gd name="T30" fmla="*/ 6462 w 7008"/>
                <a:gd name="T31" fmla="*/ 1270 h 7039"/>
                <a:gd name="T32" fmla="*/ 6999 w 7008"/>
                <a:gd name="T33" fmla="*/ 1341 h 7039"/>
                <a:gd name="T34" fmla="*/ 6281 w 7008"/>
                <a:gd name="T35" fmla="*/ 2091 h 7039"/>
                <a:gd name="T36" fmla="*/ 5548 w 7008"/>
                <a:gd name="T37" fmla="*/ 2824 h 7039"/>
                <a:gd name="T38" fmla="*/ 5408 w 7008"/>
                <a:gd name="T39" fmla="*/ 2797 h 7039"/>
                <a:gd name="T40" fmla="*/ 5056 w 7008"/>
                <a:gd name="T41" fmla="*/ 2756 h 7039"/>
                <a:gd name="T42" fmla="*/ 4844 w 7008"/>
                <a:gd name="T43" fmla="*/ 2742 h 7039"/>
                <a:gd name="T44" fmla="*/ 3721 w 7008"/>
                <a:gd name="T45" fmla="*/ 3862 h 7039"/>
                <a:gd name="T46" fmla="*/ 2611 w 7008"/>
                <a:gd name="T47" fmla="*/ 5052 h 7039"/>
                <a:gd name="T48" fmla="*/ 2668 w 7008"/>
                <a:gd name="T49" fmla="*/ 5278 h 7039"/>
                <a:gd name="T50" fmla="*/ 2669 w 7008"/>
                <a:gd name="T51" fmla="*/ 6041 h 7039"/>
                <a:gd name="T52" fmla="*/ 1334 w 7008"/>
                <a:gd name="T53" fmla="*/ 7024 h 7039"/>
                <a:gd name="T54" fmla="*/ 1147 w 7008"/>
                <a:gd name="T55" fmla="*/ 7009 h 7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08" h="7039">
                  <a:moveTo>
                    <a:pt x="1147" y="7009"/>
                  </a:moveTo>
                  <a:cubicBezTo>
                    <a:pt x="673" y="6910"/>
                    <a:pt x="328" y="6640"/>
                    <a:pt x="121" y="6209"/>
                  </a:cubicBezTo>
                  <a:cubicBezTo>
                    <a:pt x="29" y="6018"/>
                    <a:pt x="18" y="5970"/>
                    <a:pt x="9" y="5715"/>
                  </a:cubicBezTo>
                  <a:cubicBezTo>
                    <a:pt x="0" y="5482"/>
                    <a:pt x="9" y="5402"/>
                    <a:pt x="59" y="5253"/>
                  </a:cubicBezTo>
                  <a:cubicBezTo>
                    <a:pt x="310" y="4512"/>
                    <a:pt x="1116" y="4106"/>
                    <a:pt x="1810" y="4372"/>
                  </a:cubicBezTo>
                  <a:cubicBezTo>
                    <a:pt x="1896" y="4404"/>
                    <a:pt x="1985" y="4431"/>
                    <a:pt x="2008" y="4431"/>
                  </a:cubicBezTo>
                  <a:cubicBezTo>
                    <a:pt x="2032" y="4431"/>
                    <a:pt x="2557" y="3925"/>
                    <a:pt x="3175" y="3306"/>
                  </a:cubicBezTo>
                  <a:lnTo>
                    <a:pt x="4300" y="2181"/>
                  </a:lnTo>
                  <a:lnTo>
                    <a:pt x="4283" y="2043"/>
                  </a:lnTo>
                  <a:cubicBezTo>
                    <a:pt x="4274" y="1967"/>
                    <a:pt x="4258" y="1799"/>
                    <a:pt x="4248" y="1669"/>
                  </a:cubicBezTo>
                  <a:lnTo>
                    <a:pt x="4230" y="1433"/>
                  </a:lnTo>
                  <a:lnTo>
                    <a:pt x="4946" y="717"/>
                  </a:lnTo>
                  <a:cubicBezTo>
                    <a:pt x="5340" y="322"/>
                    <a:pt x="5670" y="0"/>
                    <a:pt x="5680" y="0"/>
                  </a:cubicBezTo>
                  <a:cubicBezTo>
                    <a:pt x="5690" y="0"/>
                    <a:pt x="5705" y="79"/>
                    <a:pt x="5713" y="176"/>
                  </a:cubicBezTo>
                  <a:cubicBezTo>
                    <a:pt x="5739" y="457"/>
                    <a:pt x="5818" y="1082"/>
                    <a:pt x="5834" y="1133"/>
                  </a:cubicBezTo>
                  <a:cubicBezTo>
                    <a:pt x="5856" y="1203"/>
                    <a:pt x="5895" y="1211"/>
                    <a:pt x="6462" y="1270"/>
                  </a:cubicBezTo>
                  <a:cubicBezTo>
                    <a:pt x="6748" y="1300"/>
                    <a:pt x="6990" y="1332"/>
                    <a:pt x="6999" y="1341"/>
                  </a:cubicBezTo>
                  <a:cubicBezTo>
                    <a:pt x="7008" y="1350"/>
                    <a:pt x="6685" y="1687"/>
                    <a:pt x="6281" y="2091"/>
                  </a:cubicBezTo>
                  <a:lnTo>
                    <a:pt x="5548" y="2824"/>
                  </a:lnTo>
                  <a:lnTo>
                    <a:pt x="5408" y="2797"/>
                  </a:lnTo>
                  <a:cubicBezTo>
                    <a:pt x="5331" y="2782"/>
                    <a:pt x="5172" y="2763"/>
                    <a:pt x="5056" y="2756"/>
                  </a:cubicBezTo>
                  <a:lnTo>
                    <a:pt x="4844" y="2742"/>
                  </a:lnTo>
                  <a:lnTo>
                    <a:pt x="3721" y="3862"/>
                  </a:lnTo>
                  <a:cubicBezTo>
                    <a:pt x="2741" y="4838"/>
                    <a:pt x="2599" y="4990"/>
                    <a:pt x="2611" y="5052"/>
                  </a:cubicBezTo>
                  <a:cubicBezTo>
                    <a:pt x="2618" y="5091"/>
                    <a:pt x="2644" y="5192"/>
                    <a:pt x="2668" y="5278"/>
                  </a:cubicBezTo>
                  <a:cubicBezTo>
                    <a:pt x="2726" y="5478"/>
                    <a:pt x="2726" y="5846"/>
                    <a:pt x="2669" y="6041"/>
                  </a:cubicBezTo>
                  <a:cubicBezTo>
                    <a:pt x="2502" y="6609"/>
                    <a:pt x="1918" y="7039"/>
                    <a:pt x="1334" y="7024"/>
                  </a:cubicBezTo>
                  <a:cubicBezTo>
                    <a:pt x="1262" y="7022"/>
                    <a:pt x="1178" y="7015"/>
                    <a:pt x="1147" y="70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274511371"/>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39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585940" y="1942481"/>
            <a:ext cx="180023" cy="769361"/>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9" name="文字方塊 46"/>
          <p:cNvSpPr txBox="1"/>
          <p:nvPr/>
        </p:nvSpPr>
        <p:spPr>
          <a:xfrm>
            <a:off x="785345" y="1960548"/>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0" name="矩形 9"/>
          <p:cNvSpPr/>
          <p:nvPr/>
        </p:nvSpPr>
        <p:spPr>
          <a:xfrm>
            <a:off x="585940" y="3418692"/>
            <a:ext cx="180023" cy="769361"/>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1" name="文字方塊 48"/>
          <p:cNvSpPr txBox="1"/>
          <p:nvPr/>
        </p:nvSpPr>
        <p:spPr>
          <a:xfrm>
            <a:off x="785345" y="3436759"/>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2" name="矩形 11"/>
          <p:cNvSpPr/>
          <p:nvPr/>
        </p:nvSpPr>
        <p:spPr>
          <a:xfrm>
            <a:off x="585940" y="4905286"/>
            <a:ext cx="180023" cy="769361"/>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3" name="文字方塊 50"/>
          <p:cNvSpPr txBox="1"/>
          <p:nvPr/>
        </p:nvSpPr>
        <p:spPr>
          <a:xfrm>
            <a:off x="785345" y="4923353"/>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pic>
        <p:nvPicPr>
          <p:cNvPr id="14" name="圖片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226090" y="1822986"/>
            <a:ext cx="4572000" cy="3980048"/>
          </a:xfrm>
          <a:prstGeom prst="rect">
            <a:avLst/>
          </a:prstGeom>
        </p:spPr>
      </p:pic>
    </p:spTree>
    <p:extLst>
      <p:ext uri="{BB962C8B-B14F-4D97-AF65-F5344CB8AC3E}">
        <p14:creationId xmlns:p14="http://schemas.microsoft.com/office/powerpoint/2010/main" val="3984840103"/>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039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3247110" y="1447896"/>
            <a:ext cx="843642" cy="487376"/>
          </a:xfrm>
          <a:custGeom>
            <a:avLst/>
            <a:gdLst>
              <a:gd name="connsiteX0" fmla="*/ 462746 w 925081"/>
              <a:gd name="connsiteY0" fmla="*/ 0 h 534423"/>
              <a:gd name="connsiteX1" fmla="*/ 925081 w 925081"/>
              <a:gd name="connsiteY1" fmla="*/ 266929 h 534423"/>
              <a:gd name="connsiteX2" fmla="*/ 461624 w 925081"/>
              <a:gd name="connsiteY2" fmla="*/ 534423 h 534423"/>
              <a:gd name="connsiteX3" fmla="*/ 0 w 925081"/>
              <a:gd name="connsiteY3" fmla="*/ 267905 h 534423"/>
              <a:gd name="connsiteX4" fmla="*/ 462746 w 925081"/>
              <a:gd name="connsiteY4" fmla="*/ 0 h 534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081" h="534423">
                <a:moveTo>
                  <a:pt x="462746" y="0"/>
                </a:moveTo>
                <a:lnTo>
                  <a:pt x="925081" y="266929"/>
                </a:lnTo>
                <a:lnTo>
                  <a:pt x="461624" y="534423"/>
                </a:lnTo>
                <a:lnTo>
                  <a:pt x="0" y="267905"/>
                </a:lnTo>
                <a:lnTo>
                  <a:pt x="46274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400" dirty="0" smtClean="0"/>
              <a:t>1</a:t>
            </a:r>
            <a:endParaRPr lang="en-US" sz="2400" dirty="0"/>
          </a:p>
        </p:txBody>
      </p:sp>
      <p:sp>
        <p:nvSpPr>
          <p:cNvPr id="10" name="手繪多邊形 9"/>
          <p:cNvSpPr/>
          <p:nvPr/>
        </p:nvSpPr>
        <p:spPr>
          <a:xfrm>
            <a:off x="2834512" y="1691326"/>
            <a:ext cx="1668188" cy="1683420"/>
          </a:xfrm>
          <a:custGeom>
            <a:avLst/>
            <a:gdLst>
              <a:gd name="connsiteX0" fmla="*/ 1377507 w 1829222"/>
              <a:gd name="connsiteY0" fmla="*/ 0 h 1845923"/>
              <a:gd name="connsiteX1" fmla="*/ 1829222 w 1829222"/>
              <a:gd name="connsiteY1" fmla="*/ 260798 h 1845923"/>
              <a:gd name="connsiteX2" fmla="*/ 1828850 w 1829222"/>
              <a:gd name="connsiteY2" fmla="*/ 1317926 h 1845923"/>
              <a:gd name="connsiteX3" fmla="*/ 914050 w 1829222"/>
              <a:gd name="connsiteY3" fmla="*/ 1845923 h 1845923"/>
              <a:gd name="connsiteX4" fmla="*/ 0 w 1829222"/>
              <a:gd name="connsiteY4" fmla="*/ 1318196 h 1845923"/>
              <a:gd name="connsiteX5" fmla="*/ 749 w 1829222"/>
              <a:gd name="connsiteY5" fmla="*/ 262472 h 1845923"/>
              <a:gd name="connsiteX6" fmla="*/ 452426 w 1829222"/>
              <a:gd name="connsiteY6" fmla="*/ 976 h 1845923"/>
              <a:gd name="connsiteX7" fmla="*/ 914050 w 1829222"/>
              <a:gd name="connsiteY7" fmla="*/ 267494 h 1845923"/>
              <a:gd name="connsiteX8" fmla="*/ 1377507 w 1829222"/>
              <a:gd name="connsiteY8" fmla="*/ 0 h 18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9222" h="1845923">
                <a:moveTo>
                  <a:pt x="1377507" y="0"/>
                </a:moveTo>
                <a:lnTo>
                  <a:pt x="1829222" y="260798"/>
                </a:lnTo>
                <a:lnTo>
                  <a:pt x="1828850" y="1317926"/>
                </a:lnTo>
                <a:lnTo>
                  <a:pt x="914050" y="1845923"/>
                </a:lnTo>
                <a:lnTo>
                  <a:pt x="0" y="1318196"/>
                </a:lnTo>
                <a:lnTo>
                  <a:pt x="749" y="262472"/>
                </a:lnTo>
                <a:lnTo>
                  <a:pt x="452426" y="976"/>
                </a:lnTo>
                <a:lnTo>
                  <a:pt x="914050" y="267494"/>
                </a:lnTo>
                <a:lnTo>
                  <a:pt x="1377507"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手繪多邊形 13"/>
          <p:cNvSpPr/>
          <p:nvPr/>
        </p:nvSpPr>
        <p:spPr>
          <a:xfrm>
            <a:off x="5033995" y="1447896"/>
            <a:ext cx="843642" cy="487376"/>
          </a:xfrm>
          <a:custGeom>
            <a:avLst/>
            <a:gdLst>
              <a:gd name="connsiteX0" fmla="*/ 462746 w 925081"/>
              <a:gd name="connsiteY0" fmla="*/ 0 h 534423"/>
              <a:gd name="connsiteX1" fmla="*/ 925081 w 925081"/>
              <a:gd name="connsiteY1" fmla="*/ 266929 h 534423"/>
              <a:gd name="connsiteX2" fmla="*/ 461624 w 925081"/>
              <a:gd name="connsiteY2" fmla="*/ 534423 h 534423"/>
              <a:gd name="connsiteX3" fmla="*/ 0 w 925081"/>
              <a:gd name="connsiteY3" fmla="*/ 267905 h 534423"/>
              <a:gd name="connsiteX4" fmla="*/ 462746 w 925081"/>
              <a:gd name="connsiteY4" fmla="*/ 0 h 534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081" h="534423">
                <a:moveTo>
                  <a:pt x="462746" y="0"/>
                </a:moveTo>
                <a:lnTo>
                  <a:pt x="925081" y="266929"/>
                </a:lnTo>
                <a:lnTo>
                  <a:pt x="461624" y="534423"/>
                </a:lnTo>
                <a:lnTo>
                  <a:pt x="0" y="267905"/>
                </a:lnTo>
                <a:lnTo>
                  <a:pt x="46274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400" dirty="0" smtClean="0"/>
              <a:t>2</a:t>
            </a:r>
            <a:endParaRPr lang="en-US" sz="2400" dirty="0"/>
          </a:p>
        </p:txBody>
      </p:sp>
      <p:sp>
        <p:nvSpPr>
          <p:cNvPr id="15" name="手繪多邊形 14"/>
          <p:cNvSpPr/>
          <p:nvPr/>
        </p:nvSpPr>
        <p:spPr>
          <a:xfrm>
            <a:off x="4621397" y="1691326"/>
            <a:ext cx="1668188" cy="1683420"/>
          </a:xfrm>
          <a:custGeom>
            <a:avLst/>
            <a:gdLst>
              <a:gd name="connsiteX0" fmla="*/ 1377507 w 1829222"/>
              <a:gd name="connsiteY0" fmla="*/ 0 h 1845923"/>
              <a:gd name="connsiteX1" fmla="*/ 1829222 w 1829222"/>
              <a:gd name="connsiteY1" fmla="*/ 260798 h 1845923"/>
              <a:gd name="connsiteX2" fmla="*/ 1828850 w 1829222"/>
              <a:gd name="connsiteY2" fmla="*/ 1317926 h 1845923"/>
              <a:gd name="connsiteX3" fmla="*/ 914050 w 1829222"/>
              <a:gd name="connsiteY3" fmla="*/ 1845923 h 1845923"/>
              <a:gd name="connsiteX4" fmla="*/ 0 w 1829222"/>
              <a:gd name="connsiteY4" fmla="*/ 1318196 h 1845923"/>
              <a:gd name="connsiteX5" fmla="*/ 749 w 1829222"/>
              <a:gd name="connsiteY5" fmla="*/ 262472 h 1845923"/>
              <a:gd name="connsiteX6" fmla="*/ 452426 w 1829222"/>
              <a:gd name="connsiteY6" fmla="*/ 976 h 1845923"/>
              <a:gd name="connsiteX7" fmla="*/ 914050 w 1829222"/>
              <a:gd name="connsiteY7" fmla="*/ 267494 h 1845923"/>
              <a:gd name="connsiteX8" fmla="*/ 1377507 w 1829222"/>
              <a:gd name="connsiteY8" fmla="*/ 0 h 18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9222" h="1845923">
                <a:moveTo>
                  <a:pt x="1377507" y="0"/>
                </a:moveTo>
                <a:lnTo>
                  <a:pt x="1829222" y="260798"/>
                </a:lnTo>
                <a:lnTo>
                  <a:pt x="1828850" y="1317926"/>
                </a:lnTo>
                <a:lnTo>
                  <a:pt x="914050" y="1845923"/>
                </a:lnTo>
                <a:lnTo>
                  <a:pt x="0" y="1318196"/>
                </a:lnTo>
                <a:lnTo>
                  <a:pt x="749" y="262472"/>
                </a:lnTo>
                <a:lnTo>
                  <a:pt x="452426" y="976"/>
                </a:lnTo>
                <a:lnTo>
                  <a:pt x="914050" y="267494"/>
                </a:lnTo>
                <a:lnTo>
                  <a:pt x="137750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手繪多邊形 16"/>
          <p:cNvSpPr/>
          <p:nvPr/>
        </p:nvSpPr>
        <p:spPr>
          <a:xfrm>
            <a:off x="2413016" y="2989954"/>
            <a:ext cx="843642" cy="487376"/>
          </a:xfrm>
          <a:custGeom>
            <a:avLst/>
            <a:gdLst>
              <a:gd name="connsiteX0" fmla="*/ 462746 w 925081"/>
              <a:gd name="connsiteY0" fmla="*/ 0 h 534423"/>
              <a:gd name="connsiteX1" fmla="*/ 925081 w 925081"/>
              <a:gd name="connsiteY1" fmla="*/ 266929 h 534423"/>
              <a:gd name="connsiteX2" fmla="*/ 461624 w 925081"/>
              <a:gd name="connsiteY2" fmla="*/ 534423 h 534423"/>
              <a:gd name="connsiteX3" fmla="*/ 0 w 925081"/>
              <a:gd name="connsiteY3" fmla="*/ 267905 h 534423"/>
              <a:gd name="connsiteX4" fmla="*/ 462746 w 925081"/>
              <a:gd name="connsiteY4" fmla="*/ 0 h 534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081" h="534423">
                <a:moveTo>
                  <a:pt x="462746" y="0"/>
                </a:moveTo>
                <a:lnTo>
                  <a:pt x="925081" y="266929"/>
                </a:lnTo>
                <a:lnTo>
                  <a:pt x="461624" y="534423"/>
                </a:lnTo>
                <a:lnTo>
                  <a:pt x="0" y="267905"/>
                </a:lnTo>
                <a:lnTo>
                  <a:pt x="46274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400" dirty="0" smtClean="0"/>
              <a:t>6</a:t>
            </a:r>
            <a:endParaRPr lang="en-US" sz="2400" dirty="0"/>
          </a:p>
        </p:txBody>
      </p:sp>
      <p:sp>
        <p:nvSpPr>
          <p:cNvPr id="18" name="手繪多邊形 17"/>
          <p:cNvSpPr/>
          <p:nvPr/>
        </p:nvSpPr>
        <p:spPr>
          <a:xfrm>
            <a:off x="2000418" y="3233384"/>
            <a:ext cx="1668188" cy="1683420"/>
          </a:xfrm>
          <a:custGeom>
            <a:avLst/>
            <a:gdLst>
              <a:gd name="connsiteX0" fmla="*/ 1377507 w 1829222"/>
              <a:gd name="connsiteY0" fmla="*/ 0 h 1845923"/>
              <a:gd name="connsiteX1" fmla="*/ 1829222 w 1829222"/>
              <a:gd name="connsiteY1" fmla="*/ 260798 h 1845923"/>
              <a:gd name="connsiteX2" fmla="*/ 1828850 w 1829222"/>
              <a:gd name="connsiteY2" fmla="*/ 1317926 h 1845923"/>
              <a:gd name="connsiteX3" fmla="*/ 914050 w 1829222"/>
              <a:gd name="connsiteY3" fmla="*/ 1845923 h 1845923"/>
              <a:gd name="connsiteX4" fmla="*/ 0 w 1829222"/>
              <a:gd name="connsiteY4" fmla="*/ 1318196 h 1845923"/>
              <a:gd name="connsiteX5" fmla="*/ 749 w 1829222"/>
              <a:gd name="connsiteY5" fmla="*/ 262472 h 1845923"/>
              <a:gd name="connsiteX6" fmla="*/ 452426 w 1829222"/>
              <a:gd name="connsiteY6" fmla="*/ 976 h 1845923"/>
              <a:gd name="connsiteX7" fmla="*/ 914050 w 1829222"/>
              <a:gd name="connsiteY7" fmla="*/ 267494 h 1845923"/>
              <a:gd name="connsiteX8" fmla="*/ 1377507 w 1829222"/>
              <a:gd name="connsiteY8" fmla="*/ 0 h 18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9222" h="1845923">
                <a:moveTo>
                  <a:pt x="1377507" y="0"/>
                </a:moveTo>
                <a:lnTo>
                  <a:pt x="1829222" y="260798"/>
                </a:lnTo>
                <a:lnTo>
                  <a:pt x="1828850" y="1317926"/>
                </a:lnTo>
                <a:lnTo>
                  <a:pt x="914050" y="1845923"/>
                </a:lnTo>
                <a:lnTo>
                  <a:pt x="0" y="1318196"/>
                </a:lnTo>
                <a:lnTo>
                  <a:pt x="749" y="262472"/>
                </a:lnTo>
                <a:lnTo>
                  <a:pt x="452426" y="976"/>
                </a:lnTo>
                <a:lnTo>
                  <a:pt x="914050" y="267494"/>
                </a:lnTo>
                <a:lnTo>
                  <a:pt x="1377507"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手繪多邊形 19"/>
          <p:cNvSpPr/>
          <p:nvPr/>
        </p:nvSpPr>
        <p:spPr>
          <a:xfrm>
            <a:off x="5887992" y="2989954"/>
            <a:ext cx="843642" cy="487376"/>
          </a:xfrm>
          <a:custGeom>
            <a:avLst/>
            <a:gdLst>
              <a:gd name="connsiteX0" fmla="*/ 462746 w 925081"/>
              <a:gd name="connsiteY0" fmla="*/ 0 h 534423"/>
              <a:gd name="connsiteX1" fmla="*/ 925081 w 925081"/>
              <a:gd name="connsiteY1" fmla="*/ 266929 h 534423"/>
              <a:gd name="connsiteX2" fmla="*/ 461624 w 925081"/>
              <a:gd name="connsiteY2" fmla="*/ 534423 h 534423"/>
              <a:gd name="connsiteX3" fmla="*/ 0 w 925081"/>
              <a:gd name="connsiteY3" fmla="*/ 267905 h 534423"/>
              <a:gd name="connsiteX4" fmla="*/ 462746 w 925081"/>
              <a:gd name="connsiteY4" fmla="*/ 0 h 534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081" h="534423">
                <a:moveTo>
                  <a:pt x="462746" y="0"/>
                </a:moveTo>
                <a:lnTo>
                  <a:pt x="925081" y="266929"/>
                </a:lnTo>
                <a:lnTo>
                  <a:pt x="461624" y="534423"/>
                </a:lnTo>
                <a:lnTo>
                  <a:pt x="0" y="267905"/>
                </a:lnTo>
                <a:lnTo>
                  <a:pt x="46274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400" dirty="0" smtClean="0"/>
              <a:t>3</a:t>
            </a:r>
            <a:endParaRPr lang="en-US" sz="2400" dirty="0"/>
          </a:p>
        </p:txBody>
      </p:sp>
      <p:sp>
        <p:nvSpPr>
          <p:cNvPr id="21" name="手繪多邊形 20"/>
          <p:cNvSpPr/>
          <p:nvPr/>
        </p:nvSpPr>
        <p:spPr>
          <a:xfrm>
            <a:off x="5475394" y="3233384"/>
            <a:ext cx="1668188" cy="1683420"/>
          </a:xfrm>
          <a:custGeom>
            <a:avLst/>
            <a:gdLst>
              <a:gd name="connsiteX0" fmla="*/ 1377507 w 1829222"/>
              <a:gd name="connsiteY0" fmla="*/ 0 h 1845923"/>
              <a:gd name="connsiteX1" fmla="*/ 1829222 w 1829222"/>
              <a:gd name="connsiteY1" fmla="*/ 260798 h 1845923"/>
              <a:gd name="connsiteX2" fmla="*/ 1828850 w 1829222"/>
              <a:gd name="connsiteY2" fmla="*/ 1317926 h 1845923"/>
              <a:gd name="connsiteX3" fmla="*/ 914050 w 1829222"/>
              <a:gd name="connsiteY3" fmla="*/ 1845923 h 1845923"/>
              <a:gd name="connsiteX4" fmla="*/ 0 w 1829222"/>
              <a:gd name="connsiteY4" fmla="*/ 1318196 h 1845923"/>
              <a:gd name="connsiteX5" fmla="*/ 749 w 1829222"/>
              <a:gd name="connsiteY5" fmla="*/ 262472 h 1845923"/>
              <a:gd name="connsiteX6" fmla="*/ 452426 w 1829222"/>
              <a:gd name="connsiteY6" fmla="*/ 976 h 1845923"/>
              <a:gd name="connsiteX7" fmla="*/ 914050 w 1829222"/>
              <a:gd name="connsiteY7" fmla="*/ 267494 h 1845923"/>
              <a:gd name="connsiteX8" fmla="*/ 1377507 w 1829222"/>
              <a:gd name="connsiteY8" fmla="*/ 0 h 18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9222" h="1845923">
                <a:moveTo>
                  <a:pt x="1377507" y="0"/>
                </a:moveTo>
                <a:lnTo>
                  <a:pt x="1829222" y="260798"/>
                </a:lnTo>
                <a:lnTo>
                  <a:pt x="1828850" y="1317926"/>
                </a:lnTo>
                <a:lnTo>
                  <a:pt x="914050" y="1845923"/>
                </a:lnTo>
                <a:lnTo>
                  <a:pt x="0" y="1318196"/>
                </a:lnTo>
                <a:lnTo>
                  <a:pt x="749" y="262472"/>
                </a:lnTo>
                <a:lnTo>
                  <a:pt x="452426" y="976"/>
                </a:lnTo>
                <a:lnTo>
                  <a:pt x="914050" y="267494"/>
                </a:lnTo>
                <a:lnTo>
                  <a:pt x="1377507"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手繪多邊形 22"/>
          <p:cNvSpPr/>
          <p:nvPr/>
        </p:nvSpPr>
        <p:spPr>
          <a:xfrm>
            <a:off x="3247110" y="4532010"/>
            <a:ext cx="843642" cy="487376"/>
          </a:xfrm>
          <a:custGeom>
            <a:avLst/>
            <a:gdLst>
              <a:gd name="connsiteX0" fmla="*/ 462746 w 925081"/>
              <a:gd name="connsiteY0" fmla="*/ 0 h 534423"/>
              <a:gd name="connsiteX1" fmla="*/ 925081 w 925081"/>
              <a:gd name="connsiteY1" fmla="*/ 266929 h 534423"/>
              <a:gd name="connsiteX2" fmla="*/ 461624 w 925081"/>
              <a:gd name="connsiteY2" fmla="*/ 534423 h 534423"/>
              <a:gd name="connsiteX3" fmla="*/ 0 w 925081"/>
              <a:gd name="connsiteY3" fmla="*/ 267905 h 534423"/>
              <a:gd name="connsiteX4" fmla="*/ 462746 w 925081"/>
              <a:gd name="connsiteY4" fmla="*/ 0 h 534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081" h="534423">
                <a:moveTo>
                  <a:pt x="462746" y="0"/>
                </a:moveTo>
                <a:lnTo>
                  <a:pt x="925081" y="266929"/>
                </a:lnTo>
                <a:lnTo>
                  <a:pt x="461624" y="534423"/>
                </a:lnTo>
                <a:lnTo>
                  <a:pt x="0" y="267905"/>
                </a:lnTo>
                <a:lnTo>
                  <a:pt x="46274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400" dirty="0" smtClean="0"/>
              <a:t>5</a:t>
            </a:r>
            <a:endParaRPr lang="en-US" sz="2400" dirty="0"/>
          </a:p>
        </p:txBody>
      </p:sp>
      <p:sp>
        <p:nvSpPr>
          <p:cNvPr id="24" name="手繪多邊形 23"/>
          <p:cNvSpPr/>
          <p:nvPr/>
        </p:nvSpPr>
        <p:spPr>
          <a:xfrm>
            <a:off x="2834512" y="4775440"/>
            <a:ext cx="1668188" cy="1683420"/>
          </a:xfrm>
          <a:custGeom>
            <a:avLst/>
            <a:gdLst>
              <a:gd name="connsiteX0" fmla="*/ 1377507 w 1829222"/>
              <a:gd name="connsiteY0" fmla="*/ 0 h 1845923"/>
              <a:gd name="connsiteX1" fmla="*/ 1829222 w 1829222"/>
              <a:gd name="connsiteY1" fmla="*/ 260798 h 1845923"/>
              <a:gd name="connsiteX2" fmla="*/ 1828850 w 1829222"/>
              <a:gd name="connsiteY2" fmla="*/ 1317926 h 1845923"/>
              <a:gd name="connsiteX3" fmla="*/ 914050 w 1829222"/>
              <a:gd name="connsiteY3" fmla="*/ 1845923 h 1845923"/>
              <a:gd name="connsiteX4" fmla="*/ 0 w 1829222"/>
              <a:gd name="connsiteY4" fmla="*/ 1318196 h 1845923"/>
              <a:gd name="connsiteX5" fmla="*/ 749 w 1829222"/>
              <a:gd name="connsiteY5" fmla="*/ 262472 h 1845923"/>
              <a:gd name="connsiteX6" fmla="*/ 452426 w 1829222"/>
              <a:gd name="connsiteY6" fmla="*/ 976 h 1845923"/>
              <a:gd name="connsiteX7" fmla="*/ 914050 w 1829222"/>
              <a:gd name="connsiteY7" fmla="*/ 267494 h 1845923"/>
              <a:gd name="connsiteX8" fmla="*/ 1377507 w 1829222"/>
              <a:gd name="connsiteY8" fmla="*/ 0 h 18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9222" h="1845923">
                <a:moveTo>
                  <a:pt x="1377507" y="0"/>
                </a:moveTo>
                <a:lnTo>
                  <a:pt x="1829222" y="260798"/>
                </a:lnTo>
                <a:lnTo>
                  <a:pt x="1828850" y="1317926"/>
                </a:lnTo>
                <a:lnTo>
                  <a:pt x="914050" y="1845923"/>
                </a:lnTo>
                <a:lnTo>
                  <a:pt x="0" y="1318196"/>
                </a:lnTo>
                <a:lnTo>
                  <a:pt x="749" y="262472"/>
                </a:lnTo>
                <a:lnTo>
                  <a:pt x="452426" y="976"/>
                </a:lnTo>
                <a:lnTo>
                  <a:pt x="914050" y="267494"/>
                </a:lnTo>
                <a:lnTo>
                  <a:pt x="137750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手繪多邊形 25"/>
          <p:cNvSpPr/>
          <p:nvPr/>
        </p:nvSpPr>
        <p:spPr>
          <a:xfrm>
            <a:off x="5033995" y="4532010"/>
            <a:ext cx="843642" cy="487376"/>
          </a:xfrm>
          <a:custGeom>
            <a:avLst/>
            <a:gdLst>
              <a:gd name="connsiteX0" fmla="*/ 462746 w 925081"/>
              <a:gd name="connsiteY0" fmla="*/ 0 h 534423"/>
              <a:gd name="connsiteX1" fmla="*/ 925081 w 925081"/>
              <a:gd name="connsiteY1" fmla="*/ 266929 h 534423"/>
              <a:gd name="connsiteX2" fmla="*/ 461624 w 925081"/>
              <a:gd name="connsiteY2" fmla="*/ 534423 h 534423"/>
              <a:gd name="connsiteX3" fmla="*/ 0 w 925081"/>
              <a:gd name="connsiteY3" fmla="*/ 267905 h 534423"/>
              <a:gd name="connsiteX4" fmla="*/ 462746 w 925081"/>
              <a:gd name="connsiteY4" fmla="*/ 0 h 534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081" h="534423">
                <a:moveTo>
                  <a:pt x="462746" y="0"/>
                </a:moveTo>
                <a:lnTo>
                  <a:pt x="925081" y="266929"/>
                </a:lnTo>
                <a:lnTo>
                  <a:pt x="461624" y="534423"/>
                </a:lnTo>
                <a:lnTo>
                  <a:pt x="0" y="267905"/>
                </a:lnTo>
                <a:lnTo>
                  <a:pt x="46274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2400" dirty="0" smtClean="0"/>
              <a:t>4</a:t>
            </a:r>
            <a:endParaRPr lang="en-US" sz="2400" dirty="0"/>
          </a:p>
        </p:txBody>
      </p:sp>
      <p:sp>
        <p:nvSpPr>
          <p:cNvPr id="27" name="手繪多邊形 26"/>
          <p:cNvSpPr/>
          <p:nvPr/>
        </p:nvSpPr>
        <p:spPr>
          <a:xfrm>
            <a:off x="4621397" y="4775440"/>
            <a:ext cx="1668188" cy="1683420"/>
          </a:xfrm>
          <a:custGeom>
            <a:avLst/>
            <a:gdLst>
              <a:gd name="connsiteX0" fmla="*/ 1377507 w 1829222"/>
              <a:gd name="connsiteY0" fmla="*/ 0 h 1845923"/>
              <a:gd name="connsiteX1" fmla="*/ 1829222 w 1829222"/>
              <a:gd name="connsiteY1" fmla="*/ 260798 h 1845923"/>
              <a:gd name="connsiteX2" fmla="*/ 1828850 w 1829222"/>
              <a:gd name="connsiteY2" fmla="*/ 1317926 h 1845923"/>
              <a:gd name="connsiteX3" fmla="*/ 914050 w 1829222"/>
              <a:gd name="connsiteY3" fmla="*/ 1845923 h 1845923"/>
              <a:gd name="connsiteX4" fmla="*/ 0 w 1829222"/>
              <a:gd name="connsiteY4" fmla="*/ 1318196 h 1845923"/>
              <a:gd name="connsiteX5" fmla="*/ 749 w 1829222"/>
              <a:gd name="connsiteY5" fmla="*/ 262472 h 1845923"/>
              <a:gd name="connsiteX6" fmla="*/ 452426 w 1829222"/>
              <a:gd name="connsiteY6" fmla="*/ 976 h 1845923"/>
              <a:gd name="connsiteX7" fmla="*/ 914050 w 1829222"/>
              <a:gd name="connsiteY7" fmla="*/ 267494 h 1845923"/>
              <a:gd name="connsiteX8" fmla="*/ 1377507 w 1829222"/>
              <a:gd name="connsiteY8" fmla="*/ 0 h 18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9222" h="1845923">
                <a:moveTo>
                  <a:pt x="1377507" y="0"/>
                </a:moveTo>
                <a:lnTo>
                  <a:pt x="1829222" y="260798"/>
                </a:lnTo>
                <a:lnTo>
                  <a:pt x="1828850" y="1317926"/>
                </a:lnTo>
                <a:lnTo>
                  <a:pt x="914050" y="1845923"/>
                </a:lnTo>
                <a:lnTo>
                  <a:pt x="0" y="1318196"/>
                </a:lnTo>
                <a:lnTo>
                  <a:pt x="749" y="262472"/>
                </a:lnTo>
                <a:lnTo>
                  <a:pt x="452426" y="976"/>
                </a:lnTo>
                <a:lnTo>
                  <a:pt x="914050" y="267494"/>
                </a:lnTo>
                <a:lnTo>
                  <a:pt x="137750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文字方塊 46"/>
          <p:cNvSpPr txBox="1"/>
          <p:nvPr/>
        </p:nvSpPr>
        <p:spPr>
          <a:xfrm>
            <a:off x="2860721" y="2053996"/>
            <a:ext cx="1620207"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a:t>
            </a:r>
          </a:p>
        </p:txBody>
      </p:sp>
      <p:sp>
        <p:nvSpPr>
          <p:cNvPr id="29" name="文字方塊 46"/>
          <p:cNvSpPr txBox="1"/>
          <p:nvPr/>
        </p:nvSpPr>
        <p:spPr>
          <a:xfrm>
            <a:off x="4645387" y="2053996"/>
            <a:ext cx="1620207"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a:t>
            </a:r>
          </a:p>
        </p:txBody>
      </p:sp>
      <p:sp>
        <p:nvSpPr>
          <p:cNvPr id="30" name="文字方塊 46"/>
          <p:cNvSpPr txBox="1"/>
          <p:nvPr/>
        </p:nvSpPr>
        <p:spPr>
          <a:xfrm>
            <a:off x="2860721" y="5133000"/>
            <a:ext cx="1620207"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a:t>
            </a:r>
          </a:p>
        </p:txBody>
      </p:sp>
      <p:sp>
        <p:nvSpPr>
          <p:cNvPr id="31" name="文字方塊 46"/>
          <p:cNvSpPr txBox="1"/>
          <p:nvPr/>
        </p:nvSpPr>
        <p:spPr>
          <a:xfrm>
            <a:off x="4645387" y="5133000"/>
            <a:ext cx="1620207"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a:t>
            </a:r>
          </a:p>
        </p:txBody>
      </p:sp>
      <p:sp>
        <p:nvSpPr>
          <p:cNvPr id="32" name="文字方塊 46"/>
          <p:cNvSpPr txBox="1"/>
          <p:nvPr/>
        </p:nvSpPr>
        <p:spPr>
          <a:xfrm>
            <a:off x="2000418" y="3600760"/>
            <a:ext cx="1620207"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a:t>
            </a:r>
          </a:p>
        </p:txBody>
      </p:sp>
      <p:sp>
        <p:nvSpPr>
          <p:cNvPr id="33" name="文字方塊 46"/>
          <p:cNvSpPr txBox="1"/>
          <p:nvPr/>
        </p:nvSpPr>
        <p:spPr>
          <a:xfrm>
            <a:off x="5499384" y="3600760"/>
            <a:ext cx="1620207"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bg1"/>
                </a:solidFill>
              </a:rPr>
              <a:t>The quick brown fox jumps over the lazy dog.</a:t>
            </a:r>
          </a:p>
        </p:txBody>
      </p:sp>
    </p:spTree>
    <p:extLst>
      <p:ext uri="{BB962C8B-B14F-4D97-AF65-F5344CB8AC3E}">
        <p14:creationId xmlns:p14="http://schemas.microsoft.com/office/powerpoint/2010/main" val="422813426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2750148" y="1325172"/>
            <a:ext cx="3641934" cy="4206633"/>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群組 1"/>
          <p:cNvGrpSpPr/>
          <p:nvPr/>
        </p:nvGrpSpPr>
        <p:grpSpPr>
          <a:xfrm>
            <a:off x="4080602" y="4244371"/>
            <a:ext cx="981026" cy="1133138"/>
            <a:chOff x="4080602" y="4244371"/>
            <a:chExt cx="981026" cy="1133138"/>
          </a:xfrm>
        </p:grpSpPr>
        <p:sp>
          <p:nvSpPr>
            <p:cNvPr id="11" name="手繪多邊形 10"/>
            <p:cNvSpPr/>
            <p:nvPr/>
          </p:nvSpPr>
          <p:spPr>
            <a:xfrm>
              <a:off x="4080602" y="4244371"/>
              <a:ext cx="981026" cy="1133138"/>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群組 11"/>
            <p:cNvGrpSpPr/>
            <p:nvPr/>
          </p:nvGrpSpPr>
          <p:grpSpPr>
            <a:xfrm>
              <a:off x="4344255" y="4472861"/>
              <a:ext cx="475492" cy="566351"/>
              <a:chOff x="4311490" y="5480067"/>
              <a:chExt cx="475492" cy="566351"/>
            </a:xfrm>
            <a:solidFill>
              <a:schemeClr val="bg1"/>
            </a:solidFill>
          </p:grpSpPr>
          <p:sp>
            <p:nvSpPr>
              <p:cNvPr id="13" name="手繪多邊形 1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18" name="矩形 17"/>
          <p:cNvSpPr/>
          <p:nvPr/>
        </p:nvSpPr>
        <p:spPr>
          <a:xfrm>
            <a:off x="1149136" y="5575349"/>
            <a:ext cx="685800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a:t>
            </a:r>
            <a:r>
              <a:rPr lang="en-US" altLang="zh-TW" sz="1400" dirty="0" smtClean="0"/>
              <a:t>dog</a:t>
            </a:r>
            <a:r>
              <a:rPr lang="en-US" altLang="zh-TW" sz="1400" dirty="0"/>
              <a:t> The quick brown fox jumps over the lazy </a:t>
            </a:r>
            <a:r>
              <a:rPr lang="en-US" altLang="zh-TW" sz="1400" dirty="0" smtClean="0"/>
              <a:t>dog</a:t>
            </a:r>
            <a:r>
              <a:rPr lang="en-US" altLang="zh-TW" sz="1400" dirty="0"/>
              <a:t> The quick brown fox jumps over the lazy dog</a:t>
            </a:r>
            <a:endParaRPr lang="zh-TW" altLang="en-US" sz="1400" dirty="0"/>
          </a:p>
        </p:txBody>
      </p:sp>
    </p:spTree>
    <p:extLst>
      <p:ext uri="{BB962C8B-B14F-4D97-AF65-F5344CB8AC3E}">
        <p14:creationId xmlns:p14="http://schemas.microsoft.com/office/powerpoint/2010/main" val="3479229579"/>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0" name="手繪多邊形 19"/>
          <p:cNvSpPr/>
          <p:nvPr/>
        </p:nvSpPr>
        <p:spPr>
          <a:xfrm rot="18000000">
            <a:off x="3474426" y="791465"/>
            <a:ext cx="2185596" cy="3785278"/>
          </a:xfrm>
          <a:custGeom>
            <a:avLst/>
            <a:gdLst>
              <a:gd name="connsiteX0" fmla="*/ 2185596 w 2185596"/>
              <a:gd name="connsiteY0" fmla="*/ 1258373 h 3785278"/>
              <a:gd name="connsiteX1" fmla="*/ 2185596 w 2185596"/>
              <a:gd name="connsiteY1" fmla="*/ 3785278 h 3785278"/>
              <a:gd name="connsiteX2" fmla="*/ 1261480 w 2185596"/>
              <a:gd name="connsiteY2" fmla="*/ 3251739 h 3785278"/>
              <a:gd name="connsiteX3" fmla="*/ 1261480 w 2185596"/>
              <a:gd name="connsiteY3" fmla="*/ 1791259 h 3785278"/>
              <a:gd name="connsiteX4" fmla="*/ 0 w 2185596"/>
              <a:gd name="connsiteY4" fmla="*/ 1064952 h 3785278"/>
              <a:gd name="connsiteX5" fmla="*/ 0 w 2185596"/>
              <a:gd name="connsiteY5" fmla="*/ 0 h 3785278"/>
              <a:gd name="connsiteX6" fmla="*/ 2185596 w 2185596"/>
              <a:gd name="connsiteY6" fmla="*/ 1258373 h 378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5596" h="3785278">
                <a:moveTo>
                  <a:pt x="2185596" y="1258373"/>
                </a:moveTo>
                <a:lnTo>
                  <a:pt x="2185596" y="3785278"/>
                </a:lnTo>
                <a:lnTo>
                  <a:pt x="1261480" y="3251739"/>
                </a:lnTo>
                <a:lnTo>
                  <a:pt x="1261480" y="1791259"/>
                </a:lnTo>
                <a:lnTo>
                  <a:pt x="0" y="1064952"/>
                </a:lnTo>
                <a:lnTo>
                  <a:pt x="0" y="0"/>
                </a:lnTo>
                <a:lnTo>
                  <a:pt x="2185596" y="12583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手繪多邊形 18"/>
          <p:cNvSpPr/>
          <p:nvPr/>
        </p:nvSpPr>
        <p:spPr>
          <a:xfrm rot="18000000">
            <a:off x="2355026" y="2714418"/>
            <a:ext cx="2193507" cy="3791061"/>
          </a:xfrm>
          <a:custGeom>
            <a:avLst/>
            <a:gdLst>
              <a:gd name="connsiteX0" fmla="*/ 2193507 w 2193507"/>
              <a:gd name="connsiteY0" fmla="*/ 0 h 3791061"/>
              <a:gd name="connsiteX1" fmla="*/ 2193506 w 2193507"/>
              <a:gd name="connsiteY1" fmla="*/ 1065549 h 3791061"/>
              <a:gd name="connsiteX2" fmla="*/ 924116 w 2193507"/>
              <a:gd name="connsiteY2" fmla="*/ 1797232 h 3791061"/>
              <a:gd name="connsiteX3" fmla="*/ 924116 w 2193507"/>
              <a:gd name="connsiteY3" fmla="*/ 3257522 h 3791061"/>
              <a:gd name="connsiteX4" fmla="*/ 0 w 2193507"/>
              <a:gd name="connsiteY4" fmla="*/ 3791061 h 3791061"/>
              <a:gd name="connsiteX5" fmla="*/ 0 w 2193507"/>
              <a:gd name="connsiteY5" fmla="*/ 1264347 h 3791061"/>
              <a:gd name="connsiteX6" fmla="*/ 2193507 w 2193507"/>
              <a:gd name="connsiteY6" fmla="*/ 0 h 379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3507" h="3791061">
                <a:moveTo>
                  <a:pt x="2193507" y="0"/>
                </a:moveTo>
                <a:lnTo>
                  <a:pt x="2193506" y="1065549"/>
                </a:lnTo>
                <a:lnTo>
                  <a:pt x="924116" y="1797232"/>
                </a:lnTo>
                <a:lnTo>
                  <a:pt x="924116" y="3257522"/>
                </a:lnTo>
                <a:lnTo>
                  <a:pt x="0" y="3791061"/>
                </a:lnTo>
                <a:lnTo>
                  <a:pt x="0" y="1264347"/>
                </a:lnTo>
                <a:lnTo>
                  <a:pt x="2193507"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手繪多邊形 17"/>
          <p:cNvSpPr/>
          <p:nvPr/>
        </p:nvSpPr>
        <p:spPr>
          <a:xfrm rot="18000000">
            <a:off x="3802945" y="3895341"/>
            <a:ext cx="4376227" cy="1796244"/>
          </a:xfrm>
          <a:custGeom>
            <a:avLst/>
            <a:gdLst>
              <a:gd name="connsiteX0" fmla="*/ 4376227 w 4376227"/>
              <a:gd name="connsiteY0" fmla="*/ 533301 h 1796244"/>
              <a:gd name="connsiteX1" fmla="*/ 2186962 w 4376227"/>
              <a:gd name="connsiteY1" fmla="*/ 1796244 h 1796244"/>
              <a:gd name="connsiteX2" fmla="*/ 0 w 4376227"/>
              <a:gd name="connsiteY2" fmla="*/ 533212 h 1796244"/>
              <a:gd name="connsiteX3" fmla="*/ 923550 w 4376227"/>
              <a:gd name="connsiteY3" fmla="*/ 0 h 1796244"/>
              <a:gd name="connsiteX4" fmla="*/ 2187480 w 4376227"/>
              <a:gd name="connsiteY4" fmla="*/ 729956 h 1796244"/>
              <a:gd name="connsiteX5" fmla="*/ 3452677 w 4376227"/>
              <a:gd name="connsiteY5" fmla="*/ 89 h 1796244"/>
              <a:gd name="connsiteX6" fmla="*/ 4376227 w 4376227"/>
              <a:gd name="connsiteY6" fmla="*/ 533301 h 179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6227" h="1796244">
                <a:moveTo>
                  <a:pt x="4376227" y="533301"/>
                </a:moveTo>
                <a:lnTo>
                  <a:pt x="2186962" y="1796244"/>
                </a:lnTo>
                <a:lnTo>
                  <a:pt x="0" y="533212"/>
                </a:lnTo>
                <a:lnTo>
                  <a:pt x="923550" y="0"/>
                </a:lnTo>
                <a:lnTo>
                  <a:pt x="2187480" y="729956"/>
                </a:lnTo>
                <a:lnTo>
                  <a:pt x="3452677" y="89"/>
                </a:lnTo>
                <a:lnTo>
                  <a:pt x="4376227" y="5333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文字方塊 1"/>
          <p:cNvSpPr txBox="1"/>
          <p:nvPr/>
        </p:nvSpPr>
        <p:spPr>
          <a:xfrm>
            <a:off x="4176025" y="1656586"/>
            <a:ext cx="782397" cy="646331"/>
          </a:xfrm>
          <a:prstGeom prst="rect">
            <a:avLst/>
          </a:prstGeom>
          <a:noFill/>
        </p:spPr>
        <p:txBody>
          <a:bodyPr wrap="square" rtlCol="0">
            <a:spAutoFit/>
          </a:bodyPr>
          <a:lstStyle/>
          <a:p>
            <a:pPr algn="ctr"/>
            <a:r>
              <a:rPr lang="en-US" altLang="zh-TW" sz="3600" dirty="0" smtClean="0">
                <a:solidFill>
                  <a:schemeClr val="bg1"/>
                </a:solidFill>
              </a:rPr>
              <a:t>01</a:t>
            </a:r>
            <a:endParaRPr lang="en-US" sz="3600" dirty="0">
              <a:solidFill>
                <a:schemeClr val="bg1"/>
              </a:solidFill>
            </a:endParaRPr>
          </a:p>
        </p:txBody>
      </p:sp>
      <p:sp>
        <p:nvSpPr>
          <p:cNvPr id="27" name="文字方塊 26"/>
          <p:cNvSpPr txBox="1"/>
          <p:nvPr/>
        </p:nvSpPr>
        <p:spPr>
          <a:xfrm>
            <a:off x="5926527" y="4510374"/>
            <a:ext cx="782397" cy="646331"/>
          </a:xfrm>
          <a:prstGeom prst="rect">
            <a:avLst/>
          </a:prstGeom>
          <a:noFill/>
        </p:spPr>
        <p:txBody>
          <a:bodyPr wrap="square" rtlCol="0">
            <a:spAutoFit/>
          </a:bodyPr>
          <a:lstStyle/>
          <a:p>
            <a:pPr algn="ctr"/>
            <a:r>
              <a:rPr lang="en-US" altLang="zh-TW" sz="3600" dirty="0" smtClean="0">
                <a:solidFill>
                  <a:schemeClr val="bg1"/>
                </a:solidFill>
              </a:rPr>
              <a:t>02</a:t>
            </a:r>
            <a:endParaRPr lang="en-US" sz="3600" dirty="0">
              <a:solidFill>
                <a:schemeClr val="bg1"/>
              </a:solidFill>
            </a:endParaRPr>
          </a:p>
        </p:txBody>
      </p:sp>
      <p:sp>
        <p:nvSpPr>
          <p:cNvPr id="28" name="文字方塊 27"/>
          <p:cNvSpPr txBox="1"/>
          <p:nvPr/>
        </p:nvSpPr>
        <p:spPr>
          <a:xfrm>
            <a:off x="2462848" y="4510374"/>
            <a:ext cx="782397" cy="646331"/>
          </a:xfrm>
          <a:prstGeom prst="rect">
            <a:avLst/>
          </a:prstGeom>
          <a:noFill/>
        </p:spPr>
        <p:txBody>
          <a:bodyPr wrap="square" rtlCol="0">
            <a:spAutoFit/>
          </a:bodyPr>
          <a:lstStyle/>
          <a:p>
            <a:pPr algn="ctr"/>
            <a:r>
              <a:rPr lang="en-US" altLang="zh-TW" sz="3600" dirty="0" smtClean="0">
                <a:solidFill>
                  <a:schemeClr val="bg1"/>
                </a:solidFill>
              </a:rPr>
              <a:t>03</a:t>
            </a:r>
            <a:endParaRPr lang="en-US" sz="3600" dirty="0">
              <a:solidFill>
                <a:schemeClr val="bg1"/>
              </a:solidFill>
            </a:endParaRPr>
          </a:p>
        </p:txBody>
      </p:sp>
      <p:sp>
        <p:nvSpPr>
          <p:cNvPr id="29" name="文字方塊 28"/>
          <p:cNvSpPr txBox="1"/>
          <p:nvPr/>
        </p:nvSpPr>
        <p:spPr>
          <a:xfrm>
            <a:off x="929175" y="1409209"/>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
        <p:nvSpPr>
          <p:cNvPr id="30" name="文字方塊 29"/>
          <p:cNvSpPr txBox="1"/>
          <p:nvPr/>
        </p:nvSpPr>
        <p:spPr>
          <a:xfrm>
            <a:off x="6767736" y="4379368"/>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
        <p:nvSpPr>
          <p:cNvPr id="31" name="文字方塊 30"/>
          <p:cNvSpPr txBox="1"/>
          <p:nvPr/>
        </p:nvSpPr>
        <p:spPr>
          <a:xfrm>
            <a:off x="103496" y="4379368"/>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grpSp>
        <p:nvGrpSpPr>
          <p:cNvPr id="15" name="群組 14"/>
          <p:cNvGrpSpPr/>
          <p:nvPr/>
        </p:nvGrpSpPr>
        <p:grpSpPr>
          <a:xfrm>
            <a:off x="5102951" y="5373051"/>
            <a:ext cx="478916" cy="395298"/>
            <a:chOff x="13079250" y="23448756"/>
            <a:chExt cx="2967819" cy="2449630"/>
          </a:xfrm>
          <a:solidFill>
            <a:schemeClr val="bg1"/>
          </a:solidFill>
        </p:grpSpPr>
        <p:sp>
          <p:nvSpPr>
            <p:cNvPr id="16" name="手繪多邊形 15"/>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7" name="手繪多邊形 16"/>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1" name="手繪多邊形 20"/>
          <p:cNvSpPr>
            <a:spLocks/>
          </p:cNvSpPr>
          <p:nvPr/>
        </p:nvSpPr>
        <p:spPr bwMode="auto">
          <a:xfrm flipV="1">
            <a:off x="5641734" y="2346696"/>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36" name="群組 35"/>
          <p:cNvGrpSpPr/>
          <p:nvPr/>
        </p:nvGrpSpPr>
        <p:grpSpPr>
          <a:xfrm>
            <a:off x="2537126" y="3252822"/>
            <a:ext cx="484452" cy="358548"/>
            <a:chOff x="4120407" y="4174776"/>
            <a:chExt cx="438956" cy="324876"/>
          </a:xfrm>
          <a:solidFill>
            <a:schemeClr val="bg1"/>
          </a:solidFill>
        </p:grpSpPr>
        <p:sp>
          <p:nvSpPr>
            <p:cNvPr id="37"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67996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2877225" y="1657869"/>
            <a:ext cx="3160484" cy="4369956"/>
            <a:chOff x="2771769" y="722103"/>
            <a:chExt cx="3780484" cy="5227219"/>
          </a:xfrm>
        </p:grpSpPr>
        <p:sp>
          <p:nvSpPr>
            <p:cNvPr id="9" name="Freeform 6"/>
            <p:cNvSpPr>
              <a:spLocks/>
            </p:cNvSpPr>
            <p:nvPr/>
          </p:nvSpPr>
          <p:spPr bwMode="auto">
            <a:xfrm>
              <a:off x="4031931" y="2348862"/>
              <a:ext cx="1184275" cy="1185863"/>
            </a:xfrm>
            <a:custGeom>
              <a:avLst/>
              <a:gdLst>
                <a:gd name="T0" fmla="*/ 5200 w 6400"/>
                <a:gd name="T1" fmla="*/ 4417 h 6417"/>
                <a:gd name="T2" fmla="*/ 4800 w 6400"/>
                <a:gd name="T3" fmla="*/ 4417 h 6417"/>
                <a:gd name="T4" fmla="*/ 4000 w 6400"/>
                <a:gd name="T5" fmla="*/ 3617 h 6417"/>
                <a:gd name="T6" fmla="*/ 4000 w 6400"/>
                <a:gd name="T7" fmla="*/ 3360 h 6417"/>
                <a:gd name="T8" fmla="*/ 4383 w 6400"/>
                <a:gd name="T9" fmla="*/ 2638 h 6417"/>
                <a:gd name="T10" fmla="*/ 4462 w 6400"/>
                <a:gd name="T11" fmla="*/ 2541 h 6417"/>
                <a:gd name="T12" fmla="*/ 4530 w 6400"/>
                <a:gd name="T13" fmla="*/ 1946 h 6417"/>
                <a:gd name="T14" fmla="*/ 4488 w 6400"/>
                <a:gd name="T15" fmla="*/ 1859 h 6417"/>
                <a:gd name="T16" fmla="*/ 4488 w 6400"/>
                <a:gd name="T17" fmla="*/ 1155 h 6417"/>
                <a:gd name="T18" fmla="*/ 4202 w 6400"/>
                <a:gd name="T19" fmla="*/ 368 h 6417"/>
                <a:gd name="T20" fmla="*/ 3595 w 6400"/>
                <a:gd name="T21" fmla="*/ 55 h 6417"/>
                <a:gd name="T22" fmla="*/ 2725 w 6400"/>
                <a:gd name="T23" fmla="*/ 75 h 6417"/>
                <a:gd name="T24" fmla="*/ 2104 w 6400"/>
                <a:gd name="T25" fmla="*/ 495 h 6417"/>
                <a:gd name="T26" fmla="*/ 1913 w 6400"/>
                <a:gd name="T27" fmla="*/ 1129 h 6417"/>
                <a:gd name="T28" fmla="*/ 1911 w 6400"/>
                <a:gd name="T29" fmla="*/ 1846 h 6417"/>
                <a:gd name="T30" fmla="*/ 1858 w 6400"/>
                <a:gd name="T31" fmla="*/ 1966 h 6417"/>
                <a:gd name="T32" fmla="*/ 1971 w 6400"/>
                <a:gd name="T33" fmla="*/ 2572 h 6417"/>
                <a:gd name="T34" fmla="*/ 2039 w 6400"/>
                <a:gd name="T35" fmla="*/ 2706 h 6417"/>
                <a:gd name="T36" fmla="*/ 2400 w 6400"/>
                <a:gd name="T37" fmla="*/ 3351 h 6417"/>
                <a:gd name="T38" fmla="*/ 2400 w 6400"/>
                <a:gd name="T39" fmla="*/ 3617 h 6417"/>
                <a:gd name="T40" fmla="*/ 1600 w 6400"/>
                <a:gd name="T41" fmla="*/ 4417 h 6417"/>
                <a:gd name="T42" fmla="*/ 1200 w 6400"/>
                <a:gd name="T43" fmla="*/ 4417 h 6417"/>
                <a:gd name="T44" fmla="*/ 0 w 6400"/>
                <a:gd name="T45" fmla="*/ 5617 h 6417"/>
                <a:gd name="T46" fmla="*/ 0 w 6400"/>
                <a:gd name="T47" fmla="*/ 6017 h 6417"/>
                <a:gd name="T48" fmla="*/ 400 w 6400"/>
                <a:gd name="T49" fmla="*/ 6417 h 6417"/>
                <a:gd name="T50" fmla="*/ 6000 w 6400"/>
                <a:gd name="T51" fmla="*/ 6417 h 6417"/>
                <a:gd name="T52" fmla="*/ 6400 w 6400"/>
                <a:gd name="T53" fmla="*/ 6017 h 6417"/>
                <a:gd name="T54" fmla="*/ 6400 w 6400"/>
                <a:gd name="T55" fmla="*/ 5617 h 6417"/>
                <a:gd name="T56" fmla="*/ 5200 w 6400"/>
                <a:gd name="T57" fmla="*/ 4417 h 6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00" h="6417">
                  <a:moveTo>
                    <a:pt x="5200" y="4417"/>
                  </a:moveTo>
                  <a:lnTo>
                    <a:pt x="4800" y="4417"/>
                  </a:lnTo>
                  <a:cubicBezTo>
                    <a:pt x="4358" y="4417"/>
                    <a:pt x="4000" y="4059"/>
                    <a:pt x="4000" y="3617"/>
                  </a:cubicBezTo>
                  <a:lnTo>
                    <a:pt x="4000" y="3360"/>
                  </a:lnTo>
                  <a:cubicBezTo>
                    <a:pt x="4177" y="3150"/>
                    <a:pt x="4304" y="2901"/>
                    <a:pt x="4383" y="2638"/>
                  </a:cubicBezTo>
                  <a:cubicBezTo>
                    <a:pt x="4391" y="2594"/>
                    <a:pt x="4434" y="2572"/>
                    <a:pt x="4462" y="2541"/>
                  </a:cubicBezTo>
                  <a:cubicBezTo>
                    <a:pt x="4615" y="2388"/>
                    <a:pt x="4645" y="2130"/>
                    <a:pt x="4530" y="1946"/>
                  </a:cubicBezTo>
                  <a:cubicBezTo>
                    <a:pt x="4515" y="1918"/>
                    <a:pt x="4487" y="1894"/>
                    <a:pt x="4488" y="1859"/>
                  </a:cubicBezTo>
                  <a:cubicBezTo>
                    <a:pt x="4488" y="1624"/>
                    <a:pt x="4489" y="1389"/>
                    <a:pt x="4488" y="1155"/>
                  </a:cubicBezTo>
                  <a:cubicBezTo>
                    <a:pt x="4482" y="872"/>
                    <a:pt x="4401" y="578"/>
                    <a:pt x="4202" y="368"/>
                  </a:cubicBezTo>
                  <a:cubicBezTo>
                    <a:pt x="4042" y="199"/>
                    <a:pt x="3822" y="98"/>
                    <a:pt x="3595" y="55"/>
                  </a:cubicBezTo>
                  <a:cubicBezTo>
                    <a:pt x="3309" y="0"/>
                    <a:pt x="3009" y="3"/>
                    <a:pt x="2725" y="75"/>
                  </a:cubicBezTo>
                  <a:cubicBezTo>
                    <a:pt x="2479" y="137"/>
                    <a:pt x="2247" y="281"/>
                    <a:pt x="2104" y="495"/>
                  </a:cubicBezTo>
                  <a:cubicBezTo>
                    <a:pt x="1978" y="681"/>
                    <a:pt x="1922" y="906"/>
                    <a:pt x="1913" y="1129"/>
                  </a:cubicBezTo>
                  <a:cubicBezTo>
                    <a:pt x="1909" y="1367"/>
                    <a:pt x="1912" y="1607"/>
                    <a:pt x="1911" y="1846"/>
                  </a:cubicBezTo>
                  <a:cubicBezTo>
                    <a:pt x="1917" y="1894"/>
                    <a:pt x="1876" y="1926"/>
                    <a:pt x="1858" y="1966"/>
                  </a:cubicBezTo>
                  <a:cubicBezTo>
                    <a:pt x="1750" y="2162"/>
                    <a:pt x="1797" y="2429"/>
                    <a:pt x="1971" y="2572"/>
                  </a:cubicBezTo>
                  <a:cubicBezTo>
                    <a:pt x="2015" y="2603"/>
                    <a:pt x="2023" y="2658"/>
                    <a:pt x="2039" y="2706"/>
                  </a:cubicBezTo>
                  <a:cubicBezTo>
                    <a:pt x="2115" y="2942"/>
                    <a:pt x="2241" y="3161"/>
                    <a:pt x="2400" y="3351"/>
                  </a:cubicBezTo>
                  <a:lnTo>
                    <a:pt x="2400" y="3617"/>
                  </a:lnTo>
                  <a:cubicBezTo>
                    <a:pt x="2400" y="4059"/>
                    <a:pt x="2042" y="4417"/>
                    <a:pt x="1600" y="4417"/>
                  </a:cubicBezTo>
                  <a:lnTo>
                    <a:pt x="1200" y="4417"/>
                  </a:lnTo>
                  <a:cubicBezTo>
                    <a:pt x="1200" y="4417"/>
                    <a:pt x="475" y="4617"/>
                    <a:pt x="0" y="5617"/>
                  </a:cubicBezTo>
                  <a:lnTo>
                    <a:pt x="0" y="6017"/>
                  </a:lnTo>
                  <a:cubicBezTo>
                    <a:pt x="0" y="6238"/>
                    <a:pt x="179" y="6417"/>
                    <a:pt x="400" y="6417"/>
                  </a:cubicBezTo>
                  <a:lnTo>
                    <a:pt x="6000" y="6417"/>
                  </a:lnTo>
                  <a:cubicBezTo>
                    <a:pt x="6221" y="6417"/>
                    <a:pt x="6400" y="6238"/>
                    <a:pt x="6400" y="6017"/>
                  </a:cubicBezTo>
                  <a:lnTo>
                    <a:pt x="6400" y="5617"/>
                  </a:lnTo>
                  <a:cubicBezTo>
                    <a:pt x="5925" y="4617"/>
                    <a:pt x="5200" y="4417"/>
                    <a:pt x="5200" y="4417"/>
                  </a:cubicBezTo>
                  <a:close/>
                </a:path>
              </a:pathLst>
            </a:custGeom>
            <a:solidFill>
              <a:schemeClr val="bg1">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400" dirty="0"/>
            </a:p>
          </p:txBody>
        </p:sp>
        <p:sp>
          <p:nvSpPr>
            <p:cNvPr id="10" name="文字方塊 9"/>
            <p:cNvSpPr txBox="1"/>
            <p:nvPr/>
          </p:nvSpPr>
          <p:spPr>
            <a:xfrm>
              <a:off x="3637595" y="3540440"/>
              <a:ext cx="2022090" cy="551501"/>
            </a:xfrm>
            <a:prstGeom prst="rect">
              <a:avLst/>
            </a:prstGeom>
            <a:noFill/>
          </p:spPr>
          <p:txBody>
            <a:bodyPr wrap="square" rtlCol="0" anchor="ctr">
              <a:noAutofit/>
            </a:bodyPr>
            <a:lstStyle/>
            <a:p>
              <a:pPr algn="ctr"/>
              <a:r>
                <a:rPr lang="en-US" sz="3600" b="1" dirty="0" smtClean="0">
                  <a:solidFill>
                    <a:schemeClr val="bg1">
                      <a:lumMod val="50000"/>
                    </a:schemeClr>
                  </a:solidFill>
                </a:rPr>
                <a:t>SWOT</a:t>
              </a:r>
            </a:p>
          </p:txBody>
        </p:sp>
        <p:sp>
          <p:nvSpPr>
            <p:cNvPr id="11" name="手繪多邊形 10"/>
            <p:cNvSpPr/>
            <p:nvPr/>
          </p:nvSpPr>
          <p:spPr>
            <a:xfrm>
              <a:off x="2771770" y="722103"/>
              <a:ext cx="1716556" cy="1990474"/>
            </a:xfrm>
            <a:custGeom>
              <a:avLst/>
              <a:gdLst>
                <a:gd name="connsiteX0" fmla="*/ 0 w 2238375"/>
                <a:gd name="connsiteY0" fmla="*/ 657225 h 2595563"/>
                <a:gd name="connsiteX1" fmla="*/ 1104900 w 2238375"/>
                <a:gd name="connsiteY1" fmla="*/ 0 h 2595563"/>
                <a:gd name="connsiteX2" fmla="*/ 2233613 w 2238375"/>
                <a:gd name="connsiteY2" fmla="*/ 642938 h 2595563"/>
                <a:gd name="connsiteX3" fmla="*/ 2238375 w 2238375"/>
                <a:gd name="connsiteY3" fmla="*/ 1938338 h 2595563"/>
                <a:gd name="connsiteX4" fmla="*/ 1114425 w 2238375"/>
                <a:gd name="connsiteY4" fmla="*/ 2595563 h 2595563"/>
                <a:gd name="connsiteX5" fmla="*/ 0 w 2238375"/>
                <a:gd name="connsiteY5" fmla="*/ 1943100 h 2595563"/>
                <a:gd name="connsiteX6" fmla="*/ 0 w 2238375"/>
                <a:gd name="connsiteY6" fmla="*/ 657225 h 259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375" h="2595563">
                  <a:moveTo>
                    <a:pt x="0" y="657225"/>
                  </a:moveTo>
                  <a:lnTo>
                    <a:pt x="1104900" y="0"/>
                  </a:lnTo>
                  <a:lnTo>
                    <a:pt x="2233613" y="642938"/>
                  </a:lnTo>
                  <a:cubicBezTo>
                    <a:pt x="2235200" y="1074738"/>
                    <a:pt x="2236788" y="1506538"/>
                    <a:pt x="2238375" y="1938338"/>
                  </a:cubicBezTo>
                  <a:lnTo>
                    <a:pt x="1114425" y="2595563"/>
                  </a:lnTo>
                  <a:lnTo>
                    <a:pt x="0" y="1943100"/>
                  </a:lnTo>
                  <a:lnTo>
                    <a:pt x="0" y="65722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2" name="文字方塊 11"/>
            <p:cNvSpPr txBox="1"/>
            <p:nvPr/>
          </p:nvSpPr>
          <p:spPr>
            <a:xfrm>
              <a:off x="2771770" y="987979"/>
              <a:ext cx="1716556" cy="360046"/>
            </a:xfrm>
            <a:prstGeom prst="rect">
              <a:avLst/>
            </a:prstGeom>
            <a:noFill/>
          </p:spPr>
          <p:txBody>
            <a:bodyPr wrap="square" rtlCol="0" anchor="ctr">
              <a:noAutofit/>
            </a:bodyPr>
            <a:lstStyle/>
            <a:p>
              <a:pPr algn="ctr"/>
              <a:r>
                <a:rPr lang="en-US" altLang="zh-TW" sz="1200" dirty="0" smtClean="0">
                  <a:solidFill>
                    <a:schemeClr val="bg1"/>
                  </a:solidFill>
                </a:rPr>
                <a:t>STRENGTH</a:t>
              </a:r>
              <a:endParaRPr lang="en-US" sz="1200" dirty="0" smtClean="0">
                <a:solidFill>
                  <a:schemeClr val="bg1"/>
                </a:solidFill>
              </a:endParaRPr>
            </a:p>
          </p:txBody>
        </p:sp>
        <p:sp>
          <p:nvSpPr>
            <p:cNvPr id="13" name="手繪多邊形 12"/>
            <p:cNvSpPr/>
            <p:nvPr/>
          </p:nvSpPr>
          <p:spPr>
            <a:xfrm>
              <a:off x="4835697" y="722103"/>
              <a:ext cx="1716556" cy="1990474"/>
            </a:xfrm>
            <a:custGeom>
              <a:avLst/>
              <a:gdLst>
                <a:gd name="connsiteX0" fmla="*/ 0 w 2238375"/>
                <a:gd name="connsiteY0" fmla="*/ 657225 h 2595563"/>
                <a:gd name="connsiteX1" fmla="*/ 1104900 w 2238375"/>
                <a:gd name="connsiteY1" fmla="*/ 0 h 2595563"/>
                <a:gd name="connsiteX2" fmla="*/ 2233613 w 2238375"/>
                <a:gd name="connsiteY2" fmla="*/ 642938 h 2595563"/>
                <a:gd name="connsiteX3" fmla="*/ 2238375 w 2238375"/>
                <a:gd name="connsiteY3" fmla="*/ 1938338 h 2595563"/>
                <a:gd name="connsiteX4" fmla="*/ 1114425 w 2238375"/>
                <a:gd name="connsiteY4" fmla="*/ 2595563 h 2595563"/>
                <a:gd name="connsiteX5" fmla="*/ 0 w 2238375"/>
                <a:gd name="connsiteY5" fmla="*/ 1943100 h 2595563"/>
                <a:gd name="connsiteX6" fmla="*/ 0 w 2238375"/>
                <a:gd name="connsiteY6" fmla="*/ 657225 h 259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375" h="2595563">
                  <a:moveTo>
                    <a:pt x="0" y="657225"/>
                  </a:moveTo>
                  <a:lnTo>
                    <a:pt x="1104900" y="0"/>
                  </a:lnTo>
                  <a:lnTo>
                    <a:pt x="2233613" y="642938"/>
                  </a:lnTo>
                  <a:cubicBezTo>
                    <a:pt x="2235200" y="1074738"/>
                    <a:pt x="2236788" y="1506538"/>
                    <a:pt x="2238375" y="1938338"/>
                  </a:cubicBezTo>
                  <a:lnTo>
                    <a:pt x="1114425" y="2595563"/>
                  </a:lnTo>
                  <a:lnTo>
                    <a:pt x="0" y="1943100"/>
                  </a:lnTo>
                  <a:lnTo>
                    <a:pt x="0" y="65722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4" name="文字方塊 13"/>
            <p:cNvSpPr txBox="1"/>
            <p:nvPr/>
          </p:nvSpPr>
          <p:spPr>
            <a:xfrm>
              <a:off x="4917598" y="978336"/>
              <a:ext cx="1620207" cy="360046"/>
            </a:xfrm>
            <a:prstGeom prst="rect">
              <a:avLst/>
            </a:prstGeom>
            <a:noFill/>
          </p:spPr>
          <p:txBody>
            <a:bodyPr wrap="square" rtlCol="0" anchor="ctr">
              <a:noAutofit/>
            </a:bodyPr>
            <a:lstStyle/>
            <a:p>
              <a:pPr algn="ctr"/>
              <a:r>
                <a:rPr lang="en-US" altLang="zh-TW" sz="1200" dirty="0" smtClean="0">
                  <a:solidFill>
                    <a:schemeClr val="bg1"/>
                  </a:solidFill>
                </a:rPr>
                <a:t>WEAKNESS</a:t>
              </a:r>
              <a:endParaRPr lang="en-US" sz="1200" dirty="0" smtClean="0">
                <a:solidFill>
                  <a:schemeClr val="bg1"/>
                </a:solidFill>
              </a:endParaRPr>
            </a:p>
          </p:txBody>
        </p:sp>
        <p:sp>
          <p:nvSpPr>
            <p:cNvPr id="15" name="手繪多邊形 14"/>
            <p:cNvSpPr/>
            <p:nvPr/>
          </p:nvSpPr>
          <p:spPr>
            <a:xfrm>
              <a:off x="2771770" y="3958848"/>
              <a:ext cx="1716556" cy="1990474"/>
            </a:xfrm>
            <a:custGeom>
              <a:avLst/>
              <a:gdLst>
                <a:gd name="connsiteX0" fmla="*/ 0 w 2238375"/>
                <a:gd name="connsiteY0" fmla="*/ 657225 h 2595563"/>
                <a:gd name="connsiteX1" fmla="*/ 1104900 w 2238375"/>
                <a:gd name="connsiteY1" fmla="*/ 0 h 2595563"/>
                <a:gd name="connsiteX2" fmla="*/ 2233613 w 2238375"/>
                <a:gd name="connsiteY2" fmla="*/ 642938 h 2595563"/>
                <a:gd name="connsiteX3" fmla="*/ 2238375 w 2238375"/>
                <a:gd name="connsiteY3" fmla="*/ 1938338 h 2595563"/>
                <a:gd name="connsiteX4" fmla="*/ 1114425 w 2238375"/>
                <a:gd name="connsiteY4" fmla="*/ 2595563 h 2595563"/>
                <a:gd name="connsiteX5" fmla="*/ 0 w 2238375"/>
                <a:gd name="connsiteY5" fmla="*/ 1943100 h 2595563"/>
                <a:gd name="connsiteX6" fmla="*/ 0 w 2238375"/>
                <a:gd name="connsiteY6" fmla="*/ 657225 h 259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375" h="2595563">
                  <a:moveTo>
                    <a:pt x="0" y="657225"/>
                  </a:moveTo>
                  <a:lnTo>
                    <a:pt x="1104900" y="0"/>
                  </a:lnTo>
                  <a:lnTo>
                    <a:pt x="2233613" y="642938"/>
                  </a:lnTo>
                  <a:cubicBezTo>
                    <a:pt x="2235200" y="1074738"/>
                    <a:pt x="2236788" y="1506538"/>
                    <a:pt x="2238375" y="1938338"/>
                  </a:cubicBezTo>
                  <a:lnTo>
                    <a:pt x="1114425" y="2595563"/>
                  </a:lnTo>
                  <a:lnTo>
                    <a:pt x="0" y="1943100"/>
                  </a:lnTo>
                  <a:lnTo>
                    <a:pt x="0" y="65722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6" name="文字方塊 15"/>
            <p:cNvSpPr txBox="1"/>
            <p:nvPr/>
          </p:nvSpPr>
          <p:spPr>
            <a:xfrm>
              <a:off x="2771769" y="4293418"/>
              <a:ext cx="1716557" cy="360046"/>
            </a:xfrm>
            <a:prstGeom prst="rect">
              <a:avLst/>
            </a:prstGeom>
            <a:noFill/>
          </p:spPr>
          <p:txBody>
            <a:bodyPr wrap="square" rtlCol="0" anchor="ctr">
              <a:noAutofit/>
            </a:bodyPr>
            <a:lstStyle/>
            <a:p>
              <a:pPr algn="ctr"/>
              <a:r>
                <a:rPr lang="en-US" altLang="zh-TW" sz="1200" dirty="0" smtClean="0">
                  <a:solidFill>
                    <a:schemeClr val="bg1"/>
                  </a:solidFill>
                </a:rPr>
                <a:t>OPPORTUNITY</a:t>
              </a:r>
              <a:endParaRPr lang="en-US" sz="1200" dirty="0" smtClean="0">
                <a:solidFill>
                  <a:schemeClr val="bg1"/>
                </a:solidFill>
              </a:endParaRPr>
            </a:p>
          </p:txBody>
        </p:sp>
        <p:sp>
          <p:nvSpPr>
            <p:cNvPr id="17" name="手繪多邊形 16"/>
            <p:cNvSpPr/>
            <p:nvPr/>
          </p:nvSpPr>
          <p:spPr>
            <a:xfrm>
              <a:off x="4835697" y="3958848"/>
              <a:ext cx="1716556" cy="1990474"/>
            </a:xfrm>
            <a:custGeom>
              <a:avLst/>
              <a:gdLst>
                <a:gd name="connsiteX0" fmla="*/ 0 w 2238375"/>
                <a:gd name="connsiteY0" fmla="*/ 657225 h 2595563"/>
                <a:gd name="connsiteX1" fmla="*/ 1104900 w 2238375"/>
                <a:gd name="connsiteY1" fmla="*/ 0 h 2595563"/>
                <a:gd name="connsiteX2" fmla="*/ 2233613 w 2238375"/>
                <a:gd name="connsiteY2" fmla="*/ 642938 h 2595563"/>
                <a:gd name="connsiteX3" fmla="*/ 2238375 w 2238375"/>
                <a:gd name="connsiteY3" fmla="*/ 1938338 h 2595563"/>
                <a:gd name="connsiteX4" fmla="*/ 1114425 w 2238375"/>
                <a:gd name="connsiteY4" fmla="*/ 2595563 h 2595563"/>
                <a:gd name="connsiteX5" fmla="*/ 0 w 2238375"/>
                <a:gd name="connsiteY5" fmla="*/ 1943100 h 2595563"/>
                <a:gd name="connsiteX6" fmla="*/ 0 w 2238375"/>
                <a:gd name="connsiteY6" fmla="*/ 657225 h 259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375" h="2595563">
                  <a:moveTo>
                    <a:pt x="0" y="657225"/>
                  </a:moveTo>
                  <a:lnTo>
                    <a:pt x="1104900" y="0"/>
                  </a:lnTo>
                  <a:lnTo>
                    <a:pt x="2233613" y="642938"/>
                  </a:lnTo>
                  <a:cubicBezTo>
                    <a:pt x="2235200" y="1074738"/>
                    <a:pt x="2236788" y="1506538"/>
                    <a:pt x="2238375" y="1938338"/>
                  </a:cubicBezTo>
                  <a:lnTo>
                    <a:pt x="1114425" y="2595563"/>
                  </a:lnTo>
                  <a:lnTo>
                    <a:pt x="0" y="1943100"/>
                  </a:lnTo>
                  <a:lnTo>
                    <a:pt x="0" y="65722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8" name="文字方塊 17"/>
            <p:cNvSpPr txBox="1"/>
            <p:nvPr/>
          </p:nvSpPr>
          <p:spPr>
            <a:xfrm>
              <a:off x="4835697" y="4293418"/>
              <a:ext cx="1716556" cy="360046"/>
            </a:xfrm>
            <a:prstGeom prst="rect">
              <a:avLst/>
            </a:prstGeom>
            <a:noFill/>
          </p:spPr>
          <p:txBody>
            <a:bodyPr wrap="square" rtlCol="0" anchor="ctr">
              <a:noAutofit/>
            </a:bodyPr>
            <a:lstStyle/>
            <a:p>
              <a:pPr algn="ctr"/>
              <a:r>
                <a:rPr lang="en-US" altLang="zh-TW" sz="1200" dirty="0" smtClean="0">
                  <a:solidFill>
                    <a:schemeClr val="bg1"/>
                  </a:solidFill>
                </a:rPr>
                <a:t>THREAT</a:t>
              </a:r>
              <a:endParaRPr lang="en-US" sz="1200" dirty="0" smtClean="0">
                <a:solidFill>
                  <a:schemeClr val="bg1"/>
                </a:solidFill>
              </a:endParaRPr>
            </a:p>
          </p:txBody>
        </p:sp>
      </p:grpSp>
      <p:sp>
        <p:nvSpPr>
          <p:cNvPr id="19" name="文字方塊 18"/>
          <p:cNvSpPr txBox="1"/>
          <p:nvPr/>
        </p:nvSpPr>
        <p:spPr>
          <a:xfrm>
            <a:off x="439354" y="2022579"/>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
        <p:nvSpPr>
          <p:cNvPr id="20" name="文字方塊 19"/>
          <p:cNvSpPr txBox="1"/>
          <p:nvPr/>
        </p:nvSpPr>
        <p:spPr>
          <a:xfrm>
            <a:off x="6328110" y="2022579"/>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
        <p:nvSpPr>
          <p:cNvPr id="21" name="文字方塊 20"/>
          <p:cNvSpPr txBox="1"/>
          <p:nvPr/>
        </p:nvSpPr>
        <p:spPr>
          <a:xfrm>
            <a:off x="439354" y="4775399"/>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
        <p:nvSpPr>
          <p:cNvPr id="22" name="文字方塊 21"/>
          <p:cNvSpPr txBox="1"/>
          <p:nvPr/>
        </p:nvSpPr>
        <p:spPr>
          <a:xfrm>
            <a:off x="6328110" y="4775399"/>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
        <p:nvSpPr>
          <p:cNvPr id="23" name="文字方塊 22"/>
          <p:cNvSpPr txBox="1"/>
          <p:nvPr/>
        </p:nvSpPr>
        <p:spPr>
          <a:xfrm>
            <a:off x="3148256" y="2188084"/>
            <a:ext cx="899160" cy="769441"/>
          </a:xfrm>
          <a:prstGeom prst="rect">
            <a:avLst/>
          </a:prstGeom>
          <a:noFill/>
        </p:spPr>
        <p:txBody>
          <a:bodyPr wrap="square" rtlCol="0">
            <a:spAutoFit/>
          </a:bodyPr>
          <a:lstStyle/>
          <a:p>
            <a:pPr algn="ctr"/>
            <a:r>
              <a:rPr lang="en-US" altLang="zh-TW" sz="4400" dirty="0" smtClean="0">
                <a:solidFill>
                  <a:schemeClr val="bg1"/>
                </a:solidFill>
              </a:rPr>
              <a:t>S</a:t>
            </a:r>
            <a:endParaRPr lang="zh-TW" altLang="en-US" sz="4400" dirty="0">
              <a:solidFill>
                <a:schemeClr val="bg1"/>
              </a:solidFill>
            </a:endParaRPr>
          </a:p>
        </p:txBody>
      </p:sp>
      <p:sp>
        <p:nvSpPr>
          <p:cNvPr id="24" name="文字方塊 23"/>
          <p:cNvSpPr txBox="1"/>
          <p:nvPr/>
        </p:nvSpPr>
        <p:spPr>
          <a:xfrm>
            <a:off x="4920774" y="2188084"/>
            <a:ext cx="899160" cy="769441"/>
          </a:xfrm>
          <a:prstGeom prst="rect">
            <a:avLst/>
          </a:prstGeom>
          <a:noFill/>
        </p:spPr>
        <p:txBody>
          <a:bodyPr wrap="square" rtlCol="0">
            <a:spAutoFit/>
          </a:bodyPr>
          <a:lstStyle/>
          <a:p>
            <a:pPr algn="ctr"/>
            <a:r>
              <a:rPr lang="en-US" altLang="zh-TW" sz="4400" dirty="0" smtClean="0">
                <a:solidFill>
                  <a:schemeClr val="bg1"/>
                </a:solidFill>
              </a:rPr>
              <a:t>W</a:t>
            </a:r>
            <a:endParaRPr lang="zh-TW" altLang="en-US" sz="4400" dirty="0">
              <a:solidFill>
                <a:schemeClr val="bg1"/>
              </a:solidFill>
            </a:endParaRPr>
          </a:p>
        </p:txBody>
      </p:sp>
      <p:sp>
        <p:nvSpPr>
          <p:cNvPr id="25" name="文字方塊 24"/>
          <p:cNvSpPr txBox="1"/>
          <p:nvPr/>
        </p:nvSpPr>
        <p:spPr>
          <a:xfrm>
            <a:off x="3148256" y="4946084"/>
            <a:ext cx="899160" cy="769441"/>
          </a:xfrm>
          <a:prstGeom prst="rect">
            <a:avLst/>
          </a:prstGeom>
          <a:noFill/>
        </p:spPr>
        <p:txBody>
          <a:bodyPr wrap="square" rtlCol="0">
            <a:spAutoFit/>
          </a:bodyPr>
          <a:lstStyle/>
          <a:p>
            <a:pPr algn="ctr"/>
            <a:r>
              <a:rPr lang="en-US" altLang="zh-TW" sz="4400" dirty="0" smtClean="0">
                <a:solidFill>
                  <a:schemeClr val="bg1"/>
                </a:solidFill>
              </a:rPr>
              <a:t>O</a:t>
            </a:r>
            <a:endParaRPr lang="zh-TW" altLang="en-US" sz="4400" dirty="0">
              <a:solidFill>
                <a:schemeClr val="bg1"/>
              </a:solidFill>
            </a:endParaRPr>
          </a:p>
        </p:txBody>
      </p:sp>
      <p:sp>
        <p:nvSpPr>
          <p:cNvPr id="26" name="文字方塊 25"/>
          <p:cNvSpPr txBox="1"/>
          <p:nvPr/>
        </p:nvSpPr>
        <p:spPr>
          <a:xfrm>
            <a:off x="4920774" y="4946084"/>
            <a:ext cx="899160" cy="769441"/>
          </a:xfrm>
          <a:prstGeom prst="rect">
            <a:avLst/>
          </a:prstGeom>
          <a:noFill/>
        </p:spPr>
        <p:txBody>
          <a:bodyPr wrap="square" rtlCol="0">
            <a:spAutoFit/>
          </a:bodyPr>
          <a:lstStyle/>
          <a:p>
            <a:pPr algn="ctr"/>
            <a:r>
              <a:rPr lang="en-US" altLang="zh-TW" sz="4400" dirty="0" smtClean="0">
                <a:solidFill>
                  <a:schemeClr val="bg1"/>
                </a:solidFill>
              </a:rPr>
              <a:t>T</a:t>
            </a:r>
            <a:endParaRPr lang="zh-TW" altLang="en-US" sz="4400" dirty="0">
              <a:solidFill>
                <a:schemeClr val="bg1"/>
              </a:solidFill>
            </a:endParaRPr>
          </a:p>
        </p:txBody>
      </p:sp>
    </p:spTree>
    <p:extLst>
      <p:ext uri="{BB962C8B-B14F-4D97-AF65-F5344CB8AC3E}">
        <p14:creationId xmlns:p14="http://schemas.microsoft.com/office/powerpoint/2010/main" val="132639083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2324114" y="2050598"/>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6600" dirty="0" smtClean="0"/>
              <a:t>S</a:t>
            </a:r>
            <a:endParaRPr lang="en-US" sz="6600" dirty="0"/>
          </a:p>
        </p:txBody>
      </p:sp>
      <p:sp>
        <p:nvSpPr>
          <p:cNvPr id="9" name="手繪多邊形 8"/>
          <p:cNvSpPr/>
          <p:nvPr/>
        </p:nvSpPr>
        <p:spPr>
          <a:xfrm>
            <a:off x="4203242" y="2050598"/>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6600" dirty="0" smtClean="0"/>
              <a:t>W</a:t>
            </a:r>
            <a:endParaRPr lang="en-US" sz="6600" dirty="0"/>
          </a:p>
        </p:txBody>
      </p:sp>
      <p:sp>
        <p:nvSpPr>
          <p:cNvPr id="10" name="手繪多邊形 9"/>
          <p:cNvSpPr/>
          <p:nvPr/>
        </p:nvSpPr>
        <p:spPr>
          <a:xfrm>
            <a:off x="3263678" y="3682774"/>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4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4"/>
                </a:lnTo>
                <a:cubicBezTo>
                  <a:pt x="1591950" y="416853"/>
                  <a:pt x="1630423" y="483350"/>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6600" dirty="0" smtClean="0"/>
              <a:t>O</a:t>
            </a:r>
            <a:endParaRPr lang="en-US" sz="6600" dirty="0"/>
          </a:p>
        </p:txBody>
      </p:sp>
      <p:sp>
        <p:nvSpPr>
          <p:cNvPr id="11" name="手繪多邊形 10"/>
          <p:cNvSpPr/>
          <p:nvPr/>
        </p:nvSpPr>
        <p:spPr>
          <a:xfrm>
            <a:off x="5142806" y="3682774"/>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4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4"/>
                </a:lnTo>
                <a:cubicBezTo>
                  <a:pt x="1591950" y="416853"/>
                  <a:pt x="1630423" y="483350"/>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1" y="418219"/>
                  <a:pt x="101474" y="382336"/>
                </a:cubicBezTo>
                <a:lnTo>
                  <a:pt x="715207" y="27153"/>
                </a:lnTo>
                <a:cubicBezTo>
                  <a:pt x="746453" y="9091"/>
                  <a:pt x="781222" y="43"/>
                  <a:pt x="81595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6600" dirty="0" smtClean="0"/>
              <a:t>T</a:t>
            </a:r>
            <a:endParaRPr lang="en-US" sz="6600" dirty="0"/>
          </a:p>
        </p:txBody>
      </p:sp>
      <p:sp>
        <p:nvSpPr>
          <p:cNvPr id="12" name="文字方塊 11"/>
          <p:cNvSpPr txBox="1"/>
          <p:nvPr/>
        </p:nvSpPr>
        <p:spPr>
          <a:xfrm>
            <a:off x="5957879" y="2412515"/>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
        <p:nvSpPr>
          <p:cNvPr id="13" name="文字方塊 12"/>
          <p:cNvSpPr txBox="1"/>
          <p:nvPr/>
        </p:nvSpPr>
        <p:spPr>
          <a:xfrm>
            <a:off x="6431868" y="5326208"/>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
        <p:nvSpPr>
          <p:cNvPr id="14" name="文字方塊 13"/>
          <p:cNvSpPr txBox="1"/>
          <p:nvPr/>
        </p:nvSpPr>
        <p:spPr>
          <a:xfrm>
            <a:off x="899892" y="4139243"/>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
        <p:nvSpPr>
          <p:cNvPr id="15" name="文字方塊 14"/>
          <p:cNvSpPr txBox="1"/>
          <p:nvPr/>
        </p:nvSpPr>
        <p:spPr>
          <a:xfrm>
            <a:off x="401185" y="1623918"/>
            <a:ext cx="2376264" cy="908342"/>
          </a:xfrm>
          <a:prstGeom prst="rect">
            <a:avLst/>
          </a:prstGeom>
          <a:noFill/>
        </p:spPr>
        <p:txBody>
          <a:bodyPr wrap="square" rtlCol="0" anchor="ctr">
            <a:noAutofit/>
          </a:bodyPr>
          <a:lstStyle/>
          <a:p>
            <a:pPr marL="185738" indent="-185738">
              <a:buFont typeface="Arial" panose="020B0604020202020204" pitchFamily="34" charset="0"/>
              <a:buChar char="•"/>
            </a:pPr>
            <a:r>
              <a:rPr lang="en-US" altLang="zh-TW" sz="1200" dirty="0" smtClean="0"/>
              <a:t>The quick brown fox jumps over the lazy dog. </a:t>
            </a:r>
          </a:p>
          <a:p>
            <a:pPr marL="185738" indent="-185738">
              <a:buFont typeface="Arial" panose="020B0604020202020204" pitchFamily="34" charset="0"/>
              <a:buChar char="•"/>
            </a:pPr>
            <a:r>
              <a:rPr lang="en-US" altLang="zh-TW" sz="1200" dirty="0"/>
              <a:t>The quick brown fox jumps over the lazy dog. </a:t>
            </a:r>
          </a:p>
        </p:txBody>
      </p:sp>
    </p:spTree>
    <p:extLst>
      <p:ext uri="{BB962C8B-B14F-4D97-AF65-F5344CB8AC3E}">
        <p14:creationId xmlns:p14="http://schemas.microsoft.com/office/powerpoint/2010/main" val="118913667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147506" y="4265071"/>
            <a:ext cx="1192038" cy="523220"/>
          </a:xfrm>
          <a:prstGeom prst="rect">
            <a:avLst/>
          </a:prstGeom>
          <a:noFill/>
        </p:spPr>
        <p:txBody>
          <a:bodyPr wrap="square" rtlCol="0" anchor="ctr">
            <a:spAutoFit/>
          </a:bodyPr>
          <a:lstStyle/>
          <a:p>
            <a:pPr algn="ctr"/>
            <a:r>
              <a:rPr lang="en-US" altLang="zh-TW" sz="2800" dirty="0"/>
              <a:t>Item</a:t>
            </a:r>
            <a:endParaRPr lang="zh-TW" altLang="en-US" sz="2800" dirty="0"/>
          </a:p>
        </p:txBody>
      </p:sp>
      <p:sp>
        <p:nvSpPr>
          <p:cNvPr id="9" name="矩形 8"/>
          <p:cNvSpPr/>
          <p:nvPr/>
        </p:nvSpPr>
        <p:spPr>
          <a:xfrm>
            <a:off x="578731" y="4784591"/>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10" name="文字方塊 9"/>
          <p:cNvSpPr txBox="1"/>
          <p:nvPr/>
        </p:nvSpPr>
        <p:spPr>
          <a:xfrm>
            <a:off x="3976431" y="4265071"/>
            <a:ext cx="1192038" cy="523220"/>
          </a:xfrm>
          <a:prstGeom prst="rect">
            <a:avLst/>
          </a:prstGeom>
          <a:noFill/>
        </p:spPr>
        <p:txBody>
          <a:bodyPr wrap="square" rtlCol="0" anchor="ctr">
            <a:spAutoFit/>
          </a:bodyPr>
          <a:lstStyle/>
          <a:p>
            <a:pPr algn="ctr"/>
            <a:r>
              <a:rPr lang="en-US" altLang="zh-TW" sz="2800" dirty="0"/>
              <a:t>Item</a:t>
            </a:r>
            <a:endParaRPr lang="zh-TW" altLang="en-US" sz="2800" dirty="0"/>
          </a:p>
        </p:txBody>
      </p:sp>
      <p:sp>
        <p:nvSpPr>
          <p:cNvPr id="11" name="矩形 10"/>
          <p:cNvSpPr/>
          <p:nvPr/>
        </p:nvSpPr>
        <p:spPr>
          <a:xfrm>
            <a:off x="3397681" y="4784591"/>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12" name="文字方塊 11"/>
          <p:cNvSpPr txBox="1"/>
          <p:nvPr/>
        </p:nvSpPr>
        <p:spPr>
          <a:xfrm>
            <a:off x="6804906" y="4265071"/>
            <a:ext cx="1192038" cy="523220"/>
          </a:xfrm>
          <a:prstGeom prst="rect">
            <a:avLst/>
          </a:prstGeom>
          <a:noFill/>
        </p:spPr>
        <p:txBody>
          <a:bodyPr wrap="square" rtlCol="0" anchor="ctr">
            <a:spAutoFit/>
          </a:bodyPr>
          <a:lstStyle/>
          <a:p>
            <a:pPr algn="ctr"/>
            <a:r>
              <a:rPr lang="en-US" altLang="zh-TW" sz="2800" dirty="0"/>
              <a:t>Item</a:t>
            </a:r>
            <a:endParaRPr lang="zh-TW" altLang="en-US" sz="2800" dirty="0"/>
          </a:p>
        </p:txBody>
      </p:sp>
      <p:sp>
        <p:nvSpPr>
          <p:cNvPr id="13" name="矩形 12"/>
          <p:cNvSpPr/>
          <p:nvPr/>
        </p:nvSpPr>
        <p:spPr>
          <a:xfrm>
            <a:off x="6181624" y="4784591"/>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14" name="矩形 13"/>
          <p:cNvSpPr/>
          <p:nvPr/>
        </p:nvSpPr>
        <p:spPr>
          <a:xfrm>
            <a:off x="998536" y="4086978"/>
            <a:ext cx="1341008" cy="10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矩形 14"/>
          <p:cNvSpPr/>
          <p:nvPr/>
        </p:nvSpPr>
        <p:spPr>
          <a:xfrm>
            <a:off x="3879850" y="4086978"/>
            <a:ext cx="1339850" cy="12942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6" name="矩形 15"/>
          <p:cNvSpPr/>
          <p:nvPr/>
        </p:nvSpPr>
        <p:spPr>
          <a:xfrm>
            <a:off x="6757474" y="4086978"/>
            <a:ext cx="1351476"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17" name="圖片版面配置區 25"/>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511699" y="2150228"/>
            <a:ext cx="2312578" cy="1936750"/>
          </a:xfrm>
          <a:prstGeom prst="hexagon">
            <a:avLst/>
          </a:prstGeom>
        </p:spPr>
      </p:pic>
      <p:pic>
        <p:nvPicPr>
          <p:cNvPr id="18" name="圖片版面配置區 26"/>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390824" y="2150228"/>
            <a:ext cx="2312578" cy="1936750"/>
          </a:xfrm>
          <a:prstGeom prst="hexagon">
            <a:avLst/>
          </a:prstGeom>
        </p:spPr>
      </p:pic>
      <p:pic>
        <p:nvPicPr>
          <p:cNvPr id="19" name="圖片版面配置區 27"/>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6286178" y="2150228"/>
            <a:ext cx="2312578" cy="1936750"/>
          </a:xfrm>
          <a:prstGeom prst="hexagon">
            <a:avLst/>
          </a:prstGeom>
        </p:spPr>
      </p:pic>
    </p:spTree>
    <p:extLst>
      <p:ext uri="{BB962C8B-B14F-4D97-AF65-F5344CB8AC3E}">
        <p14:creationId xmlns:p14="http://schemas.microsoft.com/office/powerpoint/2010/main" val="266495818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2578826" y="1800226"/>
            <a:ext cx="1892263" cy="1889162"/>
          </a:xfrm>
          <a:custGeom>
            <a:avLst/>
            <a:gdLst>
              <a:gd name="connsiteX0" fmla="*/ 692814 w 2018292"/>
              <a:gd name="connsiteY0" fmla="*/ 0 h 2014985"/>
              <a:gd name="connsiteX1" fmla="*/ 2018292 w 2018292"/>
              <a:gd name="connsiteY1" fmla="*/ 0 h 2014985"/>
              <a:gd name="connsiteX2" fmla="*/ 854939 w 2018292"/>
              <a:gd name="connsiteY2" fmla="*/ 2014985 h 2014985"/>
              <a:gd name="connsiteX3" fmla="*/ 0 w 2018292"/>
              <a:gd name="connsiteY3" fmla="*/ 534188 h 2014985"/>
              <a:gd name="connsiteX4" fmla="*/ 29297 w 2018292"/>
              <a:gd name="connsiteY4" fmla="*/ 439808 h 2014985"/>
              <a:gd name="connsiteX5" fmla="*/ 692814 w 2018292"/>
              <a:gd name="connsiteY5" fmla="*/ 0 h 2014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292" h="2014985">
                <a:moveTo>
                  <a:pt x="692814" y="0"/>
                </a:moveTo>
                <a:lnTo>
                  <a:pt x="2018292" y="0"/>
                </a:lnTo>
                <a:lnTo>
                  <a:pt x="854939" y="2014985"/>
                </a:lnTo>
                <a:lnTo>
                  <a:pt x="0" y="534188"/>
                </a:lnTo>
                <a:lnTo>
                  <a:pt x="29297" y="439808"/>
                </a:lnTo>
                <a:cubicBezTo>
                  <a:pt x="138616" y="181351"/>
                  <a:pt x="394536" y="0"/>
                  <a:pt x="692814"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9" name="手繪多邊形 8"/>
          <p:cNvSpPr/>
          <p:nvPr/>
        </p:nvSpPr>
        <p:spPr>
          <a:xfrm>
            <a:off x="3995239" y="1800225"/>
            <a:ext cx="2608761" cy="1012691"/>
          </a:xfrm>
          <a:custGeom>
            <a:avLst/>
            <a:gdLst>
              <a:gd name="connsiteX0" fmla="*/ 623618 w 2782511"/>
              <a:gd name="connsiteY0" fmla="*/ 0 h 1080138"/>
              <a:gd name="connsiteX1" fmla="*/ 2062405 w 2782511"/>
              <a:gd name="connsiteY1" fmla="*/ 0 h 1080138"/>
              <a:gd name="connsiteX2" fmla="*/ 2782511 w 2782511"/>
              <a:gd name="connsiteY2" fmla="*/ 720106 h 1080138"/>
              <a:gd name="connsiteX3" fmla="*/ 2782511 w 2782511"/>
              <a:gd name="connsiteY3" fmla="*/ 1080138 h 1080138"/>
              <a:gd name="connsiteX4" fmla="*/ 0 w 2782511"/>
              <a:gd name="connsiteY4" fmla="*/ 1080138 h 1080138"/>
              <a:gd name="connsiteX5" fmla="*/ 623618 w 2782511"/>
              <a:gd name="connsiteY5" fmla="*/ 0 h 108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2511" h="1080138">
                <a:moveTo>
                  <a:pt x="623618" y="0"/>
                </a:moveTo>
                <a:lnTo>
                  <a:pt x="2062405" y="0"/>
                </a:lnTo>
                <a:cubicBezTo>
                  <a:pt x="2460109" y="0"/>
                  <a:pt x="2782511" y="322402"/>
                  <a:pt x="2782511" y="720106"/>
                </a:cubicBezTo>
                <a:lnTo>
                  <a:pt x="2782511" y="1080138"/>
                </a:lnTo>
                <a:lnTo>
                  <a:pt x="0" y="1080138"/>
                </a:lnTo>
                <a:lnTo>
                  <a:pt x="62361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0" name="手繪多邊形 9"/>
          <p:cNvSpPr/>
          <p:nvPr/>
        </p:nvSpPr>
        <p:spPr>
          <a:xfrm>
            <a:off x="2553238" y="2447656"/>
            <a:ext cx="1327222" cy="2296393"/>
          </a:xfrm>
          <a:custGeom>
            <a:avLst/>
            <a:gdLst>
              <a:gd name="connsiteX0" fmla="*/ 1493 w 1415618"/>
              <a:gd name="connsiteY0" fmla="*/ 0 h 2449338"/>
              <a:gd name="connsiteX1" fmla="*/ 1415618 w 1415618"/>
              <a:gd name="connsiteY1" fmla="*/ 2449338 h 2449338"/>
              <a:gd name="connsiteX2" fmla="*/ 0 w 1415618"/>
              <a:gd name="connsiteY2" fmla="*/ 2449338 h 2449338"/>
              <a:gd name="connsiteX3" fmla="*/ 0 w 1415618"/>
              <a:gd name="connsiteY3" fmla="*/ 29555 h 2449338"/>
              <a:gd name="connsiteX4" fmla="*/ 1493 w 1415618"/>
              <a:gd name="connsiteY4" fmla="*/ 0 h 2449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618" h="2449338">
                <a:moveTo>
                  <a:pt x="1493" y="0"/>
                </a:moveTo>
                <a:lnTo>
                  <a:pt x="1415618" y="2449338"/>
                </a:lnTo>
                <a:lnTo>
                  <a:pt x="0" y="2449338"/>
                </a:lnTo>
                <a:lnTo>
                  <a:pt x="0" y="29555"/>
                </a:lnTo>
                <a:lnTo>
                  <a:pt x="149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1" name="手繪多邊形 10"/>
          <p:cNvSpPr/>
          <p:nvPr/>
        </p:nvSpPr>
        <p:spPr>
          <a:xfrm>
            <a:off x="5315536" y="2907163"/>
            <a:ext cx="1288464" cy="2231685"/>
          </a:xfrm>
          <a:custGeom>
            <a:avLst/>
            <a:gdLst>
              <a:gd name="connsiteX0" fmla="*/ 1374279 w 1374279"/>
              <a:gd name="connsiteY0" fmla="*/ 0 h 2380320"/>
              <a:gd name="connsiteX1" fmla="*/ 1374279 w 1374279"/>
              <a:gd name="connsiteY1" fmla="*/ 2380320 h 2380320"/>
              <a:gd name="connsiteX2" fmla="*/ 0 w 1374279"/>
              <a:gd name="connsiteY2" fmla="*/ 0 h 2380320"/>
              <a:gd name="connsiteX3" fmla="*/ 1374279 w 1374279"/>
              <a:gd name="connsiteY3" fmla="*/ 0 h 2380320"/>
            </a:gdLst>
            <a:ahLst/>
            <a:cxnLst>
              <a:cxn ang="0">
                <a:pos x="connsiteX0" y="connsiteY0"/>
              </a:cxn>
              <a:cxn ang="0">
                <a:pos x="connsiteX1" y="connsiteY1"/>
              </a:cxn>
              <a:cxn ang="0">
                <a:pos x="connsiteX2" y="connsiteY2"/>
              </a:cxn>
              <a:cxn ang="0">
                <a:pos x="connsiteX3" y="connsiteY3"/>
              </a:cxn>
            </a:cxnLst>
            <a:rect l="l" t="t" r="r" b="b"/>
            <a:pathLst>
              <a:path w="1374279" h="2380320">
                <a:moveTo>
                  <a:pt x="1374279" y="0"/>
                </a:moveTo>
                <a:lnTo>
                  <a:pt x="1374279" y="2380320"/>
                </a:lnTo>
                <a:lnTo>
                  <a:pt x="0" y="0"/>
                </a:lnTo>
                <a:lnTo>
                  <a:pt x="137427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2" name="手繪多邊形 11"/>
          <p:cNvSpPr/>
          <p:nvPr/>
        </p:nvSpPr>
        <p:spPr>
          <a:xfrm>
            <a:off x="4675026" y="3918625"/>
            <a:ext cx="1916262" cy="1932362"/>
          </a:xfrm>
          <a:custGeom>
            <a:avLst/>
            <a:gdLst>
              <a:gd name="connsiteX0" fmla="*/ 1189955 w 2043890"/>
              <a:gd name="connsiteY0" fmla="*/ 0 h 2061062"/>
              <a:gd name="connsiteX1" fmla="*/ 2043890 w 2043890"/>
              <a:gd name="connsiteY1" fmla="*/ 1479059 h 2061062"/>
              <a:gd name="connsiteX2" fmla="*/ 2042818 w 2043890"/>
              <a:gd name="connsiteY2" fmla="*/ 1486083 h 2061062"/>
              <a:gd name="connsiteX3" fmla="*/ 1337342 w 2043890"/>
              <a:gd name="connsiteY3" fmla="*/ 2061062 h 2061062"/>
              <a:gd name="connsiteX4" fmla="*/ 0 w 2043890"/>
              <a:gd name="connsiteY4" fmla="*/ 2061062 h 2061062"/>
              <a:gd name="connsiteX5" fmla="*/ 1189955 w 2043890"/>
              <a:gd name="connsiteY5" fmla="*/ 0 h 206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3890" h="2061062">
                <a:moveTo>
                  <a:pt x="1189955" y="0"/>
                </a:moveTo>
                <a:lnTo>
                  <a:pt x="2043890" y="1479059"/>
                </a:lnTo>
                <a:lnTo>
                  <a:pt x="2042818" y="1486083"/>
                </a:lnTo>
                <a:cubicBezTo>
                  <a:pt x="1975671" y="1814223"/>
                  <a:pt x="1685333" y="2061062"/>
                  <a:pt x="1337342" y="2061062"/>
                </a:cubicBezTo>
                <a:lnTo>
                  <a:pt x="0" y="2061062"/>
                </a:lnTo>
                <a:lnTo>
                  <a:pt x="1189955"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3" name="手繪多邊形 12"/>
          <p:cNvSpPr/>
          <p:nvPr/>
        </p:nvSpPr>
        <p:spPr>
          <a:xfrm>
            <a:off x="2553238" y="4838297"/>
            <a:ext cx="2597637" cy="1012691"/>
          </a:xfrm>
          <a:custGeom>
            <a:avLst/>
            <a:gdLst>
              <a:gd name="connsiteX0" fmla="*/ 0 w 2770646"/>
              <a:gd name="connsiteY0" fmla="*/ 0 h 1080138"/>
              <a:gd name="connsiteX1" fmla="*/ 2770646 w 2770646"/>
              <a:gd name="connsiteY1" fmla="*/ 0 h 1080138"/>
              <a:gd name="connsiteX2" fmla="*/ 2147028 w 2770646"/>
              <a:gd name="connsiteY2" fmla="*/ 1080138 h 1080138"/>
              <a:gd name="connsiteX3" fmla="*/ 720106 w 2770646"/>
              <a:gd name="connsiteY3" fmla="*/ 1080138 h 1080138"/>
              <a:gd name="connsiteX4" fmla="*/ 0 w 2770646"/>
              <a:gd name="connsiteY4" fmla="*/ 360032 h 1080138"/>
              <a:gd name="connsiteX5" fmla="*/ 0 w 2770646"/>
              <a:gd name="connsiteY5" fmla="*/ 0 h 108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0646" h="1080138">
                <a:moveTo>
                  <a:pt x="0" y="0"/>
                </a:moveTo>
                <a:lnTo>
                  <a:pt x="2770646" y="0"/>
                </a:lnTo>
                <a:lnTo>
                  <a:pt x="2147028" y="1080138"/>
                </a:lnTo>
                <a:lnTo>
                  <a:pt x="720106" y="1080138"/>
                </a:lnTo>
                <a:cubicBezTo>
                  <a:pt x="322402" y="1080138"/>
                  <a:pt x="0" y="757736"/>
                  <a:pt x="0" y="360032"/>
                </a:cubicBez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grpSp>
        <p:nvGrpSpPr>
          <p:cNvPr id="14" name="群組 13"/>
          <p:cNvGrpSpPr/>
          <p:nvPr/>
        </p:nvGrpSpPr>
        <p:grpSpPr>
          <a:xfrm>
            <a:off x="5136358" y="2108921"/>
            <a:ext cx="478916" cy="395298"/>
            <a:chOff x="13079250" y="23448756"/>
            <a:chExt cx="2967819" cy="2449630"/>
          </a:xfrm>
          <a:solidFill>
            <a:schemeClr val="bg1"/>
          </a:solidFill>
        </p:grpSpPr>
        <p:sp>
          <p:nvSpPr>
            <p:cNvPr id="15" name="手繪多邊形 1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6" name="手繪多邊形 1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7" name="手繪多邊形 16"/>
          <p:cNvSpPr>
            <a:spLocks/>
          </p:cNvSpPr>
          <p:nvPr/>
        </p:nvSpPr>
        <p:spPr bwMode="auto">
          <a:xfrm flipV="1">
            <a:off x="3244095" y="2088652"/>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8" name="群組 17"/>
          <p:cNvGrpSpPr/>
          <p:nvPr/>
        </p:nvGrpSpPr>
        <p:grpSpPr>
          <a:xfrm>
            <a:off x="2747227" y="3884108"/>
            <a:ext cx="469622" cy="467672"/>
            <a:chOff x="35309818" y="13261794"/>
            <a:chExt cx="2516828" cy="2506357"/>
          </a:xfrm>
          <a:solidFill>
            <a:schemeClr val="bg1"/>
          </a:solidFill>
        </p:grpSpPr>
        <p:sp>
          <p:nvSpPr>
            <p:cNvPr id="19" name="手繪多邊形 1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6" name="手繪多邊形 25"/>
          <p:cNvSpPr>
            <a:spLocks/>
          </p:cNvSpPr>
          <p:nvPr/>
        </p:nvSpPr>
        <p:spPr bwMode="auto">
          <a:xfrm>
            <a:off x="5906165" y="3263755"/>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7" name="群組 26"/>
          <p:cNvGrpSpPr/>
          <p:nvPr/>
        </p:nvGrpSpPr>
        <p:grpSpPr>
          <a:xfrm>
            <a:off x="3551065" y="5165368"/>
            <a:ext cx="484452" cy="358548"/>
            <a:chOff x="4120407" y="4174776"/>
            <a:chExt cx="438956" cy="324876"/>
          </a:xfrm>
          <a:solidFill>
            <a:schemeClr val="bg1"/>
          </a:solidFill>
        </p:grpSpPr>
        <p:sp>
          <p:nvSpPr>
            <p:cNvPr id="28"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5553639" y="4807447"/>
            <a:ext cx="475492" cy="566351"/>
            <a:chOff x="4311490" y="5480067"/>
            <a:chExt cx="475492" cy="566351"/>
          </a:xfrm>
          <a:solidFill>
            <a:schemeClr val="bg1"/>
          </a:solidFill>
        </p:grpSpPr>
        <p:sp>
          <p:nvSpPr>
            <p:cNvPr id="33" name="手繪多邊形 3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7" name="矩形 36"/>
          <p:cNvSpPr/>
          <p:nvPr/>
        </p:nvSpPr>
        <p:spPr>
          <a:xfrm>
            <a:off x="633400" y="1399707"/>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38" name="矩形 37"/>
          <p:cNvSpPr/>
          <p:nvPr/>
        </p:nvSpPr>
        <p:spPr>
          <a:xfrm>
            <a:off x="209873" y="3493125"/>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39" name="矩形 38"/>
          <p:cNvSpPr/>
          <p:nvPr/>
        </p:nvSpPr>
        <p:spPr>
          <a:xfrm>
            <a:off x="317752" y="5367036"/>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40" name="矩形 39"/>
          <p:cNvSpPr/>
          <p:nvPr/>
        </p:nvSpPr>
        <p:spPr>
          <a:xfrm>
            <a:off x="5098909" y="5944539"/>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41" name="矩形 40"/>
          <p:cNvSpPr/>
          <p:nvPr/>
        </p:nvSpPr>
        <p:spPr>
          <a:xfrm>
            <a:off x="6553200" y="3494063"/>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42" name="矩形 41"/>
          <p:cNvSpPr/>
          <p:nvPr/>
        </p:nvSpPr>
        <p:spPr>
          <a:xfrm>
            <a:off x="6273228" y="1515297"/>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1059122431"/>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手繪多邊形 11"/>
          <p:cNvSpPr>
            <a:spLocks/>
          </p:cNvSpPr>
          <p:nvPr/>
        </p:nvSpPr>
        <p:spPr bwMode="auto">
          <a:xfrm rot="21064013">
            <a:off x="-247333" y="714419"/>
            <a:ext cx="7256967" cy="6520171"/>
          </a:xfrm>
          <a:custGeom>
            <a:avLst/>
            <a:gdLst>
              <a:gd name="connsiteX0" fmla="*/ 5049507 w 7256967"/>
              <a:gd name="connsiteY0" fmla="*/ 6271 h 6520171"/>
              <a:gd name="connsiteX1" fmla="*/ 5573260 w 7256967"/>
              <a:gd name="connsiteY1" fmla="*/ 356886 h 6520171"/>
              <a:gd name="connsiteX2" fmla="*/ 7161396 w 7256967"/>
              <a:gd name="connsiteY2" fmla="*/ 3112703 h 6520171"/>
              <a:gd name="connsiteX3" fmla="*/ 7161396 w 7256967"/>
              <a:gd name="connsiteY3" fmla="*/ 3827656 h 6520171"/>
              <a:gd name="connsiteX4" fmla="*/ 5609074 w 7256967"/>
              <a:gd name="connsiteY4" fmla="*/ 6520171 h 6520171"/>
              <a:gd name="connsiteX5" fmla="*/ 677750 w 7256967"/>
              <a:gd name="connsiteY5" fmla="*/ 5745025 h 6520171"/>
              <a:gd name="connsiteX6" fmla="*/ 0 w 7256967"/>
              <a:gd name="connsiteY6" fmla="*/ 4569460 h 6520171"/>
              <a:gd name="connsiteX7" fmla="*/ 475274 w 7256967"/>
              <a:gd name="connsiteY7" fmla="*/ 1545859 h 6520171"/>
              <a:gd name="connsiteX8" fmla="*/ 1160460 w 7256967"/>
              <a:gd name="connsiteY8" fmla="*/ 356886 h 6520171"/>
              <a:gd name="connsiteX9" fmla="*/ 1778724 w 7256967"/>
              <a:gd name="connsiteY9" fmla="*/ 0 h 6520171"/>
              <a:gd name="connsiteX10" fmla="*/ 4954996 w 7256967"/>
              <a:gd name="connsiteY10" fmla="*/ 0 h 6520171"/>
              <a:gd name="connsiteX11" fmla="*/ 5049507 w 7256967"/>
              <a:gd name="connsiteY11" fmla="*/ 6271 h 652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56967" h="6520171">
                <a:moveTo>
                  <a:pt x="5049507" y="6271"/>
                </a:moveTo>
                <a:cubicBezTo>
                  <a:pt x="5267151" y="35305"/>
                  <a:pt x="5461760" y="163523"/>
                  <a:pt x="5573260" y="356886"/>
                </a:cubicBezTo>
                <a:lnTo>
                  <a:pt x="7161396" y="3112703"/>
                </a:lnTo>
                <a:cubicBezTo>
                  <a:pt x="7288824" y="3333688"/>
                  <a:pt x="7288824" y="3606670"/>
                  <a:pt x="7161396" y="3827656"/>
                </a:cubicBezTo>
                <a:lnTo>
                  <a:pt x="5609074" y="6520171"/>
                </a:lnTo>
                <a:lnTo>
                  <a:pt x="677750" y="5745025"/>
                </a:lnTo>
                <a:lnTo>
                  <a:pt x="0" y="4569460"/>
                </a:lnTo>
                <a:lnTo>
                  <a:pt x="475274" y="1545859"/>
                </a:lnTo>
                <a:lnTo>
                  <a:pt x="1160460" y="356886"/>
                </a:lnTo>
                <a:cubicBezTo>
                  <a:pt x="1287889" y="135900"/>
                  <a:pt x="1523867" y="0"/>
                  <a:pt x="1778724" y="0"/>
                </a:cubicBezTo>
                <a:lnTo>
                  <a:pt x="4954996" y="0"/>
                </a:lnTo>
                <a:cubicBezTo>
                  <a:pt x="4986853" y="0"/>
                  <a:pt x="5018415" y="2123"/>
                  <a:pt x="5049507" y="6271"/>
                </a:cubicBez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noFill/>
            <a:prstDash val="solid"/>
            <a:miter lim="800000"/>
            <a:headEnd/>
            <a:tailEnd/>
          </a:ln>
          <a:effec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47</a:t>
            </a:fld>
            <a:endParaRPr lang="zh-TW" altLang="en-US"/>
          </a:p>
        </p:txBody>
      </p:sp>
      <p:sp>
        <p:nvSpPr>
          <p:cNvPr id="6" name="矩形 5"/>
          <p:cNvSpPr/>
          <p:nvPr/>
        </p:nvSpPr>
        <p:spPr>
          <a:xfrm>
            <a:off x="4929182" y="471595"/>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046</a:t>
            </a:r>
            <a:endParaRPr lang="zh-TW" altLang="en-US" sz="3200" b="1" spc="-150" dirty="0">
              <a:solidFill>
                <a:schemeClr val="bg1">
                  <a:lumMod val="50000"/>
                </a:schemeClr>
              </a:solidFill>
            </a:endParaRPr>
          </a:p>
        </p:txBody>
      </p:sp>
      <p:sp>
        <p:nvSpPr>
          <p:cNvPr id="7" name="矩形 6"/>
          <p:cNvSpPr/>
          <p:nvPr/>
        </p:nvSpPr>
        <p:spPr>
          <a:xfrm>
            <a:off x="5535985" y="1072665"/>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51"/>
          <p:cNvSpPr txBox="1"/>
          <p:nvPr/>
        </p:nvSpPr>
        <p:spPr>
          <a:xfrm>
            <a:off x="4929182" y="3448641"/>
            <a:ext cx="3975099"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solidFill>
                  <a:schemeClr val="bg1">
                    <a:lumMod val="50000"/>
                  </a:schemeClr>
                </a:solidFill>
              </a:rPr>
              <a:t>The quick brown fox jumps over the lazy dog. </a:t>
            </a:r>
            <a:r>
              <a:rPr lang="en-US" altLang="zh-TW" sz="1600" dirty="0">
                <a:solidFill>
                  <a:schemeClr val="bg1">
                    <a:lumMod val="50000"/>
                  </a:schemeClr>
                </a:solidFill>
              </a:rPr>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617107661"/>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48</a:t>
            </a:fld>
            <a:endParaRPr lang="zh-TW" altLang="en-US"/>
          </a:p>
        </p:txBody>
      </p:sp>
      <p:sp>
        <p:nvSpPr>
          <p:cNvPr id="8" name="矩形 7"/>
          <p:cNvSpPr/>
          <p:nvPr/>
        </p:nvSpPr>
        <p:spPr>
          <a:xfrm>
            <a:off x="1852863" y="299864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047</a:t>
            </a:r>
            <a:endParaRPr lang="zh-TW" altLang="en-US" sz="3200" b="1" spc="-150" dirty="0">
              <a:solidFill>
                <a:schemeClr val="bg1">
                  <a:lumMod val="50000"/>
                </a:schemeClr>
              </a:solidFill>
            </a:endParaRPr>
          </a:p>
        </p:txBody>
      </p:sp>
      <p:sp>
        <p:nvSpPr>
          <p:cNvPr id="9" name="矩形 8"/>
          <p:cNvSpPr/>
          <p:nvPr/>
        </p:nvSpPr>
        <p:spPr>
          <a:xfrm>
            <a:off x="3155324" y="359971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10" name="圖片 9"/>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0"/>
            <a:ext cx="9144000" cy="2852058"/>
          </a:xfrm>
          <a:prstGeom prst="rect">
            <a:avLst/>
          </a:prstGeom>
        </p:spPr>
      </p:pic>
      <p:sp>
        <p:nvSpPr>
          <p:cNvPr id="13" name="文字方塊 16"/>
          <p:cNvSpPr txBox="1"/>
          <p:nvPr/>
        </p:nvSpPr>
        <p:spPr>
          <a:xfrm>
            <a:off x="4048837" y="421902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7" name="手繪多邊形 16"/>
          <p:cNvSpPr/>
          <p:nvPr/>
        </p:nvSpPr>
        <p:spPr>
          <a:xfrm>
            <a:off x="3300413" y="4080694"/>
            <a:ext cx="729758" cy="815324"/>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群組 18"/>
          <p:cNvGrpSpPr/>
          <p:nvPr/>
        </p:nvGrpSpPr>
        <p:grpSpPr>
          <a:xfrm>
            <a:off x="3501740" y="4353359"/>
            <a:ext cx="327105" cy="269995"/>
            <a:chOff x="13079250" y="23448756"/>
            <a:chExt cx="2967819" cy="2449630"/>
          </a:xfrm>
          <a:solidFill>
            <a:schemeClr val="bg1"/>
          </a:solidFill>
        </p:grpSpPr>
        <p:sp>
          <p:nvSpPr>
            <p:cNvPr id="20" name="手繪多邊形 19"/>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21" name="手繪多邊形 20"/>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grpSp>
      <p:sp>
        <p:nvSpPr>
          <p:cNvPr id="11" name="文字方塊 12"/>
          <p:cNvSpPr txBox="1"/>
          <p:nvPr/>
        </p:nvSpPr>
        <p:spPr>
          <a:xfrm>
            <a:off x="1308985" y="421902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lumMod val="50000"/>
                  </a:schemeClr>
                </a:solidFill>
              </a:rPr>
              <a:t>Agenda</a:t>
            </a:r>
            <a:endParaRPr lang="zh-TW" altLang="en-US" sz="2400" dirty="0">
              <a:solidFill>
                <a:schemeClr val="bg1">
                  <a:lumMod val="50000"/>
                </a:schemeClr>
              </a:solidFill>
            </a:endParaRPr>
          </a:p>
        </p:txBody>
      </p:sp>
      <p:sp>
        <p:nvSpPr>
          <p:cNvPr id="15" name="手繪多邊形 14"/>
          <p:cNvSpPr/>
          <p:nvPr/>
        </p:nvSpPr>
        <p:spPr>
          <a:xfrm>
            <a:off x="578731" y="4080694"/>
            <a:ext cx="729758" cy="815324"/>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a:spLocks/>
          </p:cNvSpPr>
          <p:nvPr/>
        </p:nvSpPr>
        <p:spPr bwMode="auto">
          <a:xfrm flipV="1">
            <a:off x="841083" y="4298994"/>
            <a:ext cx="205055" cy="378725"/>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4" name="文字方塊 18"/>
          <p:cNvSpPr txBox="1"/>
          <p:nvPr/>
        </p:nvSpPr>
        <p:spPr>
          <a:xfrm>
            <a:off x="6774174" y="4221423"/>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8" name="手繪多邊形 17"/>
          <p:cNvSpPr/>
          <p:nvPr/>
        </p:nvSpPr>
        <p:spPr>
          <a:xfrm>
            <a:off x="6022095" y="4080694"/>
            <a:ext cx="729758" cy="815324"/>
          </a:xfrm>
          <a:custGeom>
            <a:avLst/>
            <a:gdLst>
              <a:gd name="connsiteX0" fmla="*/ 1414233 w 2825406"/>
              <a:gd name="connsiteY0" fmla="*/ 0 h 3156687"/>
              <a:gd name="connsiteX1" fmla="*/ 1588491 w 2825406"/>
              <a:gd name="connsiteY1" fmla="*/ 46588 h 3156687"/>
              <a:gd name="connsiteX2" fmla="*/ 2651375 w 2825406"/>
              <a:gd name="connsiteY2" fmla="*/ 660244 h 3156687"/>
              <a:gd name="connsiteX3" fmla="*/ 2825404 w 2825406"/>
              <a:gd name="connsiteY3" fmla="*/ 962620 h 3156687"/>
              <a:gd name="connsiteX4" fmla="*/ 2824553 w 2825406"/>
              <a:gd name="connsiteY4" fmla="*/ 2191887 h 3156687"/>
              <a:gd name="connsiteX5" fmla="*/ 2649943 w 2825406"/>
              <a:gd name="connsiteY5" fmla="*/ 2494321 h 3156687"/>
              <a:gd name="connsiteX6" fmla="*/ 1585792 w 2825406"/>
              <a:gd name="connsiteY6" fmla="*/ 3109691 h 3156687"/>
              <a:gd name="connsiteX7" fmla="*/ 1236913 w 2825406"/>
              <a:gd name="connsiteY7" fmla="*/ 3110165 h 3156687"/>
              <a:gd name="connsiteX8" fmla="*/ 174029 w 2825406"/>
              <a:gd name="connsiteY8" fmla="*/ 2496509 h 3156687"/>
              <a:gd name="connsiteX9" fmla="*/ 0 w 2825406"/>
              <a:gd name="connsiteY9" fmla="*/ 2194133 h 3156687"/>
              <a:gd name="connsiteX10" fmla="*/ 1267 w 2825406"/>
              <a:gd name="connsiteY10" fmla="*/ 965106 h 3156687"/>
              <a:gd name="connsiteX11" fmla="*/ 175877 w 2825406"/>
              <a:gd name="connsiteY11" fmla="*/ 662673 h 3156687"/>
              <a:gd name="connsiteX12" fmla="*/ 1239612 w 2825406"/>
              <a:gd name="connsiteY12" fmla="*/ 47063 h 3156687"/>
              <a:gd name="connsiteX13" fmla="*/ 1414233 w 2825406"/>
              <a:gd name="connsiteY13" fmla="*/ 0 h 31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5406" h="3156687">
                <a:moveTo>
                  <a:pt x="1414233" y="0"/>
                </a:moveTo>
                <a:cubicBezTo>
                  <a:pt x="1474435" y="-74"/>
                  <a:pt x="1534577" y="15460"/>
                  <a:pt x="1588491" y="46588"/>
                </a:cubicBezTo>
                <a:lnTo>
                  <a:pt x="2651375" y="660244"/>
                </a:lnTo>
                <a:cubicBezTo>
                  <a:pt x="2759205" y="722499"/>
                  <a:pt x="2825887" y="837754"/>
                  <a:pt x="2825404" y="962620"/>
                </a:cubicBezTo>
                <a:lnTo>
                  <a:pt x="2824553" y="2191887"/>
                </a:lnTo>
                <a:cubicBezTo>
                  <a:pt x="2824311" y="2316336"/>
                  <a:pt x="2757598" y="2431887"/>
                  <a:pt x="2649943" y="2494321"/>
                </a:cubicBezTo>
                <a:lnTo>
                  <a:pt x="1585792" y="3109691"/>
                </a:lnTo>
                <a:cubicBezTo>
                  <a:pt x="1478138" y="3172125"/>
                  <a:pt x="1344742" y="3172421"/>
                  <a:pt x="1236913" y="3110165"/>
                </a:cubicBezTo>
                <a:lnTo>
                  <a:pt x="174029" y="2496509"/>
                </a:lnTo>
                <a:cubicBezTo>
                  <a:pt x="66200" y="2434254"/>
                  <a:pt x="174" y="2318822"/>
                  <a:pt x="0" y="2194133"/>
                </a:cubicBezTo>
                <a:lnTo>
                  <a:pt x="1267" y="965106"/>
                </a:lnTo>
                <a:cubicBezTo>
                  <a:pt x="1093" y="840417"/>
                  <a:pt x="67806" y="724867"/>
                  <a:pt x="175877" y="662673"/>
                </a:cubicBezTo>
                <a:lnTo>
                  <a:pt x="1239612" y="47063"/>
                </a:lnTo>
                <a:cubicBezTo>
                  <a:pt x="1293768" y="15757"/>
                  <a:pt x="1354031" y="75"/>
                  <a:pt x="1414233" y="0"/>
                </a:cubicBezTo>
                <a:close/>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群組 27"/>
          <p:cNvGrpSpPr/>
          <p:nvPr/>
        </p:nvGrpSpPr>
        <p:grpSpPr>
          <a:xfrm>
            <a:off x="6224591" y="4294944"/>
            <a:ext cx="324767" cy="386825"/>
            <a:chOff x="4311490" y="5480067"/>
            <a:chExt cx="475492" cy="566351"/>
          </a:xfrm>
          <a:solidFill>
            <a:schemeClr val="bg1"/>
          </a:solidFill>
        </p:grpSpPr>
        <p:sp>
          <p:nvSpPr>
            <p:cNvPr id="29" name="手繪多邊形 28"/>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30"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31"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32"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grpSp>
      <p:sp>
        <p:nvSpPr>
          <p:cNvPr id="34" name="矩形 33"/>
          <p:cNvSpPr/>
          <p:nvPr/>
        </p:nvSpPr>
        <p:spPr>
          <a:xfrm>
            <a:off x="578731" y="5034352"/>
            <a:ext cx="2348638" cy="954107"/>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
        <p:nvSpPr>
          <p:cNvPr id="35" name="矩形 34"/>
          <p:cNvSpPr/>
          <p:nvPr/>
        </p:nvSpPr>
        <p:spPr>
          <a:xfrm>
            <a:off x="3300413" y="5034352"/>
            <a:ext cx="2348638" cy="954107"/>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
        <p:nvSpPr>
          <p:cNvPr id="36" name="矩形 35"/>
          <p:cNvSpPr/>
          <p:nvPr/>
        </p:nvSpPr>
        <p:spPr>
          <a:xfrm>
            <a:off x="6022095" y="5034352"/>
            <a:ext cx="2348638" cy="954107"/>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204273965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003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手繪多邊形 13"/>
          <p:cNvSpPr/>
          <p:nvPr/>
        </p:nvSpPr>
        <p:spPr>
          <a:xfrm>
            <a:off x="508368" y="1611732"/>
            <a:ext cx="2259867" cy="2248058"/>
          </a:xfrm>
          <a:custGeom>
            <a:avLst/>
            <a:gdLst>
              <a:gd name="connsiteX0" fmla="*/ 1131157 w 2259867"/>
              <a:gd name="connsiteY0" fmla="*/ 0 h 2248058"/>
              <a:gd name="connsiteX1" fmla="*/ 1270536 w 2259867"/>
              <a:gd name="connsiteY1" fmla="*/ 37262 h 2248058"/>
              <a:gd name="connsiteX2" fmla="*/ 2120669 w 2259867"/>
              <a:gd name="connsiteY2" fmla="*/ 528090 h 2248058"/>
              <a:gd name="connsiteX3" fmla="*/ 2259865 w 2259867"/>
              <a:gd name="connsiteY3" fmla="*/ 769940 h 2248058"/>
              <a:gd name="connsiteX4" fmla="*/ 2259184 w 2259867"/>
              <a:gd name="connsiteY4" fmla="*/ 1753155 h 2248058"/>
              <a:gd name="connsiteX5" fmla="*/ 2119524 w 2259867"/>
              <a:gd name="connsiteY5" fmla="*/ 1995053 h 2248058"/>
              <a:gd name="connsiteX6" fmla="*/ 1685199 w 2259867"/>
              <a:gd name="connsiteY6" fmla="*/ 2246212 h 2248058"/>
              <a:gd name="connsiteX7" fmla="*/ 1663618 w 2259867"/>
              <a:gd name="connsiteY7" fmla="*/ 2229614 h 2248058"/>
              <a:gd name="connsiteX8" fmla="*/ 1205672 w 2259867"/>
              <a:gd name="connsiteY8" fmla="*/ 1965218 h 2248058"/>
              <a:gd name="connsiteX9" fmla="*/ 1130593 w 2259867"/>
              <a:gd name="connsiteY9" fmla="*/ 1945146 h 2248058"/>
              <a:gd name="connsiteX10" fmla="*/ 1055357 w 2259867"/>
              <a:gd name="connsiteY10" fmla="*/ 1965423 h 2248058"/>
              <a:gd name="connsiteX11" fmla="*/ 597044 w 2259867"/>
              <a:gd name="connsiteY11" fmla="*/ 2230661 h 2248058"/>
              <a:gd name="connsiteX12" fmla="*/ 574380 w 2259867"/>
              <a:gd name="connsiteY12" fmla="*/ 2248058 h 2248058"/>
              <a:gd name="connsiteX13" fmla="*/ 139195 w 2259867"/>
              <a:gd name="connsiteY13" fmla="*/ 1996804 h 2248058"/>
              <a:gd name="connsiteX14" fmla="*/ 0 w 2259867"/>
              <a:gd name="connsiteY14" fmla="*/ 1754952 h 2248058"/>
              <a:gd name="connsiteX15" fmla="*/ 1013 w 2259867"/>
              <a:gd name="connsiteY15" fmla="*/ 771930 h 2248058"/>
              <a:gd name="connsiteX16" fmla="*/ 140673 w 2259867"/>
              <a:gd name="connsiteY16" fmla="*/ 530032 h 2248058"/>
              <a:gd name="connsiteX17" fmla="*/ 991489 w 2259867"/>
              <a:gd name="connsiteY17" fmla="*/ 37642 h 2248058"/>
              <a:gd name="connsiteX18" fmla="*/ 1131157 w 2259867"/>
              <a:gd name="connsiteY18" fmla="*/ 0 h 22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9867" h="2248058">
                <a:moveTo>
                  <a:pt x="1131157" y="0"/>
                </a:moveTo>
                <a:cubicBezTo>
                  <a:pt x="1179309" y="-58"/>
                  <a:pt x="1227413" y="12366"/>
                  <a:pt x="1270536" y="37262"/>
                </a:cubicBezTo>
                <a:lnTo>
                  <a:pt x="2120669" y="528090"/>
                </a:lnTo>
                <a:cubicBezTo>
                  <a:pt x="2206915" y="577883"/>
                  <a:pt x="2260250" y="670069"/>
                  <a:pt x="2259865" y="769940"/>
                </a:cubicBezTo>
                <a:lnTo>
                  <a:pt x="2259184" y="1753155"/>
                </a:lnTo>
                <a:cubicBezTo>
                  <a:pt x="2258990" y="1852694"/>
                  <a:pt x="2205631" y="1945116"/>
                  <a:pt x="2119524" y="1995053"/>
                </a:cubicBezTo>
                <a:lnTo>
                  <a:pt x="1685199" y="2246212"/>
                </a:lnTo>
                <a:lnTo>
                  <a:pt x="1663618" y="2229614"/>
                </a:lnTo>
                <a:lnTo>
                  <a:pt x="1205672" y="1965218"/>
                </a:lnTo>
                <a:cubicBezTo>
                  <a:pt x="1182443" y="1951807"/>
                  <a:pt x="1156531" y="1945115"/>
                  <a:pt x="1130593" y="1945146"/>
                </a:cubicBezTo>
                <a:cubicBezTo>
                  <a:pt x="1104654" y="1945178"/>
                  <a:pt x="1078690" y="1951935"/>
                  <a:pt x="1055357" y="1965423"/>
                </a:cubicBezTo>
                <a:lnTo>
                  <a:pt x="597044" y="2230661"/>
                </a:lnTo>
                <a:lnTo>
                  <a:pt x="574380" y="2248058"/>
                </a:lnTo>
                <a:lnTo>
                  <a:pt x="139195" y="1996804"/>
                </a:lnTo>
                <a:cubicBezTo>
                  <a:pt x="52950" y="1947010"/>
                  <a:pt x="140" y="1854684"/>
                  <a:pt x="0" y="1754952"/>
                </a:cubicBezTo>
                <a:lnTo>
                  <a:pt x="1013" y="771930"/>
                </a:lnTo>
                <a:cubicBezTo>
                  <a:pt x="875" y="672198"/>
                  <a:pt x="54235" y="579776"/>
                  <a:pt x="140673" y="530032"/>
                </a:cubicBezTo>
                <a:lnTo>
                  <a:pt x="991489" y="37642"/>
                </a:lnTo>
                <a:cubicBezTo>
                  <a:pt x="1034805" y="12603"/>
                  <a:pt x="1083006" y="60"/>
                  <a:pt x="113115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15" name="手繪多邊形 14"/>
          <p:cNvSpPr/>
          <p:nvPr/>
        </p:nvSpPr>
        <p:spPr>
          <a:xfrm>
            <a:off x="4416339" y="1611732"/>
            <a:ext cx="2259867" cy="2248058"/>
          </a:xfrm>
          <a:custGeom>
            <a:avLst/>
            <a:gdLst>
              <a:gd name="connsiteX0" fmla="*/ 1131157 w 2259867"/>
              <a:gd name="connsiteY0" fmla="*/ 0 h 2248058"/>
              <a:gd name="connsiteX1" fmla="*/ 1270536 w 2259867"/>
              <a:gd name="connsiteY1" fmla="*/ 37262 h 2248058"/>
              <a:gd name="connsiteX2" fmla="*/ 2120669 w 2259867"/>
              <a:gd name="connsiteY2" fmla="*/ 528090 h 2248058"/>
              <a:gd name="connsiteX3" fmla="*/ 2259865 w 2259867"/>
              <a:gd name="connsiteY3" fmla="*/ 769940 h 2248058"/>
              <a:gd name="connsiteX4" fmla="*/ 2259184 w 2259867"/>
              <a:gd name="connsiteY4" fmla="*/ 1753155 h 2248058"/>
              <a:gd name="connsiteX5" fmla="*/ 2119524 w 2259867"/>
              <a:gd name="connsiteY5" fmla="*/ 1995053 h 2248058"/>
              <a:gd name="connsiteX6" fmla="*/ 1685199 w 2259867"/>
              <a:gd name="connsiteY6" fmla="*/ 2246212 h 2248058"/>
              <a:gd name="connsiteX7" fmla="*/ 1663618 w 2259867"/>
              <a:gd name="connsiteY7" fmla="*/ 2229614 h 2248058"/>
              <a:gd name="connsiteX8" fmla="*/ 1205672 w 2259867"/>
              <a:gd name="connsiteY8" fmla="*/ 1965218 h 2248058"/>
              <a:gd name="connsiteX9" fmla="*/ 1130593 w 2259867"/>
              <a:gd name="connsiteY9" fmla="*/ 1945146 h 2248058"/>
              <a:gd name="connsiteX10" fmla="*/ 1055357 w 2259867"/>
              <a:gd name="connsiteY10" fmla="*/ 1965423 h 2248058"/>
              <a:gd name="connsiteX11" fmla="*/ 597044 w 2259867"/>
              <a:gd name="connsiteY11" fmla="*/ 2230661 h 2248058"/>
              <a:gd name="connsiteX12" fmla="*/ 574380 w 2259867"/>
              <a:gd name="connsiteY12" fmla="*/ 2248058 h 2248058"/>
              <a:gd name="connsiteX13" fmla="*/ 139195 w 2259867"/>
              <a:gd name="connsiteY13" fmla="*/ 1996804 h 2248058"/>
              <a:gd name="connsiteX14" fmla="*/ 0 w 2259867"/>
              <a:gd name="connsiteY14" fmla="*/ 1754952 h 2248058"/>
              <a:gd name="connsiteX15" fmla="*/ 1013 w 2259867"/>
              <a:gd name="connsiteY15" fmla="*/ 771930 h 2248058"/>
              <a:gd name="connsiteX16" fmla="*/ 140673 w 2259867"/>
              <a:gd name="connsiteY16" fmla="*/ 530032 h 2248058"/>
              <a:gd name="connsiteX17" fmla="*/ 991489 w 2259867"/>
              <a:gd name="connsiteY17" fmla="*/ 37642 h 2248058"/>
              <a:gd name="connsiteX18" fmla="*/ 1131157 w 2259867"/>
              <a:gd name="connsiteY18" fmla="*/ 0 h 22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9867" h="2248058">
                <a:moveTo>
                  <a:pt x="1131157" y="0"/>
                </a:moveTo>
                <a:cubicBezTo>
                  <a:pt x="1179309" y="-58"/>
                  <a:pt x="1227413" y="12366"/>
                  <a:pt x="1270536" y="37262"/>
                </a:cubicBezTo>
                <a:lnTo>
                  <a:pt x="2120669" y="528090"/>
                </a:lnTo>
                <a:cubicBezTo>
                  <a:pt x="2206915" y="577883"/>
                  <a:pt x="2260250" y="670069"/>
                  <a:pt x="2259865" y="769940"/>
                </a:cubicBezTo>
                <a:lnTo>
                  <a:pt x="2259184" y="1753155"/>
                </a:lnTo>
                <a:cubicBezTo>
                  <a:pt x="2258990" y="1852694"/>
                  <a:pt x="2205631" y="1945116"/>
                  <a:pt x="2119524" y="1995053"/>
                </a:cubicBezTo>
                <a:lnTo>
                  <a:pt x="1685199" y="2246212"/>
                </a:lnTo>
                <a:lnTo>
                  <a:pt x="1663618" y="2229614"/>
                </a:lnTo>
                <a:lnTo>
                  <a:pt x="1205672" y="1965218"/>
                </a:lnTo>
                <a:cubicBezTo>
                  <a:pt x="1182443" y="1951807"/>
                  <a:pt x="1156531" y="1945115"/>
                  <a:pt x="1130593" y="1945146"/>
                </a:cubicBezTo>
                <a:cubicBezTo>
                  <a:pt x="1104654" y="1945178"/>
                  <a:pt x="1078690" y="1951935"/>
                  <a:pt x="1055357" y="1965423"/>
                </a:cubicBezTo>
                <a:lnTo>
                  <a:pt x="597044" y="2230661"/>
                </a:lnTo>
                <a:lnTo>
                  <a:pt x="574380" y="2248058"/>
                </a:lnTo>
                <a:lnTo>
                  <a:pt x="139195" y="1996804"/>
                </a:lnTo>
                <a:cubicBezTo>
                  <a:pt x="52950" y="1947010"/>
                  <a:pt x="140" y="1854684"/>
                  <a:pt x="0" y="1754952"/>
                </a:cubicBezTo>
                <a:lnTo>
                  <a:pt x="1013" y="771930"/>
                </a:lnTo>
                <a:cubicBezTo>
                  <a:pt x="875" y="672198"/>
                  <a:pt x="54235" y="579776"/>
                  <a:pt x="140673" y="530032"/>
                </a:cubicBezTo>
                <a:lnTo>
                  <a:pt x="991489" y="37642"/>
                </a:lnTo>
                <a:cubicBezTo>
                  <a:pt x="1034805" y="12603"/>
                  <a:pt x="1083006" y="60"/>
                  <a:pt x="11311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16" name="手繪多邊形 15"/>
          <p:cNvSpPr/>
          <p:nvPr/>
        </p:nvSpPr>
        <p:spPr>
          <a:xfrm rot="10800000">
            <a:off x="2462354" y="3940497"/>
            <a:ext cx="2259867" cy="2248058"/>
          </a:xfrm>
          <a:custGeom>
            <a:avLst/>
            <a:gdLst>
              <a:gd name="connsiteX0" fmla="*/ 1131157 w 2259867"/>
              <a:gd name="connsiteY0" fmla="*/ 0 h 2248058"/>
              <a:gd name="connsiteX1" fmla="*/ 1270536 w 2259867"/>
              <a:gd name="connsiteY1" fmla="*/ 37262 h 2248058"/>
              <a:gd name="connsiteX2" fmla="*/ 2120669 w 2259867"/>
              <a:gd name="connsiteY2" fmla="*/ 528090 h 2248058"/>
              <a:gd name="connsiteX3" fmla="*/ 2259865 w 2259867"/>
              <a:gd name="connsiteY3" fmla="*/ 769940 h 2248058"/>
              <a:gd name="connsiteX4" fmla="*/ 2259184 w 2259867"/>
              <a:gd name="connsiteY4" fmla="*/ 1753155 h 2248058"/>
              <a:gd name="connsiteX5" fmla="*/ 2119524 w 2259867"/>
              <a:gd name="connsiteY5" fmla="*/ 1995053 h 2248058"/>
              <a:gd name="connsiteX6" fmla="*/ 1685199 w 2259867"/>
              <a:gd name="connsiteY6" fmla="*/ 2246212 h 2248058"/>
              <a:gd name="connsiteX7" fmla="*/ 1663618 w 2259867"/>
              <a:gd name="connsiteY7" fmla="*/ 2229614 h 2248058"/>
              <a:gd name="connsiteX8" fmla="*/ 1205672 w 2259867"/>
              <a:gd name="connsiteY8" fmla="*/ 1965218 h 2248058"/>
              <a:gd name="connsiteX9" fmla="*/ 1130593 w 2259867"/>
              <a:gd name="connsiteY9" fmla="*/ 1945146 h 2248058"/>
              <a:gd name="connsiteX10" fmla="*/ 1055357 w 2259867"/>
              <a:gd name="connsiteY10" fmla="*/ 1965423 h 2248058"/>
              <a:gd name="connsiteX11" fmla="*/ 597044 w 2259867"/>
              <a:gd name="connsiteY11" fmla="*/ 2230661 h 2248058"/>
              <a:gd name="connsiteX12" fmla="*/ 574380 w 2259867"/>
              <a:gd name="connsiteY12" fmla="*/ 2248058 h 2248058"/>
              <a:gd name="connsiteX13" fmla="*/ 139195 w 2259867"/>
              <a:gd name="connsiteY13" fmla="*/ 1996804 h 2248058"/>
              <a:gd name="connsiteX14" fmla="*/ 0 w 2259867"/>
              <a:gd name="connsiteY14" fmla="*/ 1754952 h 2248058"/>
              <a:gd name="connsiteX15" fmla="*/ 1013 w 2259867"/>
              <a:gd name="connsiteY15" fmla="*/ 771930 h 2248058"/>
              <a:gd name="connsiteX16" fmla="*/ 140673 w 2259867"/>
              <a:gd name="connsiteY16" fmla="*/ 530032 h 2248058"/>
              <a:gd name="connsiteX17" fmla="*/ 991489 w 2259867"/>
              <a:gd name="connsiteY17" fmla="*/ 37642 h 2248058"/>
              <a:gd name="connsiteX18" fmla="*/ 1131157 w 2259867"/>
              <a:gd name="connsiteY18" fmla="*/ 0 h 22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9867" h="2248058">
                <a:moveTo>
                  <a:pt x="1131157" y="0"/>
                </a:moveTo>
                <a:cubicBezTo>
                  <a:pt x="1179309" y="-58"/>
                  <a:pt x="1227413" y="12366"/>
                  <a:pt x="1270536" y="37262"/>
                </a:cubicBezTo>
                <a:lnTo>
                  <a:pt x="2120669" y="528090"/>
                </a:lnTo>
                <a:cubicBezTo>
                  <a:pt x="2206915" y="577883"/>
                  <a:pt x="2260250" y="670069"/>
                  <a:pt x="2259865" y="769940"/>
                </a:cubicBezTo>
                <a:lnTo>
                  <a:pt x="2259184" y="1753155"/>
                </a:lnTo>
                <a:cubicBezTo>
                  <a:pt x="2258990" y="1852694"/>
                  <a:pt x="2205631" y="1945116"/>
                  <a:pt x="2119524" y="1995053"/>
                </a:cubicBezTo>
                <a:lnTo>
                  <a:pt x="1685199" y="2246212"/>
                </a:lnTo>
                <a:lnTo>
                  <a:pt x="1663618" y="2229614"/>
                </a:lnTo>
                <a:lnTo>
                  <a:pt x="1205672" y="1965218"/>
                </a:lnTo>
                <a:cubicBezTo>
                  <a:pt x="1182443" y="1951807"/>
                  <a:pt x="1156531" y="1945115"/>
                  <a:pt x="1130593" y="1945146"/>
                </a:cubicBezTo>
                <a:cubicBezTo>
                  <a:pt x="1104654" y="1945178"/>
                  <a:pt x="1078690" y="1951935"/>
                  <a:pt x="1055357" y="1965423"/>
                </a:cubicBezTo>
                <a:lnTo>
                  <a:pt x="597044" y="2230661"/>
                </a:lnTo>
                <a:lnTo>
                  <a:pt x="574380" y="2248058"/>
                </a:lnTo>
                <a:lnTo>
                  <a:pt x="139195" y="1996804"/>
                </a:lnTo>
                <a:cubicBezTo>
                  <a:pt x="52950" y="1947010"/>
                  <a:pt x="140" y="1854684"/>
                  <a:pt x="0" y="1754952"/>
                </a:cubicBezTo>
                <a:lnTo>
                  <a:pt x="1013" y="771930"/>
                </a:lnTo>
                <a:cubicBezTo>
                  <a:pt x="875" y="672198"/>
                  <a:pt x="54235" y="579776"/>
                  <a:pt x="140673" y="530032"/>
                </a:cubicBezTo>
                <a:lnTo>
                  <a:pt x="991489" y="37642"/>
                </a:lnTo>
                <a:cubicBezTo>
                  <a:pt x="1034805" y="12603"/>
                  <a:pt x="1083006" y="60"/>
                  <a:pt x="113115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grpSp>
        <p:nvGrpSpPr>
          <p:cNvPr id="2" name="群組 1"/>
          <p:cNvGrpSpPr/>
          <p:nvPr/>
        </p:nvGrpSpPr>
        <p:grpSpPr>
          <a:xfrm>
            <a:off x="1214758" y="3734447"/>
            <a:ext cx="847087" cy="946409"/>
            <a:chOff x="1214758" y="3734447"/>
            <a:chExt cx="847087" cy="946409"/>
          </a:xfrm>
        </p:grpSpPr>
        <p:sp>
          <p:nvSpPr>
            <p:cNvPr id="11" name="手繪多邊形 10"/>
            <p:cNvSpPr/>
            <p:nvPr/>
          </p:nvSpPr>
          <p:spPr>
            <a:xfrm>
              <a:off x="1214758" y="3734447"/>
              <a:ext cx="847087" cy="946409"/>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grpSp>
          <p:nvGrpSpPr>
            <p:cNvPr id="19" name="群組 18"/>
            <p:cNvGrpSpPr/>
            <p:nvPr/>
          </p:nvGrpSpPr>
          <p:grpSpPr>
            <a:xfrm>
              <a:off x="1403869" y="4014151"/>
              <a:ext cx="468864" cy="387002"/>
              <a:chOff x="13079250" y="23448756"/>
              <a:chExt cx="2967819" cy="2449630"/>
            </a:xfrm>
            <a:solidFill>
              <a:schemeClr val="bg1"/>
            </a:solidFill>
          </p:grpSpPr>
          <p:sp>
            <p:nvSpPr>
              <p:cNvPr id="20" name="手繪多邊形 19"/>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1" name="手繪多邊形 20"/>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9" name="群組 8"/>
          <p:cNvGrpSpPr/>
          <p:nvPr/>
        </p:nvGrpSpPr>
        <p:grpSpPr>
          <a:xfrm>
            <a:off x="5122728" y="3734447"/>
            <a:ext cx="847087" cy="946409"/>
            <a:chOff x="5122728" y="3734447"/>
            <a:chExt cx="847087" cy="946409"/>
          </a:xfrm>
        </p:grpSpPr>
        <p:sp>
          <p:nvSpPr>
            <p:cNvPr id="17" name="手繪多邊形 16"/>
            <p:cNvSpPr/>
            <p:nvPr/>
          </p:nvSpPr>
          <p:spPr>
            <a:xfrm>
              <a:off x="5122728" y="3734447"/>
              <a:ext cx="847087" cy="946409"/>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22" name="手繪多邊形 21"/>
            <p:cNvSpPr>
              <a:spLocks/>
            </p:cNvSpPr>
            <p:nvPr/>
          </p:nvSpPr>
          <p:spPr bwMode="auto">
            <a:xfrm flipV="1">
              <a:off x="5399312" y="3936226"/>
              <a:ext cx="293918" cy="542850"/>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 name="群組 2"/>
          <p:cNvGrpSpPr/>
          <p:nvPr/>
        </p:nvGrpSpPr>
        <p:grpSpPr>
          <a:xfrm>
            <a:off x="3168742" y="3124847"/>
            <a:ext cx="847087" cy="946409"/>
            <a:chOff x="3168742" y="3124847"/>
            <a:chExt cx="847087" cy="946409"/>
          </a:xfrm>
        </p:grpSpPr>
        <p:sp>
          <p:nvSpPr>
            <p:cNvPr id="18" name="手繪多邊形 17"/>
            <p:cNvSpPr/>
            <p:nvPr/>
          </p:nvSpPr>
          <p:spPr>
            <a:xfrm>
              <a:off x="3168742" y="3124847"/>
              <a:ext cx="847087" cy="946409"/>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grpSp>
          <p:nvGrpSpPr>
            <p:cNvPr id="23" name="群組 22"/>
            <p:cNvGrpSpPr/>
            <p:nvPr/>
          </p:nvGrpSpPr>
          <p:grpSpPr>
            <a:xfrm>
              <a:off x="3362403" y="3369125"/>
              <a:ext cx="459764" cy="457854"/>
              <a:chOff x="35309818" y="13261794"/>
              <a:chExt cx="2516828" cy="2506357"/>
            </a:xfrm>
            <a:solidFill>
              <a:schemeClr val="bg1"/>
            </a:solidFill>
          </p:grpSpPr>
          <p:sp>
            <p:nvSpPr>
              <p:cNvPr id="24" name="手繪多邊形 23"/>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31" name="矩形 30"/>
          <p:cNvSpPr/>
          <p:nvPr/>
        </p:nvSpPr>
        <p:spPr>
          <a:xfrm>
            <a:off x="708573" y="2377391"/>
            <a:ext cx="1895291" cy="830997"/>
          </a:xfrm>
          <a:prstGeom prst="rect">
            <a:avLst/>
          </a:prstGeom>
        </p:spPr>
        <p:txBody>
          <a:bodyPr wrap="square">
            <a:spAutoFit/>
          </a:bodyPr>
          <a:lstStyle/>
          <a:p>
            <a:pPr algn="ctr"/>
            <a:r>
              <a:rPr lang="en-US" altLang="zh-TW" sz="1600" dirty="0">
                <a:solidFill>
                  <a:schemeClr val="bg1"/>
                </a:solidFill>
              </a:rPr>
              <a:t>The quick brown fox jumps over the lazy dog. </a:t>
            </a:r>
            <a:endParaRPr lang="zh-TW" altLang="en-US" sz="1600" dirty="0">
              <a:solidFill>
                <a:schemeClr val="bg1"/>
              </a:solidFill>
            </a:endParaRPr>
          </a:p>
        </p:txBody>
      </p:sp>
      <p:sp>
        <p:nvSpPr>
          <p:cNvPr id="32" name="矩形 31"/>
          <p:cNvSpPr/>
          <p:nvPr/>
        </p:nvSpPr>
        <p:spPr>
          <a:xfrm>
            <a:off x="4598625" y="2377391"/>
            <a:ext cx="1895291" cy="830997"/>
          </a:xfrm>
          <a:prstGeom prst="rect">
            <a:avLst/>
          </a:prstGeom>
        </p:spPr>
        <p:txBody>
          <a:bodyPr wrap="square">
            <a:spAutoFit/>
          </a:bodyPr>
          <a:lstStyle/>
          <a:p>
            <a:pPr algn="ctr"/>
            <a:r>
              <a:rPr lang="en-US" altLang="zh-TW" sz="1600" dirty="0">
                <a:solidFill>
                  <a:schemeClr val="bg1"/>
                </a:solidFill>
              </a:rPr>
              <a:t>The quick brown fox jumps over the lazy dog. </a:t>
            </a:r>
            <a:endParaRPr lang="zh-TW" altLang="en-US" sz="1600" dirty="0">
              <a:solidFill>
                <a:schemeClr val="bg1"/>
              </a:solidFill>
            </a:endParaRPr>
          </a:p>
        </p:txBody>
      </p:sp>
      <p:sp>
        <p:nvSpPr>
          <p:cNvPr id="33" name="矩形 32"/>
          <p:cNvSpPr/>
          <p:nvPr/>
        </p:nvSpPr>
        <p:spPr>
          <a:xfrm>
            <a:off x="2673987" y="4522444"/>
            <a:ext cx="1895291" cy="830997"/>
          </a:xfrm>
          <a:prstGeom prst="rect">
            <a:avLst/>
          </a:prstGeom>
        </p:spPr>
        <p:txBody>
          <a:bodyPr wrap="square">
            <a:spAutoFit/>
          </a:bodyPr>
          <a:lstStyle/>
          <a:p>
            <a:pPr algn="ctr"/>
            <a:r>
              <a:rPr lang="en-US" altLang="zh-TW" sz="1600" dirty="0">
                <a:solidFill>
                  <a:schemeClr val="bg1"/>
                </a:solidFill>
              </a:rPr>
              <a:t>The quick brown fox jumps over the lazy dog. </a:t>
            </a:r>
            <a:endParaRPr lang="zh-TW" altLang="en-US" sz="1600" dirty="0">
              <a:solidFill>
                <a:schemeClr val="bg1"/>
              </a:solidFill>
            </a:endParaRPr>
          </a:p>
        </p:txBody>
      </p:sp>
      <p:sp>
        <p:nvSpPr>
          <p:cNvPr id="34" name="手繪多邊形 33"/>
          <p:cNvSpPr/>
          <p:nvPr/>
        </p:nvSpPr>
        <p:spPr>
          <a:xfrm rot="10800000">
            <a:off x="6370325" y="3940497"/>
            <a:ext cx="2259867" cy="2248058"/>
          </a:xfrm>
          <a:custGeom>
            <a:avLst/>
            <a:gdLst>
              <a:gd name="connsiteX0" fmla="*/ 1131157 w 2259867"/>
              <a:gd name="connsiteY0" fmla="*/ 0 h 2248058"/>
              <a:gd name="connsiteX1" fmla="*/ 1270536 w 2259867"/>
              <a:gd name="connsiteY1" fmla="*/ 37262 h 2248058"/>
              <a:gd name="connsiteX2" fmla="*/ 2120669 w 2259867"/>
              <a:gd name="connsiteY2" fmla="*/ 528090 h 2248058"/>
              <a:gd name="connsiteX3" fmla="*/ 2259865 w 2259867"/>
              <a:gd name="connsiteY3" fmla="*/ 769940 h 2248058"/>
              <a:gd name="connsiteX4" fmla="*/ 2259184 w 2259867"/>
              <a:gd name="connsiteY4" fmla="*/ 1753155 h 2248058"/>
              <a:gd name="connsiteX5" fmla="*/ 2119524 w 2259867"/>
              <a:gd name="connsiteY5" fmla="*/ 1995053 h 2248058"/>
              <a:gd name="connsiteX6" fmla="*/ 1685199 w 2259867"/>
              <a:gd name="connsiteY6" fmla="*/ 2246212 h 2248058"/>
              <a:gd name="connsiteX7" fmla="*/ 1663618 w 2259867"/>
              <a:gd name="connsiteY7" fmla="*/ 2229614 h 2248058"/>
              <a:gd name="connsiteX8" fmla="*/ 1205672 w 2259867"/>
              <a:gd name="connsiteY8" fmla="*/ 1965218 h 2248058"/>
              <a:gd name="connsiteX9" fmla="*/ 1130593 w 2259867"/>
              <a:gd name="connsiteY9" fmla="*/ 1945146 h 2248058"/>
              <a:gd name="connsiteX10" fmla="*/ 1055357 w 2259867"/>
              <a:gd name="connsiteY10" fmla="*/ 1965423 h 2248058"/>
              <a:gd name="connsiteX11" fmla="*/ 597044 w 2259867"/>
              <a:gd name="connsiteY11" fmla="*/ 2230661 h 2248058"/>
              <a:gd name="connsiteX12" fmla="*/ 574380 w 2259867"/>
              <a:gd name="connsiteY12" fmla="*/ 2248058 h 2248058"/>
              <a:gd name="connsiteX13" fmla="*/ 139195 w 2259867"/>
              <a:gd name="connsiteY13" fmla="*/ 1996804 h 2248058"/>
              <a:gd name="connsiteX14" fmla="*/ 0 w 2259867"/>
              <a:gd name="connsiteY14" fmla="*/ 1754952 h 2248058"/>
              <a:gd name="connsiteX15" fmla="*/ 1013 w 2259867"/>
              <a:gd name="connsiteY15" fmla="*/ 771930 h 2248058"/>
              <a:gd name="connsiteX16" fmla="*/ 140673 w 2259867"/>
              <a:gd name="connsiteY16" fmla="*/ 530032 h 2248058"/>
              <a:gd name="connsiteX17" fmla="*/ 991489 w 2259867"/>
              <a:gd name="connsiteY17" fmla="*/ 37642 h 2248058"/>
              <a:gd name="connsiteX18" fmla="*/ 1131157 w 2259867"/>
              <a:gd name="connsiteY18" fmla="*/ 0 h 224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9867" h="2248058">
                <a:moveTo>
                  <a:pt x="1131157" y="0"/>
                </a:moveTo>
                <a:cubicBezTo>
                  <a:pt x="1179309" y="-58"/>
                  <a:pt x="1227413" y="12366"/>
                  <a:pt x="1270536" y="37262"/>
                </a:cubicBezTo>
                <a:lnTo>
                  <a:pt x="2120669" y="528090"/>
                </a:lnTo>
                <a:cubicBezTo>
                  <a:pt x="2206915" y="577883"/>
                  <a:pt x="2260250" y="670069"/>
                  <a:pt x="2259865" y="769940"/>
                </a:cubicBezTo>
                <a:lnTo>
                  <a:pt x="2259184" y="1753155"/>
                </a:lnTo>
                <a:cubicBezTo>
                  <a:pt x="2258990" y="1852694"/>
                  <a:pt x="2205631" y="1945116"/>
                  <a:pt x="2119524" y="1995053"/>
                </a:cubicBezTo>
                <a:lnTo>
                  <a:pt x="1685199" y="2246212"/>
                </a:lnTo>
                <a:lnTo>
                  <a:pt x="1663618" y="2229614"/>
                </a:lnTo>
                <a:lnTo>
                  <a:pt x="1205672" y="1965218"/>
                </a:lnTo>
                <a:cubicBezTo>
                  <a:pt x="1182443" y="1951807"/>
                  <a:pt x="1156531" y="1945115"/>
                  <a:pt x="1130593" y="1945146"/>
                </a:cubicBezTo>
                <a:cubicBezTo>
                  <a:pt x="1104654" y="1945178"/>
                  <a:pt x="1078690" y="1951935"/>
                  <a:pt x="1055357" y="1965423"/>
                </a:cubicBezTo>
                <a:lnTo>
                  <a:pt x="597044" y="2230661"/>
                </a:lnTo>
                <a:lnTo>
                  <a:pt x="574380" y="2248058"/>
                </a:lnTo>
                <a:lnTo>
                  <a:pt x="139195" y="1996804"/>
                </a:lnTo>
                <a:cubicBezTo>
                  <a:pt x="52950" y="1947010"/>
                  <a:pt x="140" y="1854684"/>
                  <a:pt x="0" y="1754952"/>
                </a:cubicBezTo>
                <a:lnTo>
                  <a:pt x="1013" y="771930"/>
                </a:lnTo>
                <a:cubicBezTo>
                  <a:pt x="875" y="672198"/>
                  <a:pt x="54235" y="579776"/>
                  <a:pt x="140673" y="530032"/>
                </a:cubicBezTo>
                <a:lnTo>
                  <a:pt x="991489" y="37642"/>
                </a:lnTo>
                <a:cubicBezTo>
                  <a:pt x="1034805" y="12603"/>
                  <a:pt x="1083006" y="60"/>
                  <a:pt x="113115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solidFill>
                <a:schemeClr val="accent4"/>
              </a:solidFill>
            </a:endParaRPr>
          </a:p>
        </p:txBody>
      </p:sp>
      <p:sp>
        <p:nvSpPr>
          <p:cNvPr id="36" name="矩形 35"/>
          <p:cNvSpPr/>
          <p:nvPr/>
        </p:nvSpPr>
        <p:spPr>
          <a:xfrm>
            <a:off x="6581958" y="4522444"/>
            <a:ext cx="1895291" cy="830997"/>
          </a:xfrm>
          <a:prstGeom prst="rect">
            <a:avLst/>
          </a:prstGeom>
        </p:spPr>
        <p:txBody>
          <a:bodyPr wrap="square">
            <a:spAutoFit/>
          </a:bodyPr>
          <a:lstStyle/>
          <a:p>
            <a:pPr algn="ctr"/>
            <a:r>
              <a:rPr lang="en-US" altLang="zh-TW" sz="1600" dirty="0">
                <a:solidFill>
                  <a:schemeClr val="bg1"/>
                </a:solidFill>
              </a:rPr>
              <a:t>The quick brown fox jumps over the lazy dog. </a:t>
            </a:r>
            <a:endParaRPr lang="zh-TW" altLang="en-US" sz="1600" dirty="0">
              <a:solidFill>
                <a:schemeClr val="bg1"/>
              </a:solidFill>
            </a:endParaRPr>
          </a:p>
        </p:txBody>
      </p:sp>
      <p:grpSp>
        <p:nvGrpSpPr>
          <p:cNvPr id="8" name="群組 7"/>
          <p:cNvGrpSpPr/>
          <p:nvPr/>
        </p:nvGrpSpPr>
        <p:grpSpPr>
          <a:xfrm>
            <a:off x="7076713" y="3124847"/>
            <a:ext cx="847087" cy="946409"/>
            <a:chOff x="7076713" y="3124847"/>
            <a:chExt cx="847087" cy="946409"/>
          </a:xfrm>
        </p:grpSpPr>
        <p:sp>
          <p:nvSpPr>
            <p:cNvPr id="35" name="手繪多邊形 34"/>
            <p:cNvSpPr/>
            <p:nvPr/>
          </p:nvSpPr>
          <p:spPr>
            <a:xfrm>
              <a:off x="7076713" y="3124847"/>
              <a:ext cx="847087" cy="946409"/>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37" name="手繪多邊形 36"/>
            <p:cNvSpPr>
              <a:spLocks/>
            </p:cNvSpPr>
            <p:nvPr/>
          </p:nvSpPr>
          <p:spPr bwMode="auto">
            <a:xfrm>
              <a:off x="7269909" y="3406440"/>
              <a:ext cx="460694" cy="339991"/>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051028505"/>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49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a:spLocks/>
          </p:cNvSpPr>
          <p:nvPr/>
        </p:nvSpPr>
        <p:spPr bwMode="auto">
          <a:xfrm rot="1800000">
            <a:off x="446919" y="1893058"/>
            <a:ext cx="4541768" cy="4076490"/>
          </a:xfrm>
          <a:custGeom>
            <a:avLst/>
            <a:gdLst>
              <a:gd name="connsiteX0" fmla="*/ 1950305 w 5029847"/>
              <a:gd name="connsiteY0" fmla="*/ 1277308 h 4514570"/>
              <a:gd name="connsiteX1" fmla="*/ 1858808 w 5029847"/>
              <a:gd name="connsiteY1" fmla="*/ 1369071 h 4514570"/>
              <a:gd name="connsiteX2" fmla="*/ 1419279 w 5029847"/>
              <a:gd name="connsiteY2" fmla="*/ 2132172 h 4514570"/>
              <a:gd name="connsiteX3" fmla="*/ 1419280 w 5029847"/>
              <a:gd name="connsiteY3" fmla="*/ 2382398 h 4514570"/>
              <a:gd name="connsiteX4" fmla="*/ 1858808 w 5029847"/>
              <a:gd name="connsiteY4" fmla="*/ 3145499 h 4514570"/>
              <a:gd name="connsiteX5" fmla="*/ 2075127 w 5029847"/>
              <a:gd name="connsiteY5" fmla="*/ 3270784 h 4514570"/>
              <a:gd name="connsiteX6" fmla="*/ 2954528 w 5029847"/>
              <a:gd name="connsiteY6" fmla="*/ 3270784 h 4514570"/>
              <a:gd name="connsiteX7" fmla="*/ 3170848 w 5029847"/>
              <a:gd name="connsiteY7" fmla="*/ 3145499 h 4514570"/>
              <a:gd name="connsiteX8" fmla="*/ 3610721 w 5029847"/>
              <a:gd name="connsiteY8" fmla="*/ 2382397 h 4514570"/>
              <a:gd name="connsiteX9" fmla="*/ 3610721 w 5029847"/>
              <a:gd name="connsiteY9" fmla="*/ 2132172 h 4514570"/>
              <a:gd name="connsiteX10" fmla="*/ 3170848 w 5029847"/>
              <a:gd name="connsiteY10" fmla="*/ 1369071 h 4514570"/>
              <a:gd name="connsiteX11" fmla="*/ 2954528 w 5029847"/>
              <a:gd name="connsiteY11" fmla="*/ 1243786 h 4514570"/>
              <a:gd name="connsiteX12" fmla="*/ 2075127 w 5029847"/>
              <a:gd name="connsiteY12" fmla="*/ 1243786 h 4514570"/>
              <a:gd name="connsiteX13" fmla="*/ 1950305 w 5029847"/>
              <a:gd name="connsiteY13" fmla="*/ 1277308 h 4514570"/>
              <a:gd name="connsiteX14" fmla="*/ 1257510 w 5029847"/>
              <a:gd name="connsiteY14" fmla="*/ 74660 h 4514570"/>
              <a:gd name="connsiteX15" fmla="*/ 1535518 w 5029847"/>
              <a:gd name="connsiteY15" fmla="*/ 0 h 4514570"/>
              <a:gd name="connsiteX16" fmla="*/ 3494138 w 5029847"/>
              <a:gd name="connsiteY16" fmla="*/ 0 h 4514570"/>
              <a:gd name="connsiteX17" fmla="*/ 3975929 w 5029847"/>
              <a:gd name="connsiteY17" fmla="*/ 279038 h 4514570"/>
              <a:gd name="connsiteX18" fmla="*/ 4955622 w 5029847"/>
              <a:gd name="connsiteY18" fmla="*/ 1978632 h 4514570"/>
              <a:gd name="connsiteX19" fmla="*/ 4955623 w 5029847"/>
              <a:gd name="connsiteY19" fmla="*/ 2535939 h 4514570"/>
              <a:gd name="connsiteX20" fmla="*/ 3975929 w 5029847"/>
              <a:gd name="connsiteY20" fmla="*/ 4235532 h 4514570"/>
              <a:gd name="connsiteX21" fmla="*/ 3494138 w 5029847"/>
              <a:gd name="connsiteY21" fmla="*/ 4514570 h 4514570"/>
              <a:gd name="connsiteX22" fmla="*/ 1535518 w 5029847"/>
              <a:gd name="connsiteY22" fmla="*/ 4514570 h 4514570"/>
              <a:gd name="connsiteX23" fmla="*/ 1053727 w 5029847"/>
              <a:gd name="connsiteY23" fmla="*/ 4235532 h 4514570"/>
              <a:gd name="connsiteX24" fmla="*/ 74801 w 5029847"/>
              <a:gd name="connsiteY24" fmla="*/ 2535938 h 4514570"/>
              <a:gd name="connsiteX25" fmla="*/ 74801 w 5029847"/>
              <a:gd name="connsiteY25" fmla="*/ 1978632 h 4514570"/>
              <a:gd name="connsiteX26" fmla="*/ 1053727 w 5029847"/>
              <a:gd name="connsiteY26" fmla="*/ 279038 h 4514570"/>
              <a:gd name="connsiteX27" fmla="*/ 1257510 w 5029847"/>
              <a:gd name="connsiteY27" fmla="*/ 74660 h 451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29847" h="4514570">
                <a:moveTo>
                  <a:pt x="1950305" y="1277308"/>
                </a:moveTo>
                <a:cubicBezTo>
                  <a:pt x="1912974" y="1298922"/>
                  <a:pt x="1881198" y="1330243"/>
                  <a:pt x="1858808" y="1369071"/>
                </a:cubicBezTo>
                <a:lnTo>
                  <a:pt x="1419279" y="2132172"/>
                </a:lnTo>
                <a:cubicBezTo>
                  <a:pt x="1374500" y="2209483"/>
                  <a:pt x="1374500" y="2305087"/>
                  <a:pt x="1419280" y="2382398"/>
                </a:cubicBezTo>
                <a:lnTo>
                  <a:pt x="1858808" y="3145499"/>
                </a:lnTo>
                <a:cubicBezTo>
                  <a:pt x="1903587" y="3222810"/>
                  <a:pt x="1985913" y="3270784"/>
                  <a:pt x="2075127" y="3270784"/>
                </a:cubicBezTo>
                <a:lnTo>
                  <a:pt x="2954528" y="3270784"/>
                </a:lnTo>
                <a:cubicBezTo>
                  <a:pt x="3043743" y="3270784"/>
                  <a:pt x="3126413" y="3222810"/>
                  <a:pt x="3170848" y="3145499"/>
                </a:cubicBezTo>
                <a:lnTo>
                  <a:pt x="3610721" y="2382397"/>
                </a:lnTo>
                <a:cubicBezTo>
                  <a:pt x="3655156" y="2305087"/>
                  <a:pt x="3655156" y="2209483"/>
                  <a:pt x="3610721" y="2132172"/>
                </a:cubicBezTo>
                <a:lnTo>
                  <a:pt x="3170848" y="1369071"/>
                </a:lnTo>
                <a:cubicBezTo>
                  <a:pt x="3126413" y="1291415"/>
                  <a:pt x="3043743" y="1243786"/>
                  <a:pt x="2954528" y="1243786"/>
                </a:cubicBezTo>
                <a:lnTo>
                  <a:pt x="2075127" y="1243786"/>
                </a:lnTo>
                <a:cubicBezTo>
                  <a:pt x="2030520" y="1243786"/>
                  <a:pt x="1987635" y="1255693"/>
                  <a:pt x="1950305" y="1277308"/>
                </a:cubicBezTo>
                <a:close/>
                <a:moveTo>
                  <a:pt x="1257510" y="74660"/>
                </a:moveTo>
                <a:cubicBezTo>
                  <a:pt x="1340654" y="26520"/>
                  <a:pt x="1436168" y="0"/>
                  <a:pt x="1535518" y="0"/>
                </a:cubicBezTo>
                <a:lnTo>
                  <a:pt x="3494138" y="0"/>
                </a:lnTo>
                <a:cubicBezTo>
                  <a:pt x="3692838" y="0"/>
                  <a:pt x="3876962" y="106080"/>
                  <a:pt x="3975929" y="279038"/>
                </a:cubicBezTo>
                <a:lnTo>
                  <a:pt x="4955622" y="1978632"/>
                </a:lnTo>
                <a:cubicBezTo>
                  <a:pt x="5054589" y="2150820"/>
                  <a:pt x="5054589" y="2363750"/>
                  <a:pt x="4955623" y="2535939"/>
                </a:cubicBezTo>
                <a:lnTo>
                  <a:pt x="3975929" y="4235532"/>
                </a:lnTo>
                <a:cubicBezTo>
                  <a:pt x="3876962" y="4407721"/>
                  <a:pt x="3692838" y="4514570"/>
                  <a:pt x="3494138" y="4514570"/>
                </a:cubicBezTo>
                <a:lnTo>
                  <a:pt x="1535518" y="4514570"/>
                </a:lnTo>
                <a:cubicBezTo>
                  <a:pt x="1336818" y="4514570"/>
                  <a:pt x="1153461" y="4407721"/>
                  <a:pt x="1053727" y="4235532"/>
                </a:cubicBezTo>
                <a:lnTo>
                  <a:pt x="74801" y="2535938"/>
                </a:lnTo>
                <a:cubicBezTo>
                  <a:pt x="-24933" y="2363750"/>
                  <a:pt x="-24933" y="2150820"/>
                  <a:pt x="74801" y="1978632"/>
                </a:cubicBezTo>
                <a:lnTo>
                  <a:pt x="1053727" y="279038"/>
                </a:lnTo>
                <a:cubicBezTo>
                  <a:pt x="1103594" y="192559"/>
                  <a:pt x="1174367" y="122800"/>
                  <a:pt x="1257510" y="74660"/>
                </a:cubicBez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12" name="群組 11"/>
          <p:cNvGrpSpPr/>
          <p:nvPr/>
        </p:nvGrpSpPr>
        <p:grpSpPr>
          <a:xfrm>
            <a:off x="2408202" y="3388397"/>
            <a:ext cx="786564" cy="936860"/>
            <a:chOff x="4311490" y="5480067"/>
            <a:chExt cx="475492" cy="566351"/>
          </a:xfrm>
          <a:solidFill>
            <a:schemeClr val="bg1"/>
          </a:solidFill>
        </p:grpSpPr>
        <p:sp>
          <p:nvSpPr>
            <p:cNvPr id="13" name="手繪多邊形 1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1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1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sp>
          <p:nvSpPr>
            <p:cNvPr id="1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p>
              <a:endParaRPr lang="zh-TW" altLang="en-US">
                <a:solidFill>
                  <a:schemeClr val="bg1">
                    <a:lumMod val="50000"/>
                  </a:schemeClr>
                </a:solidFill>
              </a:endParaRPr>
            </a:p>
          </p:txBody>
        </p:sp>
      </p:grpSp>
      <p:sp>
        <p:nvSpPr>
          <p:cNvPr id="17" name="矩形 16"/>
          <p:cNvSpPr/>
          <p:nvPr/>
        </p:nvSpPr>
        <p:spPr>
          <a:xfrm>
            <a:off x="5390572" y="1942481"/>
            <a:ext cx="180023" cy="769361"/>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8" name="文字方塊 46"/>
          <p:cNvSpPr txBox="1"/>
          <p:nvPr/>
        </p:nvSpPr>
        <p:spPr>
          <a:xfrm>
            <a:off x="5589977" y="1960548"/>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9" name="矩形 18"/>
          <p:cNvSpPr/>
          <p:nvPr/>
        </p:nvSpPr>
        <p:spPr>
          <a:xfrm>
            <a:off x="5390572" y="3418692"/>
            <a:ext cx="180023" cy="769361"/>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20" name="文字方塊 48"/>
          <p:cNvSpPr txBox="1"/>
          <p:nvPr/>
        </p:nvSpPr>
        <p:spPr>
          <a:xfrm>
            <a:off x="5589977" y="3436759"/>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1" name="矩形 20"/>
          <p:cNvSpPr/>
          <p:nvPr/>
        </p:nvSpPr>
        <p:spPr>
          <a:xfrm>
            <a:off x="5390572" y="4905286"/>
            <a:ext cx="180023" cy="769361"/>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22" name="文字方塊 50"/>
          <p:cNvSpPr txBox="1"/>
          <p:nvPr/>
        </p:nvSpPr>
        <p:spPr>
          <a:xfrm>
            <a:off x="5589977" y="4923353"/>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Tree>
    <p:extLst>
      <p:ext uri="{BB962C8B-B14F-4D97-AF65-F5344CB8AC3E}">
        <p14:creationId xmlns:p14="http://schemas.microsoft.com/office/powerpoint/2010/main" val="275315587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049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1" name="手繪多邊形 20"/>
          <p:cNvSpPr/>
          <p:nvPr/>
        </p:nvSpPr>
        <p:spPr>
          <a:xfrm>
            <a:off x="738661" y="1777526"/>
            <a:ext cx="1818467" cy="1632177"/>
          </a:xfrm>
          <a:custGeom>
            <a:avLst/>
            <a:gdLst>
              <a:gd name="connsiteX0" fmla="*/ 555143 w 1818467"/>
              <a:gd name="connsiteY0" fmla="*/ 0 h 1632177"/>
              <a:gd name="connsiteX1" fmla="*/ 1263253 w 1818467"/>
              <a:gd name="connsiteY1" fmla="*/ 1 h 1632177"/>
              <a:gd name="connsiteX2" fmla="*/ 1437438 w 1818467"/>
              <a:gd name="connsiteY2" fmla="*/ 100882 h 1632177"/>
              <a:gd name="connsiteX3" fmla="*/ 1791632 w 1818467"/>
              <a:gd name="connsiteY3" fmla="*/ 715346 h 1632177"/>
              <a:gd name="connsiteX4" fmla="*/ 1791632 w 1818467"/>
              <a:gd name="connsiteY4" fmla="*/ 916832 h 1632177"/>
              <a:gd name="connsiteX5" fmla="*/ 1437439 w 1818467"/>
              <a:gd name="connsiteY5" fmla="*/ 1531295 h 1632177"/>
              <a:gd name="connsiteX6" fmla="*/ 1263254 w 1818467"/>
              <a:gd name="connsiteY6" fmla="*/ 1632177 h 1632177"/>
              <a:gd name="connsiteX7" fmla="*/ 555144 w 1818467"/>
              <a:gd name="connsiteY7" fmla="*/ 1632177 h 1632177"/>
              <a:gd name="connsiteX8" fmla="*/ 380958 w 1818467"/>
              <a:gd name="connsiteY8" fmla="*/ 1531295 h 1632177"/>
              <a:gd name="connsiteX9" fmla="*/ 27042 w 1818467"/>
              <a:gd name="connsiteY9" fmla="*/ 916832 h 1632177"/>
              <a:gd name="connsiteX10" fmla="*/ 27042 w 1818467"/>
              <a:gd name="connsiteY10" fmla="*/ 715346 h 1632177"/>
              <a:gd name="connsiteX11" fmla="*/ 380959 w 1818467"/>
              <a:gd name="connsiteY11" fmla="*/ 100882 h 1632177"/>
              <a:gd name="connsiteX12" fmla="*/ 454633 w 1818467"/>
              <a:gd name="connsiteY12" fmla="*/ 26992 h 1632177"/>
              <a:gd name="connsiteX13" fmla="*/ 555143 w 1818467"/>
              <a:gd name="connsiteY13" fmla="*/ 0 h 163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8467" h="1632177">
                <a:moveTo>
                  <a:pt x="555143" y="0"/>
                </a:moveTo>
                <a:lnTo>
                  <a:pt x="1263253" y="1"/>
                </a:lnTo>
                <a:cubicBezTo>
                  <a:pt x="1335091" y="0"/>
                  <a:pt x="1401658" y="38353"/>
                  <a:pt x="1437438" y="100882"/>
                </a:cubicBezTo>
                <a:lnTo>
                  <a:pt x="1791632" y="715346"/>
                </a:lnTo>
                <a:cubicBezTo>
                  <a:pt x="1827412" y="777598"/>
                  <a:pt x="1827412" y="854580"/>
                  <a:pt x="1791632" y="916832"/>
                </a:cubicBezTo>
                <a:lnTo>
                  <a:pt x="1437439" y="1531295"/>
                </a:lnTo>
                <a:cubicBezTo>
                  <a:pt x="1401658" y="1593547"/>
                  <a:pt x="1335091" y="1632177"/>
                  <a:pt x="1263254" y="1632177"/>
                </a:cubicBezTo>
                <a:lnTo>
                  <a:pt x="555144" y="1632177"/>
                </a:lnTo>
                <a:cubicBezTo>
                  <a:pt x="483306" y="1632177"/>
                  <a:pt x="417016" y="1593547"/>
                  <a:pt x="380958" y="1531295"/>
                </a:cubicBezTo>
                <a:lnTo>
                  <a:pt x="27042" y="916832"/>
                </a:lnTo>
                <a:cubicBezTo>
                  <a:pt x="-9015" y="854579"/>
                  <a:pt x="-9015" y="777598"/>
                  <a:pt x="27042" y="715346"/>
                </a:cubicBezTo>
                <a:lnTo>
                  <a:pt x="380959" y="100882"/>
                </a:lnTo>
                <a:cubicBezTo>
                  <a:pt x="398987" y="69617"/>
                  <a:pt x="424574" y="44397"/>
                  <a:pt x="454633" y="26992"/>
                </a:cubicBezTo>
                <a:cubicBezTo>
                  <a:pt x="484693" y="9589"/>
                  <a:pt x="519224" y="1"/>
                  <a:pt x="55514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手繪多邊形 22"/>
          <p:cNvSpPr/>
          <p:nvPr/>
        </p:nvSpPr>
        <p:spPr>
          <a:xfrm>
            <a:off x="2251775" y="2691926"/>
            <a:ext cx="1818467" cy="1632177"/>
          </a:xfrm>
          <a:custGeom>
            <a:avLst/>
            <a:gdLst>
              <a:gd name="connsiteX0" fmla="*/ 555143 w 1818467"/>
              <a:gd name="connsiteY0" fmla="*/ 0 h 1632177"/>
              <a:gd name="connsiteX1" fmla="*/ 1263253 w 1818467"/>
              <a:gd name="connsiteY1" fmla="*/ 1 h 1632177"/>
              <a:gd name="connsiteX2" fmla="*/ 1437438 w 1818467"/>
              <a:gd name="connsiteY2" fmla="*/ 100882 h 1632177"/>
              <a:gd name="connsiteX3" fmla="*/ 1791632 w 1818467"/>
              <a:gd name="connsiteY3" fmla="*/ 715346 h 1632177"/>
              <a:gd name="connsiteX4" fmla="*/ 1791632 w 1818467"/>
              <a:gd name="connsiteY4" fmla="*/ 916832 h 1632177"/>
              <a:gd name="connsiteX5" fmla="*/ 1437439 w 1818467"/>
              <a:gd name="connsiteY5" fmla="*/ 1531295 h 1632177"/>
              <a:gd name="connsiteX6" fmla="*/ 1263254 w 1818467"/>
              <a:gd name="connsiteY6" fmla="*/ 1632177 h 1632177"/>
              <a:gd name="connsiteX7" fmla="*/ 555144 w 1818467"/>
              <a:gd name="connsiteY7" fmla="*/ 1632177 h 1632177"/>
              <a:gd name="connsiteX8" fmla="*/ 380958 w 1818467"/>
              <a:gd name="connsiteY8" fmla="*/ 1531295 h 1632177"/>
              <a:gd name="connsiteX9" fmla="*/ 27042 w 1818467"/>
              <a:gd name="connsiteY9" fmla="*/ 916832 h 1632177"/>
              <a:gd name="connsiteX10" fmla="*/ 27042 w 1818467"/>
              <a:gd name="connsiteY10" fmla="*/ 715346 h 1632177"/>
              <a:gd name="connsiteX11" fmla="*/ 380959 w 1818467"/>
              <a:gd name="connsiteY11" fmla="*/ 100882 h 1632177"/>
              <a:gd name="connsiteX12" fmla="*/ 454633 w 1818467"/>
              <a:gd name="connsiteY12" fmla="*/ 26992 h 1632177"/>
              <a:gd name="connsiteX13" fmla="*/ 555143 w 1818467"/>
              <a:gd name="connsiteY13" fmla="*/ 0 h 163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8467" h="1632177">
                <a:moveTo>
                  <a:pt x="555143" y="0"/>
                </a:moveTo>
                <a:lnTo>
                  <a:pt x="1263253" y="1"/>
                </a:lnTo>
                <a:cubicBezTo>
                  <a:pt x="1335091" y="0"/>
                  <a:pt x="1401658" y="38353"/>
                  <a:pt x="1437438" y="100882"/>
                </a:cubicBezTo>
                <a:lnTo>
                  <a:pt x="1791632" y="715346"/>
                </a:lnTo>
                <a:cubicBezTo>
                  <a:pt x="1827412" y="777598"/>
                  <a:pt x="1827412" y="854580"/>
                  <a:pt x="1791632" y="916832"/>
                </a:cubicBezTo>
                <a:lnTo>
                  <a:pt x="1437439" y="1531295"/>
                </a:lnTo>
                <a:cubicBezTo>
                  <a:pt x="1401658" y="1593547"/>
                  <a:pt x="1335091" y="1632177"/>
                  <a:pt x="1263254" y="1632177"/>
                </a:cubicBezTo>
                <a:lnTo>
                  <a:pt x="555144" y="1632177"/>
                </a:lnTo>
                <a:cubicBezTo>
                  <a:pt x="483306" y="1632177"/>
                  <a:pt x="417016" y="1593547"/>
                  <a:pt x="380958" y="1531295"/>
                </a:cubicBezTo>
                <a:lnTo>
                  <a:pt x="27042" y="916832"/>
                </a:lnTo>
                <a:cubicBezTo>
                  <a:pt x="-9015" y="854579"/>
                  <a:pt x="-9015" y="777598"/>
                  <a:pt x="27042" y="715346"/>
                </a:cubicBezTo>
                <a:lnTo>
                  <a:pt x="380959" y="100882"/>
                </a:lnTo>
                <a:cubicBezTo>
                  <a:pt x="398987" y="69617"/>
                  <a:pt x="424574" y="44397"/>
                  <a:pt x="454633" y="26992"/>
                </a:cubicBezTo>
                <a:cubicBezTo>
                  <a:pt x="484693" y="9589"/>
                  <a:pt x="519224" y="1"/>
                  <a:pt x="5551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手繪多邊形 23"/>
          <p:cNvSpPr/>
          <p:nvPr/>
        </p:nvSpPr>
        <p:spPr>
          <a:xfrm>
            <a:off x="3764889" y="3606326"/>
            <a:ext cx="1818467" cy="1632177"/>
          </a:xfrm>
          <a:custGeom>
            <a:avLst/>
            <a:gdLst>
              <a:gd name="connsiteX0" fmla="*/ 555143 w 1818467"/>
              <a:gd name="connsiteY0" fmla="*/ 0 h 1632177"/>
              <a:gd name="connsiteX1" fmla="*/ 1263253 w 1818467"/>
              <a:gd name="connsiteY1" fmla="*/ 1 h 1632177"/>
              <a:gd name="connsiteX2" fmla="*/ 1437438 w 1818467"/>
              <a:gd name="connsiteY2" fmla="*/ 100882 h 1632177"/>
              <a:gd name="connsiteX3" fmla="*/ 1791632 w 1818467"/>
              <a:gd name="connsiteY3" fmla="*/ 715346 h 1632177"/>
              <a:gd name="connsiteX4" fmla="*/ 1791632 w 1818467"/>
              <a:gd name="connsiteY4" fmla="*/ 916832 h 1632177"/>
              <a:gd name="connsiteX5" fmla="*/ 1437439 w 1818467"/>
              <a:gd name="connsiteY5" fmla="*/ 1531295 h 1632177"/>
              <a:gd name="connsiteX6" fmla="*/ 1263254 w 1818467"/>
              <a:gd name="connsiteY6" fmla="*/ 1632177 h 1632177"/>
              <a:gd name="connsiteX7" fmla="*/ 555144 w 1818467"/>
              <a:gd name="connsiteY7" fmla="*/ 1632177 h 1632177"/>
              <a:gd name="connsiteX8" fmla="*/ 380958 w 1818467"/>
              <a:gd name="connsiteY8" fmla="*/ 1531295 h 1632177"/>
              <a:gd name="connsiteX9" fmla="*/ 27042 w 1818467"/>
              <a:gd name="connsiteY9" fmla="*/ 916832 h 1632177"/>
              <a:gd name="connsiteX10" fmla="*/ 27042 w 1818467"/>
              <a:gd name="connsiteY10" fmla="*/ 715346 h 1632177"/>
              <a:gd name="connsiteX11" fmla="*/ 380959 w 1818467"/>
              <a:gd name="connsiteY11" fmla="*/ 100882 h 1632177"/>
              <a:gd name="connsiteX12" fmla="*/ 454633 w 1818467"/>
              <a:gd name="connsiteY12" fmla="*/ 26992 h 1632177"/>
              <a:gd name="connsiteX13" fmla="*/ 555143 w 1818467"/>
              <a:gd name="connsiteY13" fmla="*/ 0 h 163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8467" h="1632177">
                <a:moveTo>
                  <a:pt x="555143" y="0"/>
                </a:moveTo>
                <a:lnTo>
                  <a:pt x="1263253" y="1"/>
                </a:lnTo>
                <a:cubicBezTo>
                  <a:pt x="1335091" y="0"/>
                  <a:pt x="1401658" y="38353"/>
                  <a:pt x="1437438" y="100882"/>
                </a:cubicBezTo>
                <a:lnTo>
                  <a:pt x="1791632" y="715346"/>
                </a:lnTo>
                <a:cubicBezTo>
                  <a:pt x="1827412" y="777598"/>
                  <a:pt x="1827412" y="854580"/>
                  <a:pt x="1791632" y="916832"/>
                </a:cubicBezTo>
                <a:lnTo>
                  <a:pt x="1437439" y="1531295"/>
                </a:lnTo>
                <a:cubicBezTo>
                  <a:pt x="1401658" y="1593547"/>
                  <a:pt x="1335091" y="1632177"/>
                  <a:pt x="1263254" y="1632177"/>
                </a:cubicBezTo>
                <a:lnTo>
                  <a:pt x="555144" y="1632177"/>
                </a:lnTo>
                <a:cubicBezTo>
                  <a:pt x="483306" y="1632177"/>
                  <a:pt x="417016" y="1593547"/>
                  <a:pt x="380958" y="1531295"/>
                </a:cubicBezTo>
                <a:lnTo>
                  <a:pt x="27042" y="916832"/>
                </a:lnTo>
                <a:cubicBezTo>
                  <a:pt x="-9015" y="854579"/>
                  <a:pt x="-9015" y="777598"/>
                  <a:pt x="27042" y="715346"/>
                </a:cubicBezTo>
                <a:lnTo>
                  <a:pt x="380959" y="100882"/>
                </a:lnTo>
                <a:cubicBezTo>
                  <a:pt x="398987" y="69617"/>
                  <a:pt x="424574" y="44397"/>
                  <a:pt x="454633" y="26992"/>
                </a:cubicBezTo>
                <a:cubicBezTo>
                  <a:pt x="484693" y="9589"/>
                  <a:pt x="519224" y="1"/>
                  <a:pt x="5551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手繪多邊形 24"/>
          <p:cNvSpPr/>
          <p:nvPr/>
        </p:nvSpPr>
        <p:spPr>
          <a:xfrm>
            <a:off x="5278003" y="4520726"/>
            <a:ext cx="1818467" cy="1632177"/>
          </a:xfrm>
          <a:custGeom>
            <a:avLst/>
            <a:gdLst>
              <a:gd name="connsiteX0" fmla="*/ 555143 w 1818467"/>
              <a:gd name="connsiteY0" fmla="*/ 0 h 1632177"/>
              <a:gd name="connsiteX1" fmla="*/ 1263253 w 1818467"/>
              <a:gd name="connsiteY1" fmla="*/ 1 h 1632177"/>
              <a:gd name="connsiteX2" fmla="*/ 1437438 w 1818467"/>
              <a:gd name="connsiteY2" fmla="*/ 100882 h 1632177"/>
              <a:gd name="connsiteX3" fmla="*/ 1791632 w 1818467"/>
              <a:gd name="connsiteY3" fmla="*/ 715346 h 1632177"/>
              <a:gd name="connsiteX4" fmla="*/ 1791632 w 1818467"/>
              <a:gd name="connsiteY4" fmla="*/ 916832 h 1632177"/>
              <a:gd name="connsiteX5" fmla="*/ 1437439 w 1818467"/>
              <a:gd name="connsiteY5" fmla="*/ 1531295 h 1632177"/>
              <a:gd name="connsiteX6" fmla="*/ 1263254 w 1818467"/>
              <a:gd name="connsiteY6" fmla="*/ 1632177 h 1632177"/>
              <a:gd name="connsiteX7" fmla="*/ 555144 w 1818467"/>
              <a:gd name="connsiteY7" fmla="*/ 1632177 h 1632177"/>
              <a:gd name="connsiteX8" fmla="*/ 380958 w 1818467"/>
              <a:gd name="connsiteY8" fmla="*/ 1531295 h 1632177"/>
              <a:gd name="connsiteX9" fmla="*/ 27042 w 1818467"/>
              <a:gd name="connsiteY9" fmla="*/ 916832 h 1632177"/>
              <a:gd name="connsiteX10" fmla="*/ 27042 w 1818467"/>
              <a:gd name="connsiteY10" fmla="*/ 715346 h 1632177"/>
              <a:gd name="connsiteX11" fmla="*/ 380959 w 1818467"/>
              <a:gd name="connsiteY11" fmla="*/ 100882 h 1632177"/>
              <a:gd name="connsiteX12" fmla="*/ 454633 w 1818467"/>
              <a:gd name="connsiteY12" fmla="*/ 26992 h 1632177"/>
              <a:gd name="connsiteX13" fmla="*/ 555143 w 1818467"/>
              <a:gd name="connsiteY13" fmla="*/ 0 h 163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8467" h="1632177">
                <a:moveTo>
                  <a:pt x="555143" y="0"/>
                </a:moveTo>
                <a:lnTo>
                  <a:pt x="1263253" y="1"/>
                </a:lnTo>
                <a:cubicBezTo>
                  <a:pt x="1335091" y="0"/>
                  <a:pt x="1401658" y="38353"/>
                  <a:pt x="1437438" y="100882"/>
                </a:cubicBezTo>
                <a:lnTo>
                  <a:pt x="1791632" y="715346"/>
                </a:lnTo>
                <a:cubicBezTo>
                  <a:pt x="1827412" y="777598"/>
                  <a:pt x="1827412" y="854580"/>
                  <a:pt x="1791632" y="916832"/>
                </a:cubicBezTo>
                <a:lnTo>
                  <a:pt x="1437439" y="1531295"/>
                </a:lnTo>
                <a:cubicBezTo>
                  <a:pt x="1401658" y="1593547"/>
                  <a:pt x="1335091" y="1632177"/>
                  <a:pt x="1263254" y="1632177"/>
                </a:cubicBezTo>
                <a:lnTo>
                  <a:pt x="555144" y="1632177"/>
                </a:lnTo>
                <a:cubicBezTo>
                  <a:pt x="483306" y="1632177"/>
                  <a:pt x="417016" y="1593547"/>
                  <a:pt x="380958" y="1531295"/>
                </a:cubicBezTo>
                <a:lnTo>
                  <a:pt x="27042" y="916832"/>
                </a:lnTo>
                <a:cubicBezTo>
                  <a:pt x="-9015" y="854579"/>
                  <a:pt x="-9015" y="777598"/>
                  <a:pt x="27042" y="715346"/>
                </a:cubicBezTo>
                <a:lnTo>
                  <a:pt x="380959" y="100882"/>
                </a:lnTo>
                <a:cubicBezTo>
                  <a:pt x="398987" y="69617"/>
                  <a:pt x="424574" y="44397"/>
                  <a:pt x="454633" y="26992"/>
                </a:cubicBezTo>
                <a:cubicBezTo>
                  <a:pt x="484693" y="9589"/>
                  <a:pt x="519224" y="1"/>
                  <a:pt x="55514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文字方塊 2"/>
          <p:cNvSpPr txBox="1"/>
          <p:nvPr/>
        </p:nvSpPr>
        <p:spPr>
          <a:xfrm>
            <a:off x="1379630" y="1785255"/>
            <a:ext cx="527709" cy="461665"/>
          </a:xfrm>
          <a:prstGeom prst="rect">
            <a:avLst/>
          </a:prstGeom>
          <a:noFill/>
        </p:spPr>
        <p:txBody>
          <a:bodyPr wrap="none" rtlCol="0">
            <a:spAutoFit/>
          </a:bodyPr>
          <a:lstStyle/>
          <a:p>
            <a:r>
              <a:rPr lang="en-US" altLang="zh-TW" sz="2400" dirty="0" smtClean="0">
                <a:solidFill>
                  <a:schemeClr val="bg1"/>
                </a:solidFill>
              </a:rPr>
              <a:t>01</a:t>
            </a:r>
            <a:endParaRPr lang="en-US" sz="2400" dirty="0">
              <a:solidFill>
                <a:schemeClr val="bg1"/>
              </a:solidFill>
            </a:endParaRPr>
          </a:p>
        </p:txBody>
      </p:sp>
      <p:sp>
        <p:nvSpPr>
          <p:cNvPr id="26" name="文字方塊 25"/>
          <p:cNvSpPr txBox="1"/>
          <p:nvPr/>
        </p:nvSpPr>
        <p:spPr>
          <a:xfrm>
            <a:off x="2891469" y="2691926"/>
            <a:ext cx="527709" cy="461665"/>
          </a:xfrm>
          <a:prstGeom prst="rect">
            <a:avLst/>
          </a:prstGeom>
          <a:noFill/>
        </p:spPr>
        <p:txBody>
          <a:bodyPr wrap="none" rtlCol="0">
            <a:spAutoFit/>
          </a:bodyPr>
          <a:lstStyle/>
          <a:p>
            <a:r>
              <a:rPr lang="en-US" altLang="zh-TW" sz="2400" dirty="0" smtClean="0">
                <a:solidFill>
                  <a:schemeClr val="bg1"/>
                </a:solidFill>
              </a:rPr>
              <a:t>02</a:t>
            </a:r>
            <a:endParaRPr lang="en-US" sz="2400" dirty="0">
              <a:solidFill>
                <a:schemeClr val="bg1"/>
              </a:solidFill>
            </a:endParaRPr>
          </a:p>
        </p:txBody>
      </p:sp>
      <p:sp>
        <p:nvSpPr>
          <p:cNvPr id="27" name="文字方塊 26"/>
          <p:cNvSpPr txBox="1"/>
          <p:nvPr/>
        </p:nvSpPr>
        <p:spPr>
          <a:xfrm>
            <a:off x="4403308" y="3598597"/>
            <a:ext cx="527709" cy="461665"/>
          </a:xfrm>
          <a:prstGeom prst="rect">
            <a:avLst/>
          </a:prstGeom>
          <a:noFill/>
        </p:spPr>
        <p:txBody>
          <a:bodyPr wrap="none" rtlCol="0">
            <a:spAutoFit/>
          </a:bodyPr>
          <a:lstStyle/>
          <a:p>
            <a:r>
              <a:rPr lang="en-US" altLang="zh-TW" sz="2400" dirty="0" smtClean="0">
                <a:solidFill>
                  <a:schemeClr val="bg1"/>
                </a:solidFill>
              </a:rPr>
              <a:t>03</a:t>
            </a:r>
            <a:endParaRPr lang="en-US" sz="2400" dirty="0">
              <a:solidFill>
                <a:schemeClr val="bg1"/>
              </a:solidFill>
            </a:endParaRPr>
          </a:p>
        </p:txBody>
      </p:sp>
      <p:sp>
        <p:nvSpPr>
          <p:cNvPr id="28" name="文字方塊 27"/>
          <p:cNvSpPr txBox="1"/>
          <p:nvPr/>
        </p:nvSpPr>
        <p:spPr>
          <a:xfrm>
            <a:off x="5915147" y="4516154"/>
            <a:ext cx="527709" cy="461665"/>
          </a:xfrm>
          <a:prstGeom prst="rect">
            <a:avLst/>
          </a:prstGeom>
          <a:noFill/>
        </p:spPr>
        <p:txBody>
          <a:bodyPr wrap="none" rtlCol="0">
            <a:spAutoFit/>
          </a:bodyPr>
          <a:lstStyle/>
          <a:p>
            <a:r>
              <a:rPr lang="en-US" altLang="zh-TW" sz="2400" dirty="0" smtClean="0">
                <a:solidFill>
                  <a:schemeClr val="bg1"/>
                </a:solidFill>
              </a:rPr>
              <a:t>04</a:t>
            </a:r>
            <a:endParaRPr lang="en-US" sz="2400" dirty="0">
              <a:solidFill>
                <a:schemeClr val="bg1"/>
              </a:solidFill>
            </a:endParaRPr>
          </a:p>
        </p:txBody>
      </p:sp>
      <p:sp>
        <p:nvSpPr>
          <p:cNvPr id="29" name="矩形 28"/>
          <p:cNvSpPr/>
          <p:nvPr/>
        </p:nvSpPr>
        <p:spPr>
          <a:xfrm>
            <a:off x="837184" y="2273062"/>
            <a:ext cx="1589314" cy="738664"/>
          </a:xfrm>
          <a:prstGeom prst="rect">
            <a:avLst/>
          </a:prstGeom>
        </p:spPr>
        <p:txBody>
          <a:bodyPr wrap="square">
            <a:spAutoFit/>
          </a:bodyPr>
          <a:lstStyle/>
          <a:p>
            <a:pPr algn="ctr"/>
            <a:r>
              <a:rPr lang="en-US" sz="1400" dirty="0">
                <a:solidFill>
                  <a:schemeClr val="bg1"/>
                </a:solidFill>
              </a:rPr>
              <a:t>The quick brown fox jumps over the lazy dog. </a:t>
            </a:r>
          </a:p>
        </p:txBody>
      </p:sp>
      <p:sp>
        <p:nvSpPr>
          <p:cNvPr id="30" name="矩形 29"/>
          <p:cNvSpPr/>
          <p:nvPr/>
        </p:nvSpPr>
        <p:spPr>
          <a:xfrm>
            <a:off x="2371519" y="3194609"/>
            <a:ext cx="1589314" cy="738664"/>
          </a:xfrm>
          <a:prstGeom prst="rect">
            <a:avLst/>
          </a:prstGeom>
        </p:spPr>
        <p:txBody>
          <a:bodyPr wrap="square">
            <a:spAutoFit/>
          </a:bodyPr>
          <a:lstStyle/>
          <a:p>
            <a:pPr algn="ctr"/>
            <a:r>
              <a:rPr lang="en-US" sz="1400" dirty="0">
                <a:solidFill>
                  <a:schemeClr val="bg1"/>
                </a:solidFill>
              </a:rPr>
              <a:t>The quick brown fox jumps over the lazy dog. </a:t>
            </a:r>
          </a:p>
        </p:txBody>
      </p:sp>
      <p:sp>
        <p:nvSpPr>
          <p:cNvPr id="31" name="矩形 30"/>
          <p:cNvSpPr/>
          <p:nvPr/>
        </p:nvSpPr>
        <p:spPr>
          <a:xfrm>
            <a:off x="3894968" y="4116156"/>
            <a:ext cx="1589314" cy="738664"/>
          </a:xfrm>
          <a:prstGeom prst="rect">
            <a:avLst/>
          </a:prstGeom>
        </p:spPr>
        <p:txBody>
          <a:bodyPr wrap="square">
            <a:spAutoFit/>
          </a:bodyPr>
          <a:lstStyle/>
          <a:p>
            <a:pPr algn="ctr"/>
            <a:r>
              <a:rPr lang="en-US" sz="1400" dirty="0">
                <a:solidFill>
                  <a:schemeClr val="bg1"/>
                </a:solidFill>
              </a:rPr>
              <a:t>The quick brown fox jumps over the lazy dog. </a:t>
            </a:r>
          </a:p>
        </p:txBody>
      </p:sp>
      <p:sp>
        <p:nvSpPr>
          <p:cNvPr id="32" name="矩形 31"/>
          <p:cNvSpPr/>
          <p:nvPr/>
        </p:nvSpPr>
        <p:spPr>
          <a:xfrm>
            <a:off x="5418417" y="5037704"/>
            <a:ext cx="1589314" cy="738664"/>
          </a:xfrm>
          <a:prstGeom prst="rect">
            <a:avLst/>
          </a:prstGeom>
        </p:spPr>
        <p:txBody>
          <a:bodyPr wrap="square">
            <a:spAutoFit/>
          </a:bodyPr>
          <a:lstStyle/>
          <a:p>
            <a:pPr algn="ctr"/>
            <a:r>
              <a:rPr lang="en-US" sz="1400" dirty="0">
                <a:solidFill>
                  <a:schemeClr val="bg1"/>
                </a:solidFill>
              </a:rPr>
              <a:t>The quick brown fox jumps over the lazy dog. </a:t>
            </a:r>
          </a:p>
        </p:txBody>
      </p:sp>
      <p:sp>
        <p:nvSpPr>
          <p:cNvPr id="33" name="文字方塊 46"/>
          <p:cNvSpPr txBox="1"/>
          <p:nvPr/>
        </p:nvSpPr>
        <p:spPr>
          <a:xfrm>
            <a:off x="2655651" y="1713840"/>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4" name="文字方塊 46"/>
          <p:cNvSpPr txBox="1"/>
          <p:nvPr/>
        </p:nvSpPr>
        <p:spPr>
          <a:xfrm>
            <a:off x="4080577" y="2671039"/>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5" name="文字方塊 46"/>
          <p:cNvSpPr txBox="1"/>
          <p:nvPr/>
        </p:nvSpPr>
        <p:spPr>
          <a:xfrm>
            <a:off x="5614361" y="3585439"/>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6" name="文字方塊 46"/>
          <p:cNvSpPr txBox="1"/>
          <p:nvPr/>
        </p:nvSpPr>
        <p:spPr>
          <a:xfrm>
            <a:off x="2243868" y="5466921"/>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Tree>
    <p:extLst>
      <p:ext uri="{BB962C8B-B14F-4D97-AF65-F5344CB8AC3E}">
        <p14:creationId xmlns:p14="http://schemas.microsoft.com/office/powerpoint/2010/main" val="531234665"/>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3" name="手繪多邊形 72"/>
          <p:cNvSpPr/>
          <p:nvPr/>
        </p:nvSpPr>
        <p:spPr>
          <a:xfrm>
            <a:off x="2019100" y="1387074"/>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手繪多邊形 73"/>
          <p:cNvSpPr/>
          <p:nvPr/>
        </p:nvSpPr>
        <p:spPr>
          <a:xfrm rot="3600000">
            <a:off x="4107067" y="1678639"/>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手繪多邊形 74"/>
          <p:cNvSpPr/>
          <p:nvPr/>
        </p:nvSpPr>
        <p:spPr>
          <a:xfrm rot="7200000">
            <a:off x="4887704" y="3616121"/>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手繪多邊形 75"/>
          <p:cNvSpPr/>
          <p:nvPr/>
        </p:nvSpPr>
        <p:spPr>
          <a:xfrm rot="10800000">
            <a:off x="3608589" y="5262040"/>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手繪多邊形 76"/>
          <p:cNvSpPr/>
          <p:nvPr/>
        </p:nvSpPr>
        <p:spPr>
          <a:xfrm rot="14400000">
            <a:off x="1522800" y="4974502"/>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手繪多邊形 77"/>
          <p:cNvSpPr/>
          <p:nvPr/>
        </p:nvSpPr>
        <p:spPr>
          <a:xfrm rot="18000000">
            <a:off x="721785" y="3043290"/>
            <a:ext cx="2950311" cy="1279703"/>
          </a:xfrm>
          <a:custGeom>
            <a:avLst/>
            <a:gdLst>
              <a:gd name="connsiteX0" fmla="*/ 0 w 3414712"/>
              <a:gd name="connsiteY0" fmla="*/ 1481138 h 1481138"/>
              <a:gd name="connsiteX1" fmla="*/ 2547937 w 3414712"/>
              <a:gd name="connsiteY1" fmla="*/ 0 h 1481138"/>
              <a:gd name="connsiteX2" fmla="*/ 3414712 w 3414712"/>
              <a:gd name="connsiteY2" fmla="*/ 1471613 h 1481138"/>
              <a:gd name="connsiteX3" fmla="*/ 0 w 3414712"/>
              <a:gd name="connsiteY3" fmla="*/ 1481138 h 1481138"/>
            </a:gdLst>
            <a:ahLst/>
            <a:cxnLst>
              <a:cxn ang="0">
                <a:pos x="connsiteX0" y="connsiteY0"/>
              </a:cxn>
              <a:cxn ang="0">
                <a:pos x="connsiteX1" y="connsiteY1"/>
              </a:cxn>
              <a:cxn ang="0">
                <a:pos x="connsiteX2" y="connsiteY2"/>
              </a:cxn>
              <a:cxn ang="0">
                <a:pos x="connsiteX3" y="connsiteY3"/>
              </a:cxn>
            </a:cxnLst>
            <a:rect l="l" t="t" r="r" b="b"/>
            <a:pathLst>
              <a:path w="3414712" h="1481138">
                <a:moveTo>
                  <a:pt x="0" y="1481138"/>
                </a:moveTo>
                <a:lnTo>
                  <a:pt x="2547937" y="0"/>
                </a:lnTo>
                <a:lnTo>
                  <a:pt x="3414712" y="1471613"/>
                </a:lnTo>
                <a:lnTo>
                  <a:pt x="0" y="148113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群組 11"/>
          <p:cNvGrpSpPr/>
          <p:nvPr/>
        </p:nvGrpSpPr>
        <p:grpSpPr>
          <a:xfrm>
            <a:off x="5466273" y="2493152"/>
            <a:ext cx="478916" cy="395298"/>
            <a:chOff x="13079250" y="23448756"/>
            <a:chExt cx="2967819" cy="2449630"/>
          </a:xfrm>
          <a:solidFill>
            <a:schemeClr val="bg1"/>
          </a:solidFill>
        </p:grpSpPr>
        <p:sp>
          <p:nvSpPr>
            <p:cNvPr id="13" name="手繪多邊形 1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4" name="手繪多邊形 1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5" name="手繪多邊形 14"/>
          <p:cNvSpPr>
            <a:spLocks/>
          </p:cNvSpPr>
          <p:nvPr/>
        </p:nvSpPr>
        <p:spPr bwMode="auto">
          <a:xfrm flipV="1">
            <a:off x="3728853" y="1887536"/>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6" name="群組 15"/>
          <p:cNvGrpSpPr/>
          <p:nvPr/>
        </p:nvGrpSpPr>
        <p:grpSpPr>
          <a:xfrm>
            <a:off x="2348539" y="3011353"/>
            <a:ext cx="469622" cy="467672"/>
            <a:chOff x="35309818" y="13261794"/>
            <a:chExt cx="2516828" cy="2506357"/>
          </a:xfrm>
          <a:solidFill>
            <a:schemeClr val="bg1"/>
          </a:solidFill>
        </p:grpSpPr>
        <p:sp>
          <p:nvSpPr>
            <p:cNvPr id="17" name="手繪多邊形 1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4" name="手繪多邊形 23"/>
          <p:cNvSpPr>
            <a:spLocks/>
          </p:cNvSpPr>
          <p:nvPr/>
        </p:nvSpPr>
        <p:spPr bwMode="auto">
          <a:xfrm>
            <a:off x="5937772" y="4025232"/>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5" name="群組 24"/>
          <p:cNvGrpSpPr/>
          <p:nvPr/>
        </p:nvGrpSpPr>
        <p:grpSpPr>
          <a:xfrm>
            <a:off x="2626605" y="4970053"/>
            <a:ext cx="484452" cy="358548"/>
            <a:chOff x="4120407" y="4174776"/>
            <a:chExt cx="438956" cy="324876"/>
          </a:xfrm>
          <a:solidFill>
            <a:schemeClr val="bg1"/>
          </a:solidFill>
        </p:grpSpPr>
        <p:sp>
          <p:nvSpPr>
            <p:cNvPr id="26"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4535691" y="5335541"/>
            <a:ext cx="475492" cy="566351"/>
            <a:chOff x="4311490" y="5480067"/>
            <a:chExt cx="475492" cy="566351"/>
          </a:xfrm>
          <a:solidFill>
            <a:schemeClr val="bg1"/>
          </a:solidFill>
        </p:grpSpPr>
        <p:sp>
          <p:nvSpPr>
            <p:cNvPr id="31" name="手繪多邊形 30"/>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5" name="矩形 34"/>
          <p:cNvSpPr/>
          <p:nvPr/>
        </p:nvSpPr>
        <p:spPr>
          <a:xfrm>
            <a:off x="806686" y="1518923"/>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36" name="矩形 35"/>
          <p:cNvSpPr/>
          <p:nvPr/>
        </p:nvSpPr>
        <p:spPr>
          <a:xfrm>
            <a:off x="107250" y="3481139"/>
            <a:ext cx="1911850" cy="738664"/>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37" name="矩形 36"/>
          <p:cNvSpPr/>
          <p:nvPr/>
        </p:nvSpPr>
        <p:spPr>
          <a:xfrm>
            <a:off x="639336" y="5734408"/>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38" name="矩形 37"/>
          <p:cNvSpPr/>
          <p:nvPr/>
        </p:nvSpPr>
        <p:spPr>
          <a:xfrm>
            <a:off x="5107124" y="5935972"/>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39" name="矩形 38"/>
          <p:cNvSpPr/>
          <p:nvPr/>
        </p:nvSpPr>
        <p:spPr>
          <a:xfrm>
            <a:off x="6541642" y="3481139"/>
            <a:ext cx="1911850" cy="738664"/>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41" name="矩形 40"/>
          <p:cNvSpPr/>
          <p:nvPr/>
        </p:nvSpPr>
        <p:spPr>
          <a:xfrm>
            <a:off x="5271362" y="1518923"/>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518828612"/>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463284" y="1960076"/>
            <a:ext cx="3370604" cy="3765810"/>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9" name="文字方塊 12"/>
          <p:cNvSpPr txBox="1"/>
          <p:nvPr/>
        </p:nvSpPr>
        <p:spPr>
          <a:xfrm>
            <a:off x="3973901" y="476512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0" name="矩形 9"/>
          <p:cNvSpPr/>
          <p:nvPr/>
        </p:nvSpPr>
        <p:spPr>
          <a:xfrm>
            <a:off x="3984785" y="5167591"/>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1" name="文字方塊 14"/>
          <p:cNvSpPr txBox="1"/>
          <p:nvPr/>
        </p:nvSpPr>
        <p:spPr>
          <a:xfrm>
            <a:off x="6651577" y="476875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2" name="矩形 11"/>
          <p:cNvSpPr/>
          <p:nvPr/>
        </p:nvSpPr>
        <p:spPr>
          <a:xfrm>
            <a:off x="6662461" y="5171218"/>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手繪多邊形 12"/>
          <p:cNvSpPr/>
          <p:nvPr/>
        </p:nvSpPr>
        <p:spPr>
          <a:xfrm>
            <a:off x="4412946" y="4076927"/>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6888054" y="4076927"/>
            <a:ext cx="579088" cy="668877"/>
          </a:xfrm>
          <a:custGeom>
            <a:avLst/>
            <a:gdLst>
              <a:gd name="connsiteX0" fmla="*/ 289722 w 579088"/>
              <a:gd name="connsiteY0" fmla="*/ 0 h 668877"/>
              <a:gd name="connsiteX1" fmla="*/ 579088 w 579088"/>
              <a:gd name="connsiteY1" fmla="*/ 167066 h 668877"/>
              <a:gd name="connsiteX2" fmla="*/ 578970 w 579088"/>
              <a:gd name="connsiteY2" fmla="*/ 501727 h 668877"/>
              <a:gd name="connsiteX3" fmla="*/ 289367 w 579088"/>
              <a:gd name="connsiteY3" fmla="*/ 668877 h 668877"/>
              <a:gd name="connsiteX4" fmla="*/ 0 w 579088"/>
              <a:gd name="connsiteY4" fmla="*/ 501812 h 668877"/>
              <a:gd name="connsiteX5" fmla="*/ 237 w 579088"/>
              <a:gd name="connsiteY5" fmla="*/ 167595 h 66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88" h="668877">
                <a:moveTo>
                  <a:pt x="289722" y="0"/>
                </a:moveTo>
                <a:lnTo>
                  <a:pt x="579088" y="167066"/>
                </a:lnTo>
                <a:lnTo>
                  <a:pt x="578970" y="501727"/>
                </a:lnTo>
                <a:lnTo>
                  <a:pt x="289367" y="668877"/>
                </a:lnTo>
                <a:lnTo>
                  <a:pt x="0" y="501812"/>
                </a:lnTo>
                <a:lnTo>
                  <a:pt x="237" y="16759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群組 14"/>
          <p:cNvGrpSpPr/>
          <p:nvPr/>
        </p:nvGrpSpPr>
        <p:grpSpPr>
          <a:xfrm>
            <a:off x="7037480" y="4299184"/>
            <a:ext cx="261252" cy="215637"/>
            <a:chOff x="13079250" y="23448756"/>
            <a:chExt cx="2967819" cy="2449630"/>
          </a:xfrm>
          <a:solidFill>
            <a:schemeClr val="bg1"/>
          </a:solidFill>
        </p:grpSpPr>
        <p:sp>
          <p:nvSpPr>
            <p:cNvPr id="16" name="手繪多邊形 15"/>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7" name="手繪多邊形 16"/>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手繪多邊形 17"/>
          <p:cNvSpPr>
            <a:spLocks/>
          </p:cNvSpPr>
          <p:nvPr/>
        </p:nvSpPr>
        <p:spPr bwMode="auto">
          <a:xfrm flipV="1">
            <a:off x="4627177" y="4261830"/>
            <a:ext cx="163772" cy="302479"/>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9" name="文字方塊 51"/>
          <p:cNvSpPr txBox="1"/>
          <p:nvPr/>
        </p:nvSpPr>
        <p:spPr>
          <a:xfrm>
            <a:off x="4029861" y="2586055"/>
            <a:ext cx="4820628"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20" name="文字方塊 12"/>
          <p:cNvSpPr txBox="1"/>
          <p:nvPr/>
        </p:nvSpPr>
        <p:spPr>
          <a:xfrm>
            <a:off x="4017445" y="2141821"/>
            <a:ext cx="161047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smtClean="0"/>
              <a:t>Platform</a:t>
            </a:r>
            <a:endParaRPr lang="zh-TW" altLang="en-US" sz="2400" dirty="0"/>
          </a:p>
        </p:txBody>
      </p:sp>
      <p:cxnSp>
        <p:nvCxnSpPr>
          <p:cNvPr id="21" name="直線接點 20"/>
          <p:cNvCxnSpPr/>
          <p:nvPr/>
        </p:nvCxnSpPr>
        <p:spPr>
          <a:xfrm>
            <a:off x="4136571" y="2586055"/>
            <a:ext cx="455022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398852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1296000" y="15863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2896200" y="15863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495900" y="29706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2096100" y="29706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1296000" y="43549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手繪多邊形 14"/>
          <p:cNvSpPr/>
          <p:nvPr/>
        </p:nvSpPr>
        <p:spPr>
          <a:xfrm>
            <a:off x="2896200" y="43549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群組 15"/>
          <p:cNvGrpSpPr/>
          <p:nvPr/>
        </p:nvGrpSpPr>
        <p:grpSpPr>
          <a:xfrm>
            <a:off x="3430118" y="1963929"/>
            <a:ext cx="478916" cy="395298"/>
            <a:chOff x="13079250" y="23448756"/>
            <a:chExt cx="2967819" cy="2449630"/>
          </a:xfrm>
          <a:solidFill>
            <a:schemeClr val="bg1"/>
          </a:solidFill>
        </p:grpSpPr>
        <p:sp>
          <p:nvSpPr>
            <p:cNvPr id="17" name="手繪多邊形 16"/>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8" name="手繪多邊形 17"/>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9" name="手繪多邊形 18"/>
          <p:cNvSpPr>
            <a:spLocks/>
          </p:cNvSpPr>
          <p:nvPr/>
        </p:nvSpPr>
        <p:spPr bwMode="auto">
          <a:xfrm flipV="1">
            <a:off x="1910145" y="1865500"/>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0" name="群組 19"/>
          <p:cNvGrpSpPr/>
          <p:nvPr/>
        </p:nvGrpSpPr>
        <p:grpSpPr>
          <a:xfrm>
            <a:off x="1014209" y="3298843"/>
            <a:ext cx="469622" cy="467672"/>
            <a:chOff x="35309818" y="13261794"/>
            <a:chExt cx="2516828" cy="2506357"/>
          </a:xfrm>
          <a:solidFill>
            <a:schemeClr val="bg1"/>
          </a:solidFill>
        </p:grpSpPr>
        <p:sp>
          <p:nvSpPr>
            <p:cNvPr id="21" name="手繪多邊形 2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8" name="手繪多邊形 27"/>
          <p:cNvSpPr>
            <a:spLocks/>
          </p:cNvSpPr>
          <p:nvPr/>
        </p:nvSpPr>
        <p:spPr bwMode="auto">
          <a:xfrm>
            <a:off x="2583110" y="3339303"/>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9" name="群組 28"/>
          <p:cNvGrpSpPr/>
          <p:nvPr/>
        </p:nvGrpSpPr>
        <p:grpSpPr>
          <a:xfrm>
            <a:off x="1812315" y="4709543"/>
            <a:ext cx="484452" cy="358548"/>
            <a:chOff x="4120407" y="4174776"/>
            <a:chExt cx="438956" cy="324876"/>
          </a:xfrm>
          <a:solidFill>
            <a:schemeClr val="bg1"/>
          </a:solidFill>
        </p:grpSpPr>
        <p:sp>
          <p:nvSpPr>
            <p:cNvPr id="30"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4" name="群組 33"/>
          <p:cNvGrpSpPr/>
          <p:nvPr/>
        </p:nvGrpSpPr>
        <p:grpSpPr>
          <a:xfrm>
            <a:off x="3469117" y="4574901"/>
            <a:ext cx="475492" cy="566351"/>
            <a:chOff x="4311490" y="5480067"/>
            <a:chExt cx="475492" cy="566351"/>
          </a:xfrm>
          <a:solidFill>
            <a:schemeClr val="bg1"/>
          </a:solidFill>
        </p:grpSpPr>
        <p:sp>
          <p:nvSpPr>
            <p:cNvPr id="35" name="手繪多邊形 34"/>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 name="文字方塊 2"/>
          <p:cNvSpPr txBox="1"/>
          <p:nvPr/>
        </p:nvSpPr>
        <p:spPr>
          <a:xfrm>
            <a:off x="1459814" y="2553986"/>
            <a:ext cx="1168400" cy="369332"/>
          </a:xfrm>
          <a:prstGeom prst="rect">
            <a:avLst/>
          </a:prstGeom>
          <a:noFill/>
        </p:spPr>
        <p:txBody>
          <a:bodyPr wrap="square" rtlCol="0">
            <a:spAutoFit/>
          </a:bodyPr>
          <a:lstStyle/>
          <a:p>
            <a:pPr algn="ctr"/>
            <a:r>
              <a:rPr lang="en-US" dirty="0" smtClean="0">
                <a:solidFill>
                  <a:schemeClr val="bg1"/>
                </a:solidFill>
              </a:rPr>
              <a:t>ITEM 1</a:t>
            </a:r>
            <a:endParaRPr lang="en-US" dirty="0">
              <a:solidFill>
                <a:schemeClr val="bg1"/>
              </a:solidFill>
            </a:endParaRPr>
          </a:p>
        </p:txBody>
      </p:sp>
      <p:sp>
        <p:nvSpPr>
          <p:cNvPr id="39" name="文字方塊 38"/>
          <p:cNvSpPr txBox="1"/>
          <p:nvPr/>
        </p:nvSpPr>
        <p:spPr>
          <a:xfrm>
            <a:off x="3060014" y="2553986"/>
            <a:ext cx="1168400" cy="369332"/>
          </a:xfrm>
          <a:prstGeom prst="rect">
            <a:avLst/>
          </a:prstGeom>
          <a:noFill/>
        </p:spPr>
        <p:txBody>
          <a:bodyPr wrap="square" rtlCol="0">
            <a:spAutoFit/>
          </a:bodyPr>
          <a:lstStyle/>
          <a:p>
            <a:pPr algn="ctr"/>
            <a:r>
              <a:rPr lang="en-US" dirty="0" smtClean="0">
                <a:solidFill>
                  <a:schemeClr val="bg1"/>
                </a:solidFill>
              </a:rPr>
              <a:t>ITEM 2</a:t>
            </a:r>
            <a:endParaRPr lang="en-US" dirty="0">
              <a:solidFill>
                <a:schemeClr val="bg1"/>
              </a:solidFill>
            </a:endParaRPr>
          </a:p>
        </p:txBody>
      </p:sp>
      <p:sp>
        <p:nvSpPr>
          <p:cNvPr id="40" name="文字方塊 39"/>
          <p:cNvSpPr txBox="1"/>
          <p:nvPr/>
        </p:nvSpPr>
        <p:spPr>
          <a:xfrm>
            <a:off x="661518" y="3885737"/>
            <a:ext cx="1168400" cy="369332"/>
          </a:xfrm>
          <a:prstGeom prst="rect">
            <a:avLst/>
          </a:prstGeom>
          <a:noFill/>
        </p:spPr>
        <p:txBody>
          <a:bodyPr wrap="square" rtlCol="0">
            <a:spAutoFit/>
          </a:bodyPr>
          <a:lstStyle/>
          <a:p>
            <a:pPr algn="ctr"/>
            <a:r>
              <a:rPr lang="en-US" dirty="0" smtClean="0">
                <a:solidFill>
                  <a:schemeClr val="bg1"/>
                </a:solidFill>
              </a:rPr>
              <a:t>ITEM 3</a:t>
            </a:r>
            <a:endParaRPr lang="en-US" dirty="0">
              <a:solidFill>
                <a:schemeClr val="bg1"/>
              </a:solidFill>
            </a:endParaRPr>
          </a:p>
        </p:txBody>
      </p:sp>
      <p:sp>
        <p:nvSpPr>
          <p:cNvPr id="41" name="文字方塊 40"/>
          <p:cNvSpPr txBox="1"/>
          <p:nvPr/>
        </p:nvSpPr>
        <p:spPr>
          <a:xfrm>
            <a:off x="2261718" y="3885737"/>
            <a:ext cx="1168400" cy="369332"/>
          </a:xfrm>
          <a:prstGeom prst="rect">
            <a:avLst/>
          </a:prstGeom>
          <a:noFill/>
        </p:spPr>
        <p:txBody>
          <a:bodyPr wrap="square" rtlCol="0">
            <a:spAutoFit/>
          </a:bodyPr>
          <a:lstStyle/>
          <a:p>
            <a:pPr algn="ctr"/>
            <a:r>
              <a:rPr lang="en-US" dirty="0" smtClean="0">
                <a:solidFill>
                  <a:schemeClr val="bg1"/>
                </a:solidFill>
              </a:rPr>
              <a:t>ITEM 4</a:t>
            </a:r>
            <a:endParaRPr lang="en-US" dirty="0">
              <a:solidFill>
                <a:schemeClr val="bg1"/>
              </a:solidFill>
            </a:endParaRPr>
          </a:p>
        </p:txBody>
      </p:sp>
      <p:sp>
        <p:nvSpPr>
          <p:cNvPr id="44" name="文字方塊 43"/>
          <p:cNvSpPr txBox="1"/>
          <p:nvPr/>
        </p:nvSpPr>
        <p:spPr>
          <a:xfrm>
            <a:off x="1459814" y="5270037"/>
            <a:ext cx="1168400" cy="369332"/>
          </a:xfrm>
          <a:prstGeom prst="rect">
            <a:avLst/>
          </a:prstGeom>
          <a:noFill/>
        </p:spPr>
        <p:txBody>
          <a:bodyPr wrap="square" rtlCol="0">
            <a:spAutoFit/>
          </a:bodyPr>
          <a:lstStyle/>
          <a:p>
            <a:pPr algn="ctr"/>
            <a:r>
              <a:rPr lang="en-US" dirty="0" smtClean="0">
                <a:solidFill>
                  <a:schemeClr val="bg1"/>
                </a:solidFill>
              </a:rPr>
              <a:t>ITEM 5</a:t>
            </a:r>
            <a:endParaRPr lang="en-US" dirty="0">
              <a:solidFill>
                <a:schemeClr val="bg1"/>
              </a:solidFill>
            </a:endParaRPr>
          </a:p>
        </p:txBody>
      </p:sp>
      <p:sp>
        <p:nvSpPr>
          <p:cNvPr id="45" name="文字方塊 44"/>
          <p:cNvSpPr txBox="1"/>
          <p:nvPr/>
        </p:nvSpPr>
        <p:spPr>
          <a:xfrm>
            <a:off x="3060014" y="5270037"/>
            <a:ext cx="1168400" cy="369332"/>
          </a:xfrm>
          <a:prstGeom prst="rect">
            <a:avLst/>
          </a:prstGeom>
          <a:noFill/>
        </p:spPr>
        <p:txBody>
          <a:bodyPr wrap="square" rtlCol="0">
            <a:spAutoFit/>
          </a:bodyPr>
          <a:lstStyle/>
          <a:p>
            <a:pPr algn="ctr"/>
            <a:r>
              <a:rPr lang="en-US" dirty="0" smtClean="0">
                <a:solidFill>
                  <a:schemeClr val="bg1"/>
                </a:solidFill>
              </a:rPr>
              <a:t>ITEM 6</a:t>
            </a:r>
            <a:endParaRPr lang="en-US" dirty="0">
              <a:solidFill>
                <a:schemeClr val="bg1"/>
              </a:solidFill>
            </a:endParaRPr>
          </a:p>
        </p:txBody>
      </p:sp>
      <p:sp>
        <p:nvSpPr>
          <p:cNvPr id="46" name="文字方塊 1"/>
          <p:cNvSpPr txBox="1"/>
          <p:nvPr/>
        </p:nvSpPr>
        <p:spPr>
          <a:xfrm>
            <a:off x="4839022" y="2739101"/>
            <a:ext cx="3428356" cy="70788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4000" b="1" dirty="0"/>
              <a:t>Our Mission</a:t>
            </a:r>
            <a:endParaRPr lang="zh-TW" altLang="en-US" sz="4000" b="1" dirty="0"/>
          </a:p>
        </p:txBody>
      </p:sp>
      <p:sp>
        <p:nvSpPr>
          <p:cNvPr id="47" name="文字方塊 51"/>
          <p:cNvSpPr txBox="1"/>
          <p:nvPr/>
        </p:nvSpPr>
        <p:spPr>
          <a:xfrm>
            <a:off x="4839022" y="3486497"/>
            <a:ext cx="3776567"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79203856"/>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1282881" y="1354677"/>
            <a:ext cx="1390578" cy="1553624"/>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400" dirty="0" smtClean="0"/>
              <a:t>1</a:t>
            </a:r>
            <a:endParaRPr lang="en-US" sz="4400" dirty="0"/>
          </a:p>
        </p:txBody>
      </p:sp>
      <p:sp>
        <p:nvSpPr>
          <p:cNvPr id="2" name="矩形 1"/>
          <p:cNvSpPr/>
          <p:nvPr/>
        </p:nvSpPr>
        <p:spPr>
          <a:xfrm>
            <a:off x="2832100" y="1769539"/>
            <a:ext cx="5295900" cy="72390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1282881" y="3031077"/>
            <a:ext cx="1390578" cy="1553624"/>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400" dirty="0" smtClean="0"/>
              <a:t>2</a:t>
            </a:r>
            <a:endParaRPr lang="en-US" sz="4400" dirty="0"/>
          </a:p>
        </p:txBody>
      </p:sp>
      <p:sp>
        <p:nvSpPr>
          <p:cNvPr id="10" name="矩形 9"/>
          <p:cNvSpPr/>
          <p:nvPr/>
        </p:nvSpPr>
        <p:spPr>
          <a:xfrm>
            <a:off x="2832100" y="3445939"/>
            <a:ext cx="5295900" cy="72390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1282881" y="4707477"/>
            <a:ext cx="1390578" cy="1553624"/>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400" dirty="0" smtClean="0"/>
              <a:t>3</a:t>
            </a:r>
            <a:endParaRPr lang="en-US" sz="4400" dirty="0"/>
          </a:p>
        </p:txBody>
      </p:sp>
      <p:sp>
        <p:nvSpPr>
          <p:cNvPr id="12" name="矩形 11"/>
          <p:cNvSpPr/>
          <p:nvPr/>
        </p:nvSpPr>
        <p:spPr>
          <a:xfrm>
            <a:off x="2832100" y="5122339"/>
            <a:ext cx="5295900" cy="72390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矩形 2"/>
          <p:cNvSpPr/>
          <p:nvPr/>
        </p:nvSpPr>
        <p:spPr>
          <a:xfrm>
            <a:off x="2929977" y="1857994"/>
            <a:ext cx="5158110"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3" name="矩形 12"/>
          <p:cNvSpPr/>
          <p:nvPr/>
        </p:nvSpPr>
        <p:spPr>
          <a:xfrm>
            <a:off x="2929977" y="3546279"/>
            <a:ext cx="5158110"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4" name="矩形 13"/>
          <p:cNvSpPr/>
          <p:nvPr/>
        </p:nvSpPr>
        <p:spPr>
          <a:xfrm>
            <a:off x="2929977" y="5222679"/>
            <a:ext cx="5158110"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3525385270"/>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4582886"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圖片 2"/>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582886" y="0"/>
            <a:ext cx="4550228" cy="6858000"/>
          </a:xfrm>
          <a:prstGeom prst="rect">
            <a:avLst/>
          </a:prstGeom>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55</a:t>
            </a:fld>
            <a:endParaRPr lang="zh-TW" altLang="en-US"/>
          </a:p>
        </p:txBody>
      </p:sp>
      <p:sp>
        <p:nvSpPr>
          <p:cNvPr id="6" name="矩形 5"/>
          <p:cNvSpPr/>
          <p:nvPr/>
        </p:nvSpPr>
        <p:spPr>
          <a:xfrm>
            <a:off x="164547"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054</a:t>
            </a:r>
            <a:endParaRPr lang="zh-TW" altLang="en-US" sz="3200" b="1" spc="-150" dirty="0">
              <a:solidFill>
                <a:schemeClr val="bg1">
                  <a:lumMod val="50000"/>
                </a:schemeClr>
              </a:solidFill>
            </a:endParaRPr>
          </a:p>
        </p:txBody>
      </p:sp>
      <p:sp>
        <p:nvSpPr>
          <p:cNvPr id="7" name="矩形 6"/>
          <p:cNvSpPr/>
          <p:nvPr/>
        </p:nvSpPr>
        <p:spPr>
          <a:xfrm>
            <a:off x="771350"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756927" y="1343023"/>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群組 8"/>
          <p:cNvGrpSpPr/>
          <p:nvPr/>
        </p:nvGrpSpPr>
        <p:grpSpPr>
          <a:xfrm>
            <a:off x="4201886" y="1756318"/>
            <a:ext cx="762000" cy="907608"/>
            <a:chOff x="4311490" y="5480067"/>
            <a:chExt cx="475492" cy="566351"/>
          </a:xfrm>
          <a:solidFill>
            <a:schemeClr val="bg1"/>
          </a:solidFill>
        </p:grpSpPr>
        <p:sp>
          <p:nvSpPr>
            <p:cNvPr id="10" name="手繪多邊形 9"/>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1"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2"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3"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文字方塊 8"/>
          <p:cNvSpPr txBox="1"/>
          <p:nvPr/>
        </p:nvSpPr>
        <p:spPr>
          <a:xfrm>
            <a:off x="347602" y="3174084"/>
            <a:ext cx="3822701" cy="1569660"/>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600" dirty="0">
                <a:solidFill>
                  <a:schemeClr val="bg1"/>
                </a:solidFill>
              </a:rPr>
              <a:t>The quick brown fox jumps over the lazy dog. The quick brown fox jumps over the lazy dog. The quick brown fox jumps over the lazy dog. The quick brown fox jumps over the lazy dog. The quick brown fox jumps over the lazy dog. </a:t>
            </a:r>
          </a:p>
        </p:txBody>
      </p:sp>
      <p:grpSp>
        <p:nvGrpSpPr>
          <p:cNvPr id="15" name="群組 14"/>
          <p:cNvGrpSpPr/>
          <p:nvPr/>
        </p:nvGrpSpPr>
        <p:grpSpPr>
          <a:xfrm>
            <a:off x="332197" y="2102311"/>
            <a:ext cx="983003" cy="717284"/>
            <a:chOff x="4429125" y="3324746"/>
            <a:chExt cx="285750" cy="208508"/>
          </a:xfrm>
          <a:solidFill>
            <a:schemeClr val="bg1"/>
          </a:solidFill>
        </p:grpSpPr>
        <p:sp>
          <p:nvSpPr>
            <p:cNvPr id="19" name="文字方塊 254"/>
            <p:cNvSpPr txBox="1"/>
            <p:nvPr/>
          </p:nvSpPr>
          <p:spPr>
            <a:xfrm>
              <a:off x="4429125" y="3324746"/>
              <a:ext cx="116979" cy="208508"/>
            </a:xfrm>
            <a:custGeom>
              <a:avLst/>
              <a:gdLst>
                <a:gd name="connsiteX0" fmla="*/ 106710 w 116979"/>
                <a:gd name="connsiteY0" fmla="*/ 0 h 208508"/>
                <a:gd name="connsiteX1" fmla="*/ 116979 w 116979"/>
                <a:gd name="connsiteY1" fmla="*/ 13395 h 208508"/>
                <a:gd name="connsiteX2" fmla="*/ 86395 w 116979"/>
                <a:gd name="connsiteY2" fmla="*/ 34379 h 208508"/>
                <a:gd name="connsiteX3" fmla="*/ 65856 w 116979"/>
                <a:gd name="connsiteY3" fmla="*/ 57373 h 208508"/>
                <a:gd name="connsiteX4" fmla="*/ 57596 w 116979"/>
                <a:gd name="connsiteY4" fmla="*/ 84832 h 208508"/>
                <a:gd name="connsiteX5" fmla="*/ 63847 w 116979"/>
                <a:gd name="connsiteY5" fmla="*/ 108719 h 208508"/>
                <a:gd name="connsiteX6" fmla="*/ 86618 w 116979"/>
                <a:gd name="connsiteY6" fmla="*/ 126802 h 208508"/>
                <a:gd name="connsiteX7" fmla="*/ 97780 w 116979"/>
                <a:gd name="connsiteY7" fmla="*/ 147787 h 208508"/>
                <a:gd name="connsiteX8" fmla="*/ 89339 w 116979"/>
                <a:gd name="connsiteY8" fmla="*/ 158949 h 208508"/>
                <a:gd name="connsiteX9" fmla="*/ 67803 w 116979"/>
                <a:gd name="connsiteY9" fmla="*/ 180157 h 208508"/>
                <a:gd name="connsiteX10" fmla="*/ 56034 w 116979"/>
                <a:gd name="connsiteY10" fmla="*/ 208508 h 208508"/>
                <a:gd name="connsiteX11" fmla="*/ 44648 w 116979"/>
                <a:gd name="connsiteY11" fmla="*/ 208508 h 208508"/>
                <a:gd name="connsiteX12" fmla="*/ 29245 w 116979"/>
                <a:gd name="connsiteY12" fmla="*/ 184175 h 208508"/>
                <a:gd name="connsiteX13" fmla="*/ 9822 w 116979"/>
                <a:gd name="connsiteY13" fmla="*/ 169218 h 208508"/>
                <a:gd name="connsiteX14" fmla="*/ 5358 w 116979"/>
                <a:gd name="connsiteY14" fmla="*/ 165199 h 208508"/>
                <a:gd name="connsiteX15" fmla="*/ 0 w 116979"/>
                <a:gd name="connsiteY15" fmla="*/ 157163 h 208508"/>
                <a:gd name="connsiteX16" fmla="*/ 2679 w 116979"/>
                <a:gd name="connsiteY16" fmla="*/ 150912 h 208508"/>
                <a:gd name="connsiteX17" fmla="*/ 9822 w 116979"/>
                <a:gd name="connsiteY17" fmla="*/ 129927 h 208508"/>
                <a:gd name="connsiteX18" fmla="*/ 106710 w 116979"/>
                <a:gd name="connsiteY18" fmla="*/ 0 h 2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979" h="208508">
                  <a:moveTo>
                    <a:pt x="106710" y="0"/>
                  </a:moveTo>
                  <a:lnTo>
                    <a:pt x="116979" y="13395"/>
                  </a:lnTo>
                  <a:cubicBezTo>
                    <a:pt x="104775" y="20836"/>
                    <a:pt x="94580" y="27831"/>
                    <a:pt x="86395" y="34379"/>
                  </a:cubicBezTo>
                  <a:cubicBezTo>
                    <a:pt x="78209" y="40928"/>
                    <a:pt x="71363" y="48593"/>
                    <a:pt x="65856" y="57373"/>
                  </a:cubicBezTo>
                  <a:cubicBezTo>
                    <a:pt x="60350" y="66154"/>
                    <a:pt x="57596" y="75307"/>
                    <a:pt x="57596" y="84832"/>
                  </a:cubicBezTo>
                  <a:cubicBezTo>
                    <a:pt x="57596" y="91976"/>
                    <a:pt x="59680" y="99938"/>
                    <a:pt x="63847" y="108719"/>
                  </a:cubicBezTo>
                  <a:cubicBezTo>
                    <a:pt x="68014" y="117500"/>
                    <a:pt x="75604" y="123528"/>
                    <a:pt x="86618" y="126802"/>
                  </a:cubicBezTo>
                  <a:cubicBezTo>
                    <a:pt x="94059" y="137220"/>
                    <a:pt x="97780" y="144215"/>
                    <a:pt x="97780" y="147787"/>
                  </a:cubicBezTo>
                  <a:cubicBezTo>
                    <a:pt x="97780" y="152251"/>
                    <a:pt x="94966" y="155972"/>
                    <a:pt x="89339" y="158949"/>
                  </a:cubicBezTo>
                  <a:cubicBezTo>
                    <a:pt x="81051" y="163711"/>
                    <a:pt x="73872" y="170780"/>
                    <a:pt x="67803" y="180157"/>
                  </a:cubicBezTo>
                  <a:cubicBezTo>
                    <a:pt x="61733" y="189533"/>
                    <a:pt x="57810" y="198983"/>
                    <a:pt x="56034" y="208508"/>
                  </a:cubicBezTo>
                  <a:lnTo>
                    <a:pt x="44648" y="208508"/>
                  </a:lnTo>
                  <a:cubicBezTo>
                    <a:pt x="38993" y="197495"/>
                    <a:pt x="33858" y="189384"/>
                    <a:pt x="29245" y="184175"/>
                  </a:cubicBezTo>
                  <a:cubicBezTo>
                    <a:pt x="24631" y="178966"/>
                    <a:pt x="18157" y="173980"/>
                    <a:pt x="9822" y="169218"/>
                  </a:cubicBezTo>
                  <a:lnTo>
                    <a:pt x="5358" y="165199"/>
                  </a:lnTo>
                  <a:cubicBezTo>
                    <a:pt x="1786" y="164009"/>
                    <a:pt x="0" y="161330"/>
                    <a:pt x="0" y="157163"/>
                  </a:cubicBezTo>
                  <a:lnTo>
                    <a:pt x="2679" y="150912"/>
                  </a:lnTo>
                  <a:cubicBezTo>
                    <a:pt x="6251" y="144661"/>
                    <a:pt x="8632" y="137666"/>
                    <a:pt x="9822" y="129927"/>
                  </a:cubicBezTo>
                  <a:cubicBezTo>
                    <a:pt x="17561" y="68015"/>
                    <a:pt x="49857" y="24706"/>
                    <a:pt x="106710"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20" name="文字方塊 253"/>
            <p:cNvSpPr txBox="1"/>
            <p:nvPr/>
          </p:nvSpPr>
          <p:spPr>
            <a:xfrm>
              <a:off x="4597896" y="3324746"/>
              <a:ext cx="116979" cy="208508"/>
            </a:xfrm>
            <a:custGeom>
              <a:avLst/>
              <a:gdLst>
                <a:gd name="connsiteX0" fmla="*/ 106710 w 116979"/>
                <a:gd name="connsiteY0" fmla="*/ 0 h 208508"/>
                <a:gd name="connsiteX1" fmla="*/ 116979 w 116979"/>
                <a:gd name="connsiteY1" fmla="*/ 13395 h 208508"/>
                <a:gd name="connsiteX2" fmla="*/ 86395 w 116979"/>
                <a:gd name="connsiteY2" fmla="*/ 34379 h 208508"/>
                <a:gd name="connsiteX3" fmla="*/ 65856 w 116979"/>
                <a:gd name="connsiteY3" fmla="*/ 57373 h 208508"/>
                <a:gd name="connsiteX4" fmla="*/ 57596 w 116979"/>
                <a:gd name="connsiteY4" fmla="*/ 84832 h 208508"/>
                <a:gd name="connsiteX5" fmla="*/ 63847 w 116979"/>
                <a:gd name="connsiteY5" fmla="*/ 108719 h 208508"/>
                <a:gd name="connsiteX6" fmla="*/ 86618 w 116979"/>
                <a:gd name="connsiteY6" fmla="*/ 126802 h 208508"/>
                <a:gd name="connsiteX7" fmla="*/ 97780 w 116979"/>
                <a:gd name="connsiteY7" fmla="*/ 147787 h 208508"/>
                <a:gd name="connsiteX8" fmla="*/ 89339 w 116979"/>
                <a:gd name="connsiteY8" fmla="*/ 158949 h 208508"/>
                <a:gd name="connsiteX9" fmla="*/ 67803 w 116979"/>
                <a:gd name="connsiteY9" fmla="*/ 180157 h 208508"/>
                <a:gd name="connsiteX10" fmla="*/ 56034 w 116979"/>
                <a:gd name="connsiteY10" fmla="*/ 208508 h 208508"/>
                <a:gd name="connsiteX11" fmla="*/ 44648 w 116979"/>
                <a:gd name="connsiteY11" fmla="*/ 208508 h 208508"/>
                <a:gd name="connsiteX12" fmla="*/ 29245 w 116979"/>
                <a:gd name="connsiteY12" fmla="*/ 184175 h 208508"/>
                <a:gd name="connsiteX13" fmla="*/ 9823 w 116979"/>
                <a:gd name="connsiteY13" fmla="*/ 169218 h 208508"/>
                <a:gd name="connsiteX14" fmla="*/ 5358 w 116979"/>
                <a:gd name="connsiteY14" fmla="*/ 165199 h 208508"/>
                <a:gd name="connsiteX15" fmla="*/ 0 w 116979"/>
                <a:gd name="connsiteY15" fmla="*/ 157163 h 208508"/>
                <a:gd name="connsiteX16" fmla="*/ 2679 w 116979"/>
                <a:gd name="connsiteY16" fmla="*/ 150912 h 208508"/>
                <a:gd name="connsiteX17" fmla="*/ 9823 w 116979"/>
                <a:gd name="connsiteY17" fmla="*/ 129927 h 208508"/>
                <a:gd name="connsiteX18" fmla="*/ 106710 w 116979"/>
                <a:gd name="connsiteY18" fmla="*/ 0 h 2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979" h="208508">
                  <a:moveTo>
                    <a:pt x="106710" y="0"/>
                  </a:moveTo>
                  <a:lnTo>
                    <a:pt x="116979" y="13395"/>
                  </a:lnTo>
                  <a:cubicBezTo>
                    <a:pt x="104775" y="20836"/>
                    <a:pt x="94580" y="27831"/>
                    <a:pt x="86395" y="34379"/>
                  </a:cubicBezTo>
                  <a:cubicBezTo>
                    <a:pt x="78209" y="40928"/>
                    <a:pt x="71363" y="48593"/>
                    <a:pt x="65856" y="57373"/>
                  </a:cubicBezTo>
                  <a:cubicBezTo>
                    <a:pt x="60350" y="66154"/>
                    <a:pt x="57596" y="75307"/>
                    <a:pt x="57596" y="84832"/>
                  </a:cubicBezTo>
                  <a:cubicBezTo>
                    <a:pt x="57596" y="91976"/>
                    <a:pt x="59680" y="99938"/>
                    <a:pt x="63847" y="108719"/>
                  </a:cubicBezTo>
                  <a:cubicBezTo>
                    <a:pt x="68014" y="117500"/>
                    <a:pt x="75605" y="123528"/>
                    <a:pt x="86618" y="126802"/>
                  </a:cubicBezTo>
                  <a:cubicBezTo>
                    <a:pt x="94059" y="137220"/>
                    <a:pt x="97780" y="144215"/>
                    <a:pt x="97780" y="147787"/>
                  </a:cubicBezTo>
                  <a:cubicBezTo>
                    <a:pt x="97780" y="152251"/>
                    <a:pt x="94966" y="155972"/>
                    <a:pt x="89339" y="158949"/>
                  </a:cubicBezTo>
                  <a:cubicBezTo>
                    <a:pt x="81051" y="163711"/>
                    <a:pt x="73872" y="170780"/>
                    <a:pt x="67803" y="180157"/>
                  </a:cubicBezTo>
                  <a:cubicBezTo>
                    <a:pt x="61733" y="189533"/>
                    <a:pt x="57810" y="198983"/>
                    <a:pt x="56034" y="208508"/>
                  </a:cubicBezTo>
                  <a:lnTo>
                    <a:pt x="44648" y="208508"/>
                  </a:lnTo>
                  <a:cubicBezTo>
                    <a:pt x="38993" y="197495"/>
                    <a:pt x="33858" y="189384"/>
                    <a:pt x="29245" y="184175"/>
                  </a:cubicBezTo>
                  <a:cubicBezTo>
                    <a:pt x="24631" y="178966"/>
                    <a:pt x="18157" y="173980"/>
                    <a:pt x="9823" y="169218"/>
                  </a:cubicBezTo>
                  <a:lnTo>
                    <a:pt x="5358" y="165199"/>
                  </a:lnTo>
                  <a:cubicBezTo>
                    <a:pt x="1786" y="164009"/>
                    <a:pt x="0" y="161330"/>
                    <a:pt x="0" y="157163"/>
                  </a:cubicBezTo>
                  <a:lnTo>
                    <a:pt x="2679" y="150912"/>
                  </a:lnTo>
                  <a:cubicBezTo>
                    <a:pt x="6251" y="144661"/>
                    <a:pt x="8632" y="137666"/>
                    <a:pt x="9823" y="129927"/>
                  </a:cubicBezTo>
                  <a:cubicBezTo>
                    <a:pt x="17562" y="68015"/>
                    <a:pt x="49857" y="24706"/>
                    <a:pt x="106710"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grpSp>
        <p:nvGrpSpPr>
          <p:cNvPr id="16" name="群組 15"/>
          <p:cNvGrpSpPr/>
          <p:nvPr/>
        </p:nvGrpSpPr>
        <p:grpSpPr>
          <a:xfrm rot="10800000">
            <a:off x="3278564" y="4974577"/>
            <a:ext cx="983003" cy="717284"/>
            <a:chOff x="4429125" y="3324746"/>
            <a:chExt cx="285750" cy="208508"/>
          </a:xfrm>
          <a:solidFill>
            <a:schemeClr val="bg1"/>
          </a:solidFill>
        </p:grpSpPr>
        <p:sp>
          <p:nvSpPr>
            <p:cNvPr id="17" name="文字方塊 254"/>
            <p:cNvSpPr txBox="1"/>
            <p:nvPr/>
          </p:nvSpPr>
          <p:spPr>
            <a:xfrm>
              <a:off x="4429125" y="3324746"/>
              <a:ext cx="116979" cy="208508"/>
            </a:xfrm>
            <a:custGeom>
              <a:avLst/>
              <a:gdLst>
                <a:gd name="connsiteX0" fmla="*/ 106710 w 116979"/>
                <a:gd name="connsiteY0" fmla="*/ 0 h 208508"/>
                <a:gd name="connsiteX1" fmla="*/ 116979 w 116979"/>
                <a:gd name="connsiteY1" fmla="*/ 13395 h 208508"/>
                <a:gd name="connsiteX2" fmla="*/ 86395 w 116979"/>
                <a:gd name="connsiteY2" fmla="*/ 34379 h 208508"/>
                <a:gd name="connsiteX3" fmla="*/ 65856 w 116979"/>
                <a:gd name="connsiteY3" fmla="*/ 57373 h 208508"/>
                <a:gd name="connsiteX4" fmla="*/ 57596 w 116979"/>
                <a:gd name="connsiteY4" fmla="*/ 84832 h 208508"/>
                <a:gd name="connsiteX5" fmla="*/ 63847 w 116979"/>
                <a:gd name="connsiteY5" fmla="*/ 108719 h 208508"/>
                <a:gd name="connsiteX6" fmla="*/ 86618 w 116979"/>
                <a:gd name="connsiteY6" fmla="*/ 126802 h 208508"/>
                <a:gd name="connsiteX7" fmla="*/ 97780 w 116979"/>
                <a:gd name="connsiteY7" fmla="*/ 147787 h 208508"/>
                <a:gd name="connsiteX8" fmla="*/ 89339 w 116979"/>
                <a:gd name="connsiteY8" fmla="*/ 158949 h 208508"/>
                <a:gd name="connsiteX9" fmla="*/ 67803 w 116979"/>
                <a:gd name="connsiteY9" fmla="*/ 180157 h 208508"/>
                <a:gd name="connsiteX10" fmla="*/ 56034 w 116979"/>
                <a:gd name="connsiteY10" fmla="*/ 208508 h 208508"/>
                <a:gd name="connsiteX11" fmla="*/ 44648 w 116979"/>
                <a:gd name="connsiteY11" fmla="*/ 208508 h 208508"/>
                <a:gd name="connsiteX12" fmla="*/ 29245 w 116979"/>
                <a:gd name="connsiteY12" fmla="*/ 184175 h 208508"/>
                <a:gd name="connsiteX13" fmla="*/ 9822 w 116979"/>
                <a:gd name="connsiteY13" fmla="*/ 169218 h 208508"/>
                <a:gd name="connsiteX14" fmla="*/ 5358 w 116979"/>
                <a:gd name="connsiteY14" fmla="*/ 165199 h 208508"/>
                <a:gd name="connsiteX15" fmla="*/ 0 w 116979"/>
                <a:gd name="connsiteY15" fmla="*/ 157163 h 208508"/>
                <a:gd name="connsiteX16" fmla="*/ 2679 w 116979"/>
                <a:gd name="connsiteY16" fmla="*/ 150912 h 208508"/>
                <a:gd name="connsiteX17" fmla="*/ 9822 w 116979"/>
                <a:gd name="connsiteY17" fmla="*/ 129927 h 208508"/>
                <a:gd name="connsiteX18" fmla="*/ 106710 w 116979"/>
                <a:gd name="connsiteY18" fmla="*/ 0 h 2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979" h="208508">
                  <a:moveTo>
                    <a:pt x="106710" y="0"/>
                  </a:moveTo>
                  <a:lnTo>
                    <a:pt x="116979" y="13395"/>
                  </a:lnTo>
                  <a:cubicBezTo>
                    <a:pt x="104775" y="20836"/>
                    <a:pt x="94580" y="27831"/>
                    <a:pt x="86395" y="34379"/>
                  </a:cubicBezTo>
                  <a:cubicBezTo>
                    <a:pt x="78209" y="40928"/>
                    <a:pt x="71363" y="48593"/>
                    <a:pt x="65856" y="57373"/>
                  </a:cubicBezTo>
                  <a:cubicBezTo>
                    <a:pt x="60350" y="66154"/>
                    <a:pt x="57596" y="75307"/>
                    <a:pt x="57596" y="84832"/>
                  </a:cubicBezTo>
                  <a:cubicBezTo>
                    <a:pt x="57596" y="91976"/>
                    <a:pt x="59680" y="99938"/>
                    <a:pt x="63847" y="108719"/>
                  </a:cubicBezTo>
                  <a:cubicBezTo>
                    <a:pt x="68014" y="117500"/>
                    <a:pt x="75604" y="123528"/>
                    <a:pt x="86618" y="126802"/>
                  </a:cubicBezTo>
                  <a:cubicBezTo>
                    <a:pt x="94059" y="137220"/>
                    <a:pt x="97780" y="144215"/>
                    <a:pt x="97780" y="147787"/>
                  </a:cubicBezTo>
                  <a:cubicBezTo>
                    <a:pt x="97780" y="152251"/>
                    <a:pt x="94966" y="155972"/>
                    <a:pt x="89339" y="158949"/>
                  </a:cubicBezTo>
                  <a:cubicBezTo>
                    <a:pt x="81051" y="163711"/>
                    <a:pt x="73872" y="170780"/>
                    <a:pt x="67803" y="180157"/>
                  </a:cubicBezTo>
                  <a:cubicBezTo>
                    <a:pt x="61733" y="189533"/>
                    <a:pt x="57810" y="198983"/>
                    <a:pt x="56034" y="208508"/>
                  </a:cubicBezTo>
                  <a:lnTo>
                    <a:pt x="44648" y="208508"/>
                  </a:lnTo>
                  <a:cubicBezTo>
                    <a:pt x="38993" y="197495"/>
                    <a:pt x="33858" y="189384"/>
                    <a:pt x="29245" y="184175"/>
                  </a:cubicBezTo>
                  <a:cubicBezTo>
                    <a:pt x="24631" y="178966"/>
                    <a:pt x="18157" y="173980"/>
                    <a:pt x="9822" y="169218"/>
                  </a:cubicBezTo>
                  <a:lnTo>
                    <a:pt x="5358" y="165199"/>
                  </a:lnTo>
                  <a:cubicBezTo>
                    <a:pt x="1786" y="164009"/>
                    <a:pt x="0" y="161330"/>
                    <a:pt x="0" y="157163"/>
                  </a:cubicBezTo>
                  <a:lnTo>
                    <a:pt x="2679" y="150912"/>
                  </a:lnTo>
                  <a:cubicBezTo>
                    <a:pt x="6251" y="144661"/>
                    <a:pt x="8632" y="137666"/>
                    <a:pt x="9822" y="129927"/>
                  </a:cubicBezTo>
                  <a:cubicBezTo>
                    <a:pt x="17561" y="68015"/>
                    <a:pt x="49857" y="24706"/>
                    <a:pt x="106710"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18" name="文字方塊 253"/>
            <p:cNvSpPr txBox="1"/>
            <p:nvPr/>
          </p:nvSpPr>
          <p:spPr>
            <a:xfrm>
              <a:off x="4597896" y="3324746"/>
              <a:ext cx="116979" cy="208508"/>
            </a:xfrm>
            <a:custGeom>
              <a:avLst/>
              <a:gdLst>
                <a:gd name="connsiteX0" fmla="*/ 106710 w 116979"/>
                <a:gd name="connsiteY0" fmla="*/ 0 h 208508"/>
                <a:gd name="connsiteX1" fmla="*/ 116979 w 116979"/>
                <a:gd name="connsiteY1" fmla="*/ 13395 h 208508"/>
                <a:gd name="connsiteX2" fmla="*/ 86395 w 116979"/>
                <a:gd name="connsiteY2" fmla="*/ 34379 h 208508"/>
                <a:gd name="connsiteX3" fmla="*/ 65856 w 116979"/>
                <a:gd name="connsiteY3" fmla="*/ 57373 h 208508"/>
                <a:gd name="connsiteX4" fmla="*/ 57596 w 116979"/>
                <a:gd name="connsiteY4" fmla="*/ 84832 h 208508"/>
                <a:gd name="connsiteX5" fmla="*/ 63847 w 116979"/>
                <a:gd name="connsiteY5" fmla="*/ 108719 h 208508"/>
                <a:gd name="connsiteX6" fmla="*/ 86618 w 116979"/>
                <a:gd name="connsiteY6" fmla="*/ 126802 h 208508"/>
                <a:gd name="connsiteX7" fmla="*/ 97780 w 116979"/>
                <a:gd name="connsiteY7" fmla="*/ 147787 h 208508"/>
                <a:gd name="connsiteX8" fmla="*/ 89339 w 116979"/>
                <a:gd name="connsiteY8" fmla="*/ 158949 h 208508"/>
                <a:gd name="connsiteX9" fmla="*/ 67803 w 116979"/>
                <a:gd name="connsiteY9" fmla="*/ 180157 h 208508"/>
                <a:gd name="connsiteX10" fmla="*/ 56034 w 116979"/>
                <a:gd name="connsiteY10" fmla="*/ 208508 h 208508"/>
                <a:gd name="connsiteX11" fmla="*/ 44648 w 116979"/>
                <a:gd name="connsiteY11" fmla="*/ 208508 h 208508"/>
                <a:gd name="connsiteX12" fmla="*/ 29245 w 116979"/>
                <a:gd name="connsiteY12" fmla="*/ 184175 h 208508"/>
                <a:gd name="connsiteX13" fmla="*/ 9823 w 116979"/>
                <a:gd name="connsiteY13" fmla="*/ 169218 h 208508"/>
                <a:gd name="connsiteX14" fmla="*/ 5358 w 116979"/>
                <a:gd name="connsiteY14" fmla="*/ 165199 h 208508"/>
                <a:gd name="connsiteX15" fmla="*/ 0 w 116979"/>
                <a:gd name="connsiteY15" fmla="*/ 157163 h 208508"/>
                <a:gd name="connsiteX16" fmla="*/ 2679 w 116979"/>
                <a:gd name="connsiteY16" fmla="*/ 150912 h 208508"/>
                <a:gd name="connsiteX17" fmla="*/ 9823 w 116979"/>
                <a:gd name="connsiteY17" fmla="*/ 129927 h 208508"/>
                <a:gd name="connsiteX18" fmla="*/ 106710 w 116979"/>
                <a:gd name="connsiteY18" fmla="*/ 0 h 2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979" h="208508">
                  <a:moveTo>
                    <a:pt x="106710" y="0"/>
                  </a:moveTo>
                  <a:lnTo>
                    <a:pt x="116979" y="13395"/>
                  </a:lnTo>
                  <a:cubicBezTo>
                    <a:pt x="104775" y="20836"/>
                    <a:pt x="94580" y="27831"/>
                    <a:pt x="86395" y="34379"/>
                  </a:cubicBezTo>
                  <a:cubicBezTo>
                    <a:pt x="78209" y="40928"/>
                    <a:pt x="71363" y="48593"/>
                    <a:pt x="65856" y="57373"/>
                  </a:cubicBezTo>
                  <a:cubicBezTo>
                    <a:pt x="60350" y="66154"/>
                    <a:pt x="57596" y="75307"/>
                    <a:pt x="57596" y="84832"/>
                  </a:cubicBezTo>
                  <a:cubicBezTo>
                    <a:pt x="57596" y="91976"/>
                    <a:pt x="59680" y="99938"/>
                    <a:pt x="63847" y="108719"/>
                  </a:cubicBezTo>
                  <a:cubicBezTo>
                    <a:pt x="68014" y="117500"/>
                    <a:pt x="75605" y="123528"/>
                    <a:pt x="86618" y="126802"/>
                  </a:cubicBezTo>
                  <a:cubicBezTo>
                    <a:pt x="94059" y="137220"/>
                    <a:pt x="97780" y="144215"/>
                    <a:pt x="97780" y="147787"/>
                  </a:cubicBezTo>
                  <a:cubicBezTo>
                    <a:pt x="97780" y="152251"/>
                    <a:pt x="94966" y="155972"/>
                    <a:pt x="89339" y="158949"/>
                  </a:cubicBezTo>
                  <a:cubicBezTo>
                    <a:pt x="81051" y="163711"/>
                    <a:pt x="73872" y="170780"/>
                    <a:pt x="67803" y="180157"/>
                  </a:cubicBezTo>
                  <a:cubicBezTo>
                    <a:pt x="61733" y="189533"/>
                    <a:pt x="57810" y="198983"/>
                    <a:pt x="56034" y="208508"/>
                  </a:cubicBezTo>
                  <a:lnTo>
                    <a:pt x="44648" y="208508"/>
                  </a:lnTo>
                  <a:cubicBezTo>
                    <a:pt x="38993" y="197495"/>
                    <a:pt x="33858" y="189384"/>
                    <a:pt x="29245" y="184175"/>
                  </a:cubicBezTo>
                  <a:cubicBezTo>
                    <a:pt x="24631" y="178966"/>
                    <a:pt x="18157" y="173980"/>
                    <a:pt x="9823" y="169218"/>
                  </a:cubicBezTo>
                  <a:lnTo>
                    <a:pt x="5358" y="165199"/>
                  </a:lnTo>
                  <a:cubicBezTo>
                    <a:pt x="1786" y="164009"/>
                    <a:pt x="0" y="161330"/>
                    <a:pt x="0" y="157163"/>
                  </a:cubicBezTo>
                  <a:lnTo>
                    <a:pt x="2679" y="150912"/>
                  </a:lnTo>
                  <a:cubicBezTo>
                    <a:pt x="6251" y="144661"/>
                    <a:pt x="8632" y="137666"/>
                    <a:pt x="9823" y="129927"/>
                  </a:cubicBezTo>
                  <a:cubicBezTo>
                    <a:pt x="17562" y="68015"/>
                    <a:pt x="49857" y="24706"/>
                    <a:pt x="106710"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spTree>
    <p:extLst>
      <p:ext uri="{BB962C8B-B14F-4D97-AF65-F5344CB8AC3E}">
        <p14:creationId xmlns:p14="http://schemas.microsoft.com/office/powerpoint/2010/main" val="62532075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284480" y="3263901"/>
            <a:ext cx="1930400" cy="2274241"/>
          </a:xfrm>
          <a:custGeom>
            <a:avLst/>
            <a:gdLst>
              <a:gd name="connsiteX0" fmla="*/ 0 w 1930400"/>
              <a:gd name="connsiteY0" fmla="*/ 0 h 2274241"/>
              <a:gd name="connsiteX1" fmla="*/ 1930400 w 1930400"/>
              <a:gd name="connsiteY1" fmla="*/ 0 h 2274241"/>
              <a:gd name="connsiteX2" fmla="*/ 1930400 w 1930400"/>
              <a:gd name="connsiteY2" fmla="*/ 1791641 h 2274241"/>
              <a:gd name="connsiteX3" fmla="*/ 965200 w 1930400"/>
              <a:gd name="connsiteY3" fmla="*/ 2274241 h 2274241"/>
              <a:gd name="connsiteX4" fmla="*/ 0 w 1930400"/>
              <a:gd name="connsiteY4" fmla="*/ 1791641 h 2274241"/>
              <a:gd name="connsiteX5" fmla="*/ 0 w 1930400"/>
              <a:gd name="connsiteY5" fmla="*/ 0 h 227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2274241">
                <a:moveTo>
                  <a:pt x="0" y="0"/>
                </a:moveTo>
                <a:lnTo>
                  <a:pt x="1930400" y="0"/>
                </a:lnTo>
                <a:lnTo>
                  <a:pt x="1930400" y="1791641"/>
                </a:lnTo>
                <a:lnTo>
                  <a:pt x="965200" y="2274241"/>
                </a:lnTo>
                <a:lnTo>
                  <a:pt x="0" y="1791641"/>
                </a:ln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284480" y="1934204"/>
            <a:ext cx="1930400" cy="1329697"/>
          </a:xfrm>
          <a:custGeom>
            <a:avLst/>
            <a:gdLst>
              <a:gd name="connsiteX0" fmla="*/ 965200 w 1930400"/>
              <a:gd name="connsiteY0" fmla="*/ 0 h 1329697"/>
              <a:gd name="connsiteX1" fmla="*/ 1930400 w 1930400"/>
              <a:gd name="connsiteY1" fmla="*/ 482600 h 1329697"/>
              <a:gd name="connsiteX2" fmla="*/ 1930400 w 1930400"/>
              <a:gd name="connsiteY2" fmla="*/ 1329697 h 1329697"/>
              <a:gd name="connsiteX3" fmla="*/ 0 w 1930400"/>
              <a:gd name="connsiteY3" fmla="*/ 1329697 h 1329697"/>
              <a:gd name="connsiteX4" fmla="*/ 0 w 1930400"/>
              <a:gd name="connsiteY4" fmla="*/ 482600 h 1329697"/>
              <a:gd name="connsiteX5" fmla="*/ 965200 w 1930400"/>
              <a:gd name="connsiteY5" fmla="*/ 0 h 132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1329697">
                <a:moveTo>
                  <a:pt x="965200" y="0"/>
                </a:moveTo>
                <a:lnTo>
                  <a:pt x="1930400" y="482600"/>
                </a:lnTo>
                <a:lnTo>
                  <a:pt x="1930400" y="1329697"/>
                </a:lnTo>
                <a:lnTo>
                  <a:pt x="0" y="1329697"/>
                </a:lnTo>
                <a:lnTo>
                  <a:pt x="0" y="482600"/>
                </a:lnTo>
                <a:lnTo>
                  <a:pt x="96520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2499360" y="3263901"/>
            <a:ext cx="1930400" cy="2274241"/>
          </a:xfrm>
          <a:custGeom>
            <a:avLst/>
            <a:gdLst>
              <a:gd name="connsiteX0" fmla="*/ 0 w 1930400"/>
              <a:gd name="connsiteY0" fmla="*/ 0 h 2274241"/>
              <a:gd name="connsiteX1" fmla="*/ 1930400 w 1930400"/>
              <a:gd name="connsiteY1" fmla="*/ 0 h 2274241"/>
              <a:gd name="connsiteX2" fmla="*/ 1930400 w 1930400"/>
              <a:gd name="connsiteY2" fmla="*/ 1791641 h 2274241"/>
              <a:gd name="connsiteX3" fmla="*/ 965200 w 1930400"/>
              <a:gd name="connsiteY3" fmla="*/ 2274241 h 2274241"/>
              <a:gd name="connsiteX4" fmla="*/ 0 w 1930400"/>
              <a:gd name="connsiteY4" fmla="*/ 1791641 h 2274241"/>
              <a:gd name="connsiteX5" fmla="*/ 0 w 1930400"/>
              <a:gd name="connsiteY5" fmla="*/ 0 h 227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2274241">
                <a:moveTo>
                  <a:pt x="0" y="0"/>
                </a:moveTo>
                <a:lnTo>
                  <a:pt x="1930400" y="0"/>
                </a:lnTo>
                <a:lnTo>
                  <a:pt x="1930400" y="1791641"/>
                </a:lnTo>
                <a:lnTo>
                  <a:pt x="965200" y="2274241"/>
                </a:lnTo>
                <a:lnTo>
                  <a:pt x="0" y="1791641"/>
                </a:ln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2499360" y="1934204"/>
            <a:ext cx="1930400" cy="1329697"/>
          </a:xfrm>
          <a:custGeom>
            <a:avLst/>
            <a:gdLst>
              <a:gd name="connsiteX0" fmla="*/ 965200 w 1930400"/>
              <a:gd name="connsiteY0" fmla="*/ 0 h 1329697"/>
              <a:gd name="connsiteX1" fmla="*/ 1930400 w 1930400"/>
              <a:gd name="connsiteY1" fmla="*/ 482600 h 1329697"/>
              <a:gd name="connsiteX2" fmla="*/ 1930400 w 1930400"/>
              <a:gd name="connsiteY2" fmla="*/ 1329697 h 1329697"/>
              <a:gd name="connsiteX3" fmla="*/ 0 w 1930400"/>
              <a:gd name="connsiteY3" fmla="*/ 1329697 h 1329697"/>
              <a:gd name="connsiteX4" fmla="*/ 0 w 1930400"/>
              <a:gd name="connsiteY4" fmla="*/ 482600 h 1329697"/>
              <a:gd name="connsiteX5" fmla="*/ 965200 w 1930400"/>
              <a:gd name="connsiteY5" fmla="*/ 0 h 132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1329697">
                <a:moveTo>
                  <a:pt x="965200" y="0"/>
                </a:moveTo>
                <a:lnTo>
                  <a:pt x="1930400" y="482600"/>
                </a:lnTo>
                <a:lnTo>
                  <a:pt x="1930400" y="1329697"/>
                </a:lnTo>
                <a:lnTo>
                  <a:pt x="0" y="1329697"/>
                </a:lnTo>
                <a:lnTo>
                  <a:pt x="0" y="482600"/>
                </a:lnTo>
                <a:lnTo>
                  <a:pt x="96520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4714240" y="3263901"/>
            <a:ext cx="1930400" cy="2274241"/>
          </a:xfrm>
          <a:custGeom>
            <a:avLst/>
            <a:gdLst>
              <a:gd name="connsiteX0" fmla="*/ 0 w 1930400"/>
              <a:gd name="connsiteY0" fmla="*/ 0 h 2274241"/>
              <a:gd name="connsiteX1" fmla="*/ 1930400 w 1930400"/>
              <a:gd name="connsiteY1" fmla="*/ 0 h 2274241"/>
              <a:gd name="connsiteX2" fmla="*/ 1930400 w 1930400"/>
              <a:gd name="connsiteY2" fmla="*/ 1791641 h 2274241"/>
              <a:gd name="connsiteX3" fmla="*/ 965200 w 1930400"/>
              <a:gd name="connsiteY3" fmla="*/ 2274241 h 2274241"/>
              <a:gd name="connsiteX4" fmla="*/ 0 w 1930400"/>
              <a:gd name="connsiteY4" fmla="*/ 1791641 h 2274241"/>
              <a:gd name="connsiteX5" fmla="*/ 0 w 1930400"/>
              <a:gd name="connsiteY5" fmla="*/ 0 h 227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2274241">
                <a:moveTo>
                  <a:pt x="0" y="0"/>
                </a:moveTo>
                <a:lnTo>
                  <a:pt x="1930400" y="0"/>
                </a:lnTo>
                <a:lnTo>
                  <a:pt x="1930400" y="1791641"/>
                </a:lnTo>
                <a:lnTo>
                  <a:pt x="965200" y="2274241"/>
                </a:lnTo>
                <a:lnTo>
                  <a:pt x="0" y="1791641"/>
                </a:ln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手繪多邊形 14"/>
          <p:cNvSpPr/>
          <p:nvPr/>
        </p:nvSpPr>
        <p:spPr>
          <a:xfrm>
            <a:off x="4714240" y="1934204"/>
            <a:ext cx="1930400" cy="1329697"/>
          </a:xfrm>
          <a:custGeom>
            <a:avLst/>
            <a:gdLst>
              <a:gd name="connsiteX0" fmla="*/ 965200 w 1930400"/>
              <a:gd name="connsiteY0" fmla="*/ 0 h 1329697"/>
              <a:gd name="connsiteX1" fmla="*/ 1930400 w 1930400"/>
              <a:gd name="connsiteY1" fmla="*/ 482600 h 1329697"/>
              <a:gd name="connsiteX2" fmla="*/ 1930400 w 1930400"/>
              <a:gd name="connsiteY2" fmla="*/ 1329697 h 1329697"/>
              <a:gd name="connsiteX3" fmla="*/ 0 w 1930400"/>
              <a:gd name="connsiteY3" fmla="*/ 1329697 h 1329697"/>
              <a:gd name="connsiteX4" fmla="*/ 0 w 1930400"/>
              <a:gd name="connsiteY4" fmla="*/ 482600 h 1329697"/>
              <a:gd name="connsiteX5" fmla="*/ 965200 w 1930400"/>
              <a:gd name="connsiteY5" fmla="*/ 0 h 132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1329697">
                <a:moveTo>
                  <a:pt x="965200" y="0"/>
                </a:moveTo>
                <a:lnTo>
                  <a:pt x="1930400" y="482600"/>
                </a:lnTo>
                <a:lnTo>
                  <a:pt x="1930400" y="1329697"/>
                </a:lnTo>
                <a:lnTo>
                  <a:pt x="0" y="1329697"/>
                </a:lnTo>
                <a:lnTo>
                  <a:pt x="0" y="482600"/>
                </a:lnTo>
                <a:lnTo>
                  <a:pt x="96520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p:nvPr/>
        </p:nvSpPr>
        <p:spPr>
          <a:xfrm>
            <a:off x="6929120" y="3263901"/>
            <a:ext cx="1930400" cy="2274241"/>
          </a:xfrm>
          <a:custGeom>
            <a:avLst/>
            <a:gdLst>
              <a:gd name="connsiteX0" fmla="*/ 0 w 1930400"/>
              <a:gd name="connsiteY0" fmla="*/ 0 h 2274241"/>
              <a:gd name="connsiteX1" fmla="*/ 1930400 w 1930400"/>
              <a:gd name="connsiteY1" fmla="*/ 0 h 2274241"/>
              <a:gd name="connsiteX2" fmla="*/ 1930400 w 1930400"/>
              <a:gd name="connsiteY2" fmla="*/ 1791641 h 2274241"/>
              <a:gd name="connsiteX3" fmla="*/ 965200 w 1930400"/>
              <a:gd name="connsiteY3" fmla="*/ 2274241 h 2274241"/>
              <a:gd name="connsiteX4" fmla="*/ 0 w 1930400"/>
              <a:gd name="connsiteY4" fmla="*/ 1791641 h 2274241"/>
              <a:gd name="connsiteX5" fmla="*/ 0 w 1930400"/>
              <a:gd name="connsiteY5" fmla="*/ 0 h 227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2274241">
                <a:moveTo>
                  <a:pt x="0" y="0"/>
                </a:moveTo>
                <a:lnTo>
                  <a:pt x="1930400" y="0"/>
                </a:lnTo>
                <a:lnTo>
                  <a:pt x="1930400" y="1791641"/>
                </a:lnTo>
                <a:lnTo>
                  <a:pt x="965200" y="2274241"/>
                </a:lnTo>
                <a:lnTo>
                  <a:pt x="0" y="1791641"/>
                </a:lnTo>
                <a:lnTo>
                  <a:pt x="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6929120" y="1934204"/>
            <a:ext cx="1930400" cy="1329697"/>
          </a:xfrm>
          <a:custGeom>
            <a:avLst/>
            <a:gdLst>
              <a:gd name="connsiteX0" fmla="*/ 965200 w 1930400"/>
              <a:gd name="connsiteY0" fmla="*/ 0 h 1329697"/>
              <a:gd name="connsiteX1" fmla="*/ 1930400 w 1930400"/>
              <a:gd name="connsiteY1" fmla="*/ 482600 h 1329697"/>
              <a:gd name="connsiteX2" fmla="*/ 1930400 w 1930400"/>
              <a:gd name="connsiteY2" fmla="*/ 1329697 h 1329697"/>
              <a:gd name="connsiteX3" fmla="*/ 0 w 1930400"/>
              <a:gd name="connsiteY3" fmla="*/ 1329697 h 1329697"/>
              <a:gd name="connsiteX4" fmla="*/ 0 w 1930400"/>
              <a:gd name="connsiteY4" fmla="*/ 482600 h 1329697"/>
              <a:gd name="connsiteX5" fmla="*/ 965200 w 1930400"/>
              <a:gd name="connsiteY5" fmla="*/ 0 h 132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00" h="1329697">
                <a:moveTo>
                  <a:pt x="965200" y="0"/>
                </a:moveTo>
                <a:lnTo>
                  <a:pt x="1930400" y="482600"/>
                </a:lnTo>
                <a:lnTo>
                  <a:pt x="1930400" y="1329697"/>
                </a:lnTo>
                <a:lnTo>
                  <a:pt x="0" y="1329697"/>
                </a:lnTo>
                <a:lnTo>
                  <a:pt x="0" y="482600"/>
                </a:lnTo>
                <a:lnTo>
                  <a:pt x="9652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矩形 17"/>
          <p:cNvSpPr/>
          <p:nvPr/>
        </p:nvSpPr>
        <p:spPr>
          <a:xfrm>
            <a:off x="350922" y="3598935"/>
            <a:ext cx="1760907" cy="1169551"/>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9" name="矩形 18"/>
          <p:cNvSpPr/>
          <p:nvPr/>
        </p:nvSpPr>
        <p:spPr>
          <a:xfrm>
            <a:off x="2569591" y="3598935"/>
            <a:ext cx="1760907" cy="1169551"/>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0" name="矩形 19"/>
          <p:cNvSpPr/>
          <p:nvPr/>
        </p:nvSpPr>
        <p:spPr>
          <a:xfrm>
            <a:off x="4788260" y="3598935"/>
            <a:ext cx="1760907" cy="1169551"/>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1" name="矩形 20"/>
          <p:cNvSpPr/>
          <p:nvPr/>
        </p:nvSpPr>
        <p:spPr>
          <a:xfrm>
            <a:off x="7006930" y="3598935"/>
            <a:ext cx="1760907" cy="1169551"/>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grpSp>
        <p:nvGrpSpPr>
          <p:cNvPr id="22" name="群組 21"/>
          <p:cNvGrpSpPr/>
          <p:nvPr/>
        </p:nvGrpSpPr>
        <p:grpSpPr>
          <a:xfrm>
            <a:off x="5439982" y="2297242"/>
            <a:ext cx="478916" cy="395298"/>
            <a:chOff x="13079250" y="23448756"/>
            <a:chExt cx="2967819" cy="2449630"/>
          </a:xfrm>
          <a:solidFill>
            <a:schemeClr val="bg1"/>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5" name="手繪多邊形 24"/>
          <p:cNvSpPr>
            <a:spLocks/>
          </p:cNvSpPr>
          <p:nvPr/>
        </p:nvSpPr>
        <p:spPr bwMode="auto">
          <a:xfrm flipV="1">
            <a:off x="3314449" y="2138048"/>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6" name="群組 25"/>
          <p:cNvGrpSpPr/>
          <p:nvPr/>
        </p:nvGrpSpPr>
        <p:grpSpPr>
          <a:xfrm>
            <a:off x="993124" y="2224868"/>
            <a:ext cx="469622" cy="467672"/>
            <a:chOff x="35309818" y="13261794"/>
            <a:chExt cx="2516828" cy="2506357"/>
          </a:xfrm>
          <a:solidFill>
            <a:schemeClr val="bg1"/>
          </a:solidFill>
        </p:grpSpPr>
        <p:sp>
          <p:nvSpPr>
            <p:cNvPr id="27" name="手繪多邊形 2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40" name="群組 39"/>
          <p:cNvGrpSpPr/>
          <p:nvPr/>
        </p:nvGrpSpPr>
        <p:grpSpPr>
          <a:xfrm>
            <a:off x="7656574" y="2126189"/>
            <a:ext cx="475492" cy="566351"/>
            <a:chOff x="4311490" y="5480067"/>
            <a:chExt cx="475492" cy="566351"/>
          </a:xfrm>
          <a:solidFill>
            <a:schemeClr val="bg1"/>
          </a:solidFill>
        </p:grpSpPr>
        <p:sp>
          <p:nvSpPr>
            <p:cNvPr id="41" name="手繪多邊形 40"/>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文字方塊 35"/>
          <p:cNvSpPr txBox="1"/>
          <p:nvPr/>
        </p:nvSpPr>
        <p:spPr>
          <a:xfrm>
            <a:off x="759849" y="2710747"/>
            <a:ext cx="936171" cy="584775"/>
          </a:xfrm>
          <a:prstGeom prst="rect">
            <a:avLst/>
          </a:prstGeom>
          <a:noFill/>
        </p:spPr>
        <p:txBody>
          <a:bodyPr wrap="square" rtlCol="0">
            <a:spAutoFit/>
          </a:bodyPr>
          <a:lstStyle/>
          <a:p>
            <a:pPr algn="ctr"/>
            <a:r>
              <a:rPr lang="en-US" altLang="zh-TW" sz="3200" b="1" dirty="0" smtClean="0">
                <a:solidFill>
                  <a:schemeClr val="bg1"/>
                </a:solidFill>
              </a:rPr>
              <a:t>01</a:t>
            </a:r>
            <a:endParaRPr lang="en-US" sz="3200" b="1" dirty="0">
              <a:solidFill>
                <a:schemeClr val="bg1"/>
              </a:solidFill>
            </a:endParaRPr>
          </a:p>
        </p:txBody>
      </p:sp>
      <p:sp>
        <p:nvSpPr>
          <p:cNvPr id="37" name="文字方塊 36"/>
          <p:cNvSpPr txBox="1"/>
          <p:nvPr/>
        </p:nvSpPr>
        <p:spPr>
          <a:xfrm>
            <a:off x="2981958" y="2710747"/>
            <a:ext cx="936171" cy="584775"/>
          </a:xfrm>
          <a:prstGeom prst="rect">
            <a:avLst/>
          </a:prstGeom>
          <a:noFill/>
        </p:spPr>
        <p:txBody>
          <a:bodyPr wrap="square" rtlCol="0">
            <a:spAutoFit/>
          </a:bodyPr>
          <a:lstStyle/>
          <a:p>
            <a:pPr algn="ctr"/>
            <a:r>
              <a:rPr lang="en-US" altLang="zh-TW" sz="3200" b="1" dirty="0" smtClean="0">
                <a:solidFill>
                  <a:schemeClr val="bg1"/>
                </a:solidFill>
              </a:rPr>
              <a:t>02</a:t>
            </a:r>
            <a:endParaRPr lang="en-US" sz="3200" b="1" dirty="0">
              <a:solidFill>
                <a:schemeClr val="bg1"/>
              </a:solidFill>
            </a:endParaRPr>
          </a:p>
        </p:txBody>
      </p:sp>
      <p:sp>
        <p:nvSpPr>
          <p:cNvPr id="38" name="文字方塊 37"/>
          <p:cNvSpPr txBox="1"/>
          <p:nvPr/>
        </p:nvSpPr>
        <p:spPr>
          <a:xfrm>
            <a:off x="5210301" y="2710747"/>
            <a:ext cx="936171" cy="584775"/>
          </a:xfrm>
          <a:prstGeom prst="rect">
            <a:avLst/>
          </a:prstGeom>
          <a:noFill/>
        </p:spPr>
        <p:txBody>
          <a:bodyPr wrap="square" rtlCol="0">
            <a:spAutoFit/>
          </a:bodyPr>
          <a:lstStyle/>
          <a:p>
            <a:pPr algn="ctr"/>
            <a:r>
              <a:rPr lang="en-US" altLang="zh-TW" sz="3200" b="1" dirty="0" smtClean="0">
                <a:solidFill>
                  <a:schemeClr val="bg1"/>
                </a:solidFill>
              </a:rPr>
              <a:t>03</a:t>
            </a:r>
            <a:endParaRPr lang="en-US" sz="3200" b="1" dirty="0">
              <a:solidFill>
                <a:schemeClr val="bg1"/>
              </a:solidFill>
            </a:endParaRPr>
          </a:p>
        </p:txBody>
      </p:sp>
      <p:sp>
        <p:nvSpPr>
          <p:cNvPr id="39" name="文字方塊 38"/>
          <p:cNvSpPr txBox="1"/>
          <p:nvPr/>
        </p:nvSpPr>
        <p:spPr>
          <a:xfrm>
            <a:off x="7419297" y="2710747"/>
            <a:ext cx="936171" cy="584775"/>
          </a:xfrm>
          <a:prstGeom prst="rect">
            <a:avLst/>
          </a:prstGeom>
          <a:noFill/>
        </p:spPr>
        <p:txBody>
          <a:bodyPr wrap="square" rtlCol="0">
            <a:spAutoFit/>
          </a:bodyPr>
          <a:lstStyle/>
          <a:p>
            <a:pPr algn="ctr"/>
            <a:r>
              <a:rPr lang="en-US" altLang="zh-TW" sz="3200" b="1" dirty="0" smtClean="0">
                <a:solidFill>
                  <a:schemeClr val="bg1"/>
                </a:solidFill>
              </a:rPr>
              <a:t>04</a:t>
            </a:r>
            <a:endParaRPr lang="en-US" sz="3200" b="1" dirty="0">
              <a:solidFill>
                <a:schemeClr val="bg1"/>
              </a:solidFill>
            </a:endParaRPr>
          </a:p>
        </p:txBody>
      </p:sp>
    </p:spTree>
    <p:extLst>
      <p:ext uri="{BB962C8B-B14F-4D97-AF65-F5344CB8AC3E}">
        <p14:creationId xmlns:p14="http://schemas.microsoft.com/office/powerpoint/2010/main" val="1251187718"/>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六邊形 7"/>
          <p:cNvSpPr/>
          <p:nvPr/>
        </p:nvSpPr>
        <p:spPr>
          <a:xfrm rot="1800000">
            <a:off x="611561" y="2294612"/>
            <a:ext cx="2178000" cy="1936800"/>
          </a:xfrm>
          <a:prstGeom prst="hexagon">
            <a:avLst/>
          </a:prstGeom>
          <a:no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六邊形 8"/>
          <p:cNvSpPr/>
          <p:nvPr/>
        </p:nvSpPr>
        <p:spPr>
          <a:xfrm rot="1800000">
            <a:off x="3501503" y="2294612"/>
            <a:ext cx="2178000" cy="1936800"/>
          </a:xfrm>
          <a:prstGeom prst="hexagon">
            <a:avLst/>
          </a:prstGeom>
          <a:no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六邊形 9"/>
          <p:cNvSpPr/>
          <p:nvPr/>
        </p:nvSpPr>
        <p:spPr>
          <a:xfrm rot="1800000">
            <a:off x="6391445" y="2294612"/>
            <a:ext cx="2178000" cy="1936800"/>
          </a:xfrm>
          <a:prstGeom prst="hexagon">
            <a:avLst/>
          </a:prstGeom>
          <a:no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1147506" y="4409455"/>
            <a:ext cx="1192038" cy="523220"/>
          </a:xfrm>
          <a:prstGeom prst="rect">
            <a:avLst/>
          </a:prstGeom>
          <a:noFill/>
        </p:spPr>
        <p:txBody>
          <a:bodyPr wrap="square" rtlCol="0" anchor="ctr">
            <a:spAutoFit/>
          </a:bodyPr>
          <a:lstStyle/>
          <a:p>
            <a:pPr algn="ctr"/>
            <a:r>
              <a:rPr lang="en-US" altLang="zh-TW" sz="2800" dirty="0"/>
              <a:t>Item</a:t>
            </a:r>
            <a:endParaRPr lang="zh-TW" altLang="en-US" sz="2800" dirty="0"/>
          </a:p>
        </p:txBody>
      </p:sp>
      <p:sp>
        <p:nvSpPr>
          <p:cNvPr id="12" name="矩形 11"/>
          <p:cNvSpPr/>
          <p:nvPr/>
        </p:nvSpPr>
        <p:spPr>
          <a:xfrm>
            <a:off x="578731" y="4928975"/>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13" name="文字方塊 12"/>
          <p:cNvSpPr txBox="1"/>
          <p:nvPr/>
        </p:nvSpPr>
        <p:spPr>
          <a:xfrm>
            <a:off x="3976431" y="4409455"/>
            <a:ext cx="1192038" cy="523220"/>
          </a:xfrm>
          <a:prstGeom prst="rect">
            <a:avLst/>
          </a:prstGeom>
          <a:noFill/>
        </p:spPr>
        <p:txBody>
          <a:bodyPr wrap="square" rtlCol="0" anchor="ctr">
            <a:spAutoFit/>
          </a:bodyPr>
          <a:lstStyle/>
          <a:p>
            <a:pPr algn="ctr"/>
            <a:r>
              <a:rPr lang="en-US" altLang="zh-TW" sz="2800" dirty="0"/>
              <a:t>Item</a:t>
            </a:r>
            <a:endParaRPr lang="zh-TW" altLang="en-US" sz="2800" dirty="0"/>
          </a:p>
        </p:txBody>
      </p:sp>
      <p:sp>
        <p:nvSpPr>
          <p:cNvPr id="14" name="矩形 13"/>
          <p:cNvSpPr/>
          <p:nvPr/>
        </p:nvSpPr>
        <p:spPr>
          <a:xfrm>
            <a:off x="3397681" y="4928975"/>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sp>
        <p:nvSpPr>
          <p:cNvPr id="15" name="文字方塊 14"/>
          <p:cNvSpPr txBox="1"/>
          <p:nvPr/>
        </p:nvSpPr>
        <p:spPr>
          <a:xfrm>
            <a:off x="6804906" y="4409455"/>
            <a:ext cx="1192038" cy="523220"/>
          </a:xfrm>
          <a:prstGeom prst="rect">
            <a:avLst/>
          </a:prstGeom>
          <a:noFill/>
        </p:spPr>
        <p:txBody>
          <a:bodyPr wrap="square" rtlCol="0" anchor="ctr">
            <a:spAutoFit/>
          </a:bodyPr>
          <a:lstStyle/>
          <a:p>
            <a:pPr algn="ctr"/>
            <a:r>
              <a:rPr lang="en-US" altLang="zh-TW" sz="2800" dirty="0"/>
              <a:t>Item</a:t>
            </a:r>
            <a:endParaRPr lang="zh-TW" altLang="en-US" sz="2800" dirty="0"/>
          </a:p>
        </p:txBody>
      </p:sp>
      <p:sp>
        <p:nvSpPr>
          <p:cNvPr id="16" name="矩形 15"/>
          <p:cNvSpPr/>
          <p:nvPr/>
        </p:nvSpPr>
        <p:spPr>
          <a:xfrm>
            <a:off x="6181624" y="4928975"/>
            <a:ext cx="2348638" cy="523220"/>
          </a:xfrm>
          <a:prstGeom prst="rect">
            <a:avLst/>
          </a:prstGeom>
        </p:spPr>
        <p:txBody>
          <a:bodyPr wrap="square" anchor="ctr">
            <a:spAutoFit/>
          </a:bodyPr>
          <a:lstStyle/>
          <a:p>
            <a:pPr algn="ctr"/>
            <a:r>
              <a:rPr lang="en-US" altLang="zh-TW" sz="1400" dirty="0"/>
              <a:t>The quick brown fox jumps over the lazy dog. </a:t>
            </a:r>
            <a:endParaRPr lang="zh-TW" altLang="en-US" sz="1400" dirty="0"/>
          </a:p>
        </p:txBody>
      </p:sp>
      <p:pic>
        <p:nvPicPr>
          <p:cNvPr id="17" name="圖片版面配置區 9"/>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610870" y="2289097"/>
            <a:ext cx="2209164" cy="1936750"/>
          </a:xfrm>
          <a:prstGeom prst="hexagon">
            <a:avLst/>
          </a:prstGeom>
        </p:spPr>
      </p:pic>
      <p:pic>
        <p:nvPicPr>
          <p:cNvPr id="18" name="圖片版面配置區 10"/>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499803" y="2289097"/>
            <a:ext cx="2209164" cy="1936750"/>
          </a:xfrm>
          <a:prstGeom prst="hexagon">
            <a:avLst/>
          </a:prstGeom>
        </p:spPr>
      </p:pic>
      <p:pic>
        <p:nvPicPr>
          <p:cNvPr id="19" name="圖片版面配置區 11"/>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6401436" y="2289097"/>
            <a:ext cx="2209164" cy="1936750"/>
          </a:xfrm>
          <a:prstGeom prst="hexagon">
            <a:avLst/>
          </a:prstGeom>
        </p:spPr>
      </p:pic>
    </p:spTree>
    <p:extLst>
      <p:ext uri="{BB962C8B-B14F-4D97-AF65-F5344CB8AC3E}">
        <p14:creationId xmlns:p14="http://schemas.microsoft.com/office/powerpoint/2010/main" val="206150185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手繪多邊形 13"/>
          <p:cNvSpPr>
            <a:spLocks/>
          </p:cNvSpPr>
          <p:nvPr/>
        </p:nvSpPr>
        <p:spPr bwMode="auto">
          <a:xfrm>
            <a:off x="2579080" y="1865919"/>
            <a:ext cx="4304320"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矩形 10"/>
          <p:cNvSpPr/>
          <p:nvPr/>
        </p:nvSpPr>
        <p:spPr>
          <a:xfrm>
            <a:off x="6883400" y="1865918"/>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a:spLocks/>
          </p:cNvSpPr>
          <p:nvPr/>
        </p:nvSpPr>
        <p:spPr bwMode="auto">
          <a:xfrm>
            <a:off x="1264290" y="1635322"/>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8" name="手繪多邊形 17"/>
          <p:cNvSpPr>
            <a:spLocks/>
          </p:cNvSpPr>
          <p:nvPr/>
        </p:nvSpPr>
        <p:spPr bwMode="auto">
          <a:xfrm>
            <a:off x="2579080" y="3415319"/>
            <a:ext cx="4304320"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矩形 18"/>
          <p:cNvSpPr/>
          <p:nvPr/>
        </p:nvSpPr>
        <p:spPr>
          <a:xfrm>
            <a:off x="6883400" y="3415318"/>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a:spLocks/>
          </p:cNvSpPr>
          <p:nvPr/>
        </p:nvSpPr>
        <p:spPr bwMode="auto">
          <a:xfrm>
            <a:off x="1264290" y="3184722"/>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1" name="手繪多邊形 20"/>
          <p:cNvSpPr>
            <a:spLocks/>
          </p:cNvSpPr>
          <p:nvPr/>
        </p:nvSpPr>
        <p:spPr bwMode="auto">
          <a:xfrm>
            <a:off x="2579080" y="4964719"/>
            <a:ext cx="4304320"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6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矩形 21"/>
          <p:cNvSpPr/>
          <p:nvPr/>
        </p:nvSpPr>
        <p:spPr>
          <a:xfrm>
            <a:off x="6883400" y="4964718"/>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a:spLocks/>
          </p:cNvSpPr>
          <p:nvPr/>
        </p:nvSpPr>
        <p:spPr bwMode="auto">
          <a:xfrm>
            <a:off x="1264290" y="4734122"/>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矩形 14"/>
          <p:cNvSpPr/>
          <p:nvPr/>
        </p:nvSpPr>
        <p:spPr>
          <a:xfrm>
            <a:off x="2929977" y="2032130"/>
            <a:ext cx="3862709"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6" name="矩形 15"/>
          <p:cNvSpPr/>
          <p:nvPr/>
        </p:nvSpPr>
        <p:spPr>
          <a:xfrm>
            <a:off x="2929977" y="3606462"/>
            <a:ext cx="3862709"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7" name="矩形 16"/>
          <p:cNvSpPr/>
          <p:nvPr/>
        </p:nvSpPr>
        <p:spPr>
          <a:xfrm>
            <a:off x="2929977" y="5155862"/>
            <a:ext cx="3862709" cy="523220"/>
          </a:xfrm>
          <a:prstGeom prst="rect">
            <a:avLst/>
          </a:prstGeom>
        </p:spPr>
        <p:txBody>
          <a:bodyPr wrap="square">
            <a:spAutoFit/>
          </a:bodyPr>
          <a:lstStyle/>
          <a:p>
            <a:pP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grpSp>
        <p:nvGrpSpPr>
          <p:cNvPr id="28" name="群組 27"/>
          <p:cNvGrpSpPr/>
          <p:nvPr/>
        </p:nvGrpSpPr>
        <p:grpSpPr>
          <a:xfrm>
            <a:off x="1817577" y="2084836"/>
            <a:ext cx="469622" cy="467672"/>
            <a:chOff x="35309818" y="13261794"/>
            <a:chExt cx="2516828" cy="2506357"/>
          </a:xfrm>
          <a:solidFill>
            <a:schemeClr val="tx1"/>
          </a:solidFill>
        </p:grpSpPr>
        <p:sp>
          <p:nvSpPr>
            <p:cNvPr id="29" name="手繪多邊形 2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37" name="群組 36"/>
          <p:cNvGrpSpPr/>
          <p:nvPr/>
        </p:nvGrpSpPr>
        <p:grpSpPr>
          <a:xfrm>
            <a:off x="1810162" y="3688798"/>
            <a:ext cx="484452" cy="358548"/>
            <a:chOff x="4120407" y="4174776"/>
            <a:chExt cx="438956" cy="324876"/>
          </a:xfrm>
          <a:solidFill>
            <a:schemeClr val="tx1"/>
          </a:solidFill>
        </p:grpSpPr>
        <p:sp>
          <p:nvSpPr>
            <p:cNvPr id="38"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2" name="群組 41"/>
          <p:cNvGrpSpPr/>
          <p:nvPr/>
        </p:nvGrpSpPr>
        <p:grpSpPr>
          <a:xfrm>
            <a:off x="1814642" y="5134297"/>
            <a:ext cx="475492" cy="566351"/>
            <a:chOff x="4311490" y="5480067"/>
            <a:chExt cx="475492" cy="566351"/>
          </a:xfrm>
          <a:solidFill>
            <a:schemeClr val="tx1"/>
          </a:solidFill>
        </p:grpSpPr>
        <p:sp>
          <p:nvSpPr>
            <p:cNvPr id="43" name="手繪多邊形 4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02518345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手繪多邊形 14"/>
          <p:cNvSpPr/>
          <p:nvPr/>
        </p:nvSpPr>
        <p:spPr>
          <a:xfrm>
            <a:off x="3295256" y="3"/>
            <a:ext cx="5848745" cy="6857999"/>
          </a:xfrm>
          <a:custGeom>
            <a:avLst/>
            <a:gdLst>
              <a:gd name="connsiteX0" fmla="*/ 1527555 w 5848745"/>
              <a:gd name="connsiteY0" fmla="*/ 0 h 6857999"/>
              <a:gd name="connsiteX1" fmla="*/ 5848744 w 5848745"/>
              <a:gd name="connsiteY1" fmla="*/ 0 h 6857999"/>
              <a:gd name="connsiteX2" fmla="*/ 5848745 w 5848745"/>
              <a:gd name="connsiteY2" fmla="*/ 6857999 h 6857999"/>
              <a:gd name="connsiteX3" fmla="*/ 3865916 w 5848745"/>
              <a:gd name="connsiteY3" fmla="*/ 6857999 h 6857999"/>
              <a:gd name="connsiteX4" fmla="*/ 1639357 w 5848745"/>
              <a:gd name="connsiteY4" fmla="*/ 6258934 h 6857999"/>
              <a:gd name="connsiteX5" fmla="*/ 939329 w 5848745"/>
              <a:gd name="connsiteY5" fmla="*/ 5558906 h 6857999"/>
              <a:gd name="connsiteX6" fmla="*/ 34106 w 5848745"/>
              <a:gd name="connsiteY6" fmla="*/ 2194440 h 6857999"/>
              <a:gd name="connsiteX7" fmla="*/ 288783 w 5848745"/>
              <a:gd name="connsiteY7" fmla="*/ 123877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8745" h="6857999">
                <a:moveTo>
                  <a:pt x="1527555" y="0"/>
                </a:moveTo>
                <a:lnTo>
                  <a:pt x="5848744" y="0"/>
                </a:lnTo>
                <a:lnTo>
                  <a:pt x="5848745" y="6857999"/>
                </a:lnTo>
                <a:lnTo>
                  <a:pt x="3865916" y="6857999"/>
                </a:lnTo>
                <a:lnTo>
                  <a:pt x="1639357" y="6258934"/>
                </a:lnTo>
                <a:cubicBezTo>
                  <a:pt x="1297797" y="6167925"/>
                  <a:pt x="1030338" y="5900466"/>
                  <a:pt x="939329" y="5558906"/>
                </a:cubicBezTo>
                <a:lnTo>
                  <a:pt x="34106" y="2194440"/>
                </a:lnTo>
                <a:cubicBezTo>
                  <a:pt x="-57869" y="1851916"/>
                  <a:pt x="39197" y="1488356"/>
                  <a:pt x="288783" y="123877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a:t>
            </a:fld>
            <a:endParaRPr lang="zh-TW" altLang="en-US"/>
          </a:p>
        </p:txBody>
      </p:sp>
      <p:sp>
        <p:nvSpPr>
          <p:cNvPr id="6" name="矩形 5"/>
          <p:cNvSpPr/>
          <p:nvPr/>
        </p:nvSpPr>
        <p:spPr>
          <a:xfrm>
            <a:off x="121567" y="429619"/>
            <a:ext cx="3821244" cy="523220"/>
          </a:xfrm>
          <a:prstGeom prst="rect">
            <a:avLst/>
          </a:prstGeom>
        </p:spPr>
        <p:txBody>
          <a:bodyPr wrap="square">
            <a:spAutoFit/>
          </a:bodyPr>
          <a:lstStyle/>
          <a:p>
            <a:pPr algn="ctr"/>
            <a:r>
              <a:rPr lang="en-US" altLang="zh-TW" sz="2800" b="1" spc="-150" dirty="0" smtClean="0">
                <a:solidFill>
                  <a:schemeClr val="bg1">
                    <a:lumMod val="50000"/>
                  </a:schemeClr>
                </a:solidFill>
              </a:rPr>
              <a:t>Hexagon Template</a:t>
            </a:r>
            <a:r>
              <a:rPr lang="zh-TW" altLang="en-US" sz="2800" b="1" spc="-150" dirty="0" smtClean="0">
                <a:solidFill>
                  <a:schemeClr val="bg1">
                    <a:lumMod val="50000"/>
                  </a:schemeClr>
                </a:solidFill>
              </a:rPr>
              <a:t> </a:t>
            </a:r>
            <a:r>
              <a:rPr lang="en-US" altLang="zh-TW" sz="2800" b="1" spc="-150" dirty="0" smtClean="0">
                <a:solidFill>
                  <a:schemeClr val="bg1">
                    <a:lumMod val="50000"/>
                  </a:schemeClr>
                </a:solidFill>
              </a:rPr>
              <a:t>004</a:t>
            </a:r>
            <a:endParaRPr lang="zh-TW" altLang="en-US" sz="2800" b="1" spc="-150" dirty="0">
              <a:solidFill>
                <a:schemeClr val="bg1">
                  <a:lumMod val="50000"/>
                </a:schemeClr>
              </a:solidFill>
            </a:endParaRPr>
          </a:p>
        </p:txBody>
      </p:sp>
      <p:sp>
        <p:nvSpPr>
          <p:cNvPr id="7" name="矩形 6"/>
          <p:cNvSpPr/>
          <p:nvPr/>
        </p:nvSpPr>
        <p:spPr>
          <a:xfrm>
            <a:off x="537308" y="1030689"/>
            <a:ext cx="2833353"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sz="1600"/>
          </a:p>
        </p:txBody>
      </p:sp>
      <p:sp>
        <p:nvSpPr>
          <p:cNvPr id="16" name="文字方塊 11"/>
          <p:cNvSpPr txBox="1"/>
          <p:nvPr/>
        </p:nvSpPr>
        <p:spPr>
          <a:xfrm>
            <a:off x="5162550" y="1376992"/>
            <a:ext cx="3550956" cy="707886"/>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000" dirty="0" smtClean="0">
                <a:solidFill>
                  <a:schemeClr val="bg1"/>
                </a:solidFill>
              </a:rPr>
              <a:t>The quick brown fox jumps over the lazy dog. </a:t>
            </a:r>
          </a:p>
        </p:txBody>
      </p:sp>
      <p:sp>
        <p:nvSpPr>
          <p:cNvPr id="17" name="文字方塊 13"/>
          <p:cNvSpPr txBox="1"/>
          <p:nvPr/>
        </p:nvSpPr>
        <p:spPr>
          <a:xfrm>
            <a:off x="5162550" y="2495929"/>
            <a:ext cx="3550956" cy="707886"/>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000" dirty="0" smtClean="0">
                <a:solidFill>
                  <a:schemeClr val="bg1"/>
                </a:solidFill>
              </a:rPr>
              <a:t>The quick brown fox jumps over the lazy dog. </a:t>
            </a:r>
          </a:p>
        </p:txBody>
      </p:sp>
      <p:sp>
        <p:nvSpPr>
          <p:cNvPr id="18" name="文字方塊 15"/>
          <p:cNvSpPr txBox="1"/>
          <p:nvPr/>
        </p:nvSpPr>
        <p:spPr>
          <a:xfrm>
            <a:off x="5162550" y="3658226"/>
            <a:ext cx="3550956" cy="707886"/>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000" dirty="0" smtClean="0">
                <a:solidFill>
                  <a:schemeClr val="bg1"/>
                </a:solidFill>
              </a:rPr>
              <a:t>The quick brown fox jumps over the lazy dog. </a:t>
            </a:r>
          </a:p>
        </p:txBody>
      </p:sp>
      <p:sp>
        <p:nvSpPr>
          <p:cNvPr id="19" name="文字方塊 17"/>
          <p:cNvSpPr txBox="1"/>
          <p:nvPr/>
        </p:nvSpPr>
        <p:spPr>
          <a:xfrm>
            <a:off x="5162550" y="4777163"/>
            <a:ext cx="3550956" cy="707886"/>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000" dirty="0" smtClean="0">
                <a:solidFill>
                  <a:schemeClr val="bg1"/>
                </a:solidFill>
              </a:rPr>
              <a:t>The quick brown fox jumps over the lazy dog. </a:t>
            </a:r>
          </a:p>
        </p:txBody>
      </p:sp>
      <p:sp>
        <p:nvSpPr>
          <p:cNvPr id="20" name="文字方塊 19"/>
          <p:cNvSpPr txBox="1"/>
          <p:nvPr/>
        </p:nvSpPr>
        <p:spPr>
          <a:xfrm>
            <a:off x="4378779" y="1285140"/>
            <a:ext cx="801823" cy="923330"/>
          </a:xfrm>
          <a:prstGeom prst="rect">
            <a:avLst/>
          </a:prstGeom>
          <a:noFill/>
        </p:spPr>
        <p:txBody>
          <a:bodyPr wrap="none" rtlCol="0">
            <a:spAutoFit/>
          </a:bodyPr>
          <a:lstStyle/>
          <a:p>
            <a:r>
              <a:rPr lang="en-US" sz="5400" dirty="0" smtClean="0">
                <a:solidFill>
                  <a:schemeClr val="bg1"/>
                </a:solidFill>
                <a:sym typeface="Wingdings" panose="05000000000000000000" pitchFamily="2" charset="2"/>
              </a:rPr>
              <a:t></a:t>
            </a:r>
            <a:endParaRPr lang="en-US" sz="5400" dirty="0">
              <a:solidFill>
                <a:schemeClr val="bg1"/>
              </a:solidFill>
            </a:endParaRPr>
          </a:p>
        </p:txBody>
      </p:sp>
      <p:sp>
        <p:nvSpPr>
          <p:cNvPr id="21" name="文字方塊 20"/>
          <p:cNvSpPr txBox="1"/>
          <p:nvPr/>
        </p:nvSpPr>
        <p:spPr>
          <a:xfrm>
            <a:off x="4378779" y="2420498"/>
            <a:ext cx="801823" cy="923330"/>
          </a:xfrm>
          <a:prstGeom prst="rect">
            <a:avLst/>
          </a:prstGeom>
          <a:noFill/>
        </p:spPr>
        <p:txBody>
          <a:bodyPr wrap="none" rtlCol="0">
            <a:spAutoFit/>
          </a:bodyPr>
          <a:lstStyle/>
          <a:p>
            <a:r>
              <a:rPr lang="en-US" sz="5400" dirty="0" smtClean="0">
                <a:solidFill>
                  <a:schemeClr val="bg1"/>
                </a:solidFill>
                <a:sym typeface="Wingdings" panose="05000000000000000000" pitchFamily="2" charset="2"/>
              </a:rPr>
              <a:t></a:t>
            </a:r>
            <a:endParaRPr lang="en-US" sz="5400" dirty="0">
              <a:solidFill>
                <a:schemeClr val="bg1"/>
              </a:solidFill>
            </a:endParaRPr>
          </a:p>
        </p:txBody>
      </p:sp>
      <p:sp>
        <p:nvSpPr>
          <p:cNvPr id="22" name="文字方塊 21"/>
          <p:cNvSpPr txBox="1"/>
          <p:nvPr/>
        </p:nvSpPr>
        <p:spPr>
          <a:xfrm>
            <a:off x="4378779" y="3555856"/>
            <a:ext cx="801823" cy="923330"/>
          </a:xfrm>
          <a:prstGeom prst="rect">
            <a:avLst/>
          </a:prstGeom>
          <a:noFill/>
        </p:spPr>
        <p:txBody>
          <a:bodyPr wrap="none" rtlCol="0">
            <a:spAutoFit/>
          </a:bodyPr>
          <a:lstStyle/>
          <a:p>
            <a:r>
              <a:rPr lang="en-US" sz="5400" dirty="0" smtClean="0">
                <a:solidFill>
                  <a:schemeClr val="bg1"/>
                </a:solidFill>
                <a:sym typeface="Wingdings" panose="05000000000000000000" pitchFamily="2" charset="2"/>
              </a:rPr>
              <a:t></a:t>
            </a:r>
            <a:endParaRPr lang="en-US" sz="5400" dirty="0">
              <a:solidFill>
                <a:schemeClr val="bg1"/>
              </a:solidFill>
            </a:endParaRPr>
          </a:p>
        </p:txBody>
      </p:sp>
      <p:sp>
        <p:nvSpPr>
          <p:cNvPr id="23" name="文字方塊 22"/>
          <p:cNvSpPr txBox="1"/>
          <p:nvPr/>
        </p:nvSpPr>
        <p:spPr>
          <a:xfrm>
            <a:off x="4378779" y="4691213"/>
            <a:ext cx="801823" cy="923330"/>
          </a:xfrm>
          <a:prstGeom prst="rect">
            <a:avLst/>
          </a:prstGeom>
          <a:noFill/>
        </p:spPr>
        <p:txBody>
          <a:bodyPr wrap="none" rtlCol="0">
            <a:spAutoFit/>
          </a:bodyPr>
          <a:lstStyle/>
          <a:p>
            <a:r>
              <a:rPr lang="en-US" sz="5400" dirty="0" smtClean="0">
                <a:solidFill>
                  <a:schemeClr val="bg1"/>
                </a:solidFill>
                <a:sym typeface="Wingdings" panose="05000000000000000000" pitchFamily="2" charset="2"/>
              </a:rPr>
              <a:t></a:t>
            </a:r>
            <a:endParaRPr lang="en-US" sz="5400" dirty="0">
              <a:solidFill>
                <a:schemeClr val="bg1"/>
              </a:solidFill>
            </a:endParaRPr>
          </a:p>
        </p:txBody>
      </p:sp>
    </p:spTree>
    <p:extLst>
      <p:ext uri="{BB962C8B-B14F-4D97-AF65-F5344CB8AC3E}">
        <p14:creationId xmlns:p14="http://schemas.microsoft.com/office/powerpoint/2010/main" val="1138936758"/>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59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9" name="手繪多邊形 18"/>
          <p:cNvSpPr/>
          <p:nvPr/>
        </p:nvSpPr>
        <p:spPr>
          <a:xfrm>
            <a:off x="1877799" y="1843766"/>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5"/>
                </a:lnTo>
                <a:cubicBezTo>
                  <a:pt x="1591950" y="416853"/>
                  <a:pt x="1630423" y="483351"/>
                  <a:pt x="1630145" y="555393"/>
                </a:cubicBezTo>
                <a:lnTo>
                  <a:pt x="1629654" y="1264631"/>
                </a:lnTo>
                <a:cubicBezTo>
                  <a:pt x="1629514" y="1336433"/>
                  <a:pt x="1591023"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手繪多邊形 19"/>
          <p:cNvSpPr/>
          <p:nvPr/>
        </p:nvSpPr>
        <p:spPr>
          <a:xfrm>
            <a:off x="3756927" y="1843766"/>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3" y="9091"/>
                  <a:pt x="781222" y="43"/>
                  <a:pt x="81595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手繪多邊形 20"/>
          <p:cNvSpPr/>
          <p:nvPr/>
        </p:nvSpPr>
        <p:spPr>
          <a:xfrm>
            <a:off x="5636055" y="1843766"/>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5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5"/>
                </a:lnTo>
                <a:cubicBezTo>
                  <a:pt x="1591950" y="416853"/>
                  <a:pt x="1630423" y="483351"/>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1" y="418219"/>
                  <a:pt x="101474" y="382336"/>
                </a:cubicBezTo>
                <a:lnTo>
                  <a:pt x="715207" y="27153"/>
                </a:lnTo>
                <a:cubicBezTo>
                  <a:pt x="746453" y="9091"/>
                  <a:pt x="781222" y="43"/>
                  <a:pt x="81595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2817363" y="3475942"/>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4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89" y="8920"/>
                  <a:pt x="916496" y="26879"/>
                </a:cubicBezTo>
                <a:lnTo>
                  <a:pt x="1529737" y="380934"/>
                </a:lnTo>
                <a:cubicBezTo>
                  <a:pt x="1591950" y="416853"/>
                  <a:pt x="1630423" y="483350"/>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2" y="418219"/>
                  <a:pt x="101474" y="382336"/>
                </a:cubicBezTo>
                <a:lnTo>
                  <a:pt x="715207" y="27153"/>
                </a:lnTo>
                <a:cubicBezTo>
                  <a:pt x="746452" y="9091"/>
                  <a:pt x="781221" y="43"/>
                  <a:pt x="81595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a:off x="4696491" y="3475942"/>
            <a:ext cx="1630146" cy="1821281"/>
          </a:xfrm>
          <a:custGeom>
            <a:avLst/>
            <a:gdLst>
              <a:gd name="connsiteX0" fmla="*/ 815956 w 1630146"/>
              <a:gd name="connsiteY0" fmla="*/ 0 h 1821281"/>
              <a:gd name="connsiteX1" fmla="*/ 916496 w 1630146"/>
              <a:gd name="connsiteY1" fmla="*/ 26879 h 1821281"/>
              <a:gd name="connsiteX2" fmla="*/ 1529737 w 1630146"/>
              <a:gd name="connsiteY2" fmla="*/ 380934 h 1821281"/>
              <a:gd name="connsiteX3" fmla="*/ 1630145 w 1630146"/>
              <a:gd name="connsiteY3" fmla="*/ 555393 h 1821281"/>
              <a:gd name="connsiteX4" fmla="*/ 1629654 w 1630146"/>
              <a:gd name="connsiteY4" fmla="*/ 1264631 h 1821281"/>
              <a:gd name="connsiteX5" fmla="*/ 1528911 w 1630146"/>
              <a:gd name="connsiteY5" fmla="*/ 1439123 h 1821281"/>
              <a:gd name="connsiteX6" fmla="*/ 914939 w 1630146"/>
              <a:gd name="connsiteY6" fmla="*/ 1794167 h 1821281"/>
              <a:gd name="connsiteX7" fmla="*/ 713649 w 1630146"/>
              <a:gd name="connsiteY7" fmla="*/ 1794441 h 1821281"/>
              <a:gd name="connsiteX8" fmla="*/ 100408 w 1630146"/>
              <a:gd name="connsiteY8" fmla="*/ 1440386 h 1821281"/>
              <a:gd name="connsiteX9" fmla="*/ 0 w 1630146"/>
              <a:gd name="connsiteY9" fmla="*/ 1265927 h 1821281"/>
              <a:gd name="connsiteX10" fmla="*/ 731 w 1630146"/>
              <a:gd name="connsiteY10" fmla="*/ 556828 h 1821281"/>
              <a:gd name="connsiteX11" fmla="*/ 101474 w 1630146"/>
              <a:gd name="connsiteY11" fmla="*/ 382336 h 1821281"/>
              <a:gd name="connsiteX12" fmla="*/ 715207 w 1630146"/>
              <a:gd name="connsiteY12" fmla="*/ 27153 h 1821281"/>
              <a:gd name="connsiteX13" fmla="*/ 815956 w 1630146"/>
              <a:gd name="connsiteY13"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146" h="1821281">
                <a:moveTo>
                  <a:pt x="815956" y="0"/>
                </a:moveTo>
                <a:cubicBezTo>
                  <a:pt x="850690" y="-42"/>
                  <a:pt x="885390" y="8920"/>
                  <a:pt x="916496" y="26879"/>
                </a:cubicBezTo>
                <a:lnTo>
                  <a:pt x="1529737" y="380934"/>
                </a:lnTo>
                <a:cubicBezTo>
                  <a:pt x="1591950" y="416853"/>
                  <a:pt x="1630423" y="483350"/>
                  <a:pt x="1630145" y="555393"/>
                </a:cubicBezTo>
                <a:lnTo>
                  <a:pt x="1629654" y="1264631"/>
                </a:lnTo>
                <a:cubicBezTo>
                  <a:pt x="1629514" y="1336433"/>
                  <a:pt x="1591024" y="1403101"/>
                  <a:pt x="1528911" y="1439123"/>
                </a:cubicBezTo>
                <a:lnTo>
                  <a:pt x="914939" y="1794167"/>
                </a:lnTo>
                <a:cubicBezTo>
                  <a:pt x="852826" y="1830189"/>
                  <a:pt x="775862" y="1830359"/>
                  <a:pt x="713649" y="1794441"/>
                </a:cubicBezTo>
                <a:lnTo>
                  <a:pt x="100408" y="1440386"/>
                </a:lnTo>
                <a:cubicBezTo>
                  <a:pt x="38195" y="1404467"/>
                  <a:pt x="101" y="1337868"/>
                  <a:pt x="0" y="1265927"/>
                </a:cubicBezTo>
                <a:lnTo>
                  <a:pt x="731" y="556828"/>
                </a:lnTo>
                <a:cubicBezTo>
                  <a:pt x="631" y="484887"/>
                  <a:pt x="39121" y="418219"/>
                  <a:pt x="101474" y="382336"/>
                </a:cubicBezTo>
                <a:lnTo>
                  <a:pt x="715207" y="27153"/>
                </a:lnTo>
                <a:cubicBezTo>
                  <a:pt x="746453" y="9091"/>
                  <a:pt x="781222" y="43"/>
                  <a:pt x="81595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文字方塊 51"/>
          <p:cNvSpPr txBox="1"/>
          <p:nvPr/>
        </p:nvSpPr>
        <p:spPr>
          <a:xfrm>
            <a:off x="1995577" y="2277352"/>
            <a:ext cx="1394590"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smtClean="0">
                <a:solidFill>
                  <a:schemeClr val="bg1"/>
                </a:solidFill>
              </a:rPr>
              <a:t>The quick brown fox jumps over the lazy dog. `</a:t>
            </a:r>
            <a:endParaRPr lang="en-US" altLang="zh-TW" sz="1400" dirty="0">
              <a:solidFill>
                <a:schemeClr val="bg1"/>
              </a:solidFill>
            </a:endParaRPr>
          </a:p>
        </p:txBody>
      </p:sp>
      <p:sp>
        <p:nvSpPr>
          <p:cNvPr id="14" name="文字方塊 51"/>
          <p:cNvSpPr txBox="1"/>
          <p:nvPr/>
        </p:nvSpPr>
        <p:spPr>
          <a:xfrm>
            <a:off x="3874705" y="2277352"/>
            <a:ext cx="1394590"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smtClean="0">
                <a:solidFill>
                  <a:schemeClr val="bg1"/>
                </a:solidFill>
              </a:rPr>
              <a:t>The quick brown fox jumps over the lazy dog. `</a:t>
            </a:r>
            <a:endParaRPr lang="en-US" altLang="zh-TW" sz="1400" dirty="0">
              <a:solidFill>
                <a:schemeClr val="bg1"/>
              </a:solidFill>
            </a:endParaRPr>
          </a:p>
        </p:txBody>
      </p:sp>
      <p:sp>
        <p:nvSpPr>
          <p:cNvPr id="15" name="文字方塊 51"/>
          <p:cNvSpPr txBox="1"/>
          <p:nvPr/>
        </p:nvSpPr>
        <p:spPr>
          <a:xfrm>
            <a:off x="5753833" y="2277352"/>
            <a:ext cx="1394590"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smtClean="0">
                <a:solidFill>
                  <a:schemeClr val="bg1"/>
                </a:solidFill>
              </a:rPr>
              <a:t>The quick brown fox jumps over the lazy dog. `</a:t>
            </a:r>
            <a:endParaRPr lang="en-US" altLang="zh-TW" sz="1400" dirty="0">
              <a:solidFill>
                <a:schemeClr val="bg1"/>
              </a:solidFill>
            </a:endParaRPr>
          </a:p>
        </p:txBody>
      </p:sp>
      <p:sp>
        <p:nvSpPr>
          <p:cNvPr id="16" name="文字方塊 51"/>
          <p:cNvSpPr txBox="1"/>
          <p:nvPr/>
        </p:nvSpPr>
        <p:spPr>
          <a:xfrm>
            <a:off x="2935141" y="3909530"/>
            <a:ext cx="1394590"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smtClean="0">
                <a:solidFill>
                  <a:schemeClr val="bg1"/>
                </a:solidFill>
              </a:rPr>
              <a:t>The quick brown fox jumps over the lazy dog. `</a:t>
            </a:r>
            <a:endParaRPr lang="en-US" altLang="zh-TW" sz="1400" dirty="0">
              <a:solidFill>
                <a:schemeClr val="bg1"/>
              </a:solidFill>
            </a:endParaRPr>
          </a:p>
        </p:txBody>
      </p:sp>
      <p:sp>
        <p:nvSpPr>
          <p:cNvPr id="17" name="文字方塊 51"/>
          <p:cNvSpPr txBox="1"/>
          <p:nvPr/>
        </p:nvSpPr>
        <p:spPr>
          <a:xfrm>
            <a:off x="4811737" y="3909530"/>
            <a:ext cx="1394590"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400" dirty="0" smtClean="0">
                <a:solidFill>
                  <a:schemeClr val="bg1"/>
                </a:solidFill>
              </a:rPr>
              <a:t>The quick brown fox jumps over the lazy dog. `</a:t>
            </a:r>
            <a:endParaRPr lang="en-US" altLang="zh-TW" sz="1400" dirty="0">
              <a:solidFill>
                <a:schemeClr val="bg1"/>
              </a:solidFill>
            </a:endParaRPr>
          </a:p>
        </p:txBody>
      </p:sp>
      <p:sp>
        <p:nvSpPr>
          <p:cNvPr id="18" name="矩形 17"/>
          <p:cNvSpPr/>
          <p:nvPr/>
        </p:nvSpPr>
        <p:spPr>
          <a:xfrm>
            <a:off x="1149136" y="5422948"/>
            <a:ext cx="6858000"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a:t>
            </a:r>
            <a:r>
              <a:rPr lang="en-US" altLang="zh-TW" sz="1400" dirty="0" smtClean="0"/>
              <a:t>dog</a:t>
            </a:r>
            <a:r>
              <a:rPr lang="en-US" altLang="zh-TW" sz="1400" dirty="0"/>
              <a:t> The quick brown fox jumps over the lazy </a:t>
            </a:r>
            <a:r>
              <a:rPr lang="en-US" altLang="zh-TW" sz="1400" dirty="0" smtClean="0"/>
              <a:t>dog</a:t>
            </a:r>
            <a:r>
              <a:rPr lang="en-US" altLang="zh-TW" sz="1400" dirty="0"/>
              <a:t> The quick brown fox jumps over the lazy dog</a:t>
            </a:r>
            <a:endParaRPr lang="zh-TW" altLang="en-US" sz="1400" dirty="0"/>
          </a:p>
        </p:txBody>
      </p:sp>
    </p:spTree>
    <p:extLst>
      <p:ext uri="{BB962C8B-B14F-4D97-AF65-F5344CB8AC3E}">
        <p14:creationId xmlns:p14="http://schemas.microsoft.com/office/powerpoint/2010/main" val="2335254826"/>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8" name="圖片版面配置區 9"/>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547847" y="1662055"/>
            <a:ext cx="2209164" cy="1936750"/>
          </a:xfrm>
          <a:prstGeom prst="hexagon">
            <a:avLst/>
          </a:prstGeom>
        </p:spPr>
      </p:pic>
      <p:pic>
        <p:nvPicPr>
          <p:cNvPr id="9" name="圖片版面配置區 10"/>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547847" y="4052486"/>
            <a:ext cx="2209164" cy="1936750"/>
          </a:xfrm>
          <a:prstGeom prst="hexagon">
            <a:avLst/>
          </a:prstGeom>
        </p:spPr>
      </p:pic>
      <p:pic>
        <p:nvPicPr>
          <p:cNvPr id="10" name="圖片版面配置區 11"/>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884094" y="1662055"/>
            <a:ext cx="2209164" cy="1936750"/>
          </a:xfrm>
          <a:prstGeom prst="hexagon">
            <a:avLst/>
          </a:prstGeom>
        </p:spPr>
      </p:pic>
      <p:sp>
        <p:nvSpPr>
          <p:cNvPr id="12" name="Freeform 15"/>
          <p:cNvSpPr>
            <a:spLocks/>
          </p:cNvSpPr>
          <p:nvPr/>
        </p:nvSpPr>
        <p:spPr bwMode="auto">
          <a:xfrm>
            <a:off x="4882858" y="4052486"/>
            <a:ext cx="2210400" cy="193680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blipFill>
            <a:blip r:embed="rId5" cstate="email">
              <a:extLst>
                <a:ext uri="{28A0092B-C50C-407E-A947-70E740481C1C}">
                  <a14:useLocalDpi xmlns:a14="http://schemas.microsoft.com/office/drawing/2010/main"/>
                </a:ext>
              </a:extLst>
            </a:blip>
            <a:stretch>
              <a:fillRect/>
            </a:stretch>
          </a:blip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文字方塊 12"/>
          <p:cNvSpPr txBox="1"/>
          <p:nvPr/>
        </p:nvSpPr>
        <p:spPr>
          <a:xfrm>
            <a:off x="2481237" y="166205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4" name="文字方塊 14"/>
          <p:cNvSpPr txBox="1"/>
          <p:nvPr/>
        </p:nvSpPr>
        <p:spPr>
          <a:xfrm>
            <a:off x="2481237" y="405248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5" name="文字方塊 16"/>
          <p:cNvSpPr txBox="1"/>
          <p:nvPr/>
        </p:nvSpPr>
        <p:spPr>
          <a:xfrm>
            <a:off x="6894348" y="166205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6" name="文字方塊 18"/>
          <p:cNvSpPr txBox="1"/>
          <p:nvPr/>
        </p:nvSpPr>
        <p:spPr>
          <a:xfrm>
            <a:off x="6894348" y="405248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7" name="矩形 16"/>
          <p:cNvSpPr/>
          <p:nvPr/>
        </p:nvSpPr>
        <p:spPr>
          <a:xfrm>
            <a:off x="2776158" y="2189669"/>
            <a:ext cx="1607155" cy="738664"/>
          </a:xfrm>
          <a:prstGeom prst="rect">
            <a:avLst/>
          </a:prstGeom>
        </p:spPr>
        <p:txBody>
          <a:bodyPr wrap="square" anchor="ctr">
            <a:spAutoFit/>
          </a:bodyPr>
          <a:lstStyle/>
          <a:p>
            <a:r>
              <a:rPr lang="en-US" altLang="zh-TW" sz="1400" dirty="0"/>
              <a:t>The quick brown fox jumps over the lazy dog. </a:t>
            </a:r>
            <a:endParaRPr lang="zh-TW" altLang="en-US" sz="1400" dirty="0"/>
          </a:p>
        </p:txBody>
      </p:sp>
      <p:sp>
        <p:nvSpPr>
          <p:cNvPr id="18" name="矩形 17"/>
          <p:cNvSpPr/>
          <p:nvPr/>
        </p:nvSpPr>
        <p:spPr>
          <a:xfrm>
            <a:off x="7093258" y="2189669"/>
            <a:ext cx="1607155" cy="738664"/>
          </a:xfrm>
          <a:prstGeom prst="rect">
            <a:avLst/>
          </a:prstGeom>
        </p:spPr>
        <p:txBody>
          <a:bodyPr wrap="square" anchor="ctr">
            <a:spAutoFit/>
          </a:bodyPr>
          <a:lstStyle/>
          <a:p>
            <a:r>
              <a:rPr lang="en-US" altLang="zh-TW" sz="1400" dirty="0"/>
              <a:t>The quick brown fox jumps over the lazy dog. </a:t>
            </a:r>
            <a:endParaRPr lang="zh-TW" altLang="en-US" sz="1400" dirty="0"/>
          </a:p>
        </p:txBody>
      </p:sp>
      <p:sp>
        <p:nvSpPr>
          <p:cNvPr id="19" name="矩形 18"/>
          <p:cNvSpPr/>
          <p:nvPr/>
        </p:nvSpPr>
        <p:spPr>
          <a:xfrm>
            <a:off x="2776158" y="4608246"/>
            <a:ext cx="1607155" cy="738664"/>
          </a:xfrm>
          <a:prstGeom prst="rect">
            <a:avLst/>
          </a:prstGeom>
        </p:spPr>
        <p:txBody>
          <a:bodyPr wrap="square" anchor="ctr">
            <a:spAutoFit/>
          </a:bodyPr>
          <a:lstStyle/>
          <a:p>
            <a:r>
              <a:rPr lang="en-US" altLang="zh-TW" sz="1400" dirty="0"/>
              <a:t>The quick brown fox jumps over the lazy dog. </a:t>
            </a:r>
            <a:endParaRPr lang="zh-TW" altLang="en-US" sz="1400" dirty="0"/>
          </a:p>
        </p:txBody>
      </p:sp>
      <p:sp>
        <p:nvSpPr>
          <p:cNvPr id="20" name="矩形 19"/>
          <p:cNvSpPr/>
          <p:nvPr/>
        </p:nvSpPr>
        <p:spPr>
          <a:xfrm>
            <a:off x="7093258" y="4608246"/>
            <a:ext cx="1607155" cy="738664"/>
          </a:xfrm>
          <a:prstGeom prst="rect">
            <a:avLst/>
          </a:prstGeom>
        </p:spPr>
        <p:txBody>
          <a:bodyPr wrap="square" anchor="ctr">
            <a:spAutoFit/>
          </a:bodyPr>
          <a:lstStyle/>
          <a:p>
            <a:r>
              <a:rPr lang="en-US" altLang="zh-TW" sz="1400" dirty="0"/>
              <a:t>The quick brown fox jumps over the lazy dog. </a:t>
            </a:r>
            <a:endParaRPr lang="zh-TW" altLang="en-US" sz="1400" dirty="0"/>
          </a:p>
        </p:txBody>
      </p:sp>
      <p:cxnSp>
        <p:nvCxnSpPr>
          <p:cNvPr id="21" name="直線接點 20"/>
          <p:cNvCxnSpPr/>
          <p:nvPr/>
        </p:nvCxnSpPr>
        <p:spPr>
          <a:xfrm>
            <a:off x="2757011" y="2160641"/>
            <a:ext cx="1626302"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a:off x="2757011" y="4570012"/>
            <a:ext cx="1626302"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直線接點 22"/>
          <p:cNvCxnSpPr/>
          <p:nvPr/>
        </p:nvCxnSpPr>
        <p:spPr>
          <a:xfrm>
            <a:off x="7093258" y="2160641"/>
            <a:ext cx="1626302"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 name="直線接點 23"/>
          <p:cNvCxnSpPr/>
          <p:nvPr/>
        </p:nvCxnSpPr>
        <p:spPr>
          <a:xfrm>
            <a:off x="7093258" y="4570012"/>
            <a:ext cx="1626302"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542044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61</a:t>
            </a:fld>
            <a:endParaRPr lang="zh-TW" altLang="en-US"/>
          </a:p>
        </p:txBody>
      </p:sp>
      <p:sp>
        <p:nvSpPr>
          <p:cNvPr id="31" name="手繪多邊形 30"/>
          <p:cNvSpPr>
            <a:spLocks/>
          </p:cNvSpPr>
          <p:nvPr/>
        </p:nvSpPr>
        <p:spPr bwMode="auto">
          <a:xfrm>
            <a:off x="3566767" y="1318117"/>
            <a:ext cx="2010464" cy="1743250"/>
          </a:xfrm>
          <a:custGeom>
            <a:avLst/>
            <a:gdLst>
              <a:gd name="connsiteX0" fmla="*/ 591172 w 2010464"/>
              <a:gd name="connsiteY0" fmla="*/ 154270 h 1743250"/>
              <a:gd name="connsiteX1" fmla="*/ 177917 w 2010464"/>
              <a:gd name="connsiteY1" fmla="*/ 872028 h 1743250"/>
              <a:gd name="connsiteX2" fmla="*/ 591172 w 2010464"/>
              <a:gd name="connsiteY2" fmla="*/ 1588980 h 1743250"/>
              <a:gd name="connsiteX3" fmla="*/ 1418487 w 2010464"/>
              <a:gd name="connsiteY3" fmla="*/ 1588980 h 1743250"/>
              <a:gd name="connsiteX4" fmla="*/ 1832547 w 2010464"/>
              <a:gd name="connsiteY4" fmla="*/ 872028 h 1743250"/>
              <a:gd name="connsiteX5" fmla="*/ 1418487 w 2010464"/>
              <a:gd name="connsiteY5" fmla="*/ 154270 h 1743250"/>
              <a:gd name="connsiteX6" fmla="*/ 502127 w 2010464"/>
              <a:gd name="connsiteY6" fmla="*/ 0 h 1743250"/>
              <a:gd name="connsiteX7" fmla="*/ 1507359 w 2010464"/>
              <a:gd name="connsiteY7" fmla="*/ 0 h 1743250"/>
              <a:gd name="connsiteX8" fmla="*/ 2010464 w 2010464"/>
              <a:gd name="connsiteY8" fmla="*/ 872115 h 1743250"/>
              <a:gd name="connsiteX9" fmla="*/ 1507359 w 2010464"/>
              <a:gd name="connsiteY9" fmla="*/ 1743250 h 1743250"/>
              <a:gd name="connsiteX10" fmla="*/ 502127 w 2010464"/>
              <a:gd name="connsiteY10" fmla="*/ 1743250 h 1743250"/>
              <a:gd name="connsiteX11" fmla="*/ 0 w 2010464"/>
              <a:gd name="connsiteY11" fmla="*/ 872115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50">
                <a:moveTo>
                  <a:pt x="591172" y="154270"/>
                </a:moveTo>
                <a:lnTo>
                  <a:pt x="177917" y="872028"/>
                </a:lnTo>
                <a:lnTo>
                  <a:pt x="591172" y="1588980"/>
                </a:lnTo>
                <a:lnTo>
                  <a:pt x="1418487" y="1588980"/>
                </a:lnTo>
                <a:lnTo>
                  <a:pt x="1832547" y="872028"/>
                </a:lnTo>
                <a:lnTo>
                  <a:pt x="1418487" y="154270"/>
                </a:lnTo>
                <a:close/>
                <a:moveTo>
                  <a:pt x="502127" y="0"/>
                </a:moveTo>
                <a:lnTo>
                  <a:pt x="1507359" y="0"/>
                </a:lnTo>
                <a:lnTo>
                  <a:pt x="2010464" y="872115"/>
                </a:lnTo>
                <a:lnTo>
                  <a:pt x="1507359" y="1743250"/>
                </a:lnTo>
                <a:lnTo>
                  <a:pt x="502127" y="1743250"/>
                </a:lnTo>
                <a:lnTo>
                  <a:pt x="0" y="872115"/>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2" name="手繪多邊形 31"/>
          <p:cNvSpPr>
            <a:spLocks/>
          </p:cNvSpPr>
          <p:nvPr/>
        </p:nvSpPr>
        <p:spPr bwMode="auto">
          <a:xfrm>
            <a:off x="5111612" y="2211129"/>
            <a:ext cx="2010464" cy="1743250"/>
          </a:xfrm>
          <a:custGeom>
            <a:avLst/>
            <a:gdLst>
              <a:gd name="connsiteX0" fmla="*/ 591172 w 2010464"/>
              <a:gd name="connsiteY0" fmla="*/ 154270 h 1743250"/>
              <a:gd name="connsiteX1" fmla="*/ 177917 w 2010464"/>
              <a:gd name="connsiteY1" fmla="*/ 872028 h 1743250"/>
              <a:gd name="connsiteX2" fmla="*/ 591172 w 2010464"/>
              <a:gd name="connsiteY2" fmla="*/ 1588980 h 1743250"/>
              <a:gd name="connsiteX3" fmla="*/ 1418487 w 2010464"/>
              <a:gd name="connsiteY3" fmla="*/ 1588980 h 1743250"/>
              <a:gd name="connsiteX4" fmla="*/ 1832547 w 2010464"/>
              <a:gd name="connsiteY4" fmla="*/ 872028 h 1743250"/>
              <a:gd name="connsiteX5" fmla="*/ 1418487 w 2010464"/>
              <a:gd name="connsiteY5" fmla="*/ 154270 h 1743250"/>
              <a:gd name="connsiteX6" fmla="*/ 502127 w 2010464"/>
              <a:gd name="connsiteY6" fmla="*/ 0 h 1743250"/>
              <a:gd name="connsiteX7" fmla="*/ 1507359 w 2010464"/>
              <a:gd name="connsiteY7" fmla="*/ 0 h 1743250"/>
              <a:gd name="connsiteX8" fmla="*/ 2010464 w 2010464"/>
              <a:gd name="connsiteY8" fmla="*/ 872115 h 1743250"/>
              <a:gd name="connsiteX9" fmla="*/ 1507359 w 2010464"/>
              <a:gd name="connsiteY9" fmla="*/ 1743250 h 1743250"/>
              <a:gd name="connsiteX10" fmla="*/ 502127 w 2010464"/>
              <a:gd name="connsiteY10" fmla="*/ 1743250 h 1743250"/>
              <a:gd name="connsiteX11" fmla="*/ 0 w 2010464"/>
              <a:gd name="connsiteY11" fmla="*/ 872115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50">
                <a:moveTo>
                  <a:pt x="591172" y="154270"/>
                </a:moveTo>
                <a:lnTo>
                  <a:pt x="177917" y="872028"/>
                </a:lnTo>
                <a:lnTo>
                  <a:pt x="591172" y="1588980"/>
                </a:lnTo>
                <a:lnTo>
                  <a:pt x="1418487" y="1588980"/>
                </a:lnTo>
                <a:lnTo>
                  <a:pt x="1832547" y="872028"/>
                </a:lnTo>
                <a:lnTo>
                  <a:pt x="1418487" y="154270"/>
                </a:lnTo>
                <a:close/>
                <a:moveTo>
                  <a:pt x="502127" y="0"/>
                </a:moveTo>
                <a:lnTo>
                  <a:pt x="1507359" y="0"/>
                </a:lnTo>
                <a:lnTo>
                  <a:pt x="2010464" y="872115"/>
                </a:lnTo>
                <a:lnTo>
                  <a:pt x="1507359" y="1743250"/>
                </a:lnTo>
                <a:lnTo>
                  <a:pt x="502127" y="1743250"/>
                </a:lnTo>
                <a:lnTo>
                  <a:pt x="0" y="872115"/>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0" name="手繪多邊形 29"/>
          <p:cNvSpPr>
            <a:spLocks/>
          </p:cNvSpPr>
          <p:nvPr/>
        </p:nvSpPr>
        <p:spPr bwMode="auto">
          <a:xfrm>
            <a:off x="2021922" y="2211129"/>
            <a:ext cx="2010464" cy="1743250"/>
          </a:xfrm>
          <a:custGeom>
            <a:avLst/>
            <a:gdLst>
              <a:gd name="connsiteX0" fmla="*/ 591172 w 2010464"/>
              <a:gd name="connsiteY0" fmla="*/ 154270 h 1743250"/>
              <a:gd name="connsiteX1" fmla="*/ 177917 w 2010464"/>
              <a:gd name="connsiteY1" fmla="*/ 872028 h 1743250"/>
              <a:gd name="connsiteX2" fmla="*/ 591172 w 2010464"/>
              <a:gd name="connsiteY2" fmla="*/ 1588980 h 1743250"/>
              <a:gd name="connsiteX3" fmla="*/ 1418487 w 2010464"/>
              <a:gd name="connsiteY3" fmla="*/ 1588980 h 1743250"/>
              <a:gd name="connsiteX4" fmla="*/ 1832547 w 2010464"/>
              <a:gd name="connsiteY4" fmla="*/ 872028 h 1743250"/>
              <a:gd name="connsiteX5" fmla="*/ 1418487 w 2010464"/>
              <a:gd name="connsiteY5" fmla="*/ 154270 h 1743250"/>
              <a:gd name="connsiteX6" fmla="*/ 502127 w 2010464"/>
              <a:gd name="connsiteY6" fmla="*/ 0 h 1743250"/>
              <a:gd name="connsiteX7" fmla="*/ 1507359 w 2010464"/>
              <a:gd name="connsiteY7" fmla="*/ 0 h 1743250"/>
              <a:gd name="connsiteX8" fmla="*/ 2010464 w 2010464"/>
              <a:gd name="connsiteY8" fmla="*/ 872115 h 1743250"/>
              <a:gd name="connsiteX9" fmla="*/ 1507359 w 2010464"/>
              <a:gd name="connsiteY9" fmla="*/ 1743250 h 1743250"/>
              <a:gd name="connsiteX10" fmla="*/ 502127 w 2010464"/>
              <a:gd name="connsiteY10" fmla="*/ 1743250 h 1743250"/>
              <a:gd name="connsiteX11" fmla="*/ 0 w 2010464"/>
              <a:gd name="connsiteY11" fmla="*/ 872115 h 17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50">
                <a:moveTo>
                  <a:pt x="591172" y="154270"/>
                </a:moveTo>
                <a:lnTo>
                  <a:pt x="177917" y="872028"/>
                </a:lnTo>
                <a:lnTo>
                  <a:pt x="591172" y="1588980"/>
                </a:lnTo>
                <a:lnTo>
                  <a:pt x="1418487" y="1588980"/>
                </a:lnTo>
                <a:lnTo>
                  <a:pt x="1832547" y="872028"/>
                </a:lnTo>
                <a:lnTo>
                  <a:pt x="1418487" y="154270"/>
                </a:lnTo>
                <a:close/>
                <a:moveTo>
                  <a:pt x="502127" y="0"/>
                </a:moveTo>
                <a:lnTo>
                  <a:pt x="1507359" y="0"/>
                </a:lnTo>
                <a:lnTo>
                  <a:pt x="2010464" y="872115"/>
                </a:lnTo>
                <a:lnTo>
                  <a:pt x="1507359" y="1743250"/>
                </a:lnTo>
                <a:lnTo>
                  <a:pt x="502127" y="1743250"/>
                </a:lnTo>
                <a:lnTo>
                  <a:pt x="0" y="872115"/>
                </a:lnTo>
                <a:close/>
              </a:path>
            </a:pathLst>
          </a:custGeom>
          <a:solidFill>
            <a:srgbClr val="ED7D3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4" name="手繪多邊形 33"/>
          <p:cNvSpPr>
            <a:spLocks/>
          </p:cNvSpPr>
          <p:nvPr/>
        </p:nvSpPr>
        <p:spPr bwMode="auto">
          <a:xfrm rot="10800000">
            <a:off x="3566767" y="4890164"/>
            <a:ext cx="2010464" cy="1743248"/>
          </a:xfrm>
          <a:custGeom>
            <a:avLst/>
            <a:gdLst>
              <a:gd name="connsiteX0" fmla="*/ 1418487 w 2010464"/>
              <a:gd name="connsiteY0" fmla="*/ 1588978 h 1743248"/>
              <a:gd name="connsiteX1" fmla="*/ 1832547 w 2010464"/>
              <a:gd name="connsiteY1" fmla="*/ 872027 h 1743248"/>
              <a:gd name="connsiteX2" fmla="*/ 1418487 w 2010464"/>
              <a:gd name="connsiteY2" fmla="*/ 154270 h 1743248"/>
              <a:gd name="connsiteX3" fmla="*/ 591172 w 2010464"/>
              <a:gd name="connsiteY3" fmla="*/ 154270 h 1743248"/>
              <a:gd name="connsiteX4" fmla="*/ 177917 w 2010464"/>
              <a:gd name="connsiteY4" fmla="*/ 872027 h 1743248"/>
              <a:gd name="connsiteX5" fmla="*/ 591172 w 2010464"/>
              <a:gd name="connsiteY5" fmla="*/ 1588978 h 1743248"/>
              <a:gd name="connsiteX6" fmla="*/ 1507358 w 2010464"/>
              <a:gd name="connsiteY6" fmla="*/ 1743248 h 1743248"/>
              <a:gd name="connsiteX7" fmla="*/ 502127 w 2010464"/>
              <a:gd name="connsiteY7" fmla="*/ 1743248 h 1743248"/>
              <a:gd name="connsiteX8" fmla="*/ 0 w 2010464"/>
              <a:gd name="connsiteY8" fmla="*/ 872114 h 1743248"/>
              <a:gd name="connsiteX9" fmla="*/ 502127 w 2010464"/>
              <a:gd name="connsiteY9" fmla="*/ 0 h 1743248"/>
              <a:gd name="connsiteX10" fmla="*/ 1507359 w 2010464"/>
              <a:gd name="connsiteY10" fmla="*/ 0 h 1743248"/>
              <a:gd name="connsiteX11" fmla="*/ 2010464 w 2010464"/>
              <a:gd name="connsiteY11" fmla="*/ 872114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48">
                <a:moveTo>
                  <a:pt x="1418487" y="1588978"/>
                </a:moveTo>
                <a:lnTo>
                  <a:pt x="1832547" y="872027"/>
                </a:lnTo>
                <a:lnTo>
                  <a:pt x="1418487" y="154270"/>
                </a:lnTo>
                <a:lnTo>
                  <a:pt x="591172" y="154270"/>
                </a:lnTo>
                <a:lnTo>
                  <a:pt x="177917" y="872027"/>
                </a:lnTo>
                <a:lnTo>
                  <a:pt x="591172" y="1588978"/>
                </a:lnTo>
                <a:close/>
                <a:moveTo>
                  <a:pt x="1507358" y="1743248"/>
                </a:moveTo>
                <a:lnTo>
                  <a:pt x="502127" y="1743248"/>
                </a:lnTo>
                <a:lnTo>
                  <a:pt x="0" y="872114"/>
                </a:lnTo>
                <a:lnTo>
                  <a:pt x="502127" y="0"/>
                </a:lnTo>
                <a:lnTo>
                  <a:pt x="1507359" y="0"/>
                </a:lnTo>
                <a:lnTo>
                  <a:pt x="2010464" y="872114"/>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5" name="手繪多邊形 34"/>
          <p:cNvSpPr>
            <a:spLocks/>
          </p:cNvSpPr>
          <p:nvPr/>
        </p:nvSpPr>
        <p:spPr bwMode="auto">
          <a:xfrm rot="10800000">
            <a:off x="2021922" y="3997152"/>
            <a:ext cx="2010464" cy="1743248"/>
          </a:xfrm>
          <a:custGeom>
            <a:avLst/>
            <a:gdLst>
              <a:gd name="connsiteX0" fmla="*/ 1418487 w 2010464"/>
              <a:gd name="connsiteY0" fmla="*/ 1588978 h 1743248"/>
              <a:gd name="connsiteX1" fmla="*/ 1832547 w 2010464"/>
              <a:gd name="connsiteY1" fmla="*/ 872027 h 1743248"/>
              <a:gd name="connsiteX2" fmla="*/ 1418487 w 2010464"/>
              <a:gd name="connsiteY2" fmla="*/ 154270 h 1743248"/>
              <a:gd name="connsiteX3" fmla="*/ 591172 w 2010464"/>
              <a:gd name="connsiteY3" fmla="*/ 154270 h 1743248"/>
              <a:gd name="connsiteX4" fmla="*/ 177917 w 2010464"/>
              <a:gd name="connsiteY4" fmla="*/ 872027 h 1743248"/>
              <a:gd name="connsiteX5" fmla="*/ 591172 w 2010464"/>
              <a:gd name="connsiteY5" fmla="*/ 1588978 h 1743248"/>
              <a:gd name="connsiteX6" fmla="*/ 1507358 w 2010464"/>
              <a:gd name="connsiteY6" fmla="*/ 1743248 h 1743248"/>
              <a:gd name="connsiteX7" fmla="*/ 502126 w 2010464"/>
              <a:gd name="connsiteY7" fmla="*/ 1743248 h 1743248"/>
              <a:gd name="connsiteX8" fmla="*/ 0 w 2010464"/>
              <a:gd name="connsiteY8" fmla="*/ 872114 h 1743248"/>
              <a:gd name="connsiteX9" fmla="*/ 502127 w 2010464"/>
              <a:gd name="connsiteY9" fmla="*/ 0 h 1743248"/>
              <a:gd name="connsiteX10" fmla="*/ 1507359 w 2010464"/>
              <a:gd name="connsiteY10" fmla="*/ 0 h 1743248"/>
              <a:gd name="connsiteX11" fmla="*/ 2010464 w 2010464"/>
              <a:gd name="connsiteY11" fmla="*/ 872114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48">
                <a:moveTo>
                  <a:pt x="1418487" y="1588978"/>
                </a:moveTo>
                <a:lnTo>
                  <a:pt x="1832547" y="872027"/>
                </a:lnTo>
                <a:lnTo>
                  <a:pt x="1418487" y="154270"/>
                </a:lnTo>
                <a:lnTo>
                  <a:pt x="591172" y="154270"/>
                </a:lnTo>
                <a:lnTo>
                  <a:pt x="177917" y="872027"/>
                </a:lnTo>
                <a:lnTo>
                  <a:pt x="591172" y="1588978"/>
                </a:lnTo>
                <a:close/>
                <a:moveTo>
                  <a:pt x="1507358" y="1743248"/>
                </a:moveTo>
                <a:lnTo>
                  <a:pt x="502126" y="1743248"/>
                </a:lnTo>
                <a:lnTo>
                  <a:pt x="0" y="872114"/>
                </a:lnTo>
                <a:lnTo>
                  <a:pt x="502127" y="0"/>
                </a:lnTo>
                <a:lnTo>
                  <a:pt x="1507359" y="0"/>
                </a:lnTo>
                <a:lnTo>
                  <a:pt x="2010464" y="872114"/>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3" name="手繪多邊形 32"/>
          <p:cNvSpPr>
            <a:spLocks/>
          </p:cNvSpPr>
          <p:nvPr/>
        </p:nvSpPr>
        <p:spPr bwMode="auto">
          <a:xfrm rot="10800000">
            <a:off x="5111612" y="3997152"/>
            <a:ext cx="2010464" cy="1743248"/>
          </a:xfrm>
          <a:custGeom>
            <a:avLst/>
            <a:gdLst>
              <a:gd name="connsiteX0" fmla="*/ 1418487 w 2010464"/>
              <a:gd name="connsiteY0" fmla="*/ 1588978 h 1743248"/>
              <a:gd name="connsiteX1" fmla="*/ 1832547 w 2010464"/>
              <a:gd name="connsiteY1" fmla="*/ 872027 h 1743248"/>
              <a:gd name="connsiteX2" fmla="*/ 1418487 w 2010464"/>
              <a:gd name="connsiteY2" fmla="*/ 154270 h 1743248"/>
              <a:gd name="connsiteX3" fmla="*/ 591172 w 2010464"/>
              <a:gd name="connsiteY3" fmla="*/ 154270 h 1743248"/>
              <a:gd name="connsiteX4" fmla="*/ 177917 w 2010464"/>
              <a:gd name="connsiteY4" fmla="*/ 872027 h 1743248"/>
              <a:gd name="connsiteX5" fmla="*/ 591172 w 2010464"/>
              <a:gd name="connsiteY5" fmla="*/ 1588978 h 1743248"/>
              <a:gd name="connsiteX6" fmla="*/ 1507359 w 2010464"/>
              <a:gd name="connsiteY6" fmla="*/ 1743248 h 1743248"/>
              <a:gd name="connsiteX7" fmla="*/ 502127 w 2010464"/>
              <a:gd name="connsiteY7" fmla="*/ 1743248 h 1743248"/>
              <a:gd name="connsiteX8" fmla="*/ 0 w 2010464"/>
              <a:gd name="connsiteY8" fmla="*/ 872114 h 1743248"/>
              <a:gd name="connsiteX9" fmla="*/ 502127 w 2010464"/>
              <a:gd name="connsiteY9" fmla="*/ 0 h 1743248"/>
              <a:gd name="connsiteX10" fmla="*/ 1507359 w 2010464"/>
              <a:gd name="connsiteY10" fmla="*/ 0 h 1743248"/>
              <a:gd name="connsiteX11" fmla="*/ 2010464 w 2010464"/>
              <a:gd name="connsiteY11" fmla="*/ 872114 h 174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0464" h="1743248">
                <a:moveTo>
                  <a:pt x="1418487" y="1588978"/>
                </a:moveTo>
                <a:lnTo>
                  <a:pt x="1832547" y="872027"/>
                </a:lnTo>
                <a:lnTo>
                  <a:pt x="1418487" y="154270"/>
                </a:lnTo>
                <a:lnTo>
                  <a:pt x="591172" y="154270"/>
                </a:lnTo>
                <a:lnTo>
                  <a:pt x="177917" y="872027"/>
                </a:lnTo>
                <a:lnTo>
                  <a:pt x="591172" y="1588978"/>
                </a:lnTo>
                <a:close/>
                <a:moveTo>
                  <a:pt x="1507359" y="1743248"/>
                </a:moveTo>
                <a:lnTo>
                  <a:pt x="502127" y="1743248"/>
                </a:lnTo>
                <a:lnTo>
                  <a:pt x="0" y="872114"/>
                </a:lnTo>
                <a:lnTo>
                  <a:pt x="502127" y="0"/>
                </a:lnTo>
                <a:lnTo>
                  <a:pt x="1507359" y="0"/>
                </a:lnTo>
                <a:lnTo>
                  <a:pt x="2010464" y="872114"/>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矩形 13"/>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059</a:t>
            </a:r>
            <a:endParaRPr lang="zh-TW" altLang="en-US" sz="3200" b="1" spc="-150" dirty="0">
              <a:solidFill>
                <a:schemeClr val="bg1">
                  <a:lumMod val="50000"/>
                </a:schemeClr>
              </a:solidFill>
            </a:endParaRPr>
          </a:p>
        </p:txBody>
      </p:sp>
      <p:sp>
        <p:nvSpPr>
          <p:cNvPr id="15" name="矩形 14"/>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4" name="Freeform 15"/>
          <p:cNvSpPr>
            <a:spLocks/>
          </p:cNvSpPr>
          <p:nvPr/>
        </p:nvSpPr>
        <p:spPr bwMode="auto">
          <a:xfrm>
            <a:off x="4173560" y="1844261"/>
            <a:ext cx="796878" cy="69096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5" name="Freeform 15"/>
          <p:cNvSpPr>
            <a:spLocks/>
          </p:cNvSpPr>
          <p:nvPr/>
        </p:nvSpPr>
        <p:spPr bwMode="auto">
          <a:xfrm>
            <a:off x="5718405" y="2737273"/>
            <a:ext cx="796878" cy="69096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Freeform 15"/>
          <p:cNvSpPr>
            <a:spLocks/>
          </p:cNvSpPr>
          <p:nvPr/>
        </p:nvSpPr>
        <p:spPr bwMode="auto">
          <a:xfrm>
            <a:off x="2628715" y="2737273"/>
            <a:ext cx="796878" cy="69096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rgbClr val="ED7D3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7" name="Freeform 15"/>
          <p:cNvSpPr>
            <a:spLocks/>
          </p:cNvSpPr>
          <p:nvPr/>
        </p:nvSpPr>
        <p:spPr bwMode="auto">
          <a:xfrm rot="10800000">
            <a:off x="4173560" y="5416307"/>
            <a:ext cx="796878" cy="69096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8" name="Freeform 15"/>
          <p:cNvSpPr>
            <a:spLocks/>
          </p:cNvSpPr>
          <p:nvPr/>
        </p:nvSpPr>
        <p:spPr bwMode="auto">
          <a:xfrm rot="10800000">
            <a:off x="2628715" y="4523295"/>
            <a:ext cx="796878" cy="69096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9" name="Freeform 15"/>
          <p:cNvSpPr>
            <a:spLocks/>
          </p:cNvSpPr>
          <p:nvPr/>
        </p:nvSpPr>
        <p:spPr bwMode="auto">
          <a:xfrm rot="10800000">
            <a:off x="5718405" y="4523295"/>
            <a:ext cx="796878" cy="69096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36" name="群組 35"/>
          <p:cNvGrpSpPr/>
          <p:nvPr/>
        </p:nvGrpSpPr>
        <p:grpSpPr>
          <a:xfrm>
            <a:off x="5912884" y="2884192"/>
            <a:ext cx="411954" cy="340028"/>
            <a:chOff x="13079250" y="23448756"/>
            <a:chExt cx="2967819" cy="2449630"/>
          </a:xfrm>
          <a:solidFill>
            <a:schemeClr val="bg1"/>
          </a:solidFill>
        </p:grpSpPr>
        <p:sp>
          <p:nvSpPr>
            <p:cNvPr id="37" name="手繪多邊形 36"/>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8" name="手繪多邊形 37"/>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9" name="手繪多邊形 38"/>
          <p:cNvSpPr>
            <a:spLocks/>
          </p:cNvSpPr>
          <p:nvPr/>
        </p:nvSpPr>
        <p:spPr bwMode="auto">
          <a:xfrm flipV="1">
            <a:off x="4434848" y="1926036"/>
            <a:ext cx="258244" cy="47696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40" name="群組 39"/>
          <p:cNvGrpSpPr/>
          <p:nvPr/>
        </p:nvGrpSpPr>
        <p:grpSpPr>
          <a:xfrm>
            <a:off x="2821411" y="2863451"/>
            <a:ext cx="403960" cy="402282"/>
            <a:chOff x="35309818" y="13261794"/>
            <a:chExt cx="2516828" cy="2506357"/>
          </a:xfrm>
          <a:solidFill>
            <a:schemeClr val="bg1"/>
          </a:solidFill>
        </p:grpSpPr>
        <p:sp>
          <p:nvSpPr>
            <p:cNvPr id="41" name="手繪多邊形 4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48" name="手繪多邊形 47"/>
          <p:cNvSpPr>
            <a:spLocks/>
          </p:cNvSpPr>
          <p:nvPr/>
        </p:nvSpPr>
        <p:spPr bwMode="auto">
          <a:xfrm>
            <a:off x="2804804" y="4727055"/>
            <a:ext cx="450782" cy="332676"/>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49" name="群組 48"/>
          <p:cNvGrpSpPr/>
          <p:nvPr/>
        </p:nvGrpSpPr>
        <p:grpSpPr>
          <a:xfrm>
            <a:off x="4360783" y="5616351"/>
            <a:ext cx="416716" cy="308416"/>
            <a:chOff x="4120407" y="4174776"/>
            <a:chExt cx="438956" cy="324876"/>
          </a:xfrm>
          <a:solidFill>
            <a:schemeClr val="bg1"/>
          </a:solidFill>
        </p:grpSpPr>
        <p:sp>
          <p:nvSpPr>
            <p:cNvPr id="50"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1"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2"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3"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4" name="群組 53"/>
          <p:cNvGrpSpPr/>
          <p:nvPr/>
        </p:nvGrpSpPr>
        <p:grpSpPr>
          <a:xfrm>
            <a:off x="5929848" y="4596464"/>
            <a:ext cx="409008" cy="487164"/>
            <a:chOff x="4311490" y="5480067"/>
            <a:chExt cx="475492" cy="566351"/>
          </a:xfrm>
          <a:solidFill>
            <a:schemeClr val="bg1"/>
          </a:solidFill>
        </p:grpSpPr>
        <p:sp>
          <p:nvSpPr>
            <p:cNvPr id="55" name="手繪多邊形 54"/>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6"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7"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8"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59" name="矩形 58"/>
          <p:cNvSpPr/>
          <p:nvPr/>
        </p:nvSpPr>
        <p:spPr>
          <a:xfrm>
            <a:off x="1437226" y="1368734"/>
            <a:ext cx="2402533" cy="523220"/>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60" name="矩形 59"/>
          <p:cNvSpPr/>
          <p:nvPr/>
        </p:nvSpPr>
        <p:spPr>
          <a:xfrm>
            <a:off x="5454055" y="5924767"/>
            <a:ext cx="2402533" cy="523220"/>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61" name="矩形 60"/>
          <p:cNvSpPr/>
          <p:nvPr/>
        </p:nvSpPr>
        <p:spPr>
          <a:xfrm>
            <a:off x="205286" y="2725793"/>
            <a:ext cx="1790542" cy="738664"/>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62" name="矩形 61"/>
          <p:cNvSpPr/>
          <p:nvPr/>
        </p:nvSpPr>
        <p:spPr>
          <a:xfrm>
            <a:off x="7122076" y="2725793"/>
            <a:ext cx="1790542" cy="738664"/>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64" name="矩形 63"/>
          <p:cNvSpPr/>
          <p:nvPr/>
        </p:nvSpPr>
        <p:spPr>
          <a:xfrm>
            <a:off x="7122076" y="4570994"/>
            <a:ext cx="1790542" cy="738664"/>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65" name="矩形 64"/>
          <p:cNvSpPr/>
          <p:nvPr/>
        </p:nvSpPr>
        <p:spPr>
          <a:xfrm>
            <a:off x="205286" y="4570994"/>
            <a:ext cx="1790542" cy="738664"/>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2851343069"/>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061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rot="3968557">
            <a:off x="4151125" y="1198724"/>
            <a:ext cx="1630402" cy="2133639"/>
          </a:xfrm>
          <a:custGeom>
            <a:avLst/>
            <a:gdLst>
              <a:gd name="connsiteX0" fmla="*/ 0 w 1630402"/>
              <a:gd name="connsiteY0" fmla="*/ 1479572 h 2133639"/>
              <a:gd name="connsiteX1" fmla="*/ 525511 w 1630402"/>
              <a:gd name="connsiteY1" fmla="*/ 291305 h 2133639"/>
              <a:gd name="connsiteX2" fmla="*/ 816103 w 1630402"/>
              <a:gd name="connsiteY2" fmla="*/ 78774 h 2133639"/>
              <a:gd name="connsiteX3" fmla="*/ 1451627 w 1630402"/>
              <a:gd name="connsiteY3" fmla="*/ 10562 h 2133639"/>
              <a:gd name="connsiteX4" fmla="*/ 1453190 w 1630402"/>
              <a:gd name="connsiteY4" fmla="*/ 7000 h 2133639"/>
              <a:gd name="connsiteX5" fmla="*/ 1578661 w 1630402"/>
              <a:gd name="connsiteY5" fmla="*/ 0 h 2133639"/>
              <a:gd name="connsiteX6" fmla="*/ 1630402 w 1630402"/>
              <a:gd name="connsiteY6" fmla="*/ 395215 h 2133639"/>
              <a:gd name="connsiteX7" fmla="*/ 1135980 w 1630402"/>
              <a:gd name="connsiteY7" fmla="*/ 758642 h 2133639"/>
              <a:gd name="connsiteX8" fmla="*/ 1104475 w 1630402"/>
              <a:gd name="connsiteY8" fmla="*/ 829881 h 2133639"/>
              <a:gd name="connsiteX9" fmla="*/ 1099448 w 1630402"/>
              <a:gd name="connsiteY9" fmla="*/ 830424 h 2133639"/>
              <a:gd name="connsiteX10" fmla="*/ 523101 w 1630402"/>
              <a:gd name="connsiteY10" fmla="*/ 2133639 h 2133639"/>
              <a:gd name="connsiteX11" fmla="*/ 379336 w 1630402"/>
              <a:gd name="connsiteY11" fmla="*/ 1582528 h 2133639"/>
              <a:gd name="connsiteX0" fmla="*/ 0 w 1630402"/>
              <a:gd name="connsiteY0" fmla="*/ 1479572 h 2133639"/>
              <a:gd name="connsiteX1" fmla="*/ 525511 w 1630402"/>
              <a:gd name="connsiteY1" fmla="*/ 291305 h 2133639"/>
              <a:gd name="connsiteX2" fmla="*/ 816103 w 1630402"/>
              <a:gd name="connsiteY2" fmla="*/ 78774 h 2133639"/>
              <a:gd name="connsiteX3" fmla="*/ 1451627 w 1630402"/>
              <a:gd name="connsiteY3" fmla="*/ 10562 h 2133639"/>
              <a:gd name="connsiteX4" fmla="*/ 1578661 w 1630402"/>
              <a:gd name="connsiteY4" fmla="*/ 0 h 2133639"/>
              <a:gd name="connsiteX5" fmla="*/ 1630402 w 1630402"/>
              <a:gd name="connsiteY5" fmla="*/ 395215 h 2133639"/>
              <a:gd name="connsiteX6" fmla="*/ 1135980 w 1630402"/>
              <a:gd name="connsiteY6" fmla="*/ 758642 h 2133639"/>
              <a:gd name="connsiteX7" fmla="*/ 1104475 w 1630402"/>
              <a:gd name="connsiteY7" fmla="*/ 829881 h 2133639"/>
              <a:gd name="connsiteX8" fmla="*/ 1099448 w 1630402"/>
              <a:gd name="connsiteY8" fmla="*/ 830424 h 2133639"/>
              <a:gd name="connsiteX9" fmla="*/ 523101 w 1630402"/>
              <a:gd name="connsiteY9" fmla="*/ 2133639 h 2133639"/>
              <a:gd name="connsiteX10" fmla="*/ 379336 w 1630402"/>
              <a:gd name="connsiteY10" fmla="*/ 1582528 h 2133639"/>
              <a:gd name="connsiteX11" fmla="*/ 0 w 1630402"/>
              <a:gd name="connsiteY11" fmla="*/ 1479572 h 2133639"/>
              <a:gd name="connsiteX0" fmla="*/ 0 w 1630402"/>
              <a:gd name="connsiteY0" fmla="*/ 1479572 h 2133639"/>
              <a:gd name="connsiteX1" fmla="*/ 525511 w 1630402"/>
              <a:gd name="connsiteY1" fmla="*/ 291305 h 2133639"/>
              <a:gd name="connsiteX2" fmla="*/ 816103 w 1630402"/>
              <a:gd name="connsiteY2" fmla="*/ 78774 h 2133639"/>
              <a:gd name="connsiteX3" fmla="*/ 1578661 w 1630402"/>
              <a:gd name="connsiteY3" fmla="*/ 0 h 2133639"/>
              <a:gd name="connsiteX4" fmla="*/ 1630402 w 1630402"/>
              <a:gd name="connsiteY4" fmla="*/ 395215 h 2133639"/>
              <a:gd name="connsiteX5" fmla="*/ 1135980 w 1630402"/>
              <a:gd name="connsiteY5" fmla="*/ 758642 h 2133639"/>
              <a:gd name="connsiteX6" fmla="*/ 1104475 w 1630402"/>
              <a:gd name="connsiteY6" fmla="*/ 829881 h 2133639"/>
              <a:gd name="connsiteX7" fmla="*/ 1099448 w 1630402"/>
              <a:gd name="connsiteY7" fmla="*/ 830424 h 2133639"/>
              <a:gd name="connsiteX8" fmla="*/ 523101 w 1630402"/>
              <a:gd name="connsiteY8" fmla="*/ 2133639 h 2133639"/>
              <a:gd name="connsiteX9" fmla="*/ 379336 w 1630402"/>
              <a:gd name="connsiteY9" fmla="*/ 1582528 h 2133639"/>
              <a:gd name="connsiteX10" fmla="*/ 0 w 1630402"/>
              <a:gd name="connsiteY10" fmla="*/ 1479572 h 2133639"/>
              <a:gd name="connsiteX0" fmla="*/ 0 w 1630402"/>
              <a:gd name="connsiteY0" fmla="*/ 1479572 h 2133639"/>
              <a:gd name="connsiteX1" fmla="*/ 525511 w 1630402"/>
              <a:gd name="connsiteY1" fmla="*/ 291305 h 2133639"/>
              <a:gd name="connsiteX2" fmla="*/ 816103 w 1630402"/>
              <a:gd name="connsiteY2" fmla="*/ 78774 h 2133639"/>
              <a:gd name="connsiteX3" fmla="*/ 1578661 w 1630402"/>
              <a:gd name="connsiteY3" fmla="*/ 0 h 2133639"/>
              <a:gd name="connsiteX4" fmla="*/ 1630402 w 1630402"/>
              <a:gd name="connsiteY4" fmla="*/ 395215 h 2133639"/>
              <a:gd name="connsiteX5" fmla="*/ 1135980 w 1630402"/>
              <a:gd name="connsiteY5" fmla="*/ 758642 h 2133639"/>
              <a:gd name="connsiteX6" fmla="*/ 1104475 w 1630402"/>
              <a:gd name="connsiteY6" fmla="*/ 829881 h 2133639"/>
              <a:gd name="connsiteX7" fmla="*/ 523101 w 1630402"/>
              <a:gd name="connsiteY7" fmla="*/ 2133639 h 2133639"/>
              <a:gd name="connsiteX8" fmla="*/ 379336 w 1630402"/>
              <a:gd name="connsiteY8" fmla="*/ 1582528 h 2133639"/>
              <a:gd name="connsiteX9" fmla="*/ 0 w 1630402"/>
              <a:gd name="connsiteY9" fmla="*/ 1479572 h 2133639"/>
              <a:gd name="connsiteX0" fmla="*/ 0 w 1630402"/>
              <a:gd name="connsiteY0" fmla="*/ 1479572 h 2133639"/>
              <a:gd name="connsiteX1" fmla="*/ 525511 w 1630402"/>
              <a:gd name="connsiteY1" fmla="*/ 291305 h 2133639"/>
              <a:gd name="connsiteX2" fmla="*/ 816103 w 1630402"/>
              <a:gd name="connsiteY2" fmla="*/ 78774 h 2133639"/>
              <a:gd name="connsiteX3" fmla="*/ 1578661 w 1630402"/>
              <a:gd name="connsiteY3" fmla="*/ 0 h 2133639"/>
              <a:gd name="connsiteX4" fmla="*/ 1630402 w 1630402"/>
              <a:gd name="connsiteY4" fmla="*/ 395215 h 2133639"/>
              <a:gd name="connsiteX5" fmla="*/ 1135980 w 1630402"/>
              <a:gd name="connsiteY5" fmla="*/ 758642 h 2133639"/>
              <a:gd name="connsiteX6" fmla="*/ 523101 w 1630402"/>
              <a:gd name="connsiteY6" fmla="*/ 2133639 h 2133639"/>
              <a:gd name="connsiteX7" fmla="*/ 379336 w 1630402"/>
              <a:gd name="connsiteY7" fmla="*/ 1582528 h 2133639"/>
              <a:gd name="connsiteX8" fmla="*/ 0 w 1630402"/>
              <a:gd name="connsiteY8" fmla="*/ 1479572 h 2133639"/>
              <a:gd name="connsiteX0" fmla="*/ 0 w 1630402"/>
              <a:gd name="connsiteY0" fmla="*/ 1479572 h 2133639"/>
              <a:gd name="connsiteX1" fmla="*/ 525511 w 1630402"/>
              <a:gd name="connsiteY1" fmla="*/ 291305 h 2133639"/>
              <a:gd name="connsiteX2" fmla="*/ 816103 w 1630402"/>
              <a:gd name="connsiteY2" fmla="*/ 78774 h 2133639"/>
              <a:gd name="connsiteX3" fmla="*/ 1578661 w 1630402"/>
              <a:gd name="connsiteY3" fmla="*/ 0 h 2133639"/>
              <a:gd name="connsiteX4" fmla="*/ 1630402 w 1630402"/>
              <a:gd name="connsiteY4" fmla="*/ 395215 h 2133639"/>
              <a:gd name="connsiteX5" fmla="*/ 1088686 w 1630402"/>
              <a:gd name="connsiteY5" fmla="*/ 810630 h 2133639"/>
              <a:gd name="connsiteX6" fmla="*/ 523101 w 1630402"/>
              <a:gd name="connsiteY6" fmla="*/ 2133639 h 2133639"/>
              <a:gd name="connsiteX7" fmla="*/ 379336 w 1630402"/>
              <a:gd name="connsiteY7" fmla="*/ 1582528 h 2133639"/>
              <a:gd name="connsiteX8" fmla="*/ 0 w 1630402"/>
              <a:gd name="connsiteY8" fmla="*/ 1479572 h 2133639"/>
              <a:gd name="connsiteX0" fmla="*/ 0 w 1630402"/>
              <a:gd name="connsiteY0" fmla="*/ 1479572 h 2133639"/>
              <a:gd name="connsiteX1" fmla="*/ 525511 w 1630402"/>
              <a:gd name="connsiteY1" fmla="*/ 291305 h 2133639"/>
              <a:gd name="connsiteX2" fmla="*/ 816103 w 1630402"/>
              <a:gd name="connsiteY2" fmla="*/ 78774 h 2133639"/>
              <a:gd name="connsiteX3" fmla="*/ 1578661 w 1630402"/>
              <a:gd name="connsiteY3" fmla="*/ 0 h 2133639"/>
              <a:gd name="connsiteX4" fmla="*/ 1630402 w 1630402"/>
              <a:gd name="connsiteY4" fmla="*/ 395215 h 2133639"/>
              <a:gd name="connsiteX5" fmla="*/ 1083492 w 1630402"/>
              <a:gd name="connsiteY5" fmla="*/ 790975 h 2133639"/>
              <a:gd name="connsiteX6" fmla="*/ 523101 w 1630402"/>
              <a:gd name="connsiteY6" fmla="*/ 2133639 h 2133639"/>
              <a:gd name="connsiteX7" fmla="*/ 379336 w 1630402"/>
              <a:gd name="connsiteY7" fmla="*/ 1582528 h 2133639"/>
              <a:gd name="connsiteX8" fmla="*/ 0 w 1630402"/>
              <a:gd name="connsiteY8" fmla="*/ 1479572 h 2133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0402" h="2133639">
                <a:moveTo>
                  <a:pt x="0" y="1479572"/>
                </a:moveTo>
                <a:lnTo>
                  <a:pt x="525511" y="291305"/>
                </a:lnTo>
                <a:cubicBezTo>
                  <a:pt x="577513" y="173719"/>
                  <a:pt x="688281" y="92536"/>
                  <a:pt x="816103" y="78774"/>
                </a:cubicBezTo>
                <a:lnTo>
                  <a:pt x="1578661" y="0"/>
                </a:lnTo>
                <a:lnTo>
                  <a:pt x="1630402" y="395215"/>
                </a:lnTo>
                <a:lnTo>
                  <a:pt x="1083492" y="790975"/>
                </a:lnTo>
                <a:lnTo>
                  <a:pt x="523101" y="2133639"/>
                </a:lnTo>
                <a:lnTo>
                  <a:pt x="379336" y="1582528"/>
                </a:lnTo>
                <a:lnTo>
                  <a:pt x="0" y="147957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a:off x="5308054" y="2448173"/>
            <a:ext cx="1549162" cy="2062928"/>
          </a:xfrm>
          <a:custGeom>
            <a:avLst/>
            <a:gdLst>
              <a:gd name="connsiteX0" fmla="*/ 0 w 1597375"/>
              <a:gd name="connsiteY0" fmla="*/ 0 h 2062928"/>
              <a:gd name="connsiteX1" fmla="*/ 597186 w 1597375"/>
              <a:gd name="connsiteY1" fmla="*/ 346138 h 2062928"/>
              <a:gd name="connsiteX2" fmla="*/ 972070 w 1597375"/>
              <a:gd name="connsiteY2" fmla="*/ 128850 h 2062928"/>
              <a:gd name="connsiteX3" fmla="*/ 1549162 w 1597375"/>
              <a:gd name="connsiteY3" fmla="*/ 1129063 h 2062928"/>
              <a:gd name="connsiteX4" fmla="*/ 1549162 w 1597375"/>
              <a:gd name="connsiteY4" fmla="*/ 1489262 h 2062928"/>
              <a:gd name="connsiteX5" fmla="*/ 1283153 w 1597375"/>
              <a:gd name="connsiteY5" fmla="*/ 1950147 h 2062928"/>
              <a:gd name="connsiteX6" fmla="*/ 1280091 w 1597375"/>
              <a:gd name="connsiteY6" fmla="*/ 1946298 h 2062928"/>
              <a:gd name="connsiteX7" fmla="*/ 1226096 w 1597375"/>
              <a:gd name="connsiteY7" fmla="*/ 2062928 h 2062928"/>
              <a:gd name="connsiteX8" fmla="*/ 871290 w 1597375"/>
              <a:gd name="connsiteY8" fmla="*/ 1920053 h 2062928"/>
              <a:gd name="connsiteX9" fmla="*/ 787149 w 1597375"/>
              <a:gd name="connsiteY9" fmla="*/ 1326390 h 2062928"/>
              <a:gd name="connsiteX10" fmla="*/ 725141 w 1597375"/>
              <a:gd name="connsiteY10" fmla="*/ 1248411 h 2062928"/>
              <a:gd name="connsiteX11" fmla="*/ 726446 w 1597375"/>
              <a:gd name="connsiteY11" fmla="*/ 1257254 h 2062928"/>
              <a:gd name="connsiteX0" fmla="*/ 0 w 1549162"/>
              <a:gd name="connsiteY0" fmla="*/ 0 h 2062928"/>
              <a:gd name="connsiteX1" fmla="*/ 597186 w 1549162"/>
              <a:gd name="connsiteY1" fmla="*/ 346138 h 2062928"/>
              <a:gd name="connsiteX2" fmla="*/ 972070 w 1549162"/>
              <a:gd name="connsiteY2" fmla="*/ 128850 h 2062928"/>
              <a:gd name="connsiteX3" fmla="*/ 1549162 w 1549162"/>
              <a:gd name="connsiteY3" fmla="*/ 1129063 h 2062928"/>
              <a:gd name="connsiteX4" fmla="*/ 1549162 w 1549162"/>
              <a:gd name="connsiteY4" fmla="*/ 1489262 h 2062928"/>
              <a:gd name="connsiteX5" fmla="*/ 1283153 w 1549162"/>
              <a:gd name="connsiteY5" fmla="*/ 1950147 h 2062928"/>
              <a:gd name="connsiteX6" fmla="*/ 1226096 w 1549162"/>
              <a:gd name="connsiteY6" fmla="*/ 2062928 h 2062928"/>
              <a:gd name="connsiteX7" fmla="*/ 871290 w 1549162"/>
              <a:gd name="connsiteY7" fmla="*/ 1920053 h 2062928"/>
              <a:gd name="connsiteX8" fmla="*/ 787149 w 1549162"/>
              <a:gd name="connsiteY8" fmla="*/ 1326390 h 2062928"/>
              <a:gd name="connsiteX9" fmla="*/ 725141 w 1549162"/>
              <a:gd name="connsiteY9" fmla="*/ 1248411 h 2062928"/>
              <a:gd name="connsiteX10" fmla="*/ 726446 w 1549162"/>
              <a:gd name="connsiteY10" fmla="*/ 1257254 h 2062928"/>
              <a:gd name="connsiteX11" fmla="*/ 0 w 1549162"/>
              <a:gd name="connsiteY11" fmla="*/ 0 h 2062928"/>
              <a:gd name="connsiteX0" fmla="*/ 0 w 1549162"/>
              <a:gd name="connsiteY0" fmla="*/ 0 h 2062928"/>
              <a:gd name="connsiteX1" fmla="*/ 597186 w 1549162"/>
              <a:gd name="connsiteY1" fmla="*/ 346138 h 2062928"/>
              <a:gd name="connsiteX2" fmla="*/ 972070 w 1549162"/>
              <a:gd name="connsiteY2" fmla="*/ 128850 h 2062928"/>
              <a:gd name="connsiteX3" fmla="*/ 1549162 w 1549162"/>
              <a:gd name="connsiteY3" fmla="*/ 1129063 h 2062928"/>
              <a:gd name="connsiteX4" fmla="*/ 1549162 w 1549162"/>
              <a:gd name="connsiteY4" fmla="*/ 1489262 h 2062928"/>
              <a:gd name="connsiteX5" fmla="*/ 1226096 w 1549162"/>
              <a:gd name="connsiteY5" fmla="*/ 2062928 h 2062928"/>
              <a:gd name="connsiteX6" fmla="*/ 871290 w 1549162"/>
              <a:gd name="connsiteY6" fmla="*/ 1920053 h 2062928"/>
              <a:gd name="connsiteX7" fmla="*/ 787149 w 1549162"/>
              <a:gd name="connsiteY7" fmla="*/ 1326390 h 2062928"/>
              <a:gd name="connsiteX8" fmla="*/ 725141 w 1549162"/>
              <a:gd name="connsiteY8" fmla="*/ 1248411 h 2062928"/>
              <a:gd name="connsiteX9" fmla="*/ 726446 w 1549162"/>
              <a:gd name="connsiteY9" fmla="*/ 1257254 h 2062928"/>
              <a:gd name="connsiteX10" fmla="*/ 0 w 1549162"/>
              <a:gd name="connsiteY10" fmla="*/ 0 h 2062928"/>
              <a:gd name="connsiteX0" fmla="*/ 0 w 1549162"/>
              <a:gd name="connsiteY0" fmla="*/ 0 h 2062928"/>
              <a:gd name="connsiteX1" fmla="*/ 597186 w 1549162"/>
              <a:gd name="connsiteY1" fmla="*/ 346138 h 2062928"/>
              <a:gd name="connsiteX2" fmla="*/ 972070 w 1549162"/>
              <a:gd name="connsiteY2" fmla="*/ 128850 h 2062928"/>
              <a:gd name="connsiteX3" fmla="*/ 1549162 w 1549162"/>
              <a:gd name="connsiteY3" fmla="*/ 1129063 h 2062928"/>
              <a:gd name="connsiteX4" fmla="*/ 1549162 w 1549162"/>
              <a:gd name="connsiteY4" fmla="*/ 1489262 h 2062928"/>
              <a:gd name="connsiteX5" fmla="*/ 1226096 w 1549162"/>
              <a:gd name="connsiteY5" fmla="*/ 2062928 h 2062928"/>
              <a:gd name="connsiteX6" fmla="*/ 871290 w 1549162"/>
              <a:gd name="connsiteY6" fmla="*/ 1920053 h 2062928"/>
              <a:gd name="connsiteX7" fmla="*/ 787149 w 1549162"/>
              <a:gd name="connsiteY7" fmla="*/ 1326390 h 2062928"/>
              <a:gd name="connsiteX8" fmla="*/ 725141 w 1549162"/>
              <a:gd name="connsiteY8" fmla="*/ 1248411 h 2062928"/>
              <a:gd name="connsiteX9" fmla="*/ 0 w 1549162"/>
              <a:gd name="connsiteY9" fmla="*/ 0 h 2062928"/>
              <a:gd name="connsiteX0" fmla="*/ 0 w 1549162"/>
              <a:gd name="connsiteY0" fmla="*/ 0 h 2062928"/>
              <a:gd name="connsiteX1" fmla="*/ 597186 w 1549162"/>
              <a:gd name="connsiteY1" fmla="*/ 346138 h 2062928"/>
              <a:gd name="connsiteX2" fmla="*/ 972070 w 1549162"/>
              <a:gd name="connsiteY2" fmla="*/ 128850 h 2062928"/>
              <a:gd name="connsiteX3" fmla="*/ 1549162 w 1549162"/>
              <a:gd name="connsiteY3" fmla="*/ 1129063 h 2062928"/>
              <a:gd name="connsiteX4" fmla="*/ 1549162 w 1549162"/>
              <a:gd name="connsiteY4" fmla="*/ 1489262 h 2062928"/>
              <a:gd name="connsiteX5" fmla="*/ 1226096 w 1549162"/>
              <a:gd name="connsiteY5" fmla="*/ 2062928 h 2062928"/>
              <a:gd name="connsiteX6" fmla="*/ 871290 w 1549162"/>
              <a:gd name="connsiteY6" fmla="*/ 1920053 h 2062928"/>
              <a:gd name="connsiteX7" fmla="*/ 787149 w 1549162"/>
              <a:gd name="connsiteY7" fmla="*/ 1326390 h 2062928"/>
              <a:gd name="connsiteX8" fmla="*/ 0 w 1549162"/>
              <a:gd name="connsiteY8" fmla="*/ 0 h 2062928"/>
              <a:gd name="connsiteX0" fmla="*/ 0 w 1549162"/>
              <a:gd name="connsiteY0" fmla="*/ 0 h 2062928"/>
              <a:gd name="connsiteX1" fmla="*/ 597186 w 1549162"/>
              <a:gd name="connsiteY1" fmla="*/ 346138 h 2062928"/>
              <a:gd name="connsiteX2" fmla="*/ 972070 w 1549162"/>
              <a:gd name="connsiteY2" fmla="*/ 128850 h 2062928"/>
              <a:gd name="connsiteX3" fmla="*/ 1549162 w 1549162"/>
              <a:gd name="connsiteY3" fmla="*/ 1129063 h 2062928"/>
              <a:gd name="connsiteX4" fmla="*/ 1549162 w 1549162"/>
              <a:gd name="connsiteY4" fmla="*/ 1489262 h 2062928"/>
              <a:gd name="connsiteX5" fmla="*/ 1226096 w 1549162"/>
              <a:gd name="connsiteY5" fmla="*/ 2062928 h 2062928"/>
              <a:gd name="connsiteX6" fmla="*/ 871290 w 1549162"/>
              <a:gd name="connsiteY6" fmla="*/ 1920053 h 2062928"/>
              <a:gd name="connsiteX7" fmla="*/ 777624 w 1549162"/>
              <a:gd name="connsiteY7" fmla="*/ 1304165 h 2062928"/>
              <a:gd name="connsiteX8" fmla="*/ 0 w 1549162"/>
              <a:gd name="connsiteY8" fmla="*/ 0 h 206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9162" h="2062928">
                <a:moveTo>
                  <a:pt x="0" y="0"/>
                </a:moveTo>
                <a:lnTo>
                  <a:pt x="597186" y="346138"/>
                </a:lnTo>
                <a:lnTo>
                  <a:pt x="972070" y="128850"/>
                </a:lnTo>
                <a:lnTo>
                  <a:pt x="1549162" y="1129063"/>
                </a:lnTo>
                <a:cubicBezTo>
                  <a:pt x="1613447" y="1240397"/>
                  <a:pt x="1613447" y="1377332"/>
                  <a:pt x="1549162" y="1489262"/>
                </a:cubicBezTo>
                <a:lnTo>
                  <a:pt x="1226096" y="2062928"/>
                </a:lnTo>
                <a:lnTo>
                  <a:pt x="871290" y="1920053"/>
                </a:lnTo>
                <a:lnTo>
                  <a:pt x="777624" y="130416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4807744" y="3769946"/>
            <a:ext cx="1695795" cy="2057986"/>
          </a:xfrm>
          <a:custGeom>
            <a:avLst/>
            <a:gdLst>
              <a:gd name="connsiteX0" fmla="*/ 1236277 w 1695795"/>
              <a:gd name="connsiteY0" fmla="*/ 0 h 2057986"/>
              <a:gd name="connsiteX1" fmla="*/ 1330264 w 1695795"/>
              <a:gd name="connsiteY1" fmla="*/ 636930 h 2057986"/>
              <a:gd name="connsiteX2" fmla="*/ 1695795 w 1695795"/>
              <a:gd name="connsiteY2" fmla="*/ 780266 h 2057986"/>
              <a:gd name="connsiteX3" fmla="*/ 1062568 w 1695795"/>
              <a:gd name="connsiteY3" fmla="*/ 1877391 h 2057986"/>
              <a:gd name="connsiteX4" fmla="*/ 750663 w 1695795"/>
              <a:gd name="connsiteY4" fmla="*/ 2057191 h 2057986"/>
              <a:gd name="connsiteX5" fmla="*/ 133816 w 1695795"/>
              <a:gd name="connsiteY5" fmla="*/ 2057192 h 2057986"/>
              <a:gd name="connsiteX6" fmla="*/ 136246 w 1695795"/>
              <a:gd name="connsiteY6" fmla="*/ 2052113 h 2057986"/>
              <a:gd name="connsiteX7" fmla="*/ 28575 w 1695795"/>
              <a:gd name="connsiteY7" fmla="*/ 2057986 h 2057986"/>
              <a:gd name="connsiteX8" fmla="*/ 0 w 1695795"/>
              <a:gd name="connsiteY8" fmla="*/ 1631742 h 2057986"/>
              <a:gd name="connsiteX9" fmla="*/ 497681 w 1695795"/>
              <a:gd name="connsiteY9" fmla="*/ 1293605 h 2057986"/>
              <a:gd name="connsiteX10" fmla="*/ 478496 w 1695795"/>
              <a:gd name="connsiteY10" fmla="*/ 1336569 h 2057986"/>
              <a:gd name="connsiteX11" fmla="*/ 536770 w 1695795"/>
              <a:gd name="connsiteY11" fmla="*/ 1214735 h 2057986"/>
              <a:gd name="connsiteX12" fmla="*/ 532851 w 1695795"/>
              <a:gd name="connsiteY12" fmla="*/ 1217412 h 2057986"/>
              <a:gd name="connsiteX0" fmla="*/ 1236277 w 1695795"/>
              <a:gd name="connsiteY0" fmla="*/ 0 h 2057986"/>
              <a:gd name="connsiteX1" fmla="*/ 1330264 w 1695795"/>
              <a:gd name="connsiteY1" fmla="*/ 636930 h 2057986"/>
              <a:gd name="connsiteX2" fmla="*/ 1695795 w 1695795"/>
              <a:gd name="connsiteY2" fmla="*/ 780266 h 2057986"/>
              <a:gd name="connsiteX3" fmla="*/ 1062568 w 1695795"/>
              <a:gd name="connsiteY3" fmla="*/ 1877391 h 2057986"/>
              <a:gd name="connsiteX4" fmla="*/ 750663 w 1695795"/>
              <a:gd name="connsiteY4" fmla="*/ 2057191 h 2057986"/>
              <a:gd name="connsiteX5" fmla="*/ 133816 w 1695795"/>
              <a:gd name="connsiteY5" fmla="*/ 2057192 h 2057986"/>
              <a:gd name="connsiteX6" fmla="*/ 136246 w 1695795"/>
              <a:gd name="connsiteY6" fmla="*/ 2052113 h 2057986"/>
              <a:gd name="connsiteX7" fmla="*/ 28575 w 1695795"/>
              <a:gd name="connsiteY7" fmla="*/ 2057986 h 2057986"/>
              <a:gd name="connsiteX8" fmla="*/ 0 w 1695795"/>
              <a:gd name="connsiteY8" fmla="*/ 1631742 h 2057986"/>
              <a:gd name="connsiteX9" fmla="*/ 497681 w 1695795"/>
              <a:gd name="connsiteY9" fmla="*/ 1293605 h 2057986"/>
              <a:gd name="connsiteX10" fmla="*/ 536770 w 1695795"/>
              <a:gd name="connsiteY10" fmla="*/ 1214735 h 2057986"/>
              <a:gd name="connsiteX11" fmla="*/ 532851 w 1695795"/>
              <a:gd name="connsiteY11" fmla="*/ 1217412 h 2057986"/>
              <a:gd name="connsiteX12" fmla="*/ 1236277 w 1695795"/>
              <a:gd name="connsiteY12" fmla="*/ 0 h 2057986"/>
              <a:gd name="connsiteX0" fmla="*/ 1236277 w 1695795"/>
              <a:gd name="connsiteY0" fmla="*/ 0 h 2057986"/>
              <a:gd name="connsiteX1" fmla="*/ 1330264 w 1695795"/>
              <a:gd name="connsiteY1" fmla="*/ 636930 h 2057986"/>
              <a:gd name="connsiteX2" fmla="*/ 1695795 w 1695795"/>
              <a:gd name="connsiteY2" fmla="*/ 780266 h 2057986"/>
              <a:gd name="connsiteX3" fmla="*/ 1062568 w 1695795"/>
              <a:gd name="connsiteY3" fmla="*/ 1877391 h 2057986"/>
              <a:gd name="connsiteX4" fmla="*/ 750663 w 1695795"/>
              <a:gd name="connsiteY4" fmla="*/ 2057191 h 2057986"/>
              <a:gd name="connsiteX5" fmla="*/ 133816 w 1695795"/>
              <a:gd name="connsiteY5" fmla="*/ 2057192 h 2057986"/>
              <a:gd name="connsiteX6" fmla="*/ 136246 w 1695795"/>
              <a:gd name="connsiteY6" fmla="*/ 2052113 h 2057986"/>
              <a:gd name="connsiteX7" fmla="*/ 28575 w 1695795"/>
              <a:gd name="connsiteY7" fmla="*/ 2057986 h 2057986"/>
              <a:gd name="connsiteX8" fmla="*/ 0 w 1695795"/>
              <a:gd name="connsiteY8" fmla="*/ 1631742 h 2057986"/>
              <a:gd name="connsiteX9" fmla="*/ 497681 w 1695795"/>
              <a:gd name="connsiteY9" fmla="*/ 1293605 h 2057986"/>
              <a:gd name="connsiteX10" fmla="*/ 536770 w 1695795"/>
              <a:gd name="connsiteY10" fmla="*/ 1214735 h 2057986"/>
              <a:gd name="connsiteX11" fmla="*/ 1236277 w 1695795"/>
              <a:gd name="connsiteY11" fmla="*/ 0 h 2057986"/>
              <a:gd name="connsiteX0" fmla="*/ 1236277 w 1695795"/>
              <a:gd name="connsiteY0" fmla="*/ 0 h 2057986"/>
              <a:gd name="connsiteX1" fmla="*/ 1330264 w 1695795"/>
              <a:gd name="connsiteY1" fmla="*/ 636930 h 2057986"/>
              <a:gd name="connsiteX2" fmla="*/ 1695795 w 1695795"/>
              <a:gd name="connsiteY2" fmla="*/ 780266 h 2057986"/>
              <a:gd name="connsiteX3" fmla="*/ 1062568 w 1695795"/>
              <a:gd name="connsiteY3" fmla="*/ 1877391 h 2057986"/>
              <a:gd name="connsiteX4" fmla="*/ 750663 w 1695795"/>
              <a:gd name="connsiteY4" fmla="*/ 2057191 h 2057986"/>
              <a:gd name="connsiteX5" fmla="*/ 133816 w 1695795"/>
              <a:gd name="connsiteY5" fmla="*/ 2057192 h 2057986"/>
              <a:gd name="connsiteX6" fmla="*/ 136246 w 1695795"/>
              <a:gd name="connsiteY6" fmla="*/ 2052113 h 2057986"/>
              <a:gd name="connsiteX7" fmla="*/ 28575 w 1695795"/>
              <a:gd name="connsiteY7" fmla="*/ 2057986 h 2057986"/>
              <a:gd name="connsiteX8" fmla="*/ 0 w 1695795"/>
              <a:gd name="connsiteY8" fmla="*/ 1631742 h 2057986"/>
              <a:gd name="connsiteX9" fmla="*/ 497681 w 1695795"/>
              <a:gd name="connsiteY9" fmla="*/ 1293605 h 2057986"/>
              <a:gd name="connsiteX10" fmla="*/ 1236277 w 1695795"/>
              <a:gd name="connsiteY10" fmla="*/ 0 h 2057986"/>
              <a:gd name="connsiteX0" fmla="*/ 1236277 w 1695795"/>
              <a:gd name="connsiteY0" fmla="*/ 0 h 2057986"/>
              <a:gd name="connsiteX1" fmla="*/ 1330264 w 1695795"/>
              <a:gd name="connsiteY1" fmla="*/ 636930 h 2057986"/>
              <a:gd name="connsiteX2" fmla="*/ 1695795 w 1695795"/>
              <a:gd name="connsiteY2" fmla="*/ 780266 h 2057986"/>
              <a:gd name="connsiteX3" fmla="*/ 1062568 w 1695795"/>
              <a:gd name="connsiteY3" fmla="*/ 1877391 h 2057986"/>
              <a:gd name="connsiteX4" fmla="*/ 750663 w 1695795"/>
              <a:gd name="connsiteY4" fmla="*/ 2057191 h 2057986"/>
              <a:gd name="connsiteX5" fmla="*/ 133816 w 1695795"/>
              <a:gd name="connsiteY5" fmla="*/ 2057192 h 2057986"/>
              <a:gd name="connsiteX6" fmla="*/ 28575 w 1695795"/>
              <a:gd name="connsiteY6" fmla="*/ 2057986 h 2057986"/>
              <a:gd name="connsiteX7" fmla="*/ 0 w 1695795"/>
              <a:gd name="connsiteY7" fmla="*/ 1631742 h 2057986"/>
              <a:gd name="connsiteX8" fmla="*/ 497681 w 1695795"/>
              <a:gd name="connsiteY8" fmla="*/ 1293605 h 2057986"/>
              <a:gd name="connsiteX9" fmla="*/ 1236277 w 1695795"/>
              <a:gd name="connsiteY9" fmla="*/ 0 h 2057986"/>
              <a:gd name="connsiteX0" fmla="*/ 1236277 w 1695795"/>
              <a:gd name="connsiteY0" fmla="*/ 0 h 2057986"/>
              <a:gd name="connsiteX1" fmla="*/ 1330264 w 1695795"/>
              <a:gd name="connsiteY1" fmla="*/ 636930 h 2057986"/>
              <a:gd name="connsiteX2" fmla="*/ 1695795 w 1695795"/>
              <a:gd name="connsiteY2" fmla="*/ 780266 h 2057986"/>
              <a:gd name="connsiteX3" fmla="*/ 1062568 w 1695795"/>
              <a:gd name="connsiteY3" fmla="*/ 1877391 h 2057986"/>
              <a:gd name="connsiteX4" fmla="*/ 750663 w 1695795"/>
              <a:gd name="connsiteY4" fmla="*/ 2057191 h 2057986"/>
              <a:gd name="connsiteX5" fmla="*/ 28575 w 1695795"/>
              <a:gd name="connsiteY5" fmla="*/ 2057986 h 2057986"/>
              <a:gd name="connsiteX6" fmla="*/ 0 w 1695795"/>
              <a:gd name="connsiteY6" fmla="*/ 1631742 h 2057986"/>
              <a:gd name="connsiteX7" fmla="*/ 497681 w 1695795"/>
              <a:gd name="connsiteY7" fmla="*/ 1293605 h 2057986"/>
              <a:gd name="connsiteX8" fmla="*/ 1236277 w 1695795"/>
              <a:gd name="connsiteY8" fmla="*/ 0 h 2057986"/>
              <a:gd name="connsiteX0" fmla="*/ 1236277 w 1695795"/>
              <a:gd name="connsiteY0" fmla="*/ 0 h 2057986"/>
              <a:gd name="connsiteX1" fmla="*/ 1330264 w 1695795"/>
              <a:gd name="connsiteY1" fmla="*/ 636930 h 2057986"/>
              <a:gd name="connsiteX2" fmla="*/ 1695795 w 1695795"/>
              <a:gd name="connsiteY2" fmla="*/ 780266 h 2057986"/>
              <a:gd name="connsiteX3" fmla="*/ 1062568 w 1695795"/>
              <a:gd name="connsiteY3" fmla="*/ 1877391 h 2057986"/>
              <a:gd name="connsiteX4" fmla="*/ 750663 w 1695795"/>
              <a:gd name="connsiteY4" fmla="*/ 2057191 h 2057986"/>
              <a:gd name="connsiteX5" fmla="*/ 28575 w 1695795"/>
              <a:gd name="connsiteY5" fmla="*/ 2057986 h 2057986"/>
              <a:gd name="connsiteX6" fmla="*/ 0 w 1695795"/>
              <a:gd name="connsiteY6" fmla="*/ 1644442 h 2057986"/>
              <a:gd name="connsiteX7" fmla="*/ 497681 w 1695795"/>
              <a:gd name="connsiteY7" fmla="*/ 1293605 h 2057986"/>
              <a:gd name="connsiteX8" fmla="*/ 1236277 w 1695795"/>
              <a:gd name="connsiteY8" fmla="*/ 0 h 205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5795" h="2057986">
                <a:moveTo>
                  <a:pt x="1236277" y="0"/>
                </a:moveTo>
                <a:lnTo>
                  <a:pt x="1330264" y="636930"/>
                </a:lnTo>
                <a:lnTo>
                  <a:pt x="1695795" y="780266"/>
                </a:lnTo>
                <a:lnTo>
                  <a:pt x="1062568" y="1877391"/>
                </a:lnTo>
                <a:cubicBezTo>
                  <a:pt x="998282" y="1988725"/>
                  <a:pt x="879234" y="2057191"/>
                  <a:pt x="750663" y="2057191"/>
                </a:cubicBezTo>
                <a:lnTo>
                  <a:pt x="28575" y="2057986"/>
                </a:lnTo>
                <a:lnTo>
                  <a:pt x="0" y="1644442"/>
                </a:lnTo>
                <a:lnTo>
                  <a:pt x="497681" y="1293605"/>
                </a:lnTo>
                <a:lnTo>
                  <a:pt x="123627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手繪多邊形 10"/>
          <p:cNvSpPr/>
          <p:nvPr/>
        </p:nvSpPr>
        <p:spPr>
          <a:xfrm>
            <a:off x="2878931" y="4765895"/>
            <a:ext cx="2352463" cy="1061245"/>
          </a:xfrm>
          <a:custGeom>
            <a:avLst/>
            <a:gdLst>
              <a:gd name="connsiteX0" fmla="*/ 326232 w 2352463"/>
              <a:gd name="connsiteY0" fmla="*/ 0 h 1061245"/>
              <a:gd name="connsiteX1" fmla="*/ 849945 w 2352463"/>
              <a:gd name="connsiteY1" fmla="*/ 301961 h 1061245"/>
              <a:gd name="connsiteX2" fmla="*/ 943436 w 2352463"/>
              <a:gd name="connsiteY2" fmla="*/ 301961 h 1061245"/>
              <a:gd name="connsiteX3" fmla="*/ 933271 w 2352463"/>
              <a:gd name="connsiteY3" fmla="*/ 296069 h 1061245"/>
              <a:gd name="connsiteX4" fmla="*/ 2352463 w 2352463"/>
              <a:gd name="connsiteY4" fmla="*/ 296069 h 1061245"/>
              <a:gd name="connsiteX5" fmla="*/ 1872744 w 2352463"/>
              <a:gd name="connsiteY5" fmla="*/ 623810 h 1061245"/>
              <a:gd name="connsiteX6" fmla="*/ 1907440 w 2352463"/>
              <a:gd name="connsiteY6" fmla="*/ 1061245 h 1061245"/>
              <a:gd name="connsiteX7" fmla="*/ 705074 w 2352463"/>
              <a:gd name="connsiteY7" fmla="*/ 1061244 h 1061245"/>
              <a:gd name="connsiteX8" fmla="*/ 393170 w 2352463"/>
              <a:gd name="connsiteY8" fmla="*/ 881443 h 1061245"/>
              <a:gd name="connsiteX9" fmla="*/ 58710 w 2352463"/>
              <a:gd name="connsiteY9" fmla="*/ 301961 h 1061245"/>
              <a:gd name="connsiteX10" fmla="*/ 60188 w 2352463"/>
              <a:gd name="connsiteY10" fmla="*/ 301961 h 1061245"/>
              <a:gd name="connsiteX11" fmla="*/ 0 w 2352463"/>
              <a:gd name="connsiteY11" fmla="*/ 185738 h 1061245"/>
              <a:gd name="connsiteX0" fmla="*/ 326232 w 2352463"/>
              <a:gd name="connsiteY0" fmla="*/ 0 h 1061245"/>
              <a:gd name="connsiteX1" fmla="*/ 849945 w 2352463"/>
              <a:gd name="connsiteY1" fmla="*/ 301961 h 1061245"/>
              <a:gd name="connsiteX2" fmla="*/ 943436 w 2352463"/>
              <a:gd name="connsiteY2" fmla="*/ 301961 h 1061245"/>
              <a:gd name="connsiteX3" fmla="*/ 2352463 w 2352463"/>
              <a:gd name="connsiteY3" fmla="*/ 296069 h 1061245"/>
              <a:gd name="connsiteX4" fmla="*/ 1872744 w 2352463"/>
              <a:gd name="connsiteY4" fmla="*/ 623810 h 1061245"/>
              <a:gd name="connsiteX5" fmla="*/ 1907440 w 2352463"/>
              <a:gd name="connsiteY5" fmla="*/ 1061245 h 1061245"/>
              <a:gd name="connsiteX6" fmla="*/ 705074 w 2352463"/>
              <a:gd name="connsiteY6" fmla="*/ 1061244 h 1061245"/>
              <a:gd name="connsiteX7" fmla="*/ 393170 w 2352463"/>
              <a:gd name="connsiteY7" fmla="*/ 881443 h 1061245"/>
              <a:gd name="connsiteX8" fmla="*/ 58710 w 2352463"/>
              <a:gd name="connsiteY8" fmla="*/ 301961 h 1061245"/>
              <a:gd name="connsiteX9" fmla="*/ 60188 w 2352463"/>
              <a:gd name="connsiteY9" fmla="*/ 301961 h 1061245"/>
              <a:gd name="connsiteX10" fmla="*/ 0 w 2352463"/>
              <a:gd name="connsiteY10" fmla="*/ 185738 h 1061245"/>
              <a:gd name="connsiteX11" fmla="*/ 326232 w 2352463"/>
              <a:gd name="connsiteY11" fmla="*/ 0 h 1061245"/>
              <a:gd name="connsiteX0" fmla="*/ 326232 w 2352463"/>
              <a:gd name="connsiteY0" fmla="*/ 0 h 1061245"/>
              <a:gd name="connsiteX1" fmla="*/ 849945 w 2352463"/>
              <a:gd name="connsiteY1" fmla="*/ 301961 h 1061245"/>
              <a:gd name="connsiteX2" fmla="*/ 2352463 w 2352463"/>
              <a:gd name="connsiteY2" fmla="*/ 296069 h 1061245"/>
              <a:gd name="connsiteX3" fmla="*/ 1872744 w 2352463"/>
              <a:gd name="connsiteY3" fmla="*/ 623810 h 1061245"/>
              <a:gd name="connsiteX4" fmla="*/ 1907440 w 2352463"/>
              <a:gd name="connsiteY4" fmla="*/ 1061245 h 1061245"/>
              <a:gd name="connsiteX5" fmla="*/ 705074 w 2352463"/>
              <a:gd name="connsiteY5" fmla="*/ 1061244 h 1061245"/>
              <a:gd name="connsiteX6" fmla="*/ 393170 w 2352463"/>
              <a:gd name="connsiteY6" fmla="*/ 881443 h 1061245"/>
              <a:gd name="connsiteX7" fmla="*/ 58710 w 2352463"/>
              <a:gd name="connsiteY7" fmla="*/ 301961 h 1061245"/>
              <a:gd name="connsiteX8" fmla="*/ 60188 w 2352463"/>
              <a:gd name="connsiteY8" fmla="*/ 301961 h 1061245"/>
              <a:gd name="connsiteX9" fmla="*/ 0 w 2352463"/>
              <a:gd name="connsiteY9" fmla="*/ 185738 h 1061245"/>
              <a:gd name="connsiteX10" fmla="*/ 326232 w 2352463"/>
              <a:gd name="connsiteY10" fmla="*/ 0 h 1061245"/>
              <a:gd name="connsiteX0" fmla="*/ 326232 w 2352463"/>
              <a:gd name="connsiteY0" fmla="*/ 0 h 1061245"/>
              <a:gd name="connsiteX1" fmla="*/ 891220 w 2352463"/>
              <a:gd name="connsiteY1" fmla="*/ 311486 h 1061245"/>
              <a:gd name="connsiteX2" fmla="*/ 2352463 w 2352463"/>
              <a:gd name="connsiteY2" fmla="*/ 296069 h 1061245"/>
              <a:gd name="connsiteX3" fmla="*/ 1872744 w 2352463"/>
              <a:gd name="connsiteY3" fmla="*/ 623810 h 1061245"/>
              <a:gd name="connsiteX4" fmla="*/ 1907440 w 2352463"/>
              <a:gd name="connsiteY4" fmla="*/ 1061245 h 1061245"/>
              <a:gd name="connsiteX5" fmla="*/ 705074 w 2352463"/>
              <a:gd name="connsiteY5" fmla="*/ 1061244 h 1061245"/>
              <a:gd name="connsiteX6" fmla="*/ 393170 w 2352463"/>
              <a:gd name="connsiteY6" fmla="*/ 881443 h 1061245"/>
              <a:gd name="connsiteX7" fmla="*/ 58710 w 2352463"/>
              <a:gd name="connsiteY7" fmla="*/ 301961 h 1061245"/>
              <a:gd name="connsiteX8" fmla="*/ 60188 w 2352463"/>
              <a:gd name="connsiteY8" fmla="*/ 301961 h 1061245"/>
              <a:gd name="connsiteX9" fmla="*/ 0 w 2352463"/>
              <a:gd name="connsiteY9" fmla="*/ 185738 h 1061245"/>
              <a:gd name="connsiteX10" fmla="*/ 326232 w 2352463"/>
              <a:gd name="connsiteY10" fmla="*/ 0 h 1061245"/>
              <a:gd name="connsiteX0" fmla="*/ 326232 w 2352463"/>
              <a:gd name="connsiteY0" fmla="*/ 0 h 1061245"/>
              <a:gd name="connsiteX1" fmla="*/ 881695 w 2352463"/>
              <a:gd name="connsiteY1" fmla="*/ 321011 h 1061245"/>
              <a:gd name="connsiteX2" fmla="*/ 2352463 w 2352463"/>
              <a:gd name="connsiteY2" fmla="*/ 296069 h 1061245"/>
              <a:gd name="connsiteX3" fmla="*/ 1872744 w 2352463"/>
              <a:gd name="connsiteY3" fmla="*/ 623810 h 1061245"/>
              <a:gd name="connsiteX4" fmla="*/ 1907440 w 2352463"/>
              <a:gd name="connsiteY4" fmla="*/ 1061245 h 1061245"/>
              <a:gd name="connsiteX5" fmla="*/ 705074 w 2352463"/>
              <a:gd name="connsiteY5" fmla="*/ 1061244 h 1061245"/>
              <a:gd name="connsiteX6" fmla="*/ 393170 w 2352463"/>
              <a:gd name="connsiteY6" fmla="*/ 881443 h 1061245"/>
              <a:gd name="connsiteX7" fmla="*/ 58710 w 2352463"/>
              <a:gd name="connsiteY7" fmla="*/ 301961 h 1061245"/>
              <a:gd name="connsiteX8" fmla="*/ 60188 w 2352463"/>
              <a:gd name="connsiteY8" fmla="*/ 301961 h 1061245"/>
              <a:gd name="connsiteX9" fmla="*/ 0 w 2352463"/>
              <a:gd name="connsiteY9" fmla="*/ 185738 h 1061245"/>
              <a:gd name="connsiteX10" fmla="*/ 326232 w 2352463"/>
              <a:gd name="connsiteY10" fmla="*/ 0 h 1061245"/>
              <a:gd name="connsiteX0" fmla="*/ 326232 w 2352463"/>
              <a:gd name="connsiteY0" fmla="*/ 0 h 1061245"/>
              <a:gd name="connsiteX1" fmla="*/ 881695 w 2352463"/>
              <a:gd name="connsiteY1" fmla="*/ 321011 h 1061245"/>
              <a:gd name="connsiteX2" fmla="*/ 2352463 w 2352463"/>
              <a:gd name="connsiteY2" fmla="*/ 296069 h 1061245"/>
              <a:gd name="connsiteX3" fmla="*/ 1872744 w 2352463"/>
              <a:gd name="connsiteY3" fmla="*/ 623810 h 1061245"/>
              <a:gd name="connsiteX4" fmla="*/ 1907440 w 2352463"/>
              <a:gd name="connsiteY4" fmla="*/ 1061245 h 1061245"/>
              <a:gd name="connsiteX5" fmla="*/ 705074 w 2352463"/>
              <a:gd name="connsiteY5" fmla="*/ 1061244 h 1061245"/>
              <a:gd name="connsiteX6" fmla="*/ 393170 w 2352463"/>
              <a:gd name="connsiteY6" fmla="*/ 881443 h 1061245"/>
              <a:gd name="connsiteX7" fmla="*/ 58710 w 2352463"/>
              <a:gd name="connsiteY7" fmla="*/ 301961 h 1061245"/>
              <a:gd name="connsiteX8" fmla="*/ 0 w 2352463"/>
              <a:gd name="connsiteY8" fmla="*/ 185738 h 1061245"/>
              <a:gd name="connsiteX9" fmla="*/ 326232 w 2352463"/>
              <a:gd name="connsiteY9" fmla="*/ 0 h 1061245"/>
              <a:gd name="connsiteX0" fmla="*/ 326232 w 2352463"/>
              <a:gd name="connsiteY0" fmla="*/ 0 h 1061245"/>
              <a:gd name="connsiteX1" fmla="*/ 881695 w 2352463"/>
              <a:gd name="connsiteY1" fmla="*/ 321011 h 1061245"/>
              <a:gd name="connsiteX2" fmla="*/ 2352463 w 2352463"/>
              <a:gd name="connsiteY2" fmla="*/ 296069 h 1061245"/>
              <a:gd name="connsiteX3" fmla="*/ 1872744 w 2352463"/>
              <a:gd name="connsiteY3" fmla="*/ 623810 h 1061245"/>
              <a:gd name="connsiteX4" fmla="*/ 1907440 w 2352463"/>
              <a:gd name="connsiteY4" fmla="*/ 1061245 h 1061245"/>
              <a:gd name="connsiteX5" fmla="*/ 705074 w 2352463"/>
              <a:gd name="connsiteY5" fmla="*/ 1061244 h 1061245"/>
              <a:gd name="connsiteX6" fmla="*/ 393170 w 2352463"/>
              <a:gd name="connsiteY6" fmla="*/ 881443 h 1061245"/>
              <a:gd name="connsiteX7" fmla="*/ 0 w 2352463"/>
              <a:gd name="connsiteY7" fmla="*/ 185738 h 1061245"/>
              <a:gd name="connsiteX8" fmla="*/ 326232 w 2352463"/>
              <a:gd name="connsiteY8" fmla="*/ 0 h 106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463" h="1061245">
                <a:moveTo>
                  <a:pt x="326232" y="0"/>
                </a:moveTo>
                <a:lnTo>
                  <a:pt x="881695" y="321011"/>
                </a:lnTo>
                <a:lnTo>
                  <a:pt x="2352463" y="296069"/>
                </a:lnTo>
                <a:lnTo>
                  <a:pt x="1872744" y="623810"/>
                </a:lnTo>
                <a:lnTo>
                  <a:pt x="1907440" y="1061245"/>
                </a:lnTo>
                <a:lnTo>
                  <a:pt x="705074" y="1061244"/>
                </a:lnTo>
                <a:cubicBezTo>
                  <a:pt x="576503" y="1061244"/>
                  <a:pt x="457455" y="992777"/>
                  <a:pt x="393170" y="881443"/>
                </a:cubicBezTo>
                <a:lnTo>
                  <a:pt x="0" y="185738"/>
                </a:lnTo>
                <a:lnTo>
                  <a:pt x="32623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2236984" y="2844226"/>
            <a:ext cx="1524171" cy="2188150"/>
          </a:xfrm>
          <a:custGeom>
            <a:avLst/>
            <a:gdLst>
              <a:gd name="connsiteX0" fmla="*/ 465735 w 1524171"/>
              <a:gd name="connsiteY0" fmla="*/ 0 h 2188150"/>
              <a:gd name="connsiteX1" fmla="*/ 839591 w 1524171"/>
              <a:gd name="connsiteY1" fmla="*/ 271462 h 2188150"/>
              <a:gd name="connsiteX2" fmla="*/ 758629 w 1524171"/>
              <a:gd name="connsiteY2" fmla="*/ 840581 h 2188150"/>
              <a:gd name="connsiteX3" fmla="*/ 742528 w 1524171"/>
              <a:gd name="connsiteY3" fmla="*/ 806269 h 2188150"/>
              <a:gd name="connsiteX4" fmla="*/ 783051 w 1524171"/>
              <a:gd name="connsiteY4" fmla="*/ 897898 h 2188150"/>
              <a:gd name="connsiteX5" fmla="*/ 780854 w 1524171"/>
              <a:gd name="connsiteY5" fmla="*/ 901700 h 2188150"/>
              <a:gd name="connsiteX6" fmla="*/ 797387 w 1524171"/>
              <a:gd name="connsiteY6" fmla="*/ 930314 h 2188150"/>
              <a:gd name="connsiteX7" fmla="*/ 806096 w 1524171"/>
              <a:gd name="connsiteY7" fmla="*/ 950006 h 2188150"/>
              <a:gd name="connsiteX8" fmla="*/ 806521 w 1524171"/>
              <a:gd name="connsiteY8" fmla="*/ 946121 h 2188150"/>
              <a:gd name="connsiteX9" fmla="*/ 1524171 w 1524171"/>
              <a:gd name="connsiteY9" fmla="*/ 2188150 h 2188150"/>
              <a:gd name="connsiteX10" fmla="*/ 964202 w 1524171"/>
              <a:gd name="connsiteY10" fmla="*/ 1863583 h 2188150"/>
              <a:gd name="connsiteX11" fmla="*/ 611007 w 1524171"/>
              <a:gd name="connsiteY11" fmla="*/ 2068300 h 2188150"/>
              <a:gd name="connsiteX12" fmla="*/ 48215 w 1524171"/>
              <a:gd name="connsiteY12" fmla="*/ 1093210 h 2188150"/>
              <a:gd name="connsiteX13" fmla="*/ 48214 w 1524171"/>
              <a:gd name="connsiteY13" fmla="*/ 733012 h 2188150"/>
              <a:gd name="connsiteX14" fmla="*/ 422918 w 1524171"/>
              <a:gd name="connsiteY14" fmla="*/ 83577 h 2188150"/>
              <a:gd name="connsiteX15" fmla="*/ 423401 w 1524171"/>
              <a:gd name="connsiteY15" fmla="*/ 84668 h 2188150"/>
              <a:gd name="connsiteX0" fmla="*/ 465735 w 1524171"/>
              <a:gd name="connsiteY0" fmla="*/ 0 h 2188150"/>
              <a:gd name="connsiteX1" fmla="*/ 839591 w 1524171"/>
              <a:gd name="connsiteY1" fmla="*/ 271462 h 2188150"/>
              <a:gd name="connsiteX2" fmla="*/ 758629 w 1524171"/>
              <a:gd name="connsiteY2" fmla="*/ 840581 h 2188150"/>
              <a:gd name="connsiteX3" fmla="*/ 783051 w 1524171"/>
              <a:gd name="connsiteY3" fmla="*/ 897898 h 2188150"/>
              <a:gd name="connsiteX4" fmla="*/ 780854 w 1524171"/>
              <a:gd name="connsiteY4" fmla="*/ 901700 h 2188150"/>
              <a:gd name="connsiteX5" fmla="*/ 797387 w 1524171"/>
              <a:gd name="connsiteY5" fmla="*/ 930314 h 2188150"/>
              <a:gd name="connsiteX6" fmla="*/ 806096 w 1524171"/>
              <a:gd name="connsiteY6" fmla="*/ 950006 h 2188150"/>
              <a:gd name="connsiteX7" fmla="*/ 806521 w 1524171"/>
              <a:gd name="connsiteY7" fmla="*/ 946121 h 2188150"/>
              <a:gd name="connsiteX8" fmla="*/ 1524171 w 1524171"/>
              <a:gd name="connsiteY8" fmla="*/ 2188150 h 2188150"/>
              <a:gd name="connsiteX9" fmla="*/ 964202 w 1524171"/>
              <a:gd name="connsiteY9" fmla="*/ 1863583 h 2188150"/>
              <a:gd name="connsiteX10" fmla="*/ 611007 w 1524171"/>
              <a:gd name="connsiteY10" fmla="*/ 2068300 h 2188150"/>
              <a:gd name="connsiteX11" fmla="*/ 48215 w 1524171"/>
              <a:gd name="connsiteY11" fmla="*/ 1093210 h 2188150"/>
              <a:gd name="connsiteX12" fmla="*/ 48214 w 1524171"/>
              <a:gd name="connsiteY12" fmla="*/ 733012 h 2188150"/>
              <a:gd name="connsiteX13" fmla="*/ 422918 w 1524171"/>
              <a:gd name="connsiteY13" fmla="*/ 83577 h 2188150"/>
              <a:gd name="connsiteX14" fmla="*/ 423401 w 1524171"/>
              <a:gd name="connsiteY14" fmla="*/ 84668 h 2188150"/>
              <a:gd name="connsiteX15" fmla="*/ 465735 w 1524171"/>
              <a:gd name="connsiteY15" fmla="*/ 0 h 2188150"/>
              <a:gd name="connsiteX0" fmla="*/ 465735 w 1524171"/>
              <a:gd name="connsiteY0" fmla="*/ 0 h 2188150"/>
              <a:gd name="connsiteX1" fmla="*/ 839591 w 1524171"/>
              <a:gd name="connsiteY1" fmla="*/ 271462 h 2188150"/>
              <a:gd name="connsiteX2" fmla="*/ 758629 w 1524171"/>
              <a:gd name="connsiteY2" fmla="*/ 840581 h 2188150"/>
              <a:gd name="connsiteX3" fmla="*/ 783051 w 1524171"/>
              <a:gd name="connsiteY3" fmla="*/ 897898 h 2188150"/>
              <a:gd name="connsiteX4" fmla="*/ 797387 w 1524171"/>
              <a:gd name="connsiteY4" fmla="*/ 930314 h 2188150"/>
              <a:gd name="connsiteX5" fmla="*/ 806096 w 1524171"/>
              <a:gd name="connsiteY5" fmla="*/ 950006 h 2188150"/>
              <a:gd name="connsiteX6" fmla="*/ 806521 w 1524171"/>
              <a:gd name="connsiteY6" fmla="*/ 946121 h 2188150"/>
              <a:gd name="connsiteX7" fmla="*/ 1524171 w 1524171"/>
              <a:gd name="connsiteY7" fmla="*/ 2188150 h 2188150"/>
              <a:gd name="connsiteX8" fmla="*/ 964202 w 1524171"/>
              <a:gd name="connsiteY8" fmla="*/ 1863583 h 2188150"/>
              <a:gd name="connsiteX9" fmla="*/ 611007 w 1524171"/>
              <a:gd name="connsiteY9" fmla="*/ 2068300 h 2188150"/>
              <a:gd name="connsiteX10" fmla="*/ 48215 w 1524171"/>
              <a:gd name="connsiteY10" fmla="*/ 1093210 h 2188150"/>
              <a:gd name="connsiteX11" fmla="*/ 48214 w 1524171"/>
              <a:gd name="connsiteY11" fmla="*/ 733012 h 2188150"/>
              <a:gd name="connsiteX12" fmla="*/ 422918 w 1524171"/>
              <a:gd name="connsiteY12" fmla="*/ 83577 h 2188150"/>
              <a:gd name="connsiteX13" fmla="*/ 423401 w 1524171"/>
              <a:gd name="connsiteY13" fmla="*/ 84668 h 2188150"/>
              <a:gd name="connsiteX14" fmla="*/ 465735 w 1524171"/>
              <a:gd name="connsiteY14" fmla="*/ 0 h 2188150"/>
              <a:gd name="connsiteX0" fmla="*/ 465735 w 1524171"/>
              <a:gd name="connsiteY0" fmla="*/ 0 h 2188150"/>
              <a:gd name="connsiteX1" fmla="*/ 839591 w 1524171"/>
              <a:gd name="connsiteY1" fmla="*/ 271462 h 2188150"/>
              <a:gd name="connsiteX2" fmla="*/ 758629 w 1524171"/>
              <a:gd name="connsiteY2" fmla="*/ 840581 h 2188150"/>
              <a:gd name="connsiteX3" fmla="*/ 797387 w 1524171"/>
              <a:gd name="connsiteY3" fmla="*/ 930314 h 2188150"/>
              <a:gd name="connsiteX4" fmla="*/ 806096 w 1524171"/>
              <a:gd name="connsiteY4" fmla="*/ 950006 h 2188150"/>
              <a:gd name="connsiteX5" fmla="*/ 806521 w 1524171"/>
              <a:gd name="connsiteY5" fmla="*/ 946121 h 2188150"/>
              <a:gd name="connsiteX6" fmla="*/ 1524171 w 1524171"/>
              <a:gd name="connsiteY6" fmla="*/ 2188150 h 2188150"/>
              <a:gd name="connsiteX7" fmla="*/ 964202 w 1524171"/>
              <a:gd name="connsiteY7" fmla="*/ 1863583 h 2188150"/>
              <a:gd name="connsiteX8" fmla="*/ 611007 w 1524171"/>
              <a:gd name="connsiteY8" fmla="*/ 2068300 h 2188150"/>
              <a:gd name="connsiteX9" fmla="*/ 48215 w 1524171"/>
              <a:gd name="connsiteY9" fmla="*/ 1093210 h 2188150"/>
              <a:gd name="connsiteX10" fmla="*/ 48214 w 1524171"/>
              <a:gd name="connsiteY10" fmla="*/ 733012 h 2188150"/>
              <a:gd name="connsiteX11" fmla="*/ 422918 w 1524171"/>
              <a:gd name="connsiteY11" fmla="*/ 83577 h 2188150"/>
              <a:gd name="connsiteX12" fmla="*/ 423401 w 1524171"/>
              <a:gd name="connsiteY12" fmla="*/ 84668 h 2188150"/>
              <a:gd name="connsiteX13" fmla="*/ 465735 w 1524171"/>
              <a:gd name="connsiteY13" fmla="*/ 0 h 2188150"/>
              <a:gd name="connsiteX0" fmla="*/ 465735 w 1524171"/>
              <a:gd name="connsiteY0" fmla="*/ 0 h 2188150"/>
              <a:gd name="connsiteX1" fmla="*/ 839591 w 1524171"/>
              <a:gd name="connsiteY1" fmla="*/ 271462 h 2188150"/>
              <a:gd name="connsiteX2" fmla="*/ 758629 w 1524171"/>
              <a:gd name="connsiteY2" fmla="*/ 840581 h 2188150"/>
              <a:gd name="connsiteX3" fmla="*/ 806096 w 1524171"/>
              <a:gd name="connsiteY3" fmla="*/ 950006 h 2188150"/>
              <a:gd name="connsiteX4" fmla="*/ 806521 w 1524171"/>
              <a:gd name="connsiteY4" fmla="*/ 946121 h 2188150"/>
              <a:gd name="connsiteX5" fmla="*/ 1524171 w 1524171"/>
              <a:gd name="connsiteY5" fmla="*/ 2188150 h 2188150"/>
              <a:gd name="connsiteX6" fmla="*/ 964202 w 1524171"/>
              <a:gd name="connsiteY6" fmla="*/ 1863583 h 2188150"/>
              <a:gd name="connsiteX7" fmla="*/ 611007 w 1524171"/>
              <a:gd name="connsiteY7" fmla="*/ 2068300 h 2188150"/>
              <a:gd name="connsiteX8" fmla="*/ 48215 w 1524171"/>
              <a:gd name="connsiteY8" fmla="*/ 1093210 h 2188150"/>
              <a:gd name="connsiteX9" fmla="*/ 48214 w 1524171"/>
              <a:gd name="connsiteY9" fmla="*/ 733012 h 2188150"/>
              <a:gd name="connsiteX10" fmla="*/ 422918 w 1524171"/>
              <a:gd name="connsiteY10" fmla="*/ 83577 h 2188150"/>
              <a:gd name="connsiteX11" fmla="*/ 423401 w 1524171"/>
              <a:gd name="connsiteY11" fmla="*/ 84668 h 2188150"/>
              <a:gd name="connsiteX12" fmla="*/ 465735 w 1524171"/>
              <a:gd name="connsiteY12" fmla="*/ 0 h 2188150"/>
              <a:gd name="connsiteX0" fmla="*/ 465735 w 1524171"/>
              <a:gd name="connsiteY0" fmla="*/ 0 h 2188150"/>
              <a:gd name="connsiteX1" fmla="*/ 839591 w 1524171"/>
              <a:gd name="connsiteY1" fmla="*/ 271462 h 2188150"/>
              <a:gd name="connsiteX2" fmla="*/ 758629 w 1524171"/>
              <a:gd name="connsiteY2" fmla="*/ 840581 h 2188150"/>
              <a:gd name="connsiteX3" fmla="*/ 806096 w 1524171"/>
              <a:gd name="connsiteY3" fmla="*/ 950006 h 2188150"/>
              <a:gd name="connsiteX4" fmla="*/ 1524171 w 1524171"/>
              <a:gd name="connsiteY4" fmla="*/ 2188150 h 2188150"/>
              <a:gd name="connsiteX5" fmla="*/ 964202 w 1524171"/>
              <a:gd name="connsiteY5" fmla="*/ 1863583 h 2188150"/>
              <a:gd name="connsiteX6" fmla="*/ 611007 w 1524171"/>
              <a:gd name="connsiteY6" fmla="*/ 2068300 h 2188150"/>
              <a:gd name="connsiteX7" fmla="*/ 48215 w 1524171"/>
              <a:gd name="connsiteY7" fmla="*/ 1093210 h 2188150"/>
              <a:gd name="connsiteX8" fmla="*/ 48214 w 1524171"/>
              <a:gd name="connsiteY8" fmla="*/ 733012 h 2188150"/>
              <a:gd name="connsiteX9" fmla="*/ 422918 w 1524171"/>
              <a:gd name="connsiteY9" fmla="*/ 83577 h 2188150"/>
              <a:gd name="connsiteX10" fmla="*/ 423401 w 1524171"/>
              <a:gd name="connsiteY10" fmla="*/ 84668 h 2188150"/>
              <a:gd name="connsiteX11" fmla="*/ 465735 w 1524171"/>
              <a:gd name="connsiteY11" fmla="*/ 0 h 2188150"/>
              <a:gd name="connsiteX0" fmla="*/ 465735 w 1524171"/>
              <a:gd name="connsiteY0" fmla="*/ 0 h 2188150"/>
              <a:gd name="connsiteX1" fmla="*/ 839591 w 1524171"/>
              <a:gd name="connsiteY1" fmla="*/ 271462 h 2188150"/>
              <a:gd name="connsiteX2" fmla="*/ 758629 w 1524171"/>
              <a:gd name="connsiteY2" fmla="*/ 840581 h 2188150"/>
              <a:gd name="connsiteX3" fmla="*/ 1524171 w 1524171"/>
              <a:gd name="connsiteY3" fmla="*/ 2188150 h 2188150"/>
              <a:gd name="connsiteX4" fmla="*/ 964202 w 1524171"/>
              <a:gd name="connsiteY4" fmla="*/ 1863583 h 2188150"/>
              <a:gd name="connsiteX5" fmla="*/ 611007 w 1524171"/>
              <a:gd name="connsiteY5" fmla="*/ 2068300 h 2188150"/>
              <a:gd name="connsiteX6" fmla="*/ 48215 w 1524171"/>
              <a:gd name="connsiteY6" fmla="*/ 1093210 h 2188150"/>
              <a:gd name="connsiteX7" fmla="*/ 48214 w 1524171"/>
              <a:gd name="connsiteY7" fmla="*/ 733012 h 2188150"/>
              <a:gd name="connsiteX8" fmla="*/ 422918 w 1524171"/>
              <a:gd name="connsiteY8" fmla="*/ 83577 h 2188150"/>
              <a:gd name="connsiteX9" fmla="*/ 423401 w 1524171"/>
              <a:gd name="connsiteY9" fmla="*/ 84668 h 2188150"/>
              <a:gd name="connsiteX10" fmla="*/ 465735 w 1524171"/>
              <a:gd name="connsiteY10" fmla="*/ 0 h 2188150"/>
              <a:gd name="connsiteX0" fmla="*/ 465735 w 1524171"/>
              <a:gd name="connsiteY0" fmla="*/ 0 h 2188150"/>
              <a:gd name="connsiteX1" fmla="*/ 823716 w 1524171"/>
              <a:gd name="connsiteY1" fmla="*/ 265112 h 2188150"/>
              <a:gd name="connsiteX2" fmla="*/ 758629 w 1524171"/>
              <a:gd name="connsiteY2" fmla="*/ 840581 h 2188150"/>
              <a:gd name="connsiteX3" fmla="*/ 1524171 w 1524171"/>
              <a:gd name="connsiteY3" fmla="*/ 2188150 h 2188150"/>
              <a:gd name="connsiteX4" fmla="*/ 964202 w 1524171"/>
              <a:gd name="connsiteY4" fmla="*/ 1863583 h 2188150"/>
              <a:gd name="connsiteX5" fmla="*/ 611007 w 1524171"/>
              <a:gd name="connsiteY5" fmla="*/ 2068300 h 2188150"/>
              <a:gd name="connsiteX6" fmla="*/ 48215 w 1524171"/>
              <a:gd name="connsiteY6" fmla="*/ 1093210 h 2188150"/>
              <a:gd name="connsiteX7" fmla="*/ 48214 w 1524171"/>
              <a:gd name="connsiteY7" fmla="*/ 733012 h 2188150"/>
              <a:gd name="connsiteX8" fmla="*/ 422918 w 1524171"/>
              <a:gd name="connsiteY8" fmla="*/ 83577 h 2188150"/>
              <a:gd name="connsiteX9" fmla="*/ 423401 w 1524171"/>
              <a:gd name="connsiteY9" fmla="*/ 84668 h 2188150"/>
              <a:gd name="connsiteX10" fmla="*/ 465735 w 1524171"/>
              <a:gd name="connsiteY10" fmla="*/ 0 h 2188150"/>
              <a:gd name="connsiteX0" fmla="*/ 465735 w 1524171"/>
              <a:gd name="connsiteY0" fmla="*/ 0 h 2188150"/>
              <a:gd name="connsiteX1" fmla="*/ 823716 w 1524171"/>
              <a:gd name="connsiteY1" fmla="*/ 265112 h 2188150"/>
              <a:gd name="connsiteX2" fmla="*/ 758629 w 1524171"/>
              <a:gd name="connsiteY2" fmla="*/ 840581 h 2188150"/>
              <a:gd name="connsiteX3" fmla="*/ 1524171 w 1524171"/>
              <a:gd name="connsiteY3" fmla="*/ 2188150 h 2188150"/>
              <a:gd name="connsiteX4" fmla="*/ 964202 w 1524171"/>
              <a:gd name="connsiteY4" fmla="*/ 1863583 h 2188150"/>
              <a:gd name="connsiteX5" fmla="*/ 611007 w 1524171"/>
              <a:gd name="connsiteY5" fmla="*/ 2068300 h 2188150"/>
              <a:gd name="connsiteX6" fmla="*/ 48215 w 1524171"/>
              <a:gd name="connsiteY6" fmla="*/ 1093210 h 2188150"/>
              <a:gd name="connsiteX7" fmla="*/ 48214 w 1524171"/>
              <a:gd name="connsiteY7" fmla="*/ 733012 h 2188150"/>
              <a:gd name="connsiteX8" fmla="*/ 422918 w 1524171"/>
              <a:gd name="connsiteY8" fmla="*/ 83577 h 2188150"/>
              <a:gd name="connsiteX9" fmla="*/ 465735 w 1524171"/>
              <a:gd name="connsiteY9" fmla="*/ 0 h 2188150"/>
              <a:gd name="connsiteX0" fmla="*/ 465735 w 1524171"/>
              <a:gd name="connsiteY0" fmla="*/ 0 h 2188150"/>
              <a:gd name="connsiteX1" fmla="*/ 823716 w 1524171"/>
              <a:gd name="connsiteY1" fmla="*/ 265112 h 2188150"/>
              <a:gd name="connsiteX2" fmla="*/ 758629 w 1524171"/>
              <a:gd name="connsiteY2" fmla="*/ 840581 h 2188150"/>
              <a:gd name="connsiteX3" fmla="*/ 1524171 w 1524171"/>
              <a:gd name="connsiteY3" fmla="*/ 2188150 h 2188150"/>
              <a:gd name="connsiteX4" fmla="*/ 964202 w 1524171"/>
              <a:gd name="connsiteY4" fmla="*/ 1863583 h 2188150"/>
              <a:gd name="connsiteX5" fmla="*/ 611007 w 1524171"/>
              <a:gd name="connsiteY5" fmla="*/ 2068300 h 2188150"/>
              <a:gd name="connsiteX6" fmla="*/ 48215 w 1524171"/>
              <a:gd name="connsiteY6" fmla="*/ 1093210 h 2188150"/>
              <a:gd name="connsiteX7" fmla="*/ 48214 w 1524171"/>
              <a:gd name="connsiteY7" fmla="*/ 733012 h 2188150"/>
              <a:gd name="connsiteX8" fmla="*/ 465735 w 1524171"/>
              <a:gd name="connsiteY8" fmla="*/ 0 h 218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171" h="2188150">
                <a:moveTo>
                  <a:pt x="465735" y="0"/>
                </a:moveTo>
                <a:lnTo>
                  <a:pt x="823716" y="265112"/>
                </a:lnTo>
                <a:lnTo>
                  <a:pt x="758629" y="840581"/>
                </a:lnTo>
                <a:lnTo>
                  <a:pt x="1524171" y="2188150"/>
                </a:lnTo>
                <a:lnTo>
                  <a:pt x="964202" y="1863583"/>
                </a:lnTo>
                <a:lnTo>
                  <a:pt x="611007" y="2068300"/>
                </a:lnTo>
                <a:lnTo>
                  <a:pt x="48215" y="1093210"/>
                </a:lnTo>
                <a:cubicBezTo>
                  <a:pt x="-16071" y="981280"/>
                  <a:pt x="-16072" y="844345"/>
                  <a:pt x="48214" y="733012"/>
                </a:cubicBezTo>
                <a:lnTo>
                  <a:pt x="465735"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13" name="手繪多邊形 12"/>
          <p:cNvSpPr/>
          <p:nvPr/>
        </p:nvSpPr>
        <p:spPr>
          <a:xfrm>
            <a:off x="2734244" y="1686938"/>
            <a:ext cx="1528194" cy="1993832"/>
          </a:xfrm>
          <a:custGeom>
            <a:avLst/>
            <a:gdLst>
              <a:gd name="connsiteX0" fmla="*/ 849762 w 1528194"/>
              <a:gd name="connsiteY0" fmla="*/ 0 h 1993832"/>
              <a:gd name="connsiteX1" fmla="*/ 1349844 w 1528194"/>
              <a:gd name="connsiteY1" fmla="*/ 0 h 1993832"/>
              <a:gd name="connsiteX2" fmla="*/ 1347721 w 1528194"/>
              <a:gd name="connsiteY2" fmla="*/ 5411 h 1993832"/>
              <a:gd name="connsiteX3" fmla="*/ 1456756 w 1528194"/>
              <a:gd name="connsiteY3" fmla="*/ 9525 h 1993832"/>
              <a:gd name="connsiteX4" fmla="*/ 1528194 w 1528194"/>
              <a:gd name="connsiteY4" fmla="*/ 371475 h 1993832"/>
              <a:gd name="connsiteX5" fmla="*/ 1070548 w 1528194"/>
              <a:gd name="connsiteY5" fmla="*/ 711776 h 1993832"/>
              <a:gd name="connsiteX6" fmla="*/ 1058315 w 1528194"/>
              <a:gd name="connsiteY6" fmla="*/ 742951 h 1993832"/>
              <a:gd name="connsiteX7" fmla="*/ 1044007 w 1528194"/>
              <a:gd name="connsiteY7" fmla="*/ 742951 h 1993832"/>
              <a:gd name="connsiteX8" fmla="*/ 321242 w 1528194"/>
              <a:gd name="connsiteY8" fmla="*/ 1993832 h 1993832"/>
              <a:gd name="connsiteX9" fmla="*/ 386874 w 1528194"/>
              <a:gd name="connsiteY9" fmla="*/ 1393564 h 1993832"/>
              <a:gd name="connsiteX10" fmla="*/ 0 w 1528194"/>
              <a:gd name="connsiteY10" fmla="*/ 1112015 h 1993832"/>
              <a:gd name="connsiteX11" fmla="*/ 537858 w 1528194"/>
              <a:gd name="connsiteY11" fmla="*/ 179802 h 1993832"/>
              <a:gd name="connsiteX12" fmla="*/ 849762 w 1528194"/>
              <a:gd name="connsiteY12" fmla="*/ 0 h 1993832"/>
              <a:gd name="connsiteX0" fmla="*/ 849762 w 1528194"/>
              <a:gd name="connsiteY0" fmla="*/ 0 h 1993832"/>
              <a:gd name="connsiteX1" fmla="*/ 1349844 w 1528194"/>
              <a:gd name="connsiteY1" fmla="*/ 0 h 1993832"/>
              <a:gd name="connsiteX2" fmla="*/ 1347721 w 1528194"/>
              <a:gd name="connsiteY2" fmla="*/ 5411 h 1993832"/>
              <a:gd name="connsiteX3" fmla="*/ 1456756 w 1528194"/>
              <a:gd name="connsiteY3" fmla="*/ 9525 h 1993832"/>
              <a:gd name="connsiteX4" fmla="*/ 1528194 w 1528194"/>
              <a:gd name="connsiteY4" fmla="*/ 371475 h 1993832"/>
              <a:gd name="connsiteX5" fmla="*/ 1070548 w 1528194"/>
              <a:gd name="connsiteY5" fmla="*/ 711776 h 1993832"/>
              <a:gd name="connsiteX6" fmla="*/ 1058315 w 1528194"/>
              <a:gd name="connsiteY6" fmla="*/ 742951 h 1993832"/>
              <a:gd name="connsiteX7" fmla="*/ 321242 w 1528194"/>
              <a:gd name="connsiteY7" fmla="*/ 1993832 h 1993832"/>
              <a:gd name="connsiteX8" fmla="*/ 386874 w 1528194"/>
              <a:gd name="connsiteY8" fmla="*/ 1393564 h 1993832"/>
              <a:gd name="connsiteX9" fmla="*/ 0 w 1528194"/>
              <a:gd name="connsiteY9" fmla="*/ 1112015 h 1993832"/>
              <a:gd name="connsiteX10" fmla="*/ 537858 w 1528194"/>
              <a:gd name="connsiteY10" fmla="*/ 179802 h 1993832"/>
              <a:gd name="connsiteX11" fmla="*/ 849762 w 1528194"/>
              <a:gd name="connsiteY11" fmla="*/ 0 h 1993832"/>
              <a:gd name="connsiteX0" fmla="*/ 849762 w 1528194"/>
              <a:gd name="connsiteY0" fmla="*/ 0 h 1993832"/>
              <a:gd name="connsiteX1" fmla="*/ 1349844 w 1528194"/>
              <a:gd name="connsiteY1" fmla="*/ 0 h 1993832"/>
              <a:gd name="connsiteX2" fmla="*/ 1347721 w 1528194"/>
              <a:gd name="connsiteY2" fmla="*/ 5411 h 1993832"/>
              <a:gd name="connsiteX3" fmla="*/ 1456756 w 1528194"/>
              <a:gd name="connsiteY3" fmla="*/ 9525 h 1993832"/>
              <a:gd name="connsiteX4" fmla="*/ 1528194 w 1528194"/>
              <a:gd name="connsiteY4" fmla="*/ 371475 h 1993832"/>
              <a:gd name="connsiteX5" fmla="*/ 1070548 w 1528194"/>
              <a:gd name="connsiteY5" fmla="*/ 711776 h 1993832"/>
              <a:gd name="connsiteX6" fmla="*/ 321242 w 1528194"/>
              <a:gd name="connsiteY6" fmla="*/ 1993832 h 1993832"/>
              <a:gd name="connsiteX7" fmla="*/ 386874 w 1528194"/>
              <a:gd name="connsiteY7" fmla="*/ 1393564 h 1993832"/>
              <a:gd name="connsiteX8" fmla="*/ 0 w 1528194"/>
              <a:gd name="connsiteY8" fmla="*/ 1112015 h 1993832"/>
              <a:gd name="connsiteX9" fmla="*/ 537858 w 1528194"/>
              <a:gd name="connsiteY9" fmla="*/ 179802 h 1993832"/>
              <a:gd name="connsiteX10" fmla="*/ 849762 w 1528194"/>
              <a:gd name="connsiteY10" fmla="*/ 0 h 1993832"/>
              <a:gd name="connsiteX0" fmla="*/ 849762 w 1528194"/>
              <a:gd name="connsiteY0" fmla="*/ 0 h 1993832"/>
              <a:gd name="connsiteX1" fmla="*/ 1349844 w 1528194"/>
              <a:gd name="connsiteY1" fmla="*/ 0 h 1993832"/>
              <a:gd name="connsiteX2" fmla="*/ 1347721 w 1528194"/>
              <a:gd name="connsiteY2" fmla="*/ 5411 h 1993832"/>
              <a:gd name="connsiteX3" fmla="*/ 1456756 w 1528194"/>
              <a:gd name="connsiteY3" fmla="*/ 9525 h 1993832"/>
              <a:gd name="connsiteX4" fmla="*/ 1528194 w 1528194"/>
              <a:gd name="connsiteY4" fmla="*/ 371475 h 1993832"/>
              <a:gd name="connsiteX5" fmla="*/ 1076898 w 1528194"/>
              <a:gd name="connsiteY5" fmla="*/ 727651 h 1993832"/>
              <a:gd name="connsiteX6" fmla="*/ 321242 w 1528194"/>
              <a:gd name="connsiteY6" fmla="*/ 1993832 h 1993832"/>
              <a:gd name="connsiteX7" fmla="*/ 386874 w 1528194"/>
              <a:gd name="connsiteY7" fmla="*/ 1393564 h 1993832"/>
              <a:gd name="connsiteX8" fmla="*/ 0 w 1528194"/>
              <a:gd name="connsiteY8" fmla="*/ 1112015 h 1993832"/>
              <a:gd name="connsiteX9" fmla="*/ 537858 w 1528194"/>
              <a:gd name="connsiteY9" fmla="*/ 179802 h 1993832"/>
              <a:gd name="connsiteX10" fmla="*/ 849762 w 1528194"/>
              <a:gd name="connsiteY10" fmla="*/ 0 h 1993832"/>
              <a:gd name="connsiteX0" fmla="*/ 849762 w 1528194"/>
              <a:gd name="connsiteY0" fmla="*/ 0 h 1993832"/>
              <a:gd name="connsiteX1" fmla="*/ 1349844 w 1528194"/>
              <a:gd name="connsiteY1" fmla="*/ 0 h 1993832"/>
              <a:gd name="connsiteX2" fmla="*/ 1456756 w 1528194"/>
              <a:gd name="connsiteY2" fmla="*/ 9525 h 1993832"/>
              <a:gd name="connsiteX3" fmla="*/ 1528194 w 1528194"/>
              <a:gd name="connsiteY3" fmla="*/ 371475 h 1993832"/>
              <a:gd name="connsiteX4" fmla="*/ 1076898 w 1528194"/>
              <a:gd name="connsiteY4" fmla="*/ 727651 h 1993832"/>
              <a:gd name="connsiteX5" fmla="*/ 321242 w 1528194"/>
              <a:gd name="connsiteY5" fmla="*/ 1993832 h 1993832"/>
              <a:gd name="connsiteX6" fmla="*/ 386874 w 1528194"/>
              <a:gd name="connsiteY6" fmla="*/ 1393564 h 1993832"/>
              <a:gd name="connsiteX7" fmla="*/ 0 w 1528194"/>
              <a:gd name="connsiteY7" fmla="*/ 1112015 h 1993832"/>
              <a:gd name="connsiteX8" fmla="*/ 537858 w 1528194"/>
              <a:gd name="connsiteY8" fmla="*/ 179802 h 1993832"/>
              <a:gd name="connsiteX9" fmla="*/ 849762 w 1528194"/>
              <a:gd name="connsiteY9" fmla="*/ 0 h 1993832"/>
              <a:gd name="connsiteX0" fmla="*/ 849762 w 1528194"/>
              <a:gd name="connsiteY0" fmla="*/ 0 h 1993832"/>
              <a:gd name="connsiteX1" fmla="*/ 1456756 w 1528194"/>
              <a:gd name="connsiteY1" fmla="*/ 9525 h 1993832"/>
              <a:gd name="connsiteX2" fmla="*/ 1528194 w 1528194"/>
              <a:gd name="connsiteY2" fmla="*/ 371475 h 1993832"/>
              <a:gd name="connsiteX3" fmla="*/ 1076898 w 1528194"/>
              <a:gd name="connsiteY3" fmla="*/ 727651 h 1993832"/>
              <a:gd name="connsiteX4" fmla="*/ 321242 w 1528194"/>
              <a:gd name="connsiteY4" fmla="*/ 1993832 h 1993832"/>
              <a:gd name="connsiteX5" fmla="*/ 386874 w 1528194"/>
              <a:gd name="connsiteY5" fmla="*/ 1393564 h 1993832"/>
              <a:gd name="connsiteX6" fmla="*/ 0 w 1528194"/>
              <a:gd name="connsiteY6" fmla="*/ 1112015 h 1993832"/>
              <a:gd name="connsiteX7" fmla="*/ 537858 w 1528194"/>
              <a:gd name="connsiteY7" fmla="*/ 179802 h 1993832"/>
              <a:gd name="connsiteX8" fmla="*/ 849762 w 1528194"/>
              <a:gd name="connsiteY8" fmla="*/ 0 h 1993832"/>
              <a:gd name="connsiteX0" fmla="*/ 849762 w 1528194"/>
              <a:gd name="connsiteY0" fmla="*/ 0 h 1993832"/>
              <a:gd name="connsiteX1" fmla="*/ 1478981 w 1528194"/>
              <a:gd name="connsiteY1" fmla="*/ 3175 h 1993832"/>
              <a:gd name="connsiteX2" fmla="*/ 1528194 w 1528194"/>
              <a:gd name="connsiteY2" fmla="*/ 371475 h 1993832"/>
              <a:gd name="connsiteX3" fmla="*/ 1076898 w 1528194"/>
              <a:gd name="connsiteY3" fmla="*/ 727651 h 1993832"/>
              <a:gd name="connsiteX4" fmla="*/ 321242 w 1528194"/>
              <a:gd name="connsiteY4" fmla="*/ 1993832 h 1993832"/>
              <a:gd name="connsiteX5" fmla="*/ 386874 w 1528194"/>
              <a:gd name="connsiteY5" fmla="*/ 1393564 h 1993832"/>
              <a:gd name="connsiteX6" fmla="*/ 0 w 1528194"/>
              <a:gd name="connsiteY6" fmla="*/ 1112015 h 1993832"/>
              <a:gd name="connsiteX7" fmla="*/ 537858 w 1528194"/>
              <a:gd name="connsiteY7" fmla="*/ 179802 h 1993832"/>
              <a:gd name="connsiteX8" fmla="*/ 849762 w 1528194"/>
              <a:gd name="connsiteY8" fmla="*/ 0 h 199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8194" h="1993832">
                <a:moveTo>
                  <a:pt x="849762" y="0"/>
                </a:moveTo>
                <a:lnTo>
                  <a:pt x="1478981" y="3175"/>
                </a:lnTo>
                <a:lnTo>
                  <a:pt x="1528194" y="371475"/>
                </a:lnTo>
                <a:lnTo>
                  <a:pt x="1076898" y="727651"/>
                </a:lnTo>
                <a:lnTo>
                  <a:pt x="321242" y="1993832"/>
                </a:lnTo>
                <a:lnTo>
                  <a:pt x="386874" y="1393564"/>
                </a:lnTo>
                <a:lnTo>
                  <a:pt x="0" y="1112015"/>
                </a:lnTo>
                <a:lnTo>
                  <a:pt x="537858" y="179802"/>
                </a:lnTo>
                <a:cubicBezTo>
                  <a:pt x="602143" y="68468"/>
                  <a:pt x="721191" y="0"/>
                  <a:pt x="84976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矩形 13"/>
          <p:cNvSpPr/>
          <p:nvPr/>
        </p:nvSpPr>
        <p:spPr>
          <a:xfrm>
            <a:off x="890600" y="1778444"/>
            <a:ext cx="2184836" cy="523220"/>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15" name="矩形 14"/>
          <p:cNvSpPr/>
          <p:nvPr/>
        </p:nvSpPr>
        <p:spPr>
          <a:xfrm>
            <a:off x="5988676" y="1546455"/>
            <a:ext cx="2184836" cy="523220"/>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16" name="矩形 15"/>
          <p:cNvSpPr/>
          <p:nvPr/>
        </p:nvSpPr>
        <p:spPr>
          <a:xfrm>
            <a:off x="6726190" y="2730689"/>
            <a:ext cx="2184836" cy="523220"/>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17" name="矩形 16"/>
          <p:cNvSpPr/>
          <p:nvPr/>
        </p:nvSpPr>
        <p:spPr>
          <a:xfrm>
            <a:off x="6160133" y="5172115"/>
            <a:ext cx="2184836" cy="523220"/>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18" name="矩形 17"/>
          <p:cNvSpPr/>
          <p:nvPr/>
        </p:nvSpPr>
        <p:spPr>
          <a:xfrm>
            <a:off x="970488" y="5446503"/>
            <a:ext cx="2184836" cy="523220"/>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sp>
        <p:nvSpPr>
          <p:cNvPr id="19" name="矩形 18"/>
          <p:cNvSpPr/>
          <p:nvPr/>
        </p:nvSpPr>
        <p:spPr>
          <a:xfrm>
            <a:off x="318356" y="4067397"/>
            <a:ext cx="2184836" cy="523220"/>
          </a:xfrm>
          <a:prstGeom prst="rect">
            <a:avLst/>
          </a:prstGeom>
        </p:spPr>
        <p:txBody>
          <a:bodyPr wrap="square">
            <a:spAutoFit/>
          </a:bodyPr>
          <a:lstStyle/>
          <a:p>
            <a:pPr>
              <a:defRPr/>
            </a:pPr>
            <a:r>
              <a:rPr lang="en-US" altLang="zh-TW" sz="1400" dirty="0"/>
              <a:t>The quick brown fox jumps over the lazy dog. </a:t>
            </a:r>
            <a:endParaRPr lang="zh-TW" altLang="en-US" sz="1400" dirty="0"/>
          </a:p>
        </p:txBody>
      </p:sp>
      <p:grpSp>
        <p:nvGrpSpPr>
          <p:cNvPr id="20" name="群組 19"/>
          <p:cNvGrpSpPr/>
          <p:nvPr/>
        </p:nvGrpSpPr>
        <p:grpSpPr>
          <a:xfrm>
            <a:off x="6144488" y="3193799"/>
            <a:ext cx="478916" cy="39529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3" name="手繪多邊形 22"/>
          <p:cNvSpPr>
            <a:spLocks/>
          </p:cNvSpPr>
          <p:nvPr/>
        </p:nvSpPr>
        <p:spPr bwMode="auto">
          <a:xfrm flipV="1">
            <a:off x="5189137" y="1781675"/>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4" name="群組 23"/>
          <p:cNvGrpSpPr/>
          <p:nvPr/>
        </p:nvGrpSpPr>
        <p:grpSpPr>
          <a:xfrm>
            <a:off x="2468798" y="3518780"/>
            <a:ext cx="469622" cy="467672"/>
            <a:chOff x="35309818" y="13261794"/>
            <a:chExt cx="2516828" cy="2506357"/>
          </a:xfrm>
          <a:solidFill>
            <a:schemeClr val="bg1"/>
          </a:solidFill>
        </p:grpSpPr>
        <p:sp>
          <p:nvSpPr>
            <p:cNvPr id="25" name="手繪多邊形 2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2" name="手繪多邊形 31"/>
          <p:cNvSpPr>
            <a:spLocks/>
          </p:cNvSpPr>
          <p:nvPr/>
        </p:nvSpPr>
        <p:spPr bwMode="auto">
          <a:xfrm>
            <a:off x="5489565" y="4839000"/>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33" name="群組 32"/>
          <p:cNvGrpSpPr/>
          <p:nvPr/>
        </p:nvGrpSpPr>
        <p:grpSpPr>
          <a:xfrm>
            <a:off x="3549293" y="5250484"/>
            <a:ext cx="484452" cy="358548"/>
            <a:chOff x="4120407" y="4174776"/>
            <a:chExt cx="438956" cy="324876"/>
          </a:xfrm>
          <a:solidFill>
            <a:schemeClr val="bg1"/>
          </a:solidFill>
        </p:grpSpPr>
        <p:sp>
          <p:nvSpPr>
            <p:cNvPr id="34"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8" name="群組 37"/>
          <p:cNvGrpSpPr/>
          <p:nvPr/>
        </p:nvGrpSpPr>
        <p:grpSpPr>
          <a:xfrm>
            <a:off x="3260595" y="1901122"/>
            <a:ext cx="475492" cy="566351"/>
            <a:chOff x="4311490" y="5480067"/>
            <a:chExt cx="475492" cy="566351"/>
          </a:xfrm>
          <a:solidFill>
            <a:schemeClr val="bg1"/>
          </a:solidFill>
        </p:grpSpPr>
        <p:sp>
          <p:nvSpPr>
            <p:cNvPr id="39" name="手繪多邊形 38"/>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895963157"/>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062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3"/>
          <p:cNvSpPr>
            <a:spLocks/>
          </p:cNvSpPr>
          <p:nvPr/>
        </p:nvSpPr>
        <p:spPr bwMode="auto">
          <a:xfrm>
            <a:off x="1973377" y="1697001"/>
            <a:ext cx="3625394" cy="3222172"/>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2"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9" name="Freeform 13"/>
          <p:cNvSpPr>
            <a:spLocks/>
          </p:cNvSpPr>
          <p:nvPr/>
        </p:nvSpPr>
        <p:spPr bwMode="auto">
          <a:xfrm>
            <a:off x="4419076" y="2650902"/>
            <a:ext cx="2870566" cy="2551298"/>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3"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0" name="Freeform 13"/>
          <p:cNvSpPr>
            <a:spLocks/>
          </p:cNvSpPr>
          <p:nvPr/>
        </p:nvSpPr>
        <p:spPr bwMode="auto">
          <a:xfrm>
            <a:off x="3574106" y="4508825"/>
            <a:ext cx="2227980" cy="1980182"/>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blipFill>
            <a:blip r:embed="rId4" cstate="email">
              <a:extLst>
                <a:ext uri="{28A0092B-C50C-407E-A947-70E740481C1C}">
                  <a14:useLocalDpi xmlns:a14="http://schemas.microsoft.com/office/drawing/2010/main"/>
                </a:ext>
              </a:extLst>
            </a:blip>
            <a:stretch>
              <a:fillRect/>
            </a:stretch>
          </a:blip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1" name="矩形 10"/>
          <p:cNvSpPr/>
          <p:nvPr/>
        </p:nvSpPr>
        <p:spPr>
          <a:xfrm>
            <a:off x="282506" y="1602932"/>
            <a:ext cx="2155369" cy="1169551"/>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a:p>
            <a:endParaRPr lang="zh-TW" altLang="en-US" sz="1400" dirty="0"/>
          </a:p>
        </p:txBody>
      </p:sp>
      <p:sp>
        <p:nvSpPr>
          <p:cNvPr id="14" name="矩形 13"/>
          <p:cNvSpPr/>
          <p:nvPr/>
        </p:nvSpPr>
        <p:spPr>
          <a:xfrm>
            <a:off x="1273106" y="5105229"/>
            <a:ext cx="2155369" cy="1169551"/>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a:p>
            <a:endParaRPr lang="zh-TW" altLang="en-US" sz="1400" dirty="0"/>
          </a:p>
        </p:txBody>
      </p:sp>
      <p:sp>
        <p:nvSpPr>
          <p:cNvPr id="15" name="矩形 14"/>
          <p:cNvSpPr/>
          <p:nvPr/>
        </p:nvSpPr>
        <p:spPr>
          <a:xfrm>
            <a:off x="6424996" y="1613647"/>
            <a:ext cx="2155369" cy="1169551"/>
          </a:xfrm>
          <a:prstGeom prst="rect">
            <a:avLst/>
          </a:prstGeom>
        </p:spPr>
        <p:txBody>
          <a:bodyPr wrap="square" anchor="ctr">
            <a:spAutoFit/>
          </a:bodyPr>
          <a:lstStyle/>
          <a:p>
            <a:r>
              <a:rPr lang="en-US" altLang="zh-TW" sz="1400" dirty="0"/>
              <a:t>The quick brown fox jumps over the lazy dog. The quick brown fox jumps over the lazy dog. </a:t>
            </a:r>
            <a:endParaRPr lang="zh-TW" altLang="en-US" sz="1400" dirty="0"/>
          </a:p>
          <a:p>
            <a:endParaRPr lang="zh-TW" altLang="en-US" sz="1400" dirty="0"/>
          </a:p>
        </p:txBody>
      </p:sp>
    </p:spTree>
    <p:extLst>
      <p:ext uri="{BB962C8B-B14F-4D97-AF65-F5344CB8AC3E}">
        <p14:creationId xmlns:p14="http://schemas.microsoft.com/office/powerpoint/2010/main" val="363804663"/>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063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3617132" y="1434576"/>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600" dirty="0" smtClean="0"/>
              <a:t>01</a:t>
            </a:r>
            <a:endParaRPr lang="en-US" sz="3600" dirty="0"/>
          </a:p>
        </p:txBody>
      </p:sp>
      <p:sp>
        <p:nvSpPr>
          <p:cNvPr id="9" name="手繪多邊形 8"/>
          <p:cNvSpPr/>
          <p:nvPr/>
        </p:nvSpPr>
        <p:spPr>
          <a:xfrm>
            <a:off x="4315632" y="2539476"/>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600" dirty="0" smtClean="0"/>
              <a:t>02</a:t>
            </a:r>
            <a:endParaRPr lang="en-US" sz="3600" dirty="0"/>
          </a:p>
        </p:txBody>
      </p:sp>
      <p:sp>
        <p:nvSpPr>
          <p:cNvPr id="10" name="手繪多邊形 9"/>
          <p:cNvSpPr/>
          <p:nvPr/>
        </p:nvSpPr>
        <p:spPr>
          <a:xfrm>
            <a:off x="3617132" y="3644376"/>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600" dirty="0" smtClean="0"/>
              <a:t>03</a:t>
            </a:r>
            <a:endParaRPr lang="en-US" sz="3600" dirty="0"/>
          </a:p>
        </p:txBody>
      </p:sp>
      <p:sp>
        <p:nvSpPr>
          <p:cNvPr id="11" name="手繪多邊形 10"/>
          <p:cNvSpPr/>
          <p:nvPr/>
        </p:nvSpPr>
        <p:spPr>
          <a:xfrm>
            <a:off x="4315632" y="4749276"/>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600" dirty="0" smtClean="0"/>
              <a:t>04</a:t>
            </a:r>
            <a:endParaRPr lang="en-US" sz="3600" dirty="0"/>
          </a:p>
        </p:txBody>
      </p:sp>
      <p:sp>
        <p:nvSpPr>
          <p:cNvPr id="12" name="矩形 11"/>
          <p:cNvSpPr/>
          <p:nvPr/>
        </p:nvSpPr>
        <p:spPr>
          <a:xfrm>
            <a:off x="4940300" y="1769539"/>
            <a:ext cx="3187700" cy="723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矩形 12"/>
          <p:cNvSpPr/>
          <p:nvPr/>
        </p:nvSpPr>
        <p:spPr>
          <a:xfrm>
            <a:off x="1035050" y="2854153"/>
            <a:ext cx="3187700" cy="72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矩形 13"/>
          <p:cNvSpPr/>
          <p:nvPr/>
        </p:nvSpPr>
        <p:spPr>
          <a:xfrm>
            <a:off x="4940300" y="3971248"/>
            <a:ext cx="3187700" cy="7239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矩形 14"/>
          <p:cNvSpPr/>
          <p:nvPr/>
        </p:nvSpPr>
        <p:spPr>
          <a:xfrm>
            <a:off x="1035050" y="5055862"/>
            <a:ext cx="3187700" cy="7239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矩形 15"/>
          <p:cNvSpPr/>
          <p:nvPr/>
        </p:nvSpPr>
        <p:spPr>
          <a:xfrm>
            <a:off x="5040945" y="1858016"/>
            <a:ext cx="2960055" cy="523220"/>
          </a:xfrm>
          <a:prstGeom prst="rect">
            <a:avLst/>
          </a:prstGeom>
        </p:spPr>
        <p:txBody>
          <a:bodyPr wrap="square">
            <a:spAutoFit/>
          </a:bodyPr>
          <a:lstStyle/>
          <a:p>
            <a:pPr>
              <a:defRPr/>
            </a:pPr>
            <a:r>
              <a:rPr lang="en-US" altLang="zh-TW" sz="1400" dirty="0">
                <a:solidFill>
                  <a:schemeClr val="bg1"/>
                </a:solidFill>
              </a:rPr>
              <a:t>The quick brown fox jumps over the lazy </a:t>
            </a:r>
            <a:r>
              <a:rPr lang="en-US" altLang="zh-TW" sz="1400" dirty="0" smtClean="0">
                <a:solidFill>
                  <a:schemeClr val="bg1"/>
                </a:solidFill>
              </a:rPr>
              <a:t>dog. </a:t>
            </a:r>
            <a:endParaRPr lang="zh-TW" altLang="en-US" sz="1400" dirty="0">
              <a:solidFill>
                <a:schemeClr val="bg1"/>
              </a:solidFill>
            </a:endParaRPr>
          </a:p>
        </p:txBody>
      </p:sp>
      <p:sp>
        <p:nvSpPr>
          <p:cNvPr id="17" name="矩形 16"/>
          <p:cNvSpPr/>
          <p:nvPr/>
        </p:nvSpPr>
        <p:spPr>
          <a:xfrm>
            <a:off x="5040945" y="4059393"/>
            <a:ext cx="2960055" cy="523220"/>
          </a:xfrm>
          <a:prstGeom prst="rect">
            <a:avLst/>
          </a:prstGeom>
        </p:spPr>
        <p:txBody>
          <a:bodyPr wrap="square">
            <a:spAutoFit/>
          </a:bodyPr>
          <a:lstStyle/>
          <a:p>
            <a:pPr>
              <a:defRPr/>
            </a:pPr>
            <a:r>
              <a:rPr lang="en-US" altLang="zh-TW" sz="1400" dirty="0">
                <a:solidFill>
                  <a:schemeClr val="bg1"/>
                </a:solidFill>
              </a:rPr>
              <a:t>The quick brown fox jumps over the lazy </a:t>
            </a:r>
            <a:r>
              <a:rPr lang="en-US" altLang="zh-TW" sz="1400" dirty="0" smtClean="0">
                <a:solidFill>
                  <a:schemeClr val="bg1"/>
                </a:solidFill>
              </a:rPr>
              <a:t>dog. </a:t>
            </a:r>
            <a:endParaRPr lang="zh-TW" altLang="en-US" sz="1400" dirty="0">
              <a:solidFill>
                <a:schemeClr val="bg1"/>
              </a:solidFill>
            </a:endParaRPr>
          </a:p>
        </p:txBody>
      </p:sp>
      <p:sp>
        <p:nvSpPr>
          <p:cNvPr id="18" name="矩形 17"/>
          <p:cNvSpPr/>
          <p:nvPr/>
        </p:nvSpPr>
        <p:spPr>
          <a:xfrm>
            <a:off x="1148872" y="5156202"/>
            <a:ext cx="2960055" cy="523220"/>
          </a:xfrm>
          <a:prstGeom prst="rect">
            <a:avLst/>
          </a:prstGeom>
        </p:spPr>
        <p:txBody>
          <a:bodyPr wrap="square">
            <a:spAutoFit/>
          </a:bodyPr>
          <a:lstStyle/>
          <a:p>
            <a:pPr>
              <a:defRPr/>
            </a:pPr>
            <a:r>
              <a:rPr lang="en-US" altLang="zh-TW" sz="1400" dirty="0">
                <a:solidFill>
                  <a:schemeClr val="bg1"/>
                </a:solidFill>
              </a:rPr>
              <a:t>The quick brown fox jumps over the lazy </a:t>
            </a:r>
            <a:r>
              <a:rPr lang="en-US" altLang="zh-TW" sz="1400" dirty="0" smtClean="0">
                <a:solidFill>
                  <a:schemeClr val="bg1"/>
                </a:solidFill>
              </a:rPr>
              <a:t>dog. </a:t>
            </a:r>
            <a:endParaRPr lang="zh-TW" altLang="en-US" sz="1400" dirty="0">
              <a:solidFill>
                <a:schemeClr val="bg1"/>
              </a:solidFill>
            </a:endParaRPr>
          </a:p>
        </p:txBody>
      </p:sp>
      <p:sp>
        <p:nvSpPr>
          <p:cNvPr id="19" name="矩形 18"/>
          <p:cNvSpPr/>
          <p:nvPr/>
        </p:nvSpPr>
        <p:spPr>
          <a:xfrm>
            <a:off x="1148872" y="2950866"/>
            <a:ext cx="2960055" cy="523220"/>
          </a:xfrm>
          <a:prstGeom prst="rect">
            <a:avLst/>
          </a:prstGeom>
        </p:spPr>
        <p:txBody>
          <a:bodyPr wrap="square">
            <a:spAutoFit/>
          </a:bodyPr>
          <a:lstStyle/>
          <a:p>
            <a:pPr>
              <a:defRPr/>
            </a:pPr>
            <a:r>
              <a:rPr lang="en-US" altLang="zh-TW" sz="1400" dirty="0">
                <a:solidFill>
                  <a:schemeClr val="bg1"/>
                </a:solidFill>
              </a:rPr>
              <a:t>The quick brown fox jumps over the lazy </a:t>
            </a:r>
            <a:r>
              <a:rPr lang="en-US" altLang="zh-TW" sz="1400" dirty="0" smtClean="0">
                <a:solidFill>
                  <a:schemeClr val="bg1"/>
                </a:solidFill>
              </a:rPr>
              <a:t>dog. </a:t>
            </a:r>
            <a:endParaRPr lang="zh-TW" altLang="en-US" sz="1400" dirty="0">
              <a:solidFill>
                <a:schemeClr val="bg1"/>
              </a:solidFill>
            </a:endParaRPr>
          </a:p>
        </p:txBody>
      </p:sp>
    </p:spTree>
    <p:extLst>
      <p:ext uri="{BB962C8B-B14F-4D97-AF65-F5344CB8AC3E}">
        <p14:creationId xmlns:p14="http://schemas.microsoft.com/office/powerpoint/2010/main" val="1493723360"/>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064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a:off x="1731573" y="2043112"/>
            <a:ext cx="1738608" cy="2008188"/>
          </a:xfrm>
          <a:custGeom>
            <a:avLst/>
            <a:gdLst>
              <a:gd name="connsiteX0" fmla="*/ 748014 w 1496028"/>
              <a:gd name="connsiteY0" fmla="*/ 291703 h 1727994"/>
              <a:gd name="connsiteX1" fmla="*/ 175720 w 1496028"/>
              <a:gd name="connsiteY1" fmla="*/ 863997 h 1727994"/>
              <a:gd name="connsiteX2" fmla="*/ 748014 w 1496028"/>
              <a:gd name="connsiteY2" fmla="*/ 1436291 h 1727994"/>
              <a:gd name="connsiteX3" fmla="*/ 1320308 w 1496028"/>
              <a:gd name="connsiteY3" fmla="*/ 863997 h 1727994"/>
              <a:gd name="connsiteX4" fmla="*/ 748014 w 1496028"/>
              <a:gd name="connsiteY4" fmla="*/ 291703 h 1727994"/>
              <a:gd name="connsiteX5" fmla="*/ 748473 w 1496028"/>
              <a:gd name="connsiteY5" fmla="*/ 0 h 1727994"/>
              <a:gd name="connsiteX6" fmla="*/ 1496028 w 1496028"/>
              <a:gd name="connsiteY6" fmla="*/ 431601 h 1727994"/>
              <a:gd name="connsiteX7" fmla="*/ 1495723 w 1496028"/>
              <a:gd name="connsiteY7" fmla="*/ 1296173 h 1727994"/>
              <a:gd name="connsiteX8" fmla="*/ 747555 w 1496028"/>
              <a:gd name="connsiteY8" fmla="*/ 1727994 h 1727994"/>
              <a:gd name="connsiteX9" fmla="*/ 0 w 1496028"/>
              <a:gd name="connsiteY9" fmla="*/ 1296393 h 1727994"/>
              <a:gd name="connsiteX10" fmla="*/ 613 w 1496028"/>
              <a:gd name="connsiteY10" fmla="*/ 432970 h 17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6028" h="1727994">
                <a:moveTo>
                  <a:pt x="748014" y="291703"/>
                </a:moveTo>
                <a:cubicBezTo>
                  <a:pt x="431945" y="291703"/>
                  <a:pt x="175720" y="547928"/>
                  <a:pt x="175720" y="863997"/>
                </a:cubicBezTo>
                <a:cubicBezTo>
                  <a:pt x="175720" y="1180066"/>
                  <a:pt x="431945" y="1436291"/>
                  <a:pt x="748014" y="1436291"/>
                </a:cubicBezTo>
                <a:cubicBezTo>
                  <a:pt x="1064083" y="1436291"/>
                  <a:pt x="1320308" y="1180066"/>
                  <a:pt x="1320308" y="863997"/>
                </a:cubicBezTo>
                <a:cubicBezTo>
                  <a:pt x="1320308" y="547928"/>
                  <a:pt x="1064083" y="291703"/>
                  <a:pt x="748014" y="291703"/>
                </a:cubicBezTo>
                <a:close/>
                <a:moveTo>
                  <a:pt x="748473" y="0"/>
                </a:moveTo>
                <a:lnTo>
                  <a:pt x="1496028" y="431601"/>
                </a:lnTo>
                <a:lnTo>
                  <a:pt x="1495723" y="1296173"/>
                </a:lnTo>
                <a:lnTo>
                  <a:pt x="747555" y="1727994"/>
                </a:lnTo>
                <a:lnTo>
                  <a:pt x="0" y="1296393"/>
                </a:lnTo>
                <a:lnTo>
                  <a:pt x="613" y="43297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手繪多邊形 9"/>
          <p:cNvSpPr/>
          <p:nvPr/>
        </p:nvSpPr>
        <p:spPr>
          <a:xfrm>
            <a:off x="3598473" y="2043112"/>
            <a:ext cx="1738608" cy="2008188"/>
          </a:xfrm>
          <a:custGeom>
            <a:avLst/>
            <a:gdLst>
              <a:gd name="connsiteX0" fmla="*/ 748014 w 1496028"/>
              <a:gd name="connsiteY0" fmla="*/ 291703 h 1727994"/>
              <a:gd name="connsiteX1" fmla="*/ 175720 w 1496028"/>
              <a:gd name="connsiteY1" fmla="*/ 863997 h 1727994"/>
              <a:gd name="connsiteX2" fmla="*/ 748014 w 1496028"/>
              <a:gd name="connsiteY2" fmla="*/ 1436291 h 1727994"/>
              <a:gd name="connsiteX3" fmla="*/ 1320308 w 1496028"/>
              <a:gd name="connsiteY3" fmla="*/ 863997 h 1727994"/>
              <a:gd name="connsiteX4" fmla="*/ 748014 w 1496028"/>
              <a:gd name="connsiteY4" fmla="*/ 291703 h 1727994"/>
              <a:gd name="connsiteX5" fmla="*/ 748473 w 1496028"/>
              <a:gd name="connsiteY5" fmla="*/ 0 h 1727994"/>
              <a:gd name="connsiteX6" fmla="*/ 1496028 w 1496028"/>
              <a:gd name="connsiteY6" fmla="*/ 431601 h 1727994"/>
              <a:gd name="connsiteX7" fmla="*/ 1495723 w 1496028"/>
              <a:gd name="connsiteY7" fmla="*/ 1296173 h 1727994"/>
              <a:gd name="connsiteX8" fmla="*/ 747555 w 1496028"/>
              <a:gd name="connsiteY8" fmla="*/ 1727994 h 1727994"/>
              <a:gd name="connsiteX9" fmla="*/ 0 w 1496028"/>
              <a:gd name="connsiteY9" fmla="*/ 1296393 h 1727994"/>
              <a:gd name="connsiteX10" fmla="*/ 613 w 1496028"/>
              <a:gd name="connsiteY10" fmla="*/ 432970 h 17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6028" h="1727994">
                <a:moveTo>
                  <a:pt x="748014" y="291703"/>
                </a:moveTo>
                <a:cubicBezTo>
                  <a:pt x="431945" y="291703"/>
                  <a:pt x="175720" y="547928"/>
                  <a:pt x="175720" y="863997"/>
                </a:cubicBezTo>
                <a:cubicBezTo>
                  <a:pt x="175720" y="1180066"/>
                  <a:pt x="431945" y="1436291"/>
                  <a:pt x="748014" y="1436291"/>
                </a:cubicBezTo>
                <a:cubicBezTo>
                  <a:pt x="1064083" y="1436291"/>
                  <a:pt x="1320308" y="1180066"/>
                  <a:pt x="1320308" y="863997"/>
                </a:cubicBezTo>
                <a:cubicBezTo>
                  <a:pt x="1320308" y="547928"/>
                  <a:pt x="1064083" y="291703"/>
                  <a:pt x="748014" y="291703"/>
                </a:cubicBezTo>
                <a:close/>
                <a:moveTo>
                  <a:pt x="748473" y="0"/>
                </a:moveTo>
                <a:lnTo>
                  <a:pt x="1496028" y="431601"/>
                </a:lnTo>
                <a:lnTo>
                  <a:pt x="1495723" y="1296173"/>
                </a:lnTo>
                <a:lnTo>
                  <a:pt x="747555" y="1727994"/>
                </a:lnTo>
                <a:lnTo>
                  <a:pt x="0" y="1296393"/>
                </a:lnTo>
                <a:lnTo>
                  <a:pt x="613" y="4329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 name="手繪多邊形 10"/>
          <p:cNvSpPr/>
          <p:nvPr/>
        </p:nvSpPr>
        <p:spPr>
          <a:xfrm>
            <a:off x="5465373" y="2043112"/>
            <a:ext cx="1738608" cy="2008188"/>
          </a:xfrm>
          <a:custGeom>
            <a:avLst/>
            <a:gdLst>
              <a:gd name="connsiteX0" fmla="*/ 748014 w 1496028"/>
              <a:gd name="connsiteY0" fmla="*/ 291703 h 1727994"/>
              <a:gd name="connsiteX1" fmla="*/ 175720 w 1496028"/>
              <a:gd name="connsiteY1" fmla="*/ 863997 h 1727994"/>
              <a:gd name="connsiteX2" fmla="*/ 748014 w 1496028"/>
              <a:gd name="connsiteY2" fmla="*/ 1436291 h 1727994"/>
              <a:gd name="connsiteX3" fmla="*/ 1320308 w 1496028"/>
              <a:gd name="connsiteY3" fmla="*/ 863997 h 1727994"/>
              <a:gd name="connsiteX4" fmla="*/ 748014 w 1496028"/>
              <a:gd name="connsiteY4" fmla="*/ 291703 h 1727994"/>
              <a:gd name="connsiteX5" fmla="*/ 748473 w 1496028"/>
              <a:gd name="connsiteY5" fmla="*/ 0 h 1727994"/>
              <a:gd name="connsiteX6" fmla="*/ 1496028 w 1496028"/>
              <a:gd name="connsiteY6" fmla="*/ 431601 h 1727994"/>
              <a:gd name="connsiteX7" fmla="*/ 1495723 w 1496028"/>
              <a:gd name="connsiteY7" fmla="*/ 1296173 h 1727994"/>
              <a:gd name="connsiteX8" fmla="*/ 747555 w 1496028"/>
              <a:gd name="connsiteY8" fmla="*/ 1727994 h 1727994"/>
              <a:gd name="connsiteX9" fmla="*/ 0 w 1496028"/>
              <a:gd name="connsiteY9" fmla="*/ 1296393 h 1727994"/>
              <a:gd name="connsiteX10" fmla="*/ 613 w 1496028"/>
              <a:gd name="connsiteY10" fmla="*/ 432970 h 17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6028" h="1727994">
                <a:moveTo>
                  <a:pt x="748014" y="291703"/>
                </a:moveTo>
                <a:cubicBezTo>
                  <a:pt x="431945" y="291703"/>
                  <a:pt x="175720" y="547928"/>
                  <a:pt x="175720" y="863997"/>
                </a:cubicBezTo>
                <a:cubicBezTo>
                  <a:pt x="175720" y="1180066"/>
                  <a:pt x="431945" y="1436291"/>
                  <a:pt x="748014" y="1436291"/>
                </a:cubicBezTo>
                <a:cubicBezTo>
                  <a:pt x="1064083" y="1436291"/>
                  <a:pt x="1320308" y="1180066"/>
                  <a:pt x="1320308" y="863997"/>
                </a:cubicBezTo>
                <a:cubicBezTo>
                  <a:pt x="1320308" y="547928"/>
                  <a:pt x="1064083" y="291703"/>
                  <a:pt x="748014" y="291703"/>
                </a:cubicBezTo>
                <a:close/>
                <a:moveTo>
                  <a:pt x="748473" y="0"/>
                </a:moveTo>
                <a:lnTo>
                  <a:pt x="1496028" y="431601"/>
                </a:lnTo>
                <a:lnTo>
                  <a:pt x="1495723" y="1296173"/>
                </a:lnTo>
                <a:lnTo>
                  <a:pt x="747555" y="1727994"/>
                </a:lnTo>
                <a:lnTo>
                  <a:pt x="0" y="1296393"/>
                </a:lnTo>
                <a:lnTo>
                  <a:pt x="613" y="4329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手繪多邊形 11"/>
          <p:cNvSpPr/>
          <p:nvPr/>
        </p:nvSpPr>
        <p:spPr>
          <a:xfrm>
            <a:off x="2658673" y="3668712"/>
            <a:ext cx="1738608" cy="2008188"/>
          </a:xfrm>
          <a:custGeom>
            <a:avLst/>
            <a:gdLst>
              <a:gd name="connsiteX0" fmla="*/ 748014 w 1496028"/>
              <a:gd name="connsiteY0" fmla="*/ 291703 h 1727994"/>
              <a:gd name="connsiteX1" fmla="*/ 175720 w 1496028"/>
              <a:gd name="connsiteY1" fmla="*/ 863997 h 1727994"/>
              <a:gd name="connsiteX2" fmla="*/ 748014 w 1496028"/>
              <a:gd name="connsiteY2" fmla="*/ 1436291 h 1727994"/>
              <a:gd name="connsiteX3" fmla="*/ 1320308 w 1496028"/>
              <a:gd name="connsiteY3" fmla="*/ 863997 h 1727994"/>
              <a:gd name="connsiteX4" fmla="*/ 748014 w 1496028"/>
              <a:gd name="connsiteY4" fmla="*/ 291703 h 1727994"/>
              <a:gd name="connsiteX5" fmla="*/ 748473 w 1496028"/>
              <a:gd name="connsiteY5" fmla="*/ 0 h 1727994"/>
              <a:gd name="connsiteX6" fmla="*/ 1496028 w 1496028"/>
              <a:gd name="connsiteY6" fmla="*/ 431601 h 1727994"/>
              <a:gd name="connsiteX7" fmla="*/ 1495723 w 1496028"/>
              <a:gd name="connsiteY7" fmla="*/ 1296173 h 1727994"/>
              <a:gd name="connsiteX8" fmla="*/ 747555 w 1496028"/>
              <a:gd name="connsiteY8" fmla="*/ 1727994 h 1727994"/>
              <a:gd name="connsiteX9" fmla="*/ 0 w 1496028"/>
              <a:gd name="connsiteY9" fmla="*/ 1296393 h 1727994"/>
              <a:gd name="connsiteX10" fmla="*/ 613 w 1496028"/>
              <a:gd name="connsiteY10" fmla="*/ 432970 h 17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6028" h="1727994">
                <a:moveTo>
                  <a:pt x="748014" y="291703"/>
                </a:moveTo>
                <a:cubicBezTo>
                  <a:pt x="431945" y="291703"/>
                  <a:pt x="175720" y="547928"/>
                  <a:pt x="175720" y="863997"/>
                </a:cubicBezTo>
                <a:cubicBezTo>
                  <a:pt x="175720" y="1180066"/>
                  <a:pt x="431945" y="1436291"/>
                  <a:pt x="748014" y="1436291"/>
                </a:cubicBezTo>
                <a:cubicBezTo>
                  <a:pt x="1064083" y="1436291"/>
                  <a:pt x="1320308" y="1180066"/>
                  <a:pt x="1320308" y="863997"/>
                </a:cubicBezTo>
                <a:cubicBezTo>
                  <a:pt x="1320308" y="547928"/>
                  <a:pt x="1064083" y="291703"/>
                  <a:pt x="748014" y="291703"/>
                </a:cubicBezTo>
                <a:close/>
                <a:moveTo>
                  <a:pt x="748473" y="0"/>
                </a:moveTo>
                <a:lnTo>
                  <a:pt x="1496028" y="431601"/>
                </a:lnTo>
                <a:lnTo>
                  <a:pt x="1495723" y="1296173"/>
                </a:lnTo>
                <a:lnTo>
                  <a:pt x="747555" y="1727994"/>
                </a:lnTo>
                <a:lnTo>
                  <a:pt x="0" y="1296393"/>
                </a:lnTo>
                <a:lnTo>
                  <a:pt x="613" y="43297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 name="手繪多邊形 12"/>
          <p:cNvSpPr/>
          <p:nvPr/>
        </p:nvSpPr>
        <p:spPr>
          <a:xfrm>
            <a:off x="4525573" y="3668712"/>
            <a:ext cx="1738608" cy="2008188"/>
          </a:xfrm>
          <a:custGeom>
            <a:avLst/>
            <a:gdLst>
              <a:gd name="connsiteX0" fmla="*/ 748014 w 1496028"/>
              <a:gd name="connsiteY0" fmla="*/ 291703 h 1727994"/>
              <a:gd name="connsiteX1" fmla="*/ 175720 w 1496028"/>
              <a:gd name="connsiteY1" fmla="*/ 863997 h 1727994"/>
              <a:gd name="connsiteX2" fmla="*/ 748014 w 1496028"/>
              <a:gd name="connsiteY2" fmla="*/ 1436291 h 1727994"/>
              <a:gd name="connsiteX3" fmla="*/ 1320308 w 1496028"/>
              <a:gd name="connsiteY3" fmla="*/ 863997 h 1727994"/>
              <a:gd name="connsiteX4" fmla="*/ 748014 w 1496028"/>
              <a:gd name="connsiteY4" fmla="*/ 291703 h 1727994"/>
              <a:gd name="connsiteX5" fmla="*/ 748473 w 1496028"/>
              <a:gd name="connsiteY5" fmla="*/ 0 h 1727994"/>
              <a:gd name="connsiteX6" fmla="*/ 1496028 w 1496028"/>
              <a:gd name="connsiteY6" fmla="*/ 431601 h 1727994"/>
              <a:gd name="connsiteX7" fmla="*/ 1495723 w 1496028"/>
              <a:gd name="connsiteY7" fmla="*/ 1296173 h 1727994"/>
              <a:gd name="connsiteX8" fmla="*/ 747555 w 1496028"/>
              <a:gd name="connsiteY8" fmla="*/ 1727994 h 1727994"/>
              <a:gd name="connsiteX9" fmla="*/ 0 w 1496028"/>
              <a:gd name="connsiteY9" fmla="*/ 1296393 h 1727994"/>
              <a:gd name="connsiteX10" fmla="*/ 613 w 1496028"/>
              <a:gd name="connsiteY10" fmla="*/ 432970 h 17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6028" h="1727994">
                <a:moveTo>
                  <a:pt x="748014" y="291703"/>
                </a:moveTo>
                <a:cubicBezTo>
                  <a:pt x="431945" y="291703"/>
                  <a:pt x="175720" y="547928"/>
                  <a:pt x="175720" y="863997"/>
                </a:cubicBezTo>
                <a:cubicBezTo>
                  <a:pt x="175720" y="1180066"/>
                  <a:pt x="431945" y="1436291"/>
                  <a:pt x="748014" y="1436291"/>
                </a:cubicBezTo>
                <a:cubicBezTo>
                  <a:pt x="1064083" y="1436291"/>
                  <a:pt x="1320308" y="1180066"/>
                  <a:pt x="1320308" y="863997"/>
                </a:cubicBezTo>
                <a:cubicBezTo>
                  <a:pt x="1320308" y="547928"/>
                  <a:pt x="1064083" y="291703"/>
                  <a:pt x="748014" y="291703"/>
                </a:cubicBezTo>
                <a:close/>
                <a:moveTo>
                  <a:pt x="748473" y="0"/>
                </a:moveTo>
                <a:lnTo>
                  <a:pt x="1496028" y="431601"/>
                </a:lnTo>
                <a:lnTo>
                  <a:pt x="1495723" y="1296173"/>
                </a:lnTo>
                <a:lnTo>
                  <a:pt x="747555" y="1727994"/>
                </a:lnTo>
                <a:lnTo>
                  <a:pt x="0" y="1296393"/>
                </a:lnTo>
                <a:lnTo>
                  <a:pt x="613" y="43297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矩形 13"/>
          <p:cNvSpPr/>
          <p:nvPr/>
        </p:nvSpPr>
        <p:spPr>
          <a:xfrm>
            <a:off x="1852863" y="2570152"/>
            <a:ext cx="1455264" cy="954107"/>
          </a:xfrm>
          <a:prstGeom prst="rect">
            <a:avLst/>
          </a:prstGeom>
        </p:spPr>
        <p:txBody>
          <a:bodyPr wrap="square">
            <a:spAutoFit/>
          </a:bodyPr>
          <a:lstStyle/>
          <a:p>
            <a:pPr algn="ctr">
              <a:defRPr/>
            </a:pPr>
            <a:r>
              <a:rPr lang="en-US" altLang="zh-TW" sz="1400" dirty="0"/>
              <a:t>The quick brown fox jumps over the lazy dog</a:t>
            </a:r>
            <a:r>
              <a:rPr lang="en-US" altLang="zh-TW" sz="1400" dirty="0" smtClean="0"/>
              <a:t>.</a:t>
            </a:r>
            <a:endParaRPr lang="zh-TW" altLang="en-US" sz="1400" dirty="0"/>
          </a:p>
        </p:txBody>
      </p:sp>
      <p:sp>
        <p:nvSpPr>
          <p:cNvPr id="15" name="矩形 14"/>
          <p:cNvSpPr/>
          <p:nvPr/>
        </p:nvSpPr>
        <p:spPr>
          <a:xfrm>
            <a:off x="3740145" y="2570152"/>
            <a:ext cx="1455264" cy="954107"/>
          </a:xfrm>
          <a:prstGeom prst="rect">
            <a:avLst/>
          </a:prstGeom>
        </p:spPr>
        <p:txBody>
          <a:bodyPr wrap="square">
            <a:spAutoFit/>
          </a:bodyPr>
          <a:lstStyle/>
          <a:p>
            <a:pPr algn="ctr">
              <a:defRPr/>
            </a:pPr>
            <a:r>
              <a:rPr lang="en-US" altLang="zh-TW" sz="1400" dirty="0"/>
              <a:t>The quick brown fox jumps over the lazy dog</a:t>
            </a:r>
            <a:r>
              <a:rPr lang="en-US" altLang="zh-TW" sz="1400" dirty="0" smtClean="0"/>
              <a:t>.</a:t>
            </a:r>
            <a:endParaRPr lang="zh-TW" altLang="en-US" sz="1400" dirty="0"/>
          </a:p>
        </p:txBody>
      </p:sp>
      <p:sp>
        <p:nvSpPr>
          <p:cNvPr id="16" name="矩形 15"/>
          <p:cNvSpPr/>
          <p:nvPr/>
        </p:nvSpPr>
        <p:spPr>
          <a:xfrm>
            <a:off x="5627427" y="2570152"/>
            <a:ext cx="1455264" cy="954107"/>
          </a:xfrm>
          <a:prstGeom prst="rect">
            <a:avLst/>
          </a:prstGeom>
        </p:spPr>
        <p:txBody>
          <a:bodyPr wrap="square">
            <a:spAutoFit/>
          </a:bodyPr>
          <a:lstStyle/>
          <a:p>
            <a:pPr algn="ctr">
              <a:defRPr/>
            </a:pPr>
            <a:r>
              <a:rPr lang="en-US" altLang="zh-TW" sz="1400" dirty="0"/>
              <a:t>The quick brown fox jumps over the lazy dog</a:t>
            </a:r>
            <a:r>
              <a:rPr lang="en-US" altLang="zh-TW" sz="1400" dirty="0" smtClean="0"/>
              <a:t>.</a:t>
            </a:r>
            <a:endParaRPr lang="zh-TW" altLang="en-US" sz="1400" dirty="0"/>
          </a:p>
        </p:txBody>
      </p:sp>
      <p:sp>
        <p:nvSpPr>
          <p:cNvPr id="17" name="矩形 16"/>
          <p:cNvSpPr/>
          <p:nvPr/>
        </p:nvSpPr>
        <p:spPr>
          <a:xfrm>
            <a:off x="2800345" y="4204832"/>
            <a:ext cx="1455264" cy="954107"/>
          </a:xfrm>
          <a:prstGeom prst="rect">
            <a:avLst/>
          </a:prstGeom>
        </p:spPr>
        <p:txBody>
          <a:bodyPr wrap="square">
            <a:spAutoFit/>
          </a:bodyPr>
          <a:lstStyle/>
          <a:p>
            <a:pPr algn="ctr">
              <a:defRPr/>
            </a:pPr>
            <a:r>
              <a:rPr lang="en-US" altLang="zh-TW" sz="1400" dirty="0"/>
              <a:t>The quick brown fox jumps over the lazy dog</a:t>
            </a:r>
            <a:r>
              <a:rPr lang="en-US" altLang="zh-TW" sz="1400" dirty="0" smtClean="0"/>
              <a:t>.</a:t>
            </a:r>
            <a:endParaRPr lang="zh-TW" altLang="en-US" sz="1400" dirty="0"/>
          </a:p>
        </p:txBody>
      </p:sp>
      <p:sp>
        <p:nvSpPr>
          <p:cNvPr id="18" name="矩形 17"/>
          <p:cNvSpPr/>
          <p:nvPr/>
        </p:nvSpPr>
        <p:spPr>
          <a:xfrm>
            <a:off x="4650205" y="4204832"/>
            <a:ext cx="1455264" cy="954107"/>
          </a:xfrm>
          <a:prstGeom prst="rect">
            <a:avLst/>
          </a:prstGeom>
        </p:spPr>
        <p:txBody>
          <a:bodyPr wrap="square">
            <a:spAutoFit/>
          </a:bodyPr>
          <a:lstStyle/>
          <a:p>
            <a:pPr algn="ctr">
              <a:defRPr/>
            </a:pPr>
            <a:r>
              <a:rPr lang="en-US" altLang="zh-TW" sz="1400" dirty="0"/>
              <a:t>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37409529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手繪多邊形 11"/>
          <p:cNvSpPr>
            <a:spLocks/>
          </p:cNvSpPr>
          <p:nvPr/>
        </p:nvSpPr>
        <p:spPr bwMode="auto">
          <a:xfrm rot="925255">
            <a:off x="4529899" y="1323143"/>
            <a:ext cx="5242788" cy="5801522"/>
          </a:xfrm>
          <a:custGeom>
            <a:avLst/>
            <a:gdLst>
              <a:gd name="connsiteX0" fmla="*/ 1786803 w 5242788"/>
              <a:gd name="connsiteY0" fmla="*/ 24773 h 5801522"/>
              <a:gd name="connsiteX1" fmla="*/ 1973243 w 5242788"/>
              <a:gd name="connsiteY1" fmla="*/ 0 h 5801522"/>
              <a:gd name="connsiteX2" fmla="*/ 3888379 w 5242788"/>
              <a:gd name="connsiteY2" fmla="*/ 0 h 5801522"/>
              <a:gd name="connsiteX3" fmla="*/ 5242788 w 5242788"/>
              <a:gd name="connsiteY3" fmla="*/ 4910148 h 5801522"/>
              <a:gd name="connsiteX4" fmla="*/ 2011284 w 5242788"/>
              <a:gd name="connsiteY4" fmla="*/ 5801522 h 5801522"/>
              <a:gd name="connsiteX5" fmla="*/ 1973243 w 5242788"/>
              <a:gd name="connsiteY5" fmla="*/ 5801522 h 5801522"/>
              <a:gd name="connsiteX6" fmla="*/ 1354109 w 5242788"/>
              <a:gd name="connsiteY6" fmla="*/ 5442940 h 5801522"/>
              <a:gd name="connsiteX7" fmla="*/ 96124 w 5242788"/>
              <a:gd name="connsiteY7" fmla="*/ 3258849 h 5801522"/>
              <a:gd name="connsiteX8" fmla="*/ 96124 w 5242788"/>
              <a:gd name="connsiteY8" fmla="*/ 2542673 h 5801522"/>
              <a:gd name="connsiteX9" fmla="*/ 1354109 w 5242788"/>
              <a:gd name="connsiteY9" fmla="*/ 358582 h 5801522"/>
              <a:gd name="connsiteX10" fmla="*/ 1786803 w 5242788"/>
              <a:gd name="connsiteY10" fmla="*/ 24773 h 580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42788" h="5801522">
                <a:moveTo>
                  <a:pt x="1786803" y="24773"/>
                </a:moveTo>
                <a:cubicBezTo>
                  <a:pt x="1846804" y="8520"/>
                  <a:pt x="1909407" y="0"/>
                  <a:pt x="1973243" y="0"/>
                </a:cubicBezTo>
                <a:lnTo>
                  <a:pt x="3888379" y="0"/>
                </a:lnTo>
                <a:lnTo>
                  <a:pt x="5242788" y="4910148"/>
                </a:lnTo>
                <a:lnTo>
                  <a:pt x="2011284" y="5801522"/>
                </a:lnTo>
                <a:lnTo>
                  <a:pt x="1973243" y="5801522"/>
                </a:lnTo>
                <a:cubicBezTo>
                  <a:pt x="1717899" y="5801522"/>
                  <a:pt x="1482274" y="5664213"/>
                  <a:pt x="1354109" y="5442940"/>
                </a:cubicBezTo>
                <a:lnTo>
                  <a:pt x="96124" y="3258849"/>
                </a:lnTo>
                <a:cubicBezTo>
                  <a:pt x="-32041" y="3037575"/>
                  <a:pt x="-32041" y="2763947"/>
                  <a:pt x="96124" y="2542673"/>
                </a:cubicBezTo>
                <a:lnTo>
                  <a:pt x="1354109" y="358582"/>
                </a:lnTo>
                <a:cubicBezTo>
                  <a:pt x="1450232" y="191886"/>
                  <a:pt x="1606803" y="73532"/>
                  <a:pt x="1786803" y="24773"/>
                </a:cubicBez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solidFill>
              <a:sysClr val="window" lastClr="FFFFFF"/>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n</a:t>
            </a:r>
            <a:endParaRPr kumimoji="0" lang="zh-TW" altLang="en-US" sz="18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065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手繪多邊形 13"/>
          <p:cNvSpPr/>
          <p:nvPr/>
        </p:nvSpPr>
        <p:spPr>
          <a:xfrm>
            <a:off x="563850" y="1509583"/>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手繪多邊形 14"/>
          <p:cNvSpPr>
            <a:spLocks/>
          </p:cNvSpPr>
          <p:nvPr/>
        </p:nvSpPr>
        <p:spPr bwMode="auto">
          <a:xfrm flipH="1">
            <a:off x="933527" y="1838000"/>
            <a:ext cx="261404" cy="482800"/>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7" name="手繪多邊形 16"/>
          <p:cNvSpPr/>
          <p:nvPr/>
        </p:nvSpPr>
        <p:spPr>
          <a:xfrm>
            <a:off x="563850" y="3240855"/>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群組 17"/>
          <p:cNvGrpSpPr/>
          <p:nvPr/>
        </p:nvGrpSpPr>
        <p:grpSpPr>
          <a:xfrm>
            <a:off x="795675" y="3589432"/>
            <a:ext cx="444396" cy="411402"/>
            <a:chOff x="3465568" y="3017598"/>
            <a:chExt cx="444396" cy="411402"/>
          </a:xfrm>
        </p:grpSpPr>
        <p:sp>
          <p:nvSpPr>
            <p:cNvPr id="19" name="手繪多邊形 18"/>
            <p:cNvSpPr>
              <a:spLocks/>
            </p:cNvSpPr>
            <p:nvPr/>
          </p:nvSpPr>
          <p:spPr bwMode="auto">
            <a:xfrm>
              <a:off x="3465568" y="3017598"/>
              <a:ext cx="444396" cy="411402"/>
            </a:xfrm>
            <a:custGeom>
              <a:avLst/>
              <a:gdLst>
                <a:gd name="connsiteX0" fmla="*/ 3279604 w 4024562"/>
                <a:gd name="connsiteY0" fmla="*/ 782553 h 3725753"/>
                <a:gd name="connsiteX1" fmla="*/ 2726828 w 4024562"/>
                <a:gd name="connsiteY1" fmla="*/ 1290975 h 3725753"/>
                <a:gd name="connsiteX2" fmla="*/ 2165310 w 4024562"/>
                <a:gd name="connsiteY2" fmla="*/ 1834013 h 3725753"/>
                <a:gd name="connsiteX3" fmla="*/ 1420580 w 4024562"/>
                <a:gd name="connsiteY3" fmla="*/ 2564667 h 3725753"/>
                <a:gd name="connsiteX4" fmla="*/ 1489690 w 4024562"/>
                <a:gd name="connsiteY4" fmla="*/ 2809899 h 3725753"/>
                <a:gd name="connsiteX5" fmla="*/ 1602712 w 4024562"/>
                <a:gd name="connsiteY5" fmla="*/ 3140116 h 3725753"/>
                <a:gd name="connsiteX6" fmla="*/ 1642306 w 4024562"/>
                <a:gd name="connsiteY6" fmla="*/ 3259310 h 3725753"/>
                <a:gd name="connsiteX7" fmla="*/ 1681182 w 4024562"/>
                <a:gd name="connsiteY7" fmla="*/ 3254269 h 3725753"/>
                <a:gd name="connsiteX8" fmla="*/ 1758930 w 4024562"/>
                <a:gd name="connsiteY8" fmla="*/ 2901366 h 3725753"/>
                <a:gd name="connsiteX9" fmla="*/ 1833440 w 4024562"/>
                <a:gd name="connsiteY9" fmla="*/ 2691064 h 3725753"/>
                <a:gd name="connsiteX10" fmla="*/ 2073884 w 4024562"/>
                <a:gd name="connsiteY10" fmla="*/ 2377772 h 3725753"/>
                <a:gd name="connsiteX11" fmla="*/ 2893484 w 4024562"/>
                <a:gd name="connsiteY11" fmla="*/ 1310780 h 3725753"/>
                <a:gd name="connsiteX12" fmla="*/ 3119532 w 4024562"/>
                <a:gd name="connsiteY12" fmla="*/ 1015854 h 3725753"/>
                <a:gd name="connsiteX13" fmla="*/ 3282948 w 4024562"/>
                <a:gd name="connsiteY13" fmla="*/ 791148 h 3725753"/>
                <a:gd name="connsiteX14" fmla="*/ 3279604 w 4024562"/>
                <a:gd name="connsiteY14" fmla="*/ 782553 h 3725753"/>
                <a:gd name="connsiteX15" fmla="*/ 3262868 w 4024562"/>
                <a:gd name="connsiteY15" fmla="*/ 546013 h 3725753"/>
                <a:gd name="connsiteX16" fmla="*/ 3194708 w 4024562"/>
                <a:gd name="connsiteY16" fmla="*/ 575324 h 3725753"/>
                <a:gd name="connsiteX17" fmla="*/ 2891446 w 4024562"/>
                <a:gd name="connsiteY17" fmla="*/ 736691 h 3725753"/>
                <a:gd name="connsiteX18" fmla="*/ 2586384 w 4024562"/>
                <a:gd name="connsiteY18" fmla="*/ 899138 h 3725753"/>
                <a:gd name="connsiteX19" fmla="*/ 2271596 w 4024562"/>
                <a:gd name="connsiteY19" fmla="*/ 1066989 h 3725753"/>
                <a:gd name="connsiteX20" fmla="*/ 1803738 w 4024562"/>
                <a:gd name="connsiteY20" fmla="*/ 1316603 h 3725753"/>
                <a:gd name="connsiteX21" fmla="*/ 1509122 w 4024562"/>
                <a:gd name="connsiteY21" fmla="*/ 1474008 h 3725753"/>
                <a:gd name="connsiteX22" fmla="*/ 1193974 w 4024562"/>
                <a:gd name="connsiteY22" fmla="*/ 1642219 h 3725753"/>
                <a:gd name="connsiteX23" fmla="*/ 347220 w 4024562"/>
                <a:gd name="connsiteY23" fmla="*/ 2107590 h 3725753"/>
                <a:gd name="connsiteX24" fmla="*/ 553596 w 4024562"/>
                <a:gd name="connsiteY24" fmla="*/ 2201240 h 3725753"/>
                <a:gd name="connsiteX25" fmla="*/ 985438 w 4024562"/>
                <a:gd name="connsiteY25" fmla="*/ 2348920 h 3725753"/>
                <a:gd name="connsiteX26" fmla="*/ 1265288 w 4024562"/>
                <a:gd name="connsiteY26" fmla="*/ 2438608 h 3725753"/>
                <a:gd name="connsiteX27" fmla="*/ 1499758 w 4024562"/>
                <a:gd name="connsiteY27" fmla="*/ 2238340 h 3725753"/>
                <a:gd name="connsiteX28" fmla="*/ 2023080 w 4024562"/>
                <a:gd name="connsiteY28" fmla="*/ 1748476 h 3725753"/>
                <a:gd name="connsiteX29" fmla="*/ 2418906 w 4024562"/>
                <a:gd name="connsiteY29" fmla="*/ 1376756 h 3725753"/>
                <a:gd name="connsiteX30" fmla="*/ 2678226 w 4024562"/>
                <a:gd name="connsiteY30" fmla="*/ 1132544 h 3725753"/>
                <a:gd name="connsiteX31" fmla="*/ 3282948 w 4024562"/>
                <a:gd name="connsiteY31" fmla="*/ 558034 h 3725753"/>
                <a:gd name="connsiteX32" fmla="*/ 3262868 w 4024562"/>
                <a:gd name="connsiteY32" fmla="*/ 546013 h 3725753"/>
                <a:gd name="connsiteX33" fmla="*/ 3764628 w 4024562"/>
                <a:gd name="connsiteY33" fmla="*/ 462317 h 3725753"/>
                <a:gd name="connsiteX34" fmla="*/ 3408840 w 4024562"/>
                <a:gd name="connsiteY34" fmla="*/ 900426 h 3725753"/>
                <a:gd name="connsiteX35" fmla="*/ 2375372 w 4024562"/>
                <a:gd name="connsiteY35" fmla="*/ 2269350 h 3725753"/>
                <a:gd name="connsiteX36" fmla="*/ 2065548 w 4024562"/>
                <a:gd name="connsiteY36" fmla="*/ 2700220 h 3725753"/>
                <a:gd name="connsiteX37" fmla="*/ 2429348 w 4024562"/>
                <a:gd name="connsiteY37" fmla="*/ 2840964 h 3725753"/>
                <a:gd name="connsiteX38" fmla="*/ 3160548 w 4024562"/>
                <a:gd name="connsiteY38" fmla="*/ 3093296 h 3725753"/>
                <a:gd name="connsiteX39" fmla="*/ 3330392 w 4024562"/>
                <a:gd name="connsiteY39" fmla="*/ 3149449 h 3725753"/>
                <a:gd name="connsiteX40" fmla="*/ 3351984 w 4024562"/>
                <a:gd name="connsiteY40" fmla="*/ 3132531 h 3725753"/>
                <a:gd name="connsiteX41" fmla="*/ 3404880 w 4024562"/>
                <a:gd name="connsiteY41" fmla="*/ 2830166 h 3725753"/>
                <a:gd name="connsiteX42" fmla="*/ 3434388 w 4024562"/>
                <a:gd name="connsiteY42" fmla="*/ 2642267 h 3725753"/>
                <a:gd name="connsiteX43" fmla="*/ 3464976 w 4024562"/>
                <a:gd name="connsiteY43" fmla="*/ 2449329 h 3725753"/>
                <a:gd name="connsiteX44" fmla="*/ 3505996 w 4024562"/>
                <a:gd name="connsiteY44" fmla="*/ 2190159 h 3725753"/>
                <a:gd name="connsiteX45" fmla="*/ 3567528 w 4024562"/>
                <a:gd name="connsiteY45" fmla="*/ 1793844 h 3725753"/>
                <a:gd name="connsiteX46" fmla="*/ 3592720 w 4024562"/>
                <a:gd name="connsiteY46" fmla="*/ 1636542 h 3725753"/>
                <a:gd name="connsiteX47" fmla="*/ 3627984 w 4024562"/>
                <a:gd name="connsiteY47" fmla="*/ 1418047 h 3725753"/>
                <a:gd name="connsiteX48" fmla="*/ 3654252 w 4024562"/>
                <a:gd name="connsiteY48" fmla="*/ 1255705 h 3725753"/>
                <a:gd name="connsiteX49" fmla="*/ 3668284 w 4024562"/>
                <a:gd name="connsiteY49" fmla="*/ 1158876 h 3725753"/>
                <a:gd name="connsiteX50" fmla="*/ 3697792 w 4024562"/>
                <a:gd name="connsiteY50" fmla="*/ 965938 h 3725753"/>
                <a:gd name="connsiteX51" fmla="*/ 3772280 w 4024562"/>
                <a:gd name="connsiteY51" fmla="*/ 488993 h 3725753"/>
                <a:gd name="connsiteX52" fmla="*/ 3764628 w 4024562"/>
                <a:gd name="connsiteY52" fmla="*/ 462317 h 3725753"/>
                <a:gd name="connsiteX53" fmla="*/ 3932356 w 4024562"/>
                <a:gd name="connsiteY53" fmla="*/ 899 h 3725753"/>
                <a:gd name="connsiteX54" fmla="*/ 3993360 w 4024562"/>
                <a:gd name="connsiteY54" fmla="*/ 27902 h 3725753"/>
                <a:gd name="connsiteX55" fmla="*/ 4014604 w 4024562"/>
                <a:gd name="connsiteY55" fmla="*/ 174855 h 3725753"/>
                <a:gd name="connsiteX56" fmla="*/ 3952668 w 4024562"/>
                <a:gd name="connsiteY56" fmla="*/ 548360 h 3725753"/>
                <a:gd name="connsiteX57" fmla="*/ 3922784 w 4024562"/>
                <a:gd name="connsiteY57" fmla="*/ 736373 h 3725753"/>
                <a:gd name="connsiteX58" fmla="*/ 3908380 w 4024562"/>
                <a:gd name="connsiteY58" fmla="*/ 827859 h 3725753"/>
                <a:gd name="connsiteX59" fmla="*/ 3883172 w 4024562"/>
                <a:gd name="connsiteY59" fmla="*/ 995702 h 3725753"/>
                <a:gd name="connsiteX60" fmla="*/ 3820880 w 4024562"/>
                <a:gd name="connsiteY60" fmla="*/ 1381814 h 3725753"/>
                <a:gd name="connsiteX61" fmla="*/ 3791352 w 4024562"/>
                <a:gd name="connsiteY61" fmla="*/ 1569827 h 3725753"/>
                <a:gd name="connsiteX62" fmla="*/ 3760384 w 4024562"/>
                <a:gd name="connsiteY62" fmla="*/ 1768286 h 3725753"/>
                <a:gd name="connsiteX63" fmla="*/ 3740580 w 4024562"/>
                <a:gd name="connsiteY63" fmla="*/ 1895429 h 3725753"/>
                <a:gd name="connsiteX64" fmla="*/ 3719332 w 4024562"/>
                <a:gd name="connsiteY64" fmla="*/ 2022212 h 3725753"/>
                <a:gd name="connsiteX65" fmla="*/ 3688728 w 4024562"/>
                <a:gd name="connsiteY65" fmla="*/ 2215628 h 3725753"/>
                <a:gd name="connsiteX66" fmla="*/ 3658120 w 4024562"/>
                <a:gd name="connsiteY66" fmla="*/ 2408684 h 3725753"/>
                <a:gd name="connsiteX67" fmla="*/ 3571336 w 4024562"/>
                <a:gd name="connsiteY67" fmla="*/ 2957596 h 3725753"/>
                <a:gd name="connsiteX68" fmla="*/ 3546492 w 4024562"/>
                <a:gd name="connsiteY68" fmla="*/ 3114995 h 3725753"/>
                <a:gd name="connsiteX69" fmla="*/ 3494640 w 4024562"/>
                <a:gd name="connsiteY69" fmla="*/ 3337946 h 3725753"/>
                <a:gd name="connsiteX70" fmla="*/ 3372212 w 4024562"/>
                <a:gd name="connsiteY70" fmla="*/ 3360276 h 3725753"/>
                <a:gd name="connsiteX71" fmla="*/ 3089184 w 4024562"/>
                <a:gd name="connsiteY71" fmla="*/ 3262308 h 3725753"/>
                <a:gd name="connsiteX72" fmla="*/ 2794632 w 4024562"/>
                <a:gd name="connsiteY72" fmla="*/ 3160738 h 3725753"/>
                <a:gd name="connsiteX73" fmla="*/ 2587940 w 4024562"/>
                <a:gd name="connsiteY73" fmla="*/ 3089782 h 3725753"/>
                <a:gd name="connsiteX74" fmla="*/ 2423380 w 4024562"/>
                <a:gd name="connsiteY74" fmla="*/ 3040798 h 3725753"/>
                <a:gd name="connsiteX75" fmla="*/ 2064016 w 4024562"/>
                <a:gd name="connsiteY75" fmla="*/ 3381888 h 3725753"/>
                <a:gd name="connsiteX76" fmla="*/ 1708608 w 4024562"/>
                <a:gd name="connsiteY76" fmla="*/ 3719736 h 3725753"/>
                <a:gd name="connsiteX77" fmla="*/ 1685204 w 4024562"/>
                <a:gd name="connsiteY77" fmla="*/ 3725138 h 3725753"/>
                <a:gd name="connsiteX78" fmla="*/ 1636592 w 4024562"/>
                <a:gd name="connsiteY78" fmla="*/ 3712172 h 3725753"/>
                <a:gd name="connsiteX79" fmla="*/ 1331600 w 4024562"/>
                <a:gd name="connsiteY79" fmla="*/ 2881239 h 3725753"/>
                <a:gd name="connsiteX80" fmla="*/ 1253100 w 4024562"/>
                <a:gd name="connsiteY80" fmla="*/ 2656127 h 3725753"/>
                <a:gd name="connsiteX81" fmla="*/ 1077020 w 4024562"/>
                <a:gd name="connsiteY81" fmla="*/ 2562840 h 3725753"/>
                <a:gd name="connsiteX82" fmla="*/ 787508 w 4024562"/>
                <a:gd name="connsiteY82" fmla="*/ 2464512 h 3725753"/>
                <a:gd name="connsiteX83" fmla="*/ 84980 w 4024562"/>
                <a:gd name="connsiteY83" fmla="*/ 2224632 h 3725753"/>
                <a:gd name="connsiteX84" fmla="*/ 0 w 4024562"/>
                <a:gd name="connsiteY84" fmla="*/ 2135308 h 3725753"/>
                <a:gd name="connsiteX85" fmla="*/ 177880 w 4024562"/>
                <a:gd name="connsiteY85" fmla="*/ 1981872 h 3725753"/>
                <a:gd name="connsiteX86" fmla="*/ 360804 w 4024562"/>
                <a:gd name="connsiteY86" fmla="*/ 1884984 h 3725753"/>
                <a:gd name="connsiteX87" fmla="*/ 996000 w 4024562"/>
                <a:gd name="connsiteY87" fmla="*/ 1547136 h 3725753"/>
                <a:gd name="connsiteX88" fmla="*/ 2565976 w 4024562"/>
                <a:gd name="connsiteY88" fmla="*/ 711161 h 3725753"/>
                <a:gd name="connsiteX89" fmla="*/ 3048852 w 4024562"/>
                <a:gd name="connsiteY89" fmla="*/ 453993 h 3725753"/>
                <a:gd name="connsiteX90" fmla="*/ 3521284 w 4024562"/>
                <a:gd name="connsiteY90" fmla="*/ 202588 h 3725753"/>
                <a:gd name="connsiteX91" fmla="*/ 3932356 w 4024562"/>
                <a:gd name="connsiteY91" fmla="*/ 899 h 372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024562" h="3725753">
                  <a:moveTo>
                    <a:pt x="3279604" y="782553"/>
                  </a:moveTo>
                  <a:cubicBezTo>
                    <a:pt x="3262212" y="774932"/>
                    <a:pt x="3165244" y="865600"/>
                    <a:pt x="2726828" y="1290975"/>
                  </a:cubicBezTo>
                  <a:cubicBezTo>
                    <a:pt x="2504742" y="1506318"/>
                    <a:pt x="2252058" y="1750829"/>
                    <a:pt x="2165310" y="1834013"/>
                  </a:cubicBezTo>
                  <a:cubicBezTo>
                    <a:pt x="1591554" y="2385695"/>
                    <a:pt x="1427778" y="2545942"/>
                    <a:pt x="1420580" y="2564667"/>
                  </a:cubicBezTo>
                  <a:cubicBezTo>
                    <a:pt x="1414460" y="2580512"/>
                    <a:pt x="1433178" y="2646411"/>
                    <a:pt x="1489690" y="2809899"/>
                  </a:cubicBezTo>
                  <a:cubicBezTo>
                    <a:pt x="1532522" y="2932695"/>
                    <a:pt x="1583276" y="3081418"/>
                    <a:pt x="1602712" y="3140116"/>
                  </a:cubicBezTo>
                  <a:cubicBezTo>
                    <a:pt x="1622150" y="3198813"/>
                    <a:pt x="1640148" y="3252468"/>
                    <a:pt x="1642306" y="3259310"/>
                  </a:cubicBezTo>
                  <a:cubicBezTo>
                    <a:pt x="1648786" y="3278396"/>
                    <a:pt x="1675782" y="3274795"/>
                    <a:pt x="1681182" y="3254269"/>
                  </a:cubicBezTo>
                  <a:cubicBezTo>
                    <a:pt x="1693780" y="3205655"/>
                    <a:pt x="1735174" y="3018760"/>
                    <a:pt x="1758930" y="2901366"/>
                  </a:cubicBezTo>
                  <a:cubicBezTo>
                    <a:pt x="1783406" y="2782531"/>
                    <a:pt x="1800324" y="2734277"/>
                    <a:pt x="1833440" y="2691064"/>
                  </a:cubicBezTo>
                  <a:cubicBezTo>
                    <a:pt x="1851796" y="2666937"/>
                    <a:pt x="1960140" y="2525776"/>
                    <a:pt x="2073884" y="2377772"/>
                  </a:cubicBezTo>
                  <a:cubicBezTo>
                    <a:pt x="2332686" y="2041074"/>
                    <a:pt x="2654840" y="1621551"/>
                    <a:pt x="2893484" y="1310780"/>
                  </a:cubicBezTo>
                  <a:cubicBezTo>
                    <a:pt x="2994270" y="1179342"/>
                    <a:pt x="3095776" y="1046823"/>
                    <a:pt x="3119532" y="1015854"/>
                  </a:cubicBezTo>
                  <a:cubicBezTo>
                    <a:pt x="3230756" y="871092"/>
                    <a:pt x="3282948" y="799431"/>
                    <a:pt x="3282948" y="791148"/>
                  </a:cubicBezTo>
                  <a:cubicBezTo>
                    <a:pt x="3282948" y="786737"/>
                    <a:pt x="3282088" y="783642"/>
                    <a:pt x="3279604" y="782553"/>
                  </a:cubicBezTo>
                  <a:close/>
                  <a:moveTo>
                    <a:pt x="3262868" y="546013"/>
                  </a:moveTo>
                  <a:cubicBezTo>
                    <a:pt x="3248822" y="548760"/>
                    <a:pt x="3226762" y="558395"/>
                    <a:pt x="3194708" y="575324"/>
                  </a:cubicBezTo>
                  <a:cubicBezTo>
                    <a:pt x="3105386" y="622509"/>
                    <a:pt x="2969242" y="695268"/>
                    <a:pt x="2891446" y="736691"/>
                  </a:cubicBezTo>
                  <a:cubicBezTo>
                    <a:pt x="2857950" y="754700"/>
                    <a:pt x="2720726" y="827820"/>
                    <a:pt x="2586384" y="899138"/>
                  </a:cubicBezTo>
                  <a:cubicBezTo>
                    <a:pt x="2452400" y="970457"/>
                    <a:pt x="2310494" y="1046098"/>
                    <a:pt x="2271596" y="1066989"/>
                  </a:cubicBezTo>
                  <a:cubicBezTo>
                    <a:pt x="2205326" y="1102288"/>
                    <a:pt x="1995348" y="1214308"/>
                    <a:pt x="1803738" y="1316603"/>
                  </a:cubicBezTo>
                  <a:cubicBezTo>
                    <a:pt x="1759078" y="1340376"/>
                    <a:pt x="1626536" y="1411334"/>
                    <a:pt x="1509122" y="1474008"/>
                  </a:cubicBezTo>
                  <a:cubicBezTo>
                    <a:pt x="1391706" y="1536682"/>
                    <a:pt x="1249800" y="1612683"/>
                    <a:pt x="1193974" y="1642219"/>
                  </a:cubicBezTo>
                  <a:cubicBezTo>
                    <a:pt x="518660" y="2002053"/>
                    <a:pt x="349742" y="2094623"/>
                    <a:pt x="347220" y="2107590"/>
                  </a:cubicBezTo>
                  <a:cubicBezTo>
                    <a:pt x="342898" y="2128121"/>
                    <a:pt x="353704" y="2133163"/>
                    <a:pt x="553596" y="2201240"/>
                  </a:cubicBezTo>
                  <a:cubicBezTo>
                    <a:pt x="648680" y="2233658"/>
                    <a:pt x="843172" y="2300294"/>
                    <a:pt x="985438" y="2348920"/>
                  </a:cubicBezTo>
                  <a:cubicBezTo>
                    <a:pt x="1128064" y="2397906"/>
                    <a:pt x="1254122" y="2438248"/>
                    <a:pt x="1265288" y="2438608"/>
                  </a:cubicBezTo>
                  <a:cubicBezTo>
                    <a:pt x="1277894" y="2438608"/>
                    <a:pt x="1365774" y="2363688"/>
                    <a:pt x="1499758" y="2238340"/>
                  </a:cubicBezTo>
                  <a:cubicBezTo>
                    <a:pt x="1617532" y="2128121"/>
                    <a:pt x="1853082" y="1907682"/>
                    <a:pt x="2023080" y="1748476"/>
                  </a:cubicBezTo>
                  <a:cubicBezTo>
                    <a:pt x="2193080" y="1589270"/>
                    <a:pt x="2371364" y="1421780"/>
                    <a:pt x="2418906" y="1376756"/>
                  </a:cubicBezTo>
                  <a:cubicBezTo>
                    <a:pt x="2466448" y="1331371"/>
                    <a:pt x="2583142" y="1221512"/>
                    <a:pt x="2678226" y="1132544"/>
                  </a:cubicBezTo>
                  <a:cubicBezTo>
                    <a:pt x="3190744" y="653486"/>
                    <a:pt x="3282948" y="565599"/>
                    <a:pt x="3282948" y="558034"/>
                  </a:cubicBezTo>
                  <a:cubicBezTo>
                    <a:pt x="3282948" y="547409"/>
                    <a:pt x="3276914" y="543267"/>
                    <a:pt x="3262868" y="546013"/>
                  </a:cubicBezTo>
                  <a:close/>
                  <a:moveTo>
                    <a:pt x="3764628" y="462317"/>
                  </a:moveTo>
                  <a:cubicBezTo>
                    <a:pt x="3740052" y="466518"/>
                    <a:pt x="3653892" y="575653"/>
                    <a:pt x="3408840" y="900426"/>
                  </a:cubicBezTo>
                  <a:cubicBezTo>
                    <a:pt x="3076704" y="1340296"/>
                    <a:pt x="2977388" y="1472041"/>
                    <a:pt x="2375372" y="2269350"/>
                  </a:cubicBezTo>
                  <a:cubicBezTo>
                    <a:pt x="2199048" y="2502603"/>
                    <a:pt x="2063748" y="2690862"/>
                    <a:pt x="2065548" y="2700220"/>
                  </a:cubicBezTo>
                  <a:cubicBezTo>
                    <a:pt x="2069148" y="2717858"/>
                    <a:pt x="2080300" y="2722178"/>
                    <a:pt x="2429348" y="2840964"/>
                  </a:cubicBezTo>
                  <a:cubicBezTo>
                    <a:pt x="2710024" y="2936354"/>
                    <a:pt x="2962636" y="3023464"/>
                    <a:pt x="3160548" y="3093296"/>
                  </a:cubicBezTo>
                  <a:cubicBezTo>
                    <a:pt x="3247272" y="3123892"/>
                    <a:pt x="3323556" y="3149449"/>
                    <a:pt x="3330392" y="3149449"/>
                  </a:cubicBezTo>
                  <a:cubicBezTo>
                    <a:pt x="3337232" y="3149809"/>
                    <a:pt x="3346948" y="3142250"/>
                    <a:pt x="3351984" y="3132531"/>
                  </a:cubicBezTo>
                  <a:cubicBezTo>
                    <a:pt x="3360980" y="3115973"/>
                    <a:pt x="3385448" y="2976309"/>
                    <a:pt x="3404880" y="2830166"/>
                  </a:cubicBezTo>
                  <a:cubicBezTo>
                    <a:pt x="3409560" y="2796689"/>
                    <a:pt x="3422512" y="2712099"/>
                    <a:pt x="3434388" y="2642267"/>
                  </a:cubicBezTo>
                  <a:cubicBezTo>
                    <a:pt x="3445904" y="2572435"/>
                    <a:pt x="3459576" y="2485685"/>
                    <a:pt x="3464976" y="2449329"/>
                  </a:cubicBezTo>
                  <a:cubicBezTo>
                    <a:pt x="3478648" y="2353940"/>
                    <a:pt x="3495200" y="2248832"/>
                    <a:pt x="3505996" y="2190159"/>
                  </a:cubicBezTo>
                  <a:cubicBezTo>
                    <a:pt x="3513912" y="2145164"/>
                    <a:pt x="3523628" y="2083971"/>
                    <a:pt x="3567528" y="1793844"/>
                  </a:cubicBezTo>
                  <a:cubicBezTo>
                    <a:pt x="3573288" y="1754968"/>
                    <a:pt x="3584804" y="1684056"/>
                    <a:pt x="3592720" y="1636542"/>
                  </a:cubicBezTo>
                  <a:cubicBezTo>
                    <a:pt x="3600996" y="1589027"/>
                    <a:pt x="3616828" y="1490758"/>
                    <a:pt x="3627984" y="1418047"/>
                  </a:cubicBezTo>
                  <a:cubicBezTo>
                    <a:pt x="3639140" y="1345335"/>
                    <a:pt x="3651012" y="1272263"/>
                    <a:pt x="3654252" y="1255705"/>
                  </a:cubicBezTo>
                  <a:cubicBezTo>
                    <a:pt x="3657492" y="1238787"/>
                    <a:pt x="3663968" y="1195232"/>
                    <a:pt x="3668284" y="1158876"/>
                  </a:cubicBezTo>
                  <a:cubicBezTo>
                    <a:pt x="3672964" y="1122880"/>
                    <a:pt x="3686276" y="1035770"/>
                    <a:pt x="3697792" y="965938"/>
                  </a:cubicBezTo>
                  <a:cubicBezTo>
                    <a:pt x="3743852" y="690930"/>
                    <a:pt x="3766524" y="543707"/>
                    <a:pt x="3772280" y="488993"/>
                  </a:cubicBezTo>
                  <a:cubicBezTo>
                    <a:pt x="3774172" y="471175"/>
                    <a:pt x="3772820" y="460916"/>
                    <a:pt x="3764628" y="462317"/>
                  </a:cubicBezTo>
                  <a:close/>
                  <a:moveTo>
                    <a:pt x="3932356" y="899"/>
                  </a:moveTo>
                  <a:cubicBezTo>
                    <a:pt x="3962032" y="-3484"/>
                    <a:pt x="3974048" y="8587"/>
                    <a:pt x="3993360" y="27902"/>
                  </a:cubicBezTo>
                  <a:cubicBezTo>
                    <a:pt x="4027208" y="61758"/>
                    <a:pt x="4032248" y="95975"/>
                    <a:pt x="4014604" y="174855"/>
                  </a:cubicBezTo>
                  <a:cubicBezTo>
                    <a:pt x="4002720" y="228881"/>
                    <a:pt x="3979316" y="369711"/>
                    <a:pt x="3952668" y="548360"/>
                  </a:cubicBezTo>
                  <a:cubicBezTo>
                    <a:pt x="3941508" y="623998"/>
                    <a:pt x="3928184" y="708640"/>
                    <a:pt x="3922784" y="736373"/>
                  </a:cubicBezTo>
                  <a:cubicBezTo>
                    <a:pt x="3917380" y="764467"/>
                    <a:pt x="3910900" y="805528"/>
                    <a:pt x="3908380" y="827859"/>
                  </a:cubicBezTo>
                  <a:cubicBezTo>
                    <a:pt x="3906220" y="850190"/>
                    <a:pt x="3894696" y="925828"/>
                    <a:pt x="3883172" y="995702"/>
                  </a:cubicBezTo>
                  <a:cubicBezTo>
                    <a:pt x="3848604" y="1201004"/>
                    <a:pt x="3829160" y="1322384"/>
                    <a:pt x="3820880" y="1381814"/>
                  </a:cubicBezTo>
                  <a:cubicBezTo>
                    <a:pt x="3816556" y="1412789"/>
                    <a:pt x="3803232" y="1497431"/>
                    <a:pt x="3791352" y="1569827"/>
                  </a:cubicBezTo>
                  <a:cubicBezTo>
                    <a:pt x="3779108" y="1642584"/>
                    <a:pt x="3765424" y="1731908"/>
                    <a:pt x="3760384" y="1768286"/>
                  </a:cubicBezTo>
                  <a:cubicBezTo>
                    <a:pt x="3755344" y="1804664"/>
                    <a:pt x="3746700" y="1861572"/>
                    <a:pt x="3740580" y="1895429"/>
                  </a:cubicBezTo>
                  <a:cubicBezTo>
                    <a:pt x="3734456" y="1928926"/>
                    <a:pt x="3725096" y="1985834"/>
                    <a:pt x="3719332" y="2022212"/>
                  </a:cubicBezTo>
                  <a:cubicBezTo>
                    <a:pt x="3713572" y="2058590"/>
                    <a:pt x="3699888" y="2145753"/>
                    <a:pt x="3688728" y="2215628"/>
                  </a:cubicBezTo>
                  <a:cubicBezTo>
                    <a:pt x="3677564" y="2285503"/>
                    <a:pt x="3663880" y="2372306"/>
                    <a:pt x="3658120" y="2408684"/>
                  </a:cubicBezTo>
                  <a:cubicBezTo>
                    <a:pt x="3647676" y="2477838"/>
                    <a:pt x="3597984" y="2792274"/>
                    <a:pt x="3571336" y="2957596"/>
                  </a:cubicBezTo>
                  <a:cubicBezTo>
                    <a:pt x="3563056" y="3010543"/>
                    <a:pt x="3551892" y="3081498"/>
                    <a:pt x="3546492" y="3114995"/>
                  </a:cubicBezTo>
                  <a:cubicBezTo>
                    <a:pt x="3518764" y="3289321"/>
                    <a:pt x="3512644" y="3315254"/>
                    <a:pt x="3494640" y="3337946"/>
                  </a:cubicBezTo>
                  <a:cubicBezTo>
                    <a:pt x="3468712" y="3371082"/>
                    <a:pt x="3425864" y="3379006"/>
                    <a:pt x="3372212" y="3360276"/>
                  </a:cubicBezTo>
                  <a:cubicBezTo>
                    <a:pt x="3348084" y="3351992"/>
                    <a:pt x="3220612" y="3308050"/>
                    <a:pt x="3089184" y="3262308"/>
                  </a:cubicBezTo>
                  <a:cubicBezTo>
                    <a:pt x="2958112" y="3216925"/>
                    <a:pt x="2825240" y="3171183"/>
                    <a:pt x="2794632" y="3160738"/>
                  </a:cubicBezTo>
                  <a:cubicBezTo>
                    <a:pt x="2764024" y="3150652"/>
                    <a:pt x="2670760" y="3118596"/>
                    <a:pt x="2587940" y="3089782"/>
                  </a:cubicBezTo>
                  <a:cubicBezTo>
                    <a:pt x="2505120" y="3061328"/>
                    <a:pt x="2430944" y="3038997"/>
                    <a:pt x="2423380" y="3040798"/>
                  </a:cubicBezTo>
                  <a:cubicBezTo>
                    <a:pt x="2415820" y="3042599"/>
                    <a:pt x="2254140" y="3196035"/>
                    <a:pt x="2064016" y="3381888"/>
                  </a:cubicBezTo>
                  <a:cubicBezTo>
                    <a:pt x="1873888" y="3567740"/>
                    <a:pt x="1714012" y="3719736"/>
                    <a:pt x="1708608" y="3719736"/>
                  </a:cubicBezTo>
                  <a:cubicBezTo>
                    <a:pt x="1703208" y="3719736"/>
                    <a:pt x="1692768" y="3722256"/>
                    <a:pt x="1685204" y="3725138"/>
                  </a:cubicBezTo>
                  <a:cubicBezTo>
                    <a:pt x="1677644" y="3727660"/>
                    <a:pt x="1656036" y="3722256"/>
                    <a:pt x="1636592" y="3712172"/>
                  </a:cubicBezTo>
                  <a:cubicBezTo>
                    <a:pt x="1598784" y="3693082"/>
                    <a:pt x="1599144" y="3693802"/>
                    <a:pt x="1331600" y="2881239"/>
                  </a:cubicBezTo>
                  <a:cubicBezTo>
                    <a:pt x="1296672" y="2774986"/>
                    <a:pt x="1261384" y="2673776"/>
                    <a:pt x="1253100" y="2656127"/>
                  </a:cubicBezTo>
                  <a:cubicBezTo>
                    <a:pt x="1237256" y="2621550"/>
                    <a:pt x="1197648" y="2600659"/>
                    <a:pt x="1077020" y="2562840"/>
                  </a:cubicBezTo>
                  <a:cubicBezTo>
                    <a:pt x="1041008" y="2551315"/>
                    <a:pt x="910660" y="2507013"/>
                    <a:pt x="787508" y="2464512"/>
                  </a:cubicBezTo>
                  <a:cubicBezTo>
                    <a:pt x="470992" y="2354657"/>
                    <a:pt x="122428" y="2235798"/>
                    <a:pt x="84980" y="2224632"/>
                  </a:cubicBezTo>
                  <a:cubicBezTo>
                    <a:pt x="28444" y="2207704"/>
                    <a:pt x="0" y="2177809"/>
                    <a:pt x="0" y="2135308"/>
                  </a:cubicBezTo>
                  <a:cubicBezTo>
                    <a:pt x="0" y="2084163"/>
                    <a:pt x="26644" y="2061111"/>
                    <a:pt x="177880" y="1981872"/>
                  </a:cubicBezTo>
                  <a:cubicBezTo>
                    <a:pt x="244856" y="1946574"/>
                    <a:pt x="327316" y="1902993"/>
                    <a:pt x="360804" y="1884984"/>
                  </a:cubicBezTo>
                  <a:cubicBezTo>
                    <a:pt x="433904" y="1845724"/>
                    <a:pt x="480356" y="1821232"/>
                    <a:pt x="996000" y="1547136"/>
                  </a:cubicBezTo>
                  <a:cubicBezTo>
                    <a:pt x="1734176" y="1154541"/>
                    <a:pt x="2493960" y="749700"/>
                    <a:pt x="2565976" y="711161"/>
                  </a:cubicBezTo>
                  <a:cubicBezTo>
                    <a:pt x="2644836" y="669020"/>
                    <a:pt x="2898696" y="533593"/>
                    <a:pt x="3048852" y="453993"/>
                  </a:cubicBezTo>
                  <a:cubicBezTo>
                    <a:pt x="3192528" y="377995"/>
                    <a:pt x="3440628" y="245810"/>
                    <a:pt x="3521284" y="202588"/>
                  </a:cubicBezTo>
                  <a:cubicBezTo>
                    <a:pt x="3784372" y="61218"/>
                    <a:pt x="3882892" y="8204"/>
                    <a:pt x="3932356" y="8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Freeform 94"/>
            <p:cNvSpPr>
              <a:spLocks/>
            </p:cNvSpPr>
            <p:nvPr/>
          </p:nvSpPr>
          <p:spPr bwMode="auto">
            <a:xfrm>
              <a:off x="3671713" y="3336304"/>
              <a:ext cx="37338" cy="44875"/>
            </a:xfrm>
            <a:custGeom>
              <a:avLst/>
              <a:gdLst>
                <a:gd name="T0" fmla="*/ 509 w 940"/>
                <a:gd name="T1" fmla="*/ 701 h 1131"/>
                <a:gd name="T2" fmla="*/ 940 w 940"/>
                <a:gd name="T3" fmla="*/ 240 h 1131"/>
                <a:gd name="T4" fmla="*/ 563 w 940"/>
                <a:gd name="T5" fmla="*/ 72 h 1131"/>
                <a:gd name="T6" fmla="*/ 267 w 940"/>
                <a:gd name="T7" fmla="*/ 21 h 1131"/>
                <a:gd name="T8" fmla="*/ 92 w 940"/>
                <a:gd name="T9" fmla="*/ 623 h 1131"/>
                <a:gd name="T10" fmla="*/ 38 w 940"/>
                <a:gd name="T11" fmla="*/ 863 h 1131"/>
                <a:gd name="T12" fmla="*/ 44 w 940"/>
                <a:gd name="T13" fmla="*/ 1131 h 1131"/>
                <a:gd name="T14" fmla="*/ 509 w 940"/>
                <a:gd name="T15" fmla="*/ 701 h 1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0" h="1131">
                  <a:moveTo>
                    <a:pt x="509" y="701"/>
                  </a:moveTo>
                  <a:cubicBezTo>
                    <a:pt x="746" y="465"/>
                    <a:pt x="940" y="257"/>
                    <a:pt x="940" y="240"/>
                  </a:cubicBezTo>
                  <a:cubicBezTo>
                    <a:pt x="940" y="201"/>
                    <a:pt x="879" y="174"/>
                    <a:pt x="563" y="72"/>
                  </a:cubicBezTo>
                  <a:cubicBezTo>
                    <a:pt x="378" y="13"/>
                    <a:pt x="301" y="0"/>
                    <a:pt x="267" y="21"/>
                  </a:cubicBezTo>
                  <a:cubicBezTo>
                    <a:pt x="225" y="48"/>
                    <a:pt x="172" y="229"/>
                    <a:pt x="92" y="623"/>
                  </a:cubicBezTo>
                  <a:cubicBezTo>
                    <a:pt x="78" y="693"/>
                    <a:pt x="54" y="801"/>
                    <a:pt x="38" y="863"/>
                  </a:cubicBezTo>
                  <a:cubicBezTo>
                    <a:pt x="0" y="1018"/>
                    <a:pt x="2" y="1131"/>
                    <a:pt x="44" y="1131"/>
                  </a:cubicBezTo>
                  <a:cubicBezTo>
                    <a:pt x="63" y="1131"/>
                    <a:pt x="272" y="938"/>
                    <a:pt x="509" y="70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手繪多邊形 21"/>
          <p:cNvSpPr/>
          <p:nvPr/>
        </p:nvSpPr>
        <p:spPr>
          <a:xfrm>
            <a:off x="561019" y="4972128"/>
            <a:ext cx="1000758" cy="11559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群組 22"/>
          <p:cNvGrpSpPr/>
          <p:nvPr/>
        </p:nvGrpSpPr>
        <p:grpSpPr>
          <a:xfrm>
            <a:off x="841920" y="5387655"/>
            <a:ext cx="438956" cy="324876"/>
            <a:chOff x="4120407" y="4174776"/>
            <a:chExt cx="438956" cy="324876"/>
          </a:xfrm>
        </p:grpSpPr>
        <p:sp>
          <p:nvSpPr>
            <p:cNvPr id="24"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Oval 21"/>
            <p:cNvSpPr>
              <a:spLocks noChangeArrowheads="1"/>
            </p:cNvSpPr>
            <p:nvPr/>
          </p:nvSpPr>
          <p:spPr bwMode="auto">
            <a:xfrm>
              <a:off x="4306049" y="4428350"/>
              <a:ext cx="71042" cy="71302"/>
            </a:xfrm>
            <a:prstGeom prst="ellipse">
              <a:avLst/>
            </a:pr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685452" y="1816685"/>
            <a:ext cx="276680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lumMod val="50000"/>
                  </a:schemeClr>
                </a:solidFill>
              </a:rPr>
              <a:t>The quick brown fox jumps over the lazy dog. The quick brown fox jumps over the lazy dog. </a:t>
            </a:r>
            <a:endParaRPr lang="zh-TW" altLang="en-US" sz="1400" dirty="0">
              <a:solidFill>
                <a:schemeClr val="bg1">
                  <a:lumMod val="50000"/>
                </a:schemeClr>
              </a:solidFill>
            </a:endParaRPr>
          </a:p>
        </p:txBody>
      </p:sp>
      <p:sp>
        <p:nvSpPr>
          <p:cNvPr id="29" name="文字方塊 12"/>
          <p:cNvSpPr txBox="1"/>
          <p:nvPr/>
        </p:nvSpPr>
        <p:spPr>
          <a:xfrm>
            <a:off x="1649969" y="143882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solidFill>
                  <a:schemeClr val="bg1">
                    <a:lumMod val="50000"/>
                  </a:schemeClr>
                </a:solidFill>
              </a:rPr>
              <a:t>Agenda</a:t>
            </a:r>
            <a:endParaRPr lang="zh-TW" altLang="en-US" sz="2400" dirty="0">
              <a:solidFill>
                <a:schemeClr val="bg1">
                  <a:lumMod val="50000"/>
                </a:schemeClr>
              </a:solidFill>
            </a:endParaRPr>
          </a:p>
        </p:txBody>
      </p:sp>
      <p:sp>
        <p:nvSpPr>
          <p:cNvPr id="30" name="文字方塊 16"/>
          <p:cNvSpPr txBox="1"/>
          <p:nvPr/>
        </p:nvSpPr>
        <p:spPr>
          <a:xfrm>
            <a:off x="1649969" y="493154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lumMod val="50000"/>
                  </a:schemeClr>
                </a:solidFill>
              </a:rPr>
              <a:t>Security</a:t>
            </a:r>
            <a:endParaRPr lang="zh-TW" altLang="en-US" sz="2400" dirty="0">
              <a:solidFill>
                <a:schemeClr val="bg1">
                  <a:lumMod val="50000"/>
                </a:schemeClr>
              </a:solidFill>
            </a:endParaRPr>
          </a:p>
        </p:txBody>
      </p:sp>
      <p:sp>
        <p:nvSpPr>
          <p:cNvPr id="31" name="矩形 30"/>
          <p:cNvSpPr/>
          <p:nvPr/>
        </p:nvSpPr>
        <p:spPr>
          <a:xfrm>
            <a:off x="1685452" y="5294900"/>
            <a:ext cx="276680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lumMod val="50000"/>
                  </a:schemeClr>
                </a:solidFill>
              </a:rPr>
              <a:t>The quick brown fox jumps over the lazy dog. The quick brown fox jumps over the lazy dog. </a:t>
            </a:r>
            <a:endParaRPr lang="zh-TW" altLang="en-US" sz="1400" dirty="0">
              <a:solidFill>
                <a:schemeClr val="bg1">
                  <a:lumMod val="50000"/>
                </a:schemeClr>
              </a:solidFill>
            </a:endParaRPr>
          </a:p>
        </p:txBody>
      </p:sp>
      <p:sp>
        <p:nvSpPr>
          <p:cNvPr id="32" name="文字方塊 18"/>
          <p:cNvSpPr txBox="1"/>
          <p:nvPr/>
        </p:nvSpPr>
        <p:spPr>
          <a:xfrm>
            <a:off x="1649969" y="319045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solidFill>
                  <a:schemeClr val="bg1">
                    <a:lumMod val="50000"/>
                  </a:schemeClr>
                </a:solidFill>
              </a:rPr>
              <a:t>Success</a:t>
            </a:r>
            <a:endParaRPr lang="zh-TW" altLang="en-US" sz="2400" dirty="0">
              <a:solidFill>
                <a:schemeClr val="bg1">
                  <a:lumMod val="50000"/>
                </a:schemeClr>
              </a:solidFill>
            </a:endParaRPr>
          </a:p>
        </p:txBody>
      </p:sp>
      <p:sp>
        <p:nvSpPr>
          <p:cNvPr id="33" name="矩形 32"/>
          <p:cNvSpPr/>
          <p:nvPr/>
        </p:nvSpPr>
        <p:spPr>
          <a:xfrm>
            <a:off x="1685452" y="3532038"/>
            <a:ext cx="2766805"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lumMod val="50000"/>
                  </a:schemeClr>
                </a:solidFill>
              </a:rPr>
              <a:t>The quick brown fox jumps over the lazy dog. The quick brown fox jumps over the lazy dog. </a:t>
            </a:r>
            <a:endParaRPr lang="zh-TW" altLang="en-US" sz="1400" dirty="0">
              <a:solidFill>
                <a:schemeClr val="bg1">
                  <a:lumMod val="50000"/>
                </a:schemeClr>
              </a:solidFill>
            </a:endParaRPr>
          </a:p>
        </p:txBody>
      </p:sp>
    </p:spTree>
    <p:extLst>
      <p:ext uri="{BB962C8B-B14F-4D97-AF65-F5344CB8AC3E}">
        <p14:creationId xmlns:p14="http://schemas.microsoft.com/office/powerpoint/2010/main" val="218548798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15"/>
          <p:cNvSpPr>
            <a:spLocks/>
          </p:cNvSpPr>
          <p:nvPr/>
        </p:nvSpPr>
        <p:spPr bwMode="auto">
          <a:xfrm>
            <a:off x="1664180" y="1685232"/>
            <a:ext cx="5486396" cy="475719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bg1">
              <a:lumMod val="85000"/>
              <a:alpha val="36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066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3402146" y="1406180"/>
            <a:ext cx="2010464" cy="17432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4946991" y="2299192"/>
            <a:ext cx="2010464" cy="17432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1857301" y="2299192"/>
            <a:ext cx="2010464" cy="17432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rot="10800000">
            <a:off x="3402146" y="4978227"/>
            <a:ext cx="2010464" cy="17432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rot="10800000">
            <a:off x="1857301" y="4085215"/>
            <a:ext cx="2010464" cy="17432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rot="10800000">
            <a:off x="4946991" y="4085215"/>
            <a:ext cx="2010464" cy="17432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矩形 14"/>
          <p:cNvSpPr/>
          <p:nvPr/>
        </p:nvSpPr>
        <p:spPr>
          <a:xfrm>
            <a:off x="3679255" y="1800752"/>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7" name="矩形 16"/>
          <p:cNvSpPr/>
          <p:nvPr/>
        </p:nvSpPr>
        <p:spPr>
          <a:xfrm>
            <a:off x="3679255" y="5372797"/>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8" name="矩形 17"/>
          <p:cNvSpPr/>
          <p:nvPr/>
        </p:nvSpPr>
        <p:spPr>
          <a:xfrm>
            <a:off x="2134410" y="2698371"/>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矩形 18"/>
          <p:cNvSpPr/>
          <p:nvPr/>
        </p:nvSpPr>
        <p:spPr>
          <a:xfrm>
            <a:off x="5224100" y="2698371"/>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0" name="矩形 19"/>
          <p:cNvSpPr/>
          <p:nvPr/>
        </p:nvSpPr>
        <p:spPr>
          <a:xfrm>
            <a:off x="2134410" y="4481825"/>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1" name="矩形 20"/>
          <p:cNvSpPr/>
          <p:nvPr/>
        </p:nvSpPr>
        <p:spPr>
          <a:xfrm>
            <a:off x="5224100" y="4481825"/>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grpSp>
        <p:nvGrpSpPr>
          <p:cNvPr id="40" name="群組 39"/>
          <p:cNvGrpSpPr/>
          <p:nvPr/>
        </p:nvGrpSpPr>
        <p:grpSpPr>
          <a:xfrm>
            <a:off x="4064439" y="3542328"/>
            <a:ext cx="761356" cy="906840"/>
            <a:chOff x="4311490" y="5480067"/>
            <a:chExt cx="475492" cy="566351"/>
          </a:xfrm>
          <a:solidFill>
            <a:schemeClr val="bg1">
              <a:lumMod val="50000"/>
            </a:schemeClr>
          </a:solidFill>
        </p:grpSpPr>
        <p:sp>
          <p:nvSpPr>
            <p:cNvPr id="41" name="手繪多邊形 40"/>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929043773"/>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067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rot="2004033">
            <a:off x="3293778" y="895423"/>
            <a:ext cx="2257848" cy="2053578"/>
          </a:xfrm>
          <a:custGeom>
            <a:avLst/>
            <a:gdLst>
              <a:gd name="connsiteX0" fmla="*/ 0 w 2257848"/>
              <a:gd name="connsiteY0" fmla="*/ 1488807 h 2053578"/>
              <a:gd name="connsiteX1" fmla="*/ 2257847 w 2257848"/>
              <a:gd name="connsiteY1" fmla="*/ 0 h 2053578"/>
              <a:gd name="connsiteX2" fmla="*/ 2257848 w 2257848"/>
              <a:gd name="connsiteY2" fmla="*/ 1423900 h 2053578"/>
              <a:gd name="connsiteX3" fmla="*/ 1302911 w 2257848"/>
              <a:gd name="connsiteY3" fmla="*/ 2053578 h 2053578"/>
              <a:gd name="connsiteX4" fmla="*/ 0 w 2257848"/>
              <a:gd name="connsiteY4" fmla="*/ 1488807 h 205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848" h="2053578">
                <a:moveTo>
                  <a:pt x="0" y="1488807"/>
                </a:moveTo>
                <a:lnTo>
                  <a:pt x="2257847" y="0"/>
                </a:lnTo>
                <a:lnTo>
                  <a:pt x="2257848" y="1423900"/>
                </a:lnTo>
                <a:lnTo>
                  <a:pt x="1302911" y="2053578"/>
                </a:lnTo>
                <a:lnTo>
                  <a:pt x="0" y="148880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TW" altLang="en-US"/>
          </a:p>
        </p:txBody>
      </p:sp>
      <p:sp>
        <p:nvSpPr>
          <p:cNvPr id="9" name="手繪多邊形 8"/>
          <p:cNvSpPr/>
          <p:nvPr/>
        </p:nvSpPr>
        <p:spPr>
          <a:xfrm rot="2004033">
            <a:off x="2377049" y="1954655"/>
            <a:ext cx="1423528" cy="2271920"/>
          </a:xfrm>
          <a:custGeom>
            <a:avLst/>
            <a:gdLst>
              <a:gd name="connsiteX0" fmla="*/ 0 w 1423528"/>
              <a:gd name="connsiteY0" fmla="*/ 0 h 2271920"/>
              <a:gd name="connsiteX1" fmla="*/ 1310265 w 1423528"/>
              <a:gd name="connsiteY1" fmla="*/ 567958 h 2271920"/>
              <a:gd name="connsiteX2" fmla="*/ 1423528 w 1423528"/>
              <a:gd name="connsiteY2" fmla="*/ 1512834 h 2271920"/>
              <a:gd name="connsiteX3" fmla="*/ 272337 w 1423528"/>
              <a:gd name="connsiteY3" fmla="*/ 2271920 h 2271920"/>
              <a:gd name="connsiteX4" fmla="*/ 0 w 1423528"/>
              <a:gd name="connsiteY4" fmla="*/ 0 h 2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528" h="2271920">
                <a:moveTo>
                  <a:pt x="0" y="0"/>
                </a:moveTo>
                <a:lnTo>
                  <a:pt x="1310265" y="567958"/>
                </a:lnTo>
                <a:lnTo>
                  <a:pt x="1423528" y="1512834"/>
                </a:lnTo>
                <a:lnTo>
                  <a:pt x="272337" y="2271920"/>
                </a:lnTo>
                <a:lnTo>
                  <a:pt x="0" y="0"/>
                </a:lnTo>
                <a:close/>
              </a:path>
            </a:pathLst>
          </a:custGeom>
          <a:ln>
            <a:noFill/>
          </a:ln>
        </p:spPr>
        <p:style>
          <a:lnRef idx="2">
            <a:schemeClr val="accent6">
              <a:shade val="50000"/>
            </a:schemeClr>
          </a:lnRef>
          <a:fillRef idx="1">
            <a:schemeClr val="accent6"/>
          </a:fillRef>
          <a:effectRef idx="0">
            <a:schemeClr val="accent6"/>
          </a:effectRef>
          <a:fontRef idx="minor">
            <a:schemeClr val="lt1"/>
          </a:fontRef>
        </p:style>
        <p:txBody>
          <a:bodyPr wrap="square" rtlCol="0" anchor="ctr">
            <a:noAutofit/>
          </a:bodyPr>
          <a:lstStyle/>
          <a:p>
            <a:pPr algn="ctr"/>
            <a:endParaRPr lang="zh-TW" altLang="en-US"/>
          </a:p>
        </p:txBody>
      </p:sp>
      <p:sp>
        <p:nvSpPr>
          <p:cNvPr id="10" name="手繪多邊形 9"/>
          <p:cNvSpPr/>
          <p:nvPr/>
        </p:nvSpPr>
        <p:spPr>
          <a:xfrm rot="2004033">
            <a:off x="5344119" y="2146721"/>
            <a:ext cx="1970648" cy="1898418"/>
          </a:xfrm>
          <a:custGeom>
            <a:avLst/>
            <a:gdLst>
              <a:gd name="connsiteX0" fmla="*/ 0 w 1970648"/>
              <a:gd name="connsiteY0" fmla="*/ 0 h 1898418"/>
              <a:gd name="connsiteX1" fmla="*/ 1970648 w 1970648"/>
              <a:gd name="connsiteY1" fmla="*/ 1139332 h 1898418"/>
              <a:gd name="connsiteX2" fmla="*/ 819458 w 1970648"/>
              <a:gd name="connsiteY2" fmla="*/ 1898418 h 1898418"/>
              <a:gd name="connsiteX3" fmla="*/ 0 w 1970648"/>
              <a:gd name="connsiteY3" fmla="*/ 1424648 h 1898418"/>
              <a:gd name="connsiteX4" fmla="*/ 0 w 1970648"/>
              <a:gd name="connsiteY4" fmla="*/ 0 h 1898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648" h="1898418">
                <a:moveTo>
                  <a:pt x="0" y="0"/>
                </a:moveTo>
                <a:lnTo>
                  <a:pt x="1970648" y="1139332"/>
                </a:lnTo>
                <a:lnTo>
                  <a:pt x="819458" y="1898418"/>
                </a:lnTo>
                <a:lnTo>
                  <a:pt x="0" y="1424648"/>
                </a:lnTo>
                <a:lnTo>
                  <a:pt x="0" y="0"/>
                </a:ln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wrap="square" rtlCol="0" anchor="ctr">
            <a:noAutofit/>
          </a:bodyPr>
          <a:lstStyle/>
          <a:p>
            <a:pPr algn="ctr"/>
            <a:endParaRPr lang="zh-TW" altLang="en-US"/>
          </a:p>
        </p:txBody>
      </p:sp>
      <p:sp>
        <p:nvSpPr>
          <p:cNvPr id="11" name="手繪多邊形 10"/>
          <p:cNvSpPr/>
          <p:nvPr/>
        </p:nvSpPr>
        <p:spPr>
          <a:xfrm rot="2004033">
            <a:off x="1854260" y="3668733"/>
            <a:ext cx="1953265" cy="1888367"/>
          </a:xfrm>
          <a:custGeom>
            <a:avLst/>
            <a:gdLst>
              <a:gd name="connsiteX0" fmla="*/ 0 w 1953265"/>
              <a:gd name="connsiteY0" fmla="*/ 759086 h 1888367"/>
              <a:gd name="connsiteX1" fmla="*/ 1151191 w 1953265"/>
              <a:gd name="connsiteY1" fmla="*/ 0 h 1888367"/>
              <a:gd name="connsiteX2" fmla="*/ 1953265 w 1953265"/>
              <a:gd name="connsiteY2" fmla="*/ 463720 h 1888367"/>
              <a:gd name="connsiteX3" fmla="*/ 1953264 w 1953265"/>
              <a:gd name="connsiteY3" fmla="*/ 1888367 h 1888367"/>
              <a:gd name="connsiteX4" fmla="*/ 0 w 1953265"/>
              <a:gd name="connsiteY4" fmla="*/ 759086 h 188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3265" h="1888367">
                <a:moveTo>
                  <a:pt x="0" y="759086"/>
                </a:moveTo>
                <a:lnTo>
                  <a:pt x="1151191" y="0"/>
                </a:lnTo>
                <a:lnTo>
                  <a:pt x="1953265" y="463720"/>
                </a:lnTo>
                <a:lnTo>
                  <a:pt x="1953264" y="1888367"/>
                </a:lnTo>
                <a:lnTo>
                  <a:pt x="0" y="759086"/>
                </a:lnTo>
                <a:close/>
              </a:path>
            </a:pathLst>
          </a:custGeom>
          <a:ln>
            <a:noFill/>
          </a:ln>
        </p:spPr>
        <p:style>
          <a:lnRef idx="2">
            <a:schemeClr val="accent5">
              <a:shade val="50000"/>
            </a:schemeClr>
          </a:lnRef>
          <a:fillRef idx="1">
            <a:schemeClr val="accent5"/>
          </a:fillRef>
          <a:effectRef idx="0">
            <a:schemeClr val="accent5"/>
          </a:effectRef>
          <a:fontRef idx="minor">
            <a:schemeClr val="lt1"/>
          </a:fontRef>
        </p:style>
        <p:txBody>
          <a:bodyPr wrap="square" rtlCol="0" anchor="ctr">
            <a:noAutofit/>
          </a:bodyPr>
          <a:lstStyle/>
          <a:p>
            <a:pPr algn="ctr"/>
            <a:endParaRPr lang="zh-TW" altLang="en-US"/>
          </a:p>
        </p:txBody>
      </p:sp>
      <p:sp>
        <p:nvSpPr>
          <p:cNvPr id="12" name="手繪多邊形 11"/>
          <p:cNvSpPr/>
          <p:nvPr/>
        </p:nvSpPr>
        <p:spPr>
          <a:xfrm rot="2004033">
            <a:off x="5328139" y="3492215"/>
            <a:ext cx="1421199" cy="2252490"/>
          </a:xfrm>
          <a:custGeom>
            <a:avLst/>
            <a:gdLst>
              <a:gd name="connsiteX0" fmla="*/ 0 w 1421199"/>
              <a:gd name="connsiteY0" fmla="*/ 759086 h 2252490"/>
              <a:gd name="connsiteX1" fmla="*/ 1151190 w 1421199"/>
              <a:gd name="connsiteY1" fmla="*/ 0 h 2252490"/>
              <a:gd name="connsiteX2" fmla="*/ 1421199 w 1421199"/>
              <a:gd name="connsiteY2" fmla="*/ 2252490 h 2252490"/>
              <a:gd name="connsiteX3" fmla="*/ 110934 w 1421199"/>
              <a:gd name="connsiteY3" fmla="*/ 1684532 h 2252490"/>
              <a:gd name="connsiteX4" fmla="*/ 0 w 1421199"/>
              <a:gd name="connsiteY4" fmla="*/ 759086 h 2252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199" h="2252490">
                <a:moveTo>
                  <a:pt x="0" y="759086"/>
                </a:moveTo>
                <a:lnTo>
                  <a:pt x="1151190" y="0"/>
                </a:lnTo>
                <a:lnTo>
                  <a:pt x="1421199" y="2252490"/>
                </a:lnTo>
                <a:lnTo>
                  <a:pt x="110934" y="1684532"/>
                </a:lnTo>
                <a:lnTo>
                  <a:pt x="0" y="759086"/>
                </a:lnTo>
                <a:close/>
              </a:path>
            </a:pathLst>
          </a:custGeom>
          <a:ln>
            <a:noFill/>
          </a:ln>
        </p:spPr>
        <p:style>
          <a:lnRef idx="2">
            <a:schemeClr val="accent3">
              <a:shade val="50000"/>
            </a:schemeClr>
          </a:lnRef>
          <a:fillRef idx="1">
            <a:schemeClr val="accent3"/>
          </a:fillRef>
          <a:effectRef idx="0">
            <a:schemeClr val="accent3"/>
          </a:effectRef>
          <a:fontRef idx="minor">
            <a:schemeClr val="lt1"/>
          </a:fontRef>
        </p:style>
        <p:txBody>
          <a:bodyPr wrap="square" rtlCol="0" anchor="ctr">
            <a:noAutofit/>
          </a:bodyPr>
          <a:lstStyle/>
          <a:p>
            <a:pPr algn="ctr"/>
            <a:endParaRPr lang="zh-TW" altLang="en-US"/>
          </a:p>
        </p:txBody>
      </p:sp>
      <p:sp>
        <p:nvSpPr>
          <p:cNvPr id="13" name="手繪多邊形 12"/>
          <p:cNvSpPr/>
          <p:nvPr/>
        </p:nvSpPr>
        <p:spPr>
          <a:xfrm rot="2004033">
            <a:off x="3615272" y="4742402"/>
            <a:ext cx="2211665" cy="2023126"/>
          </a:xfrm>
          <a:custGeom>
            <a:avLst/>
            <a:gdLst>
              <a:gd name="connsiteX0" fmla="*/ 0 w 2211665"/>
              <a:gd name="connsiteY0" fmla="*/ 599225 h 2023126"/>
              <a:gd name="connsiteX1" fmla="*/ 908754 w 2211665"/>
              <a:gd name="connsiteY1" fmla="*/ 0 h 2023126"/>
              <a:gd name="connsiteX2" fmla="*/ 2211665 w 2211665"/>
              <a:gd name="connsiteY2" fmla="*/ 564771 h 2023126"/>
              <a:gd name="connsiteX3" fmla="*/ 0 w 2211665"/>
              <a:gd name="connsiteY3" fmla="*/ 2023126 h 2023126"/>
              <a:gd name="connsiteX4" fmla="*/ 0 w 2211665"/>
              <a:gd name="connsiteY4" fmla="*/ 599225 h 2023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1665" h="2023126">
                <a:moveTo>
                  <a:pt x="0" y="599225"/>
                </a:moveTo>
                <a:lnTo>
                  <a:pt x="908754" y="0"/>
                </a:lnTo>
                <a:lnTo>
                  <a:pt x="2211665" y="564771"/>
                </a:lnTo>
                <a:lnTo>
                  <a:pt x="0" y="2023126"/>
                </a:lnTo>
                <a:lnTo>
                  <a:pt x="0" y="599225"/>
                </a:lnTo>
                <a:close/>
              </a:path>
            </a:pathLst>
          </a:custGeom>
          <a:ln>
            <a:noFill/>
          </a:ln>
        </p:spPr>
        <p:style>
          <a:lnRef idx="2">
            <a:schemeClr val="accent4">
              <a:shade val="50000"/>
            </a:schemeClr>
          </a:lnRef>
          <a:fillRef idx="1">
            <a:schemeClr val="accent4"/>
          </a:fillRef>
          <a:effectRef idx="0">
            <a:schemeClr val="accent4"/>
          </a:effectRef>
          <a:fontRef idx="minor">
            <a:schemeClr val="lt1"/>
          </a:fontRef>
        </p:style>
        <p:txBody>
          <a:bodyPr wrap="square" rtlCol="0" anchor="ctr">
            <a:noAutofit/>
          </a:bodyPr>
          <a:lstStyle/>
          <a:p>
            <a:pPr algn="ctr"/>
            <a:endParaRPr lang="zh-TW" altLang="en-US"/>
          </a:p>
        </p:txBody>
      </p:sp>
      <p:sp>
        <p:nvSpPr>
          <p:cNvPr id="14" name="矩形 13"/>
          <p:cNvSpPr/>
          <p:nvPr/>
        </p:nvSpPr>
        <p:spPr>
          <a:xfrm>
            <a:off x="3918219" y="1779039"/>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5" name="矩形 14"/>
          <p:cNvSpPr/>
          <p:nvPr/>
        </p:nvSpPr>
        <p:spPr>
          <a:xfrm>
            <a:off x="3918219" y="4926845"/>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6" name="矩形 15"/>
          <p:cNvSpPr/>
          <p:nvPr/>
        </p:nvSpPr>
        <p:spPr>
          <a:xfrm>
            <a:off x="2369516" y="2613561"/>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7" name="矩形 16"/>
          <p:cNvSpPr/>
          <p:nvPr/>
        </p:nvSpPr>
        <p:spPr>
          <a:xfrm>
            <a:off x="5346244" y="2613561"/>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8" name="矩形 17"/>
          <p:cNvSpPr/>
          <p:nvPr/>
        </p:nvSpPr>
        <p:spPr>
          <a:xfrm>
            <a:off x="2369516" y="4014909"/>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矩形 18"/>
          <p:cNvSpPr/>
          <p:nvPr/>
        </p:nvSpPr>
        <p:spPr>
          <a:xfrm>
            <a:off x="5346244" y="4014909"/>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128804131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005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3824751" y="1575948"/>
            <a:ext cx="425409" cy="1109026"/>
          </a:xfrm>
          <a:custGeom>
            <a:avLst/>
            <a:gdLst>
              <a:gd name="connsiteX0" fmla="*/ 233599 w 464021"/>
              <a:gd name="connsiteY0" fmla="*/ 0 h 1209686"/>
              <a:gd name="connsiteX1" fmla="*/ 363612 w 464021"/>
              <a:gd name="connsiteY1" fmla="*/ 75063 h 1209686"/>
              <a:gd name="connsiteX2" fmla="*/ 464020 w 464021"/>
              <a:gd name="connsiteY2" fmla="*/ 249521 h 1209686"/>
              <a:gd name="connsiteX3" fmla="*/ 463529 w 464021"/>
              <a:gd name="connsiteY3" fmla="*/ 958759 h 1209686"/>
              <a:gd name="connsiteX4" fmla="*/ 362786 w 464021"/>
              <a:gd name="connsiteY4" fmla="*/ 1133251 h 1209686"/>
              <a:gd name="connsiteX5" fmla="*/ 230609 w 464021"/>
              <a:gd name="connsiteY5" fmla="*/ 1209686 h 1209686"/>
              <a:gd name="connsiteX6" fmla="*/ 100408 w 464021"/>
              <a:gd name="connsiteY6" fmla="*/ 1134514 h 1209686"/>
              <a:gd name="connsiteX7" fmla="*/ 0 w 464021"/>
              <a:gd name="connsiteY7" fmla="*/ 960055 h 1209686"/>
              <a:gd name="connsiteX8" fmla="*/ 731 w 464021"/>
              <a:gd name="connsiteY8" fmla="*/ 250956 h 1209686"/>
              <a:gd name="connsiteX9" fmla="*/ 101474 w 464021"/>
              <a:gd name="connsiteY9" fmla="*/ 76464 h 1209686"/>
              <a:gd name="connsiteX10" fmla="*/ 233599 w 464021"/>
              <a:gd name="connsiteY10" fmla="*/ 0 h 120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021" h="1209686">
                <a:moveTo>
                  <a:pt x="233599" y="0"/>
                </a:moveTo>
                <a:lnTo>
                  <a:pt x="363612" y="75063"/>
                </a:lnTo>
                <a:cubicBezTo>
                  <a:pt x="425825" y="110981"/>
                  <a:pt x="464298" y="177479"/>
                  <a:pt x="464020" y="249521"/>
                </a:cubicBezTo>
                <a:lnTo>
                  <a:pt x="463529" y="958759"/>
                </a:lnTo>
                <a:cubicBezTo>
                  <a:pt x="463389" y="1030561"/>
                  <a:pt x="424899" y="1097229"/>
                  <a:pt x="362786" y="1133251"/>
                </a:cubicBezTo>
                <a:lnTo>
                  <a:pt x="230609" y="1209686"/>
                </a:lnTo>
                <a:lnTo>
                  <a:pt x="100408" y="1134514"/>
                </a:lnTo>
                <a:cubicBezTo>
                  <a:pt x="38195" y="1098595"/>
                  <a:pt x="101" y="1031996"/>
                  <a:pt x="0" y="960055"/>
                </a:cubicBezTo>
                <a:lnTo>
                  <a:pt x="731" y="250956"/>
                </a:lnTo>
                <a:cubicBezTo>
                  <a:pt x="631" y="179015"/>
                  <a:pt x="39122" y="112347"/>
                  <a:pt x="101474" y="76464"/>
                </a:cubicBezTo>
                <a:lnTo>
                  <a:pt x="233599"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t>1</a:t>
            </a:r>
            <a:endParaRPr lang="en-US" sz="2400" dirty="0"/>
          </a:p>
        </p:txBody>
      </p:sp>
      <p:sp>
        <p:nvSpPr>
          <p:cNvPr id="10" name="手繪多邊形 9"/>
          <p:cNvSpPr/>
          <p:nvPr/>
        </p:nvSpPr>
        <p:spPr>
          <a:xfrm>
            <a:off x="4036171" y="1295528"/>
            <a:ext cx="1283079" cy="1669729"/>
          </a:xfrm>
          <a:custGeom>
            <a:avLst/>
            <a:gdLst>
              <a:gd name="connsiteX0" fmla="*/ 585347 w 1399537"/>
              <a:gd name="connsiteY0" fmla="*/ 0 h 1821281"/>
              <a:gd name="connsiteX1" fmla="*/ 685887 w 1399537"/>
              <a:gd name="connsiteY1" fmla="*/ 26879 h 1821281"/>
              <a:gd name="connsiteX2" fmla="*/ 1299128 w 1399537"/>
              <a:gd name="connsiteY2" fmla="*/ 380935 h 1821281"/>
              <a:gd name="connsiteX3" fmla="*/ 1399536 w 1399537"/>
              <a:gd name="connsiteY3" fmla="*/ 555393 h 1821281"/>
              <a:gd name="connsiteX4" fmla="*/ 1399045 w 1399537"/>
              <a:gd name="connsiteY4" fmla="*/ 1264631 h 1821281"/>
              <a:gd name="connsiteX5" fmla="*/ 1298302 w 1399537"/>
              <a:gd name="connsiteY5" fmla="*/ 1439123 h 1821281"/>
              <a:gd name="connsiteX6" fmla="*/ 684330 w 1399537"/>
              <a:gd name="connsiteY6" fmla="*/ 1794167 h 1821281"/>
              <a:gd name="connsiteX7" fmla="*/ 483040 w 1399537"/>
              <a:gd name="connsiteY7" fmla="*/ 1794441 h 1821281"/>
              <a:gd name="connsiteX8" fmla="*/ 0 w 1399537"/>
              <a:gd name="connsiteY8" fmla="*/ 1515558 h 1821281"/>
              <a:gd name="connsiteX9" fmla="*/ 132177 w 1399537"/>
              <a:gd name="connsiteY9" fmla="*/ 1439123 h 1821281"/>
              <a:gd name="connsiteX10" fmla="*/ 232920 w 1399537"/>
              <a:gd name="connsiteY10" fmla="*/ 1264631 h 1821281"/>
              <a:gd name="connsiteX11" fmla="*/ 233411 w 1399537"/>
              <a:gd name="connsiteY11" fmla="*/ 555393 h 1821281"/>
              <a:gd name="connsiteX12" fmla="*/ 133003 w 1399537"/>
              <a:gd name="connsiteY12" fmla="*/ 380935 h 1821281"/>
              <a:gd name="connsiteX13" fmla="*/ 2990 w 1399537"/>
              <a:gd name="connsiteY13" fmla="*/ 305872 h 1821281"/>
              <a:gd name="connsiteX14" fmla="*/ 484598 w 1399537"/>
              <a:gd name="connsiteY14" fmla="*/ 27153 h 1821281"/>
              <a:gd name="connsiteX15" fmla="*/ 585347 w 1399537"/>
              <a:gd name="connsiteY15"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537" h="1821281">
                <a:moveTo>
                  <a:pt x="585347" y="0"/>
                </a:moveTo>
                <a:cubicBezTo>
                  <a:pt x="620081" y="-42"/>
                  <a:pt x="654781" y="8920"/>
                  <a:pt x="685887" y="26879"/>
                </a:cubicBezTo>
                <a:lnTo>
                  <a:pt x="1299128" y="380935"/>
                </a:lnTo>
                <a:cubicBezTo>
                  <a:pt x="1361341" y="416853"/>
                  <a:pt x="1399814" y="483351"/>
                  <a:pt x="1399536" y="555393"/>
                </a:cubicBezTo>
                <a:lnTo>
                  <a:pt x="1399045" y="1264631"/>
                </a:lnTo>
                <a:cubicBezTo>
                  <a:pt x="1398905" y="1336433"/>
                  <a:pt x="1360415" y="1403101"/>
                  <a:pt x="1298302" y="1439123"/>
                </a:cubicBezTo>
                <a:lnTo>
                  <a:pt x="684330" y="1794167"/>
                </a:lnTo>
                <a:cubicBezTo>
                  <a:pt x="622217" y="1830189"/>
                  <a:pt x="545253" y="1830359"/>
                  <a:pt x="483040" y="1794441"/>
                </a:cubicBezTo>
                <a:lnTo>
                  <a:pt x="0" y="1515558"/>
                </a:lnTo>
                <a:lnTo>
                  <a:pt x="132177" y="1439123"/>
                </a:lnTo>
                <a:cubicBezTo>
                  <a:pt x="194290" y="1403101"/>
                  <a:pt x="232780" y="1336433"/>
                  <a:pt x="232920" y="1264631"/>
                </a:cubicBezTo>
                <a:lnTo>
                  <a:pt x="233411" y="555393"/>
                </a:lnTo>
                <a:cubicBezTo>
                  <a:pt x="233689" y="483351"/>
                  <a:pt x="195216" y="416853"/>
                  <a:pt x="133003" y="380935"/>
                </a:cubicBezTo>
                <a:lnTo>
                  <a:pt x="2990" y="305872"/>
                </a:lnTo>
                <a:lnTo>
                  <a:pt x="484598" y="27153"/>
                </a:lnTo>
                <a:cubicBezTo>
                  <a:pt x="515844" y="9091"/>
                  <a:pt x="550613" y="43"/>
                  <a:pt x="585347"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14" name="手繪多邊形 13"/>
          <p:cNvSpPr/>
          <p:nvPr/>
        </p:nvSpPr>
        <p:spPr>
          <a:xfrm>
            <a:off x="5319249" y="2410812"/>
            <a:ext cx="425409" cy="1109026"/>
          </a:xfrm>
          <a:custGeom>
            <a:avLst/>
            <a:gdLst>
              <a:gd name="connsiteX0" fmla="*/ 233599 w 464021"/>
              <a:gd name="connsiteY0" fmla="*/ 0 h 1209686"/>
              <a:gd name="connsiteX1" fmla="*/ 363612 w 464021"/>
              <a:gd name="connsiteY1" fmla="*/ 75063 h 1209686"/>
              <a:gd name="connsiteX2" fmla="*/ 464020 w 464021"/>
              <a:gd name="connsiteY2" fmla="*/ 249521 h 1209686"/>
              <a:gd name="connsiteX3" fmla="*/ 463529 w 464021"/>
              <a:gd name="connsiteY3" fmla="*/ 958759 h 1209686"/>
              <a:gd name="connsiteX4" fmla="*/ 362786 w 464021"/>
              <a:gd name="connsiteY4" fmla="*/ 1133251 h 1209686"/>
              <a:gd name="connsiteX5" fmla="*/ 230609 w 464021"/>
              <a:gd name="connsiteY5" fmla="*/ 1209686 h 1209686"/>
              <a:gd name="connsiteX6" fmla="*/ 100408 w 464021"/>
              <a:gd name="connsiteY6" fmla="*/ 1134514 h 1209686"/>
              <a:gd name="connsiteX7" fmla="*/ 0 w 464021"/>
              <a:gd name="connsiteY7" fmla="*/ 960055 h 1209686"/>
              <a:gd name="connsiteX8" fmla="*/ 731 w 464021"/>
              <a:gd name="connsiteY8" fmla="*/ 250956 h 1209686"/>
              <a:gd name="connsiteX9" fmla="*/ 101474 w 464021"/>
              <a:gd name="connsiteY9" fmla="*/ 76464 h 1209686"/>
              <a:gd name="connsiteX10" fmla="*/ 233599 w 464021"/>
              <a:gd name="connsiteY10" fmla="*/ 0 h 120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021" h="1209686">
                <a:moveTo>
                  <a:pt x="233599" y="0"/>
                </a:moveTo>
                <a:lnTo>
                  <a:pt x="363612" y="75063"/>
                </a:lnTo>
                <a:cubicBezTo>
                  <a:pt x="425825" y="110981"/>
                  <a:pt x="464298" y="177479"/>
                  <a:pt x="464020" y="249521"/>
                </a:cubicBezTo>
                <a:lnTo>
                  <a:pt x="463529" y="958759"/>
                </a:lnTo>
                <a:cubicBezTo>
                  <a:pt x="463389" y="1030561"/>
                  <a:pt x="424899" y="1097229"/>
                  <a:pt x="362786" y="1133251"/>
                </a:cubicBezTo>
                <a:lnTo>
                  <a:pt x="230609" y="1209686"/>
                </a:lnTo>
                <a:lnTo>
                  <a:pt x="100408" y="1134514"/>
                </a:lnTo>
                <a:cubicBezTo>
                  <a:pt x="38195" y="1098595"/>
                  <a:pt x="101" y="1031996"/>
                  <a:pt x="0" y="960055"/>
                </a:cubicBezTo>
                <a:lnTo>
                  <a:pt x="731" y="250956"/>
                </a:lnTo>
                <a:cubicBezTo>
                  <a:pt x="631" y="179015"/>
                  <a:pt x="39122" y="112347"/>
                  <a:pt x="101474" y="76464"/>
                </a:cubicBezTo>
                <a:lnTo>
                  <a:pt x="23359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2</a:t>
            </a:r>
            <a:endParaRPr lang="en-US" sz="2400" dirty="0"/>
          </a:p>
        </p:txBody>
      </p:sp>
      <p:sp>
        <p:nvSpPr>
          <p:cNvPr id="15" name="手繪多邊形 14"/>
          <p:cNvSpPr/>
          <p:nvPr/>
        </p:nvSpPr>
        <p:spPr>
          <a:xfrm>
            <a:off x="5530669" y="2130392"/>
            <a:ext cx="1283079" cy="1669729"/>
          </a:xfrm>
          <a:custGeom>
            <a:avLst/>
            <a:gdLst>
              <a:gd name="connsiteX0" fmla="*/ 585347 w 1399537"/>
              <a:gd name="connsiteY0" fmla="*/ 0 h 1821281"/>
              <a:gd name="connsiteX1" fmla="*/ 685887 w 1399537"/>
              <a:gd name="connsiteY1" fmla="*/ 26879 h 1821281"/>
              <a:gd name="connsiteX2" fmla="*/ 1299128 w 1399537"/>
              <a:gd name="connsiteY2" fmla="*/ 380935 h 1821281"/>
              <a:gd name="connsiteX3" fmla="*/ 1399536 w 1399537"/>
              <a:gd name="connsiteY3" fmla="*/ 555393 h 1821281"/>
              <a:gd name="connsiteX4" fmla="*/ 1399045 w 1399537"/>
              <a:gd name="connsiteY4" fmla="*/ 1264631 h 1821281"/>
              <a:gd name="connsiteX5" fmla="*/ 1298302 w 1399537"/>
              <a:gd name="connsiteY5" fmla="*/ 1439123 h 1821281"/>
              <a:gd name="connsiteX6" fmla="*/ 684330 w 1399537"/>
              <a:gd name="connsiteY6" fmla="*/ 1794167 h 1821281"/>
              <a:gd name="connsiteX7" fmla="*/ 483040 w 1399537"/>
              <a:gd name="connsiteY7" fmla="*/ 1794441 h 1821281"/>
              <a:gd name="connsiteX8" fmla="*/ 0 w 1399537"/>
              <a:gd name="connsiteY8" fmla="*/ 1515558 h 1821281"/>
              <a:gd name="connsiteX9" fmla="*/ 132177 w 1399537"/>
              <a:gd name="connsiteY9" fmla="*/ 1439123 h 1821281"/>
              <a:gd name="connsiteX10" fmla="*/ 232920 w 1399537"/>
              <a:gd name="connsiteY10" fmla="*/ 1264631 h 1821281"/>
              <a:gd name="connsiteX11" fmla="*/ 233411 w 1399537"/>
              <a:gd name="connsiteY11" fmla="*/ 555393 h 1821281"/>
              <a:gd name="connsiteX12" fmla="*/ 133003 w 1399537"/>
              <a:gd name="connsiteY12" fmla="*/ 380935 h 1821281"/>
              <a:gd name="connsiteX13" fmla="*/ 2990 w 1399537"/>
              <a:gd name="connsiteY13" fmla="*/ 305872 h 1821281"/>
              <a:gd name="connsiteX14" fmla="*/ 484598 w 1399537"/>
              <a:gd name="connsiteY14" fmla="*/ 27153 h 1821281"/>
              <a:gd name="connsiteX15" fmla="*/ 585347 w 1399537"/>
              <a:gd name="connsiteY15"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537" h="1821281">
                <a:moveTo>
                  <a:pt x="585347" y="0"/>
                </a:moveTo>
                <a:cubicBezTo>
                  <a:pt x="620081" y="-42"/>
                  <a:pt x="654781" y="8920"/>
                  <a:pt x="685887" y="26879"/>
                </a:cubicBezTo>
                <a:lnTo>
                  <a:pt x="1299128" y="380935"/>
                </a:lnTo>
                <a:cubicBezTo>
                  <a:pt x="1361341" y="416853"/>
                  <a:pt x="1399814" y="483351"/>
                  <a:pt x="1399536" y="555393"/>
                </a:cubicBezTo>
                <a:lnTo>
                  <a:pt x="1399045" y="1264631"/>
                </a:lnTo>
                <a:cubicBezTo>
                  <a:pt x="1398905" y="1336433"/>
                  <a:pt x="1360415" y="1403101"/>
                  <a:pt x="1298302" y="1439123"/>
                </a:cubicBezTo>
                <a:lnTo>
                  <a:pt x="684330" y="1794167"/>
                </a:lnTo>
                <a:cubicBezTo>
                  <a:pt x="622217" y="1830189"/>
                  <a:pt x="545253" y="1830359"/>
                  <a:pt x="483040" y="1794441"/>
                </a:cubicBezTo>
                <a:lnTo>
                  <a:pt x="0" y="1515558"/>
                </a:lnTo>
                <a:lnTo>
                  <a:pt x="132177" y="1439123"/>
                </a:lnTo>
                <a:cubicBezTo>
                  <a:pt x="194290" y="1403101"/>
                  <a:pt x="232780" y="1336433"/>
                  <a:pt x="232920" y="1264631"/>
                </a:cubicBezTo>
                <a:lnTo>
                  <a:pt x="233411" y="555393"/>
                </a:lnTo>
                <a:cubicBezTo>
                  <a:pt x="233689" y="483351"/>
                  <a:pt x="195216" y="416853"/>
                  <a:pt x="133003" y="380935"/>
                </a:cubicBezTo>
                <a:lnTo>
                  <a:pt x="2990" y="305872"/>
                </a:lnTo>
                <a:lnTo>
                  <a:pt x="484598" y="27153"/>
                </a:lnTo>
                <a:cubicBezTo>
                  <a:pt x="515844" y="9091"/>
                  <a:pt x="550613" y="43"/>
                  <a:pt x="585347"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17" name="手繪多邊形 16"/>
          <p:cNvSpPr/>
          <p:nvPr/>
        </p:nvSpPr>
        <p:spPr>
          <a:xfrm>
            <a:off x="5319249" y="4157294"/>
            <a:ext cx="425409" cy="1109026"/>
          </a:xfrm>
          <a:custGeom>
            <a:avLst/>
            <a:gdLst>
              <a:gd name="connsiteX0" fmla="*/ 233599 w 464021"/>
              <a:gd name="connsiteY0" fmla="*/ 0 h 1209686"/>
              <a:gd name="connsiteX1" fmla="*/ 363612 w 464021"/>
              <a:gd name="connsiteY1" fmla="*/ 75063 h 1209686"/>
              <a:gd name="connsiteX2" fmla="*/ 464020 w 464021"/>
              <a:gd name="connsiteY2" fmla="*/ 249521 h 1209686"/>
              <a:gd name="connsiteX3" fmla="*/ 463529 w 464021"/>
              <a:gd name="connsiteY3" fmla="*/ 958759 h 1209686"/>
              <a:gd name="connsiteX4" fmla="*/ 362786 w 464021"/>
              <a:gd name="connsiteY4" fmla="*/ 1133251 h 1209686"/>
              <a:gd name="connsiteX5" fmla="*/ 230609 w 464021"/>
              <a:gd name="connsiteY5" fmla="*/ 1209686 h 1209686"/>
              <a:gd name="connsiteX6" fmla="*/ 100408 w 464021"/>
              <a:gd name="connsiteY6" fmla="*/ 1134514 h 1209686"/>
              <a:gd name="connsiteX7" fmla="*/ 0 w 464021"/>
              <a:gd name="connsiteY7" fmla="*/ 960055 h 1209686"/>
              <a:gd name="connsiteX8" fmla="*/ 731 w 464021"/>
              <a:gd name="connsiteY8" fmla="*/ 250956 h 1209686"/>
              <a:gd name="connsiteX9" fmla="*/ 101474 w 464021"/>
              <a:gd name="connsiteY9" fmla="*/ 76464 h 1209686"/>
              <a:gd name="connsiteX10" fmla="*/ 233599 w 464021"/>
              <a:gd name="connsiteY10" fmla="*/ 0 h 120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021" h="1209686">
                <a:moveTo>
                  <a:pt x="233599" y="0"/>
                </a:moveTo>
                <a:lnTo>
                  <a:pt x="363612" y="75063"/>
                </a:lnTo>
                <a:cubicBezTo>
                  <a:pt x="425825" y="110981"/>
                  <a:pt x="464298" y="177479"/>
                  <a:pt x="464020" y="249521"/>
                </a:cubicBezTo>
                <a:lnTo>
                  <a:pt x="463529" y="958759"/>
                </a:lnTo>
                <a:cubicBezTo>
                  <a:pt x="463389" y="1030561"/>
                  <a:pt x="424899" y="1097229"/>
                  <a:pt x="362786" y="1133251"/>
                </a:cubicBezTo>
                <a:lnTo>
                  <a:pt x="230609" y="1209686"/>
                </a:lnTo>
                <a:lnTo>
                  <a:pt x="100408" y="1134514"/>
                </a:lnTo>
                <a:cubicBezTo>
                  <a:pt x="38195" y="1098595"/>
                  <a:pt x="101" y="1031996"/>
                  <a:pt x="0" y="960055"/>
                </a:cubicBezTo>
                <a:lnTo>
                  <a:pt x="731" y="250956"/>
                </a:lnTo>
                <a:cubicBezTo>
                  <a:pt x="631" y="179015"/>
                  <a:pt x="39122" y="112347"/>
                  <a:pt x="101474" y="76464"/>
                </a:cubicBezTo>
                <a:lnTo>
                  <a:pt x="233599"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3</a:t>
            </a:r>
            <a:endParaRPr lang="en-US" sz="2400" dirty="0"/>
          </a:p>
        </p:txBody>
      </p:sp>
      <p:sp>
        <p:nvSpPr>
          <p:cNvPr id="18" name="手繪多邊形 17"/>
          <p:cNvSpPr/>
          <p:nvPr/>
        </p:nvSpPr>
        <p:spPr>
          <a:xfrm>
            <a:off x="5530669" y="3876874"/>
            <a:ext cx="1283079" cy="1669729"/>
          </a:xfrm>
          <a:custGeom>
            <a:avLst/>
            <a:gdLst>
              <a:gd name="connsiteX0" fmla="*/ 585347 w 1399537"/>
              <a:gd name="connsiteY0" fmla="*/ 0 h 1821281"/>
              <a:gd name="connsiteX1" fmla="*/ 685887 w 1399537"/>
              <a:gd name="connsiteY1" fmla="*/ 26879 h 1821281"/>
              <a:gd name="connsiteX2" fmla="*/ 1299128 w 1399537"/>
              <a:gd name="connsiteY2" fmla="*/ 380935 h 1821281"/>
              <a:gd name="connsiteX3" fmla="*/ 1399536 w 1399537"/>
              <a:gd name="connsiteY3" fmla="*/ 555393 h 1821281"/>
              <a:gd name="connsiteX4" fmla="*/ 1399045 w 1399537"/>
              <a:gd name="connsiteY4" fmla="*/ 1264631 h 1821281"/>
              <a:gd name="connsiteX5" fmla="*/ 1298302 w 1399537"/>
              <a:gd name="connsiteY5" fmla="*/ 1439123 h 1821281"/>
              <a:gd name="connsiteX6" fmla="*/ 684330 w 1399537"/>
              <a:gd name="connsiteY6" fmla="*/ 1794167 h 1821281"/>
              <a:gd name="connsiteX7" fmla="*/ 483040 w 1399537"/>
              <a:gd name="connsiteY7" fmla="*/ 1794441 h 1821281"/>
              <a:gd name="connsiteX8" fmla="*/ 0 w 1399537"/>
              <a:gd name="connsiteY8" fmla="*/ 1515558 h 1821281"/>
              <a:gd name="connsiteX9" fmla="*/ 132177 w 1399537"/>
              <a:gd name="connsiteY9" fmla="*/ 1439123 h 1821281"/>
              <a:gd name="connsiteX10" fmla="*/ 232920 w 1399537"/>
              <a:gd name="connsiteY10" fmla="*/ 1264631 h 1821281"/>
              <a:gd name="connsiteX11" fmla="*/ 233411 w 1399537"/>
              <a:gd name="connsiteY11" fmla="*/ 555393 h 1821281"/>
              <a:gd name="connsiteX12" fmla="*/ 133003 w 1399537"/>
              <a:gd name="connsiteY12" fmla="*/ 380935 h 1821281"/>
              <a:gd name="connsiteX13" fmla="*/ 2990 w 1399537"/>
              <a:gd name="connsiteY13" fmla="*/ 305872 h 1821281"/>
              <a:gd name="connsiteX14" fmla="*/ 484598 w 1399537"/>
              <a:gd name="connsiteY14" fmla="*/ 27153 h 1821281"/>
              <a:gd name="connsiteX15" fmla="*/ 585347 w 1399537"/>
              <a:gd name="connsiteY15"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537" h="1821281">
                <a:moveTo>
                  <a:pt x="585347" y="0"/>
                </a:moveTo>
                <a:cubicBezTo>
                  <a:pt x="620081" y="-42"/>
                  <a:pt x="654781" y="8920"/>
                  <a:pt x="685887" y="26879"/>
                </a:cubicBezTo>
                <a:lnTo>
                  <a:pt x="1299128" y="380935"/>
                </a:lnTo>
                <a:cubicBezTo>
                  <a:pt x="1361341" y="416853"/>
                  <a:pt x="1399814" y="483351"/>
                  <a:pt x="1399536" y="555393"/>
                </a:cubicBezTo>
                <a:lnTo>
                  <a:pt x="1399045" y="1264631"/>
                </a:lnTo>
                <a:cubicBezTo>
                  <a:pt x="1398905" y="1336433"/>
                  <a:pt x="1360415" y="1403101"/>
                  <a:pt x="1298302" y="1439123"/>
                </a:cubicBezTo>
                <a:lnTo>
                  <a:pt x="684330" y="1794167"/>
                </a:lnTo>
                <a:cubicBezTo>
                  <a:pt x="622217" y="1830189"/>
                  <a:pt x="545253" y="1830359"/>
                  <a:pt x="483040" y="1794441"/>
                </a:cubicBezTo>
                <a:lnTo>
                  <a:pt x="0" y="1515558"/>
                </a:lnTo>
                <a:lnTo>
                  <a:pt x="132177" y="1439123"/>
                </a:lnTo>
                <a:cubicBezTo>
                  <a:pt x="194290" y="1403101"/>
                  <a:pt x="232780" y="1336433"/>
                  <a:pt x="232920" y="1264631"/>
                </a:cubicBezTo>
                <a:lnTo>
                  <a:pt x="233411" y="555393"/>
                </a:lnTo>
                <a:cubicBezTo>
                  <a:pt x="233689" y="483351"/>
                  <a:pt x="195216" y="416853"/>
                  <a:pt x="133003" y="380935"/>
                </a:cubicBezTo>
                <a:lnTo>
                  <a:pt x="2990" y="305872"/>
                </a:lnTo>
                <a:lnTo>
                  <a:pt x="484598" y="27153"/>
                </a:lnTo>
                <a:cubicBezTo>
                  <a:pt x="515844" y="9091"/>
                  <a:pt x="550613" y="43"/>
                  <a:pt x="585347"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20" name="手繪多邊形 19"/>
          <p:cNvSpPr/>
          <p:nvPr/>
        </p:nvSpPr>
        <p:spPr>
          <a:xfrm>
            <a:off x="2330252" y="2410812"/>
            <a:ext cx="425409" cy="1109026"/>
          </a:xfrm>
          <a:custGeom>
            <a:avLst/>
            <a:gdLst>
              <a:gd name="connsiteX0" fmla="*/ 233599 w 464021"/>
              <a:gd name="connsiteY0" fmla="*/ 0 h 1209686"/>
              <a:gd name="connsiteX1" fmla="*/ 363612 w 464021"/>
              <a:gd name="connsiteY1" fmla="*/ 75063 h 1209686"/>
              <a:gd name="connsiteX2" fmla="*/ 464020 w 464021"/>
              <a:gd name="connsiteY2" fmla="*/ 249521 h 1209686"/>
              <a:gd name="connsiteX3" fmla="*/ 463529 w 464021"/>
              <a:gd name="connsiteY3" fmla="*/ 958759 h 1209686"/>
              <a:gd name="connsiteX4" fmla="*/ 362786 w 464021"/>
              <a:gd name="connsiteY4" fmla="*/ 1133251 h 1209686"/>
              <a:gd name="connsiteX5" fmla="*/ 230609 w 464021"/>
              <a:gd name="connsiteY5" fmla="*/ 1209686 h 1209686"/>
              <a:gd name="connsiteX6" fmla="*/ 100408 w 464021"/>
              <a:gd name="connsiteY6" fmla="*/ 1134514 h 1209686"/>
              <a:gd name="connsiteX7" fmla="*/ 0 w 464021"/>
              <a:gd name="connsiteY7" fmla="*/ 960055 h 1209686"/>
              <a:gd name="connsiteX8" fmla="*/ 731 w 464021"/>
              <a:gd name="connsiteY8" fmla="*/ 250956 h 1209686"/>
              <a:gd name="connsiteX9" fmla="*/ 101474 w 464021"/>
              <a:gd name="connsiteY9" fmla="*/ 76464 h 1209686"/>
              <a:gd name="connsiteX10" fmla="*/ 233599 w 464021"/>
              <a:gd name="connsiteY10" fmla="*/ 0 h 120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021" h="1209686">
                <a:moveTo>
                  <a:pt x="233599" y="0"/>
                </a:moveTo>
                <a:lnTo>
                  <a:pt x="363612" y="75063"/>
                </a:lnTo>
                <a:cubicBezTo>
                  <a:pt x="425825" y="110981"/>
                  <a:pt x="464298" y="177479"/>
                  <a:pt x="464020" y="249521"/>
                </a:cubicBezTo>
                <a:lnTo>
                  <a:pt x="463529" y="958759"/>
                </a:lnTo>
                <a:cubicBezTo>
                  <a:pt x="463389" y="1030561"/>
                  <a:pt x="424899" y="1097229"/>
                  <a:pt x="362786" y="1133251"/>
                </a:cubicBezTo>
                <a:lnTo>
                  <a:pt x="230609" y="1209686"/>
                </a:lnTo>
                <a:lnTo>
                  <a:pt x="100408" y="1134514"/>
                </a:lnTo>
                <a:cubicBezTo>
                  <a:pt x="38195" y="1098595"/>
                  <a:pt x="101" y="1031996"/>
                  <a:pt x="0" y="960055"/>
                </a:cubicBezTo>
                <a:lnTo>
                  <a:pt x="731" y="250956"/>
                </a:lnTo>
                <a:cubicBezTo>
                  <a:pt x="631" y="179015"/>
                  <a:pt x="39122" y="112347"/>
                  <a:pt x="101474" y="76464"/>
                </a:cubicBezTo>
                <a:lnTo>
                  <a:pt x="23359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6</a:t>
            </a:r>
            <a:endParaRPr lang="en-US" sz="2400" dirty="0"/>
          </a:p>
        </p:txBody>
      </p:sp>
      <p:sp>
        <p:nvSpPr>
          <p:cNvPr id="21" name="手繪多邊形 20"/>
          <p:cNvSpPr/>
          <p:nvPr/>
        </p:nvSpPr>
        <p:spPr>
          <a:xfrm>
            <a:off x="2541672" y="2130392"/>
            <a:ext cx="1283079" cy="1669729"/>
          </a:xfrm>
          <a:custGeom>
            <a:avLst/>
            <a:gdLst>
              <a:gd name="connsiteX0" fmla="*/ 585347 w 1399537"/>
              <a:gd name="connsiteY0" fmla="*/ 0 h 1821281"/>
              <a:gd name="connsiteX1" fmla="*/ 685887 w 1399537"/>
              <a:gd name="connsiteY1" fmla="*/ 26879 h 1821281"/>
              <a:gd name="connsiteX2" fmla="*/ 1299128 w 1399537"/>
              <a:gd name="connsiteY2" fmla="*/ 380935 h 1821281"/>
              <a:gd name="connsiteX3" fmla="*/ 1399536 w 1399537"/>
              <a:gd name="connsiteY3" fmla="*/ 555393 h 1821281"/>
              <a:gd name="connsiteX4" fmla="*/ 1399045 w 1399537"/>
              <a:gd name="connsiteY4" fmla="*/ 1264631 h 1821281"/>
              <a:gd name="connsiteX5" fmla="*/ 1298302 w 1399537"/>
              <a:gd name="connsiteY5" fmla="*/ 1439123 h 1821281"/>
              <a:gd name="connsiteX6" fmla="*/ 684330 w 1399537"/>
              <a:gd name="connsiteY6" fmla="*/ 1794167 h 1821281"/>
              <a:gd name="connsiteX7" fmla="*/ 483040 w 1399537"/>
              <a:gd name="connsiteY7" fmla="*/ 1794441 h 1821281"/>
              <a:gd name="connsiteX8" fmla="*/ 0 w 1399537"/>
              <a:gd name="connsiteY8" fmla="*/ 1515558 h 1821281"/>
              <a:gd name="connsiteX9" fmla="*/ 132177 w 1399537"/>
              <a:gd name="connsiteY9" fmla="*/ 1439123 h 1821281"/>
              <a:gd name="connsiteX10" fmla="*/ 232920 w 1399537"/>
              <a:gd name="connsiteY10" fmla="*/ 1264631 h 1821281"/>
              <a:gd name="connsiteX11" fmla="*/ 233411 w 1399537"/>
              <a:gd name="connsiteY11" fmla="*/ 555393 h 1821281"/>
              <a:gd name="connsiteX12" fmla="*/ 133003 w 1399537"/>
              <a:gd name="connsiteY12" fmla="*/ 380935 h 1821281"/>
              <a:gd name="connsiteX13" fmla="*/ 2990 w 1399537"/>
              <a:gd name="connsiteY13" fmla="*/ 305872 h 1821281"/>
              <a:gd name="connsiteX14" fmla="*/ 484598 w 1399537"/>
              <a:gd name="connsiteY14" fmla="*/ 27153 h 1821281"/>
              <a:gd name="connsiteX15" fmla="*/ 585347 w 1399537"/>
              <a:gd name="connsiteY15"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537" h="1821281">
                <a:moveTo>
                  <a:pt x="585347" y="0"/>
                </a:moveTo>
                <a:cubicBezTo>
                  <a:pt x="620081" y="-42"/>
                  <a:pt x="654781" y="8920"/>
                  <a:pt x="685887" y="26879"/>
                </a:cubicBezTo>
                <a:lnTo>
                  <a:pt x="1299128" y="380935"/>
                </a:lnTo>
                <a:cubicBezTo>
                  <a:pt x="1361341" y="416853"/>
                  <a:pt x="1399814" y="483351"/>
                  <a:pt x="1399536" y="555393"/>
                </a:cubicBezTo>
                <a:lnTo>
                  <a:pt x="1399045" y="1264631"/>
                </a:lnTo>
                <a:cubicBezTo>
                  <a:pt x="1398905" y="1336433"/>
                  <a:pt x="1360415" y="1403101"/>
                  <a:pt x="1298302" y="1439123"/>
                </a:cubicBezTo>
                <a:lnTo>
                  <a:pt x="684330" y="1794167"/>
                </a:lnTo>
                <a:cubicBezTo>
                  <a:pt x="622217" y="1830189"/>
                  <a:pt x="545253" y="1830359"/>
                  <a:pt x="483040" y="1794441"/>
                </a:cubicBezTo>
                <a:lnTo>
                  <a:pt x="0" y="1515558"/>
                </a:lnTo>
                <a:lnTo>
                  <a:pt x="132177" y="1439123"/>
                </a:lnTo>
                <a:cubicBezTo>
                  <a:pt x="194290" y="1403101"/>
                  <a:pt x="232780" y="1336433"/>
                  <a:pt x="232920" y="1264631"/>
                </a:cubicBezTo>
                <a:lnTo>
                  <a:pt x="233411" y="555393"/>
                </a:lnTo>
                <a:cubicBezTo>
                  <a:pt x="233689" y="483351"/>
                  <a:pt x="195216" y="416853"/>
                  <a:pt x="133003" y="380935"/>
                </a:cubicBezTo>
                <a:lnTo>
                  <a:pt x="2990" y="305872"/>
                </a:lnTo>
                <a:lnTo>
                  <a:pt x="484598" y="27153"/>
                </a:lnTo>
                <a:cubicBezTo>
                  <a:pt x="515844" y="9091"/>
                  <a:pt x="550613" y="43"/>
                  <a:pt x="585347"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23" name="手繪多邊形 22"/>
          <p:cNvSpPr/>
          <p:nvPr/>
        </p:nvSpPr>
        <p:spPr>
          <a:xfrm>
            <a:off x="2330252" y="4157294"/>
            <a:ext cx="425409" cy="1109026"/>
          </a:xfrm>
          <a:custGeom>
            <a:avLst/>
            <a:gdLst>
              <a:gd name="connsiteX0" fmla="*/ 233599 w 464021"/>
              <a:gd name="connsiteY0" fmla="*/ 0 h 1209686"/>
              <a:gd name="connsiteX1" fmla="*/ 363612 w 464021"/>
              <a:gd name="connsiteY1" fmla="*/ 75063 h 1209686"/>
              <a:gd name="connsiteX2" fmla="*/ 464020 w 464021"/>
              <a:gd name="connsiteY2" fmla="*/ 249521 h 1209686"/>
              <a:gd name="connsiteX3" fmla="*/ 463529 w 464021"/>
              <a:gd name="connsiteY3" fmla="*/ 958759 h 1209686"/>
              <a:gd name="connsiteX4" fmla="*/ 362786 w 464021"/>
              <a:gd name="connsiteY4" fmla="*/ 1133251 h 1209686"/>
              <a:gd name="connsiteX5" fmla="*/ 230609 w 464021"/>
              <a:gd name="connsiteY5" fmla="*/ 1209686 h 1209686"/>
              <a:gd name="connsiteX6" fmla="*/ 100408 w 464021"/>
              <a:gd name="connsiteY6" fmla="*/ 1134514 h 1209686"/>
              <a:gd name="connsiteX7" fmla="*/ 0 w 464021"/>
              <a:gd name="connsiteY7" fmla="*/ 960055 h 1209686"/>
              <a:gd name="connsiteX8" fmla="*/ 731 w 464021"/>
              <a:gd name="connsiteY8" fmla="*/ 250956 h 1209686"/>
              <a:gd name="connsiteX9" fmla="*/ 101474 w 464021"/>
              <a:gd name="connsiteY9" fmla="*/ 76464 h 1209686"/>
              <a:gd name="connsiteX10" fmla="*/ 233599 w 464021"/>
              <a:gd name="connsiteY10" fmla="*/ 0 h 120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021" h="1209686">
                <a:moveTo>
                  <a:pt x="233599" y="0"/>
                </a:moveTo>
                <a:lnTo>
                  <a:pt x="363612" y="75063"/>
                </a:lnTo>
                <a:cubicBezTo>
                  <a:pt x="425825" y="110981"/>
                  <a:pt x="464298" y="177479"/>
                  <a:pt x="464020" y="249521"/>
                </a:cubicBezTo>
                <a:lnTo>
                  <a:pt x="463529" y="958759"/>
                </a:lnTo>
                <a:cubicBezTo>
                  <a:pt x="463389" y="1030561"/>
                  <a:pt x="424899" y="1097229"/>
                  <a:pt x="362786" y="1133251"/>
                </a:cubicBezTo>
                <a:lnTo>
                  <a:pt x="230609" y="1209686"/>
                </a:lnTo>
                <a:lnTo>
                  <a:pt x="100408" y="1134514"/>
                </a:lnTo>
                <a:cubicBezTo>
                  <a:pt x="38195" y="1098595"/>
                  <a:pt x="101" y="1031996"/>
                  <a:pt x="0" y="960055"/>
                </a:cubicBezTo>
                <a:lnTo>
                  <a:pt x="731" y="250956"/>
                </a:lnTo>
                <a:cubicBezTo>
                  <a:pt x="631" y="179015"/>
                  <a:pt x="39122" y="112347"/>
                  <a:pt x="101474" y="76464"/>
                </a:cubicBezTo>
                <a:lnTo>
                  <a:pt x="23359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5</a:t>
            </a:r>
            <a:endParaRPr lang="en-US" sz="2400" dirty="0"/>
          </a:p>
        </p:txBody>
      </p:sp>
      <p:sp>
        <p:nvSpPr>
          <p:cNvPr id="24" name="手繪多邊形 23"/>
          <p:cNvSpPr/>
          <p:nvPr/>
        </p:nvSpPr>
        <p:spPr>
          <a:xfrm>
            <a:off x="2541672" y="3876874"/>
            <a:ext cx="1283079" cy="1669729"/>
          </a:xfrm>
          <a:custGeom>
            <a:avLst/>
            <a:gdLst>
              <a:gd name="connsiteX0" fmla="*/ 585347 w 1399537"/>
              <a:gd name="connsiteY0" fmla="*/ 0 h 1821281"/>
              <a:gd name="connsiteX1" fmla="*/ 685887 w 1399537"/>
              <a:gd name="connsiteY1" fmla="*/ 26879 h 1821281"/>
              <a:gd name="connsiteX2" fmla="*/ 1299128 w 1399537"/>
              <a:gd name="connsiteY2" fmla="*/ 380935 h 1821281"/>
              <a:gd name="connsiteX3" fmla="*/ 1399536 w 1399537"/>
              <a:gd name="connsiteY3" fmla="*/ 555393 h 1821281"/>
              <a:gd name="connsiteX4" fmla="*/ 1399045 w 1399537"/>
              <a:gd name="connsiteY4" fmla="*/ 1264631 h 1821281"/>
              <a:gd name="connsiteX5" fmla="*/ 1298302 w 1399537"/>
              <a:gd name="connsiteY5" fmla="*/ 1439123 h 1821281"/>
              <a:gd name="connsiteX6" fmla="*/ 684330 w 1399537"/>
              <a:gd name="connsiteY6" fmla="*/ 1794167 h 1821281"/>
              <a:gd name="connsiteX7" fmla="*/ 483040 w 1399537"/>
              <a:gd name="connsiteY7" fmla="*/ 1794441 h 1821281"/>
              <a:gd name="connsiteX8" fmla="*/ 0 w 1399537"/>
              <a:gd name="connsiteY8" fmla="*/ 1515558 h 1821281"/>
              <a:gd name="connsiteX9" fmla="*/ 132177 w 1399537"/>
              <a:gd name="connsiteY9" fmla="*/ 1439123 h 1821281"/>
              <a:gd name="connsiteX10" fmla="*/ 232920 w 1399537"/>
              <a:gd name="connsiteY10" fmla="*/ 1264631 h 1821281"/>
              <a:gd name="connsiteX11" fmla="*/ 233411 w 1399537"/>
              <a:gd name="connsiteY11" fmla="*/ 555393 h 1821281"/>
              <a:gd name="connsiteX12" fmla="*/ 133003 w 1399537"/>
              <a:gd name="connsiteY12" fmla="*/ 380935 h 1821281"/>
              <a:gd name="connsiteX13" fmla="*/ 2990 w 1399537"/>
              <a:gd name="connsiteY13" fmla="*/ 305872 h 1821281"/>
              <a:gd name="connsiteX14" fmla="*/ 484598 w 1399537"/>
              <a:gd name="connsiteY14" fmla="*/ 27153 h 1821281"/>
              <a:gd name="connsiteX15" fmla="*/ 585347 w 1399537"/>
              <a:gd name="connsiteY15"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537" h="1821281">
                <a:moveTo>
                  <a:pt x="585347" y="0"/>
                </a:moveTo>
                <a:cubicBezTo>
                  <a:pt x="620081" y="-42"/>
                  <a:pt x="654781" y="8920"/>
                  <a:pt x="685887" y="26879"/>
                </a:cubicBezTo>
                <a:lnTo>
                  <a:pt x="1299128" y="380935"/>
                </a:lnTo>
                <a:cubicBezTo>
                  <a:pt x="1361341" y="416853"/>
                  <a:pt x="1399814" y="483351"/>
                  <a:pt x="1399536" y="555393"/>
                </a:cubicBezTo>
                <a:lnTo>
                  <a:pt x="1399045" y="1264631"/>
                </a:lnTo>
                <a:cubicBezTo>
                  <a:pt x="1398905" y="1336433"/>
                  <a:pt x="1360415" y="1403101"/>
                  <a:pt x="1298302" y="1439123"/>
                </a:cubicBezTo>
                <a:lnTo>
                  <a:pt x="684330" y="1794167"/>
                </a:lnTo>
                <a:cubicBezTo>
                  <a:pt x="622217" y="1830189"/>
                  <a:pt x="545253" y="1830359"/>
                  <a:pt x="483040" y="1794441"/>
                </a:cubicBezTo>
                <a:lnTo>
                  <a:pt x="0" y="1515558"/>
                </a:lnTo>
                <a:lnTo>
                  <a:pt x="132177" y="1439123"/>
                </a:lnTo>
                <a:cubicBezTo>
                  <a:pt x="194290" y="1403101"/>
                  <a:pt x="232780" y="1336433"/>
                  <a:pt x="232920" y="1264631"/>
                </a:cubicBezTo>
                <a:lnTo>
                  <a:pt x="233411" y="555393"/>
                </a:lnTo>
                <a:cubicBezTo>
                  <a:pt x="233689" y="483351"/>
                  <a:pt x="195216" y="416853"/>
                  <a:pt x="133003" y="380935"/>
                </a:cubicBezTo>
                <a:lnTo>
                  <a:pt x="2990" y="305872"/>
                </a:lnTo>
                <a:lnTo>
                  <a:pt x="484598" y="27153"/>
                </a:lnTo>
                <a:cubicBezTo>
                  <a:pt x="515844" y="9091"/>
                  <a:pt x="550613" y="43"/>
                  <a:pt x="585347"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26" name="手繪多邊形 25"/>
          <p:cNvSpPr/>
          <p:nvPr/>
        </p:nvSpPr>
        <p:spPr>
          <a:xfrm>
            <a:off x="3824751" y="4989721"/>
            <a:ext cx="425409" cy="1109026"/>
          </a:xfrm>
          <a:custGeom>
            <a:avLst/>
            <a:gdLst>
              <a:gd name="connsiteX0" fmla="*/ 233599 w 464021"/>
              <a:gd name="connsiteY0" fmla="*/ 0 h 1209686"/>
              <a:gd name="connsiteX1" fmla="*/ 363612 w 464021"/>
              <a:gd name="connsiteY1" fmla="*/ 75063 h 1209686"/>
              <a:gd name="connsiteX2" fmla="*/ 464020 w 464021"/>
              <a:gd name="connsiteY2" fmla="*/ 249521 h 1209686"/>
              <a:gd name="connsiteX3" fmla="*/ 463529 w 464021"/>
              <a:gd name="connsiteY3" fmla="*/ 958759 h 1209686"/>
              <a:gd name="connsiteX4" fmla="*/ 362786 w 464021"/>
              <a:gd name="connsiteY4" fmla="*/ 1133251 h 1209686"/>
              <a:gd name="connsiteX5" fmla="*/ 230609 w 464021"/>
              <a:gd name="connsiteY5" fmla="*/ 1209686 h 1209686"/>
              <a:gd name="connsiteX6" fmla="*/ 100408 w 464021"/>
              <a:gd name="connsiteY6" fmla="*/ 1134514 h 1209686"/>
              <a:gd name="connsiteX7" fmla="*/ 0 w 464021"/>
              <a:gd name="connsiteY7" fmla="*/ 960055 h 1209686"/>
              <a:gd name="connsiteX8" fmla="*/ 731 w 464021"/>
              <a:gd name="connsiteY8" fmla="*/ 250956 h 1209686"/>
              <a:gd name="connsiteX9" fmla="*/ 101474 w 464021"/>
              <a:gd name="connsiteY9" fmla="*/ 76464 h 1209686"/>
              <a:gd name="connsiteX10" fmla="*/ 233599 w 464021"/>
              <a:gd name="connsiteY10" fmla="*/ 0 h 120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021" h="1209686">
                <a:moveTo>
                  <a:pt x="233599" y="0"/>
                </a:moveTo>
                <a:lnTo>
                  <a:pt x="363612" y="75063"/>
                </a:lnTo>
                <a:cubicBezTo>
                  <a:pt x="425825" y="110981"/>
                  <a:pt x="464298" y="177479"/>
                  <a:pt x="464020" y="249521"/>
                </a:cubicBezTo>
                <a:lnTo>
                  <a:pt x="463529" y="958759"/>
                </a:lnTo>
                <a:cubicBezTo>
                  <a:pt x="463389" y="1030561"/>
                  <a:pt x="424899" y="1097229"/>
                  <a:pt x="362786" y="1133251"/>
                </a:cubicBezTo>
                <a:lnTo>
                  <a:pt x="230609" y="1209686"/>
                </a:lnTo>
                <a:lnTo>
                  <a:pt x="100408" y="1134514"/>
                </a:lnTo>
                <a:cubicBezTo>
                  <a:pt x="38195" y="1098595"/>
                  <a:pt x="101" y="1031996"/>
                  <a:pt x="0" y="960055"/>
                </a:cubicBezTo>
                <a:lnTo>
                  <a:pt x="731" y="250956"/>
                </a:lnTo>
                <a:cubicBezTo>
                  <a:pt x="631" y="179015"/>
                  <a:pt x="39122" y="112347"/>
                  <a:pt x="101474" y="76464"/>
                </a:cubicBezTo>
                <a:lnTo>
                  <a:pt x="23359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smtClean="0"/>
              <a:t>4</a:t>
            </a:r>
            <a:endParaRPr lang="en-US" sz="2400" dirty="0"/>
          </a:p>
        </p:txBody>
      </p:sp>
      <p:sp>
        <p:nvSpPr>
          <p:cNvPr id="27" name="手繪多邊形 26"/>
          <p:cNvSpPr/>
          <p:nvPr/>
        </p:nvSpPr>
        <p:spPr>
          <a:xfrm>
            <a:off x="4036171" y="4709301"/>
            <a:ext cx="1283079" cy="1669729"/>
          </a:xfrm>
          <a:custGeom>
            <a:avLst/>
            <a:gdLst>
              <a:gd name="connsiteX0" fmla="*/ 585347 w 1399537"/>
              <a:gd name="connsiteY0" fmla="*/ 0 h 1821281"/>
              <a:gd name="connsiteX1" fmla="*/ 685887 w 1399537"/>
              <a:gd name="connsiteY1" fmla="*/ 26879 h 1821281"/>
              <a:gd name="connsiteX2" fmla="*/ 1299128 w 1399537"/>
              <a:gd name="connsiteY2" fmla="*/ 380935 h 1821281"/>
              <a:gd name="connsiteX3" fmla="*/ 1399536 w 1399537"/>
              <a:gd name="connsiteY3" fmla="*/ 555393 h 1821281"/>
              <a:gd name="connsiteX4" fmla="*/ 1399045 w 1399537"/>
              <a:gd name="connsiteY4" fmla="*/ 1264631 h 1821281"/>
              <a:gd name="connsiteX5" fmla="*/ 1298302 w 1399537"/>
              <a:gd name="connsiteY5" fmla="*/ 1439123 h 1821281"/>
              <a:gd name="connsiteX6" fmla="*/ 684330 w 1399537"/>
              <a:gd name="connsiteY6" fmla="*/ 1794167 h 1821281"/>
              <a:gd name="connsiteX7" fmla="*/ 483040 w 1399537"/>
              <a:gd name="connsiteY7" fmla="*/ 1794441 h 1821281"/>
              <a:gd name="connsiteX8" fmla="*/ 0 w 1399537"/>
              <a:gd name="connsiteY8" fmla="*/ 1515558 h 1821281"/>
              <a:gd name="connsiteX9" fmla="*/ 132177 w 1399537"/>
              <a:gd name="connsiteY9" fmla="*/ 1439123 h 1821281"/>
              <a:gd name="connsiteX10" fmla="*/ 232920 w 1399537"/>
              <a:gd name="connsiteY10" fmla="*/ 1264631 h 1821281"/>
              <a:gd name="connsiteX11" fmla="*/ 233411 w 1399537"/>
              <a:gd name="connsiteY11" fmla="*/ 555393 h 1821281"/>
              <a:gd name="connsiteX12" fmla="*/ 133003 w 1399537"/>
              <a:gd name="connsiteY12" fmla="*/ 380935 h 1821281"/>
              <a:gd name="connsiteX13" fmla="*/ 2990 w 1399537"/>
              <a:gd name="connsiteY13" fmla="*/ 305872 h 1821281"/>
              <a:gd name="connsiteX14" fmla="*/ 484598 w 1399537"/>
              <a:gd name="connsiteY14" fmla="*/ 27153 h 1821281"/>
              <a:gd name="connsiteX15" fmla="*/ 585347 w 1399537"/>
              <a:gd name="connsiteY15" fmla="*/ 0 h 182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537" h="1821281">
                <a:moveTo>
                  <a:pt x="585347" y="0"/>
                </a:moveTo>
                <a:cubicBezTo>
                  <a:pt x="620081" y="-42"/>
                  <a:pt x="654781" y="8920"/>
                  <a:pt x="685887" y="26879"/>
                </a:cubicBezTo>
                <a:lnTo>
                  <a:pt x="1299128" y="380935"/>
                </a:lnTo>
                <a:cubicBezTo>
                  <a:pt x="1361341" y="416853"/>
                  <a:pt x="1399814" y="483351"/>
                  <a:pt x="1399536" y="555393"/>
                </a:cubicBezTo>
                <a:lnTo>
                  <a:pt x="1399045" y="1264631"/>
                </a:lnTo>
                <a:cubicBezTo>
                  <a:pt x="1398905" y="1336433"/>
                  <a:pt x="1360415" y="1403101"/>
                  <a:pt x="1298302" y="1439123"/>
                </a:cubicBezTo>
                <a:lnTo>
                  <a:pt x="684330" y="1794167"/>
                </a:lnTo>
                <a:cubicBezTo>
                  <a:pt x="622217" y="1830189"/>
                  <a:pt x="545253" y="1830359"/>
                  <a:pt x="483040" y="1794441"/>
                </a:cubicBezTo>
                <a:lnTo>
                  <a:pt x="0" y="1515558"/>
                </a:lnTo>
                <a:lnTo>
                  <a:pt x="132177" y="1439123"/>
                </a:lnTo>
                <a:cubicBezTo>
                  <a:pt x="194290" y="1403101"/>
                  <a:pt x="232780" y="1336433"/>
                  <a:pt x="232920" y="1264631"/>
                </a:cubicBezTo>
                <a:lnTo>
                  <a:pt x="233411" y="555393"/>
                </a:lnTo>
                <a:cubicBezTo>
                  <a:pt x="233689" y="483351"/>
                  <a:pt x="195216" y="416853"/>
                  <a:pt x="133003" y="380935"/>
                </a:cubicBezTo>
                <a:lnTo>
                  <a:pt x="2990" y="305872"/>
                </a:lnTo>
                <a:lnTo>
                  <a:pt x="484598" y="27153"/>
                </a:lnTo>
                <a:cubicBezTo>
                  <a:pt x="515844" y="9091"/>
                  <a:pt x="550613" y="43"/>
                  <a:pt x="585347"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600" dirty="0"/>
          </a:p>
        </p:txBody>
      </p:sp>
      <p:sp>
        <p:nvSpPr>
          <p:cNvPr id="28" name="矩形 27"/>
          <p:cNvSpPr/>
          <p:nvPr/>
        </p:nvSpPr>
        <p:spPr>
          <a:xfrm>
            <a:off x="2753091" y="2552643"/>
            <a:ext cx="1071659" cy="830997"/>
          </a:xfrm>
          <a:prstGeom prst="rect">
            <a:avLst/>
          </a:prstGeom>
        </p:spPr>
        <p:txBody>
          <a:bodyPr wrap="square">
            <a:spAutoFit/>
          </a:bodyPr>
          <a:lstStyle/>
          <a:p>
            <a:r>
              <a:rPr lang="en-US" altLang="zh-TW" sz="1200" dirty="0">
                <a:solidFill>
                  <a:schemeClr val="bg1"/>
                </a:solidFill>
              </a:rPr>
              <a:t>The quick brown fox jumps over the lazy dog. </a:t>
            </a:r>
            <a:endParaRPr lang="zh-TW" altLang="en-US" sz="1200" dirty="0">
              <a:solidFill>
                <a:schemeClr val="bg1"/>
              </a:solidFill>
            </a:endParaRPr>
          </a:p>
        </p:txBody>
      </p:sp>
      <p:sp>
        <p:nvSpPr>
          <p:cNvPr id="29" name="矩形 28"/>
          <p:cNvSpPr/>
          <p:nvPr/>
        </p:nvSpPr>
        <p:spPr>
          <a:xfrm>
            <a:off x="5742089" y="2552643"/>
            <a:ext cx="1071659" cy="830997"/>
          </a:xfrm>
          <a:prstGeom prst="rect">
            <a:avLst/>
          </a:prstGeom>
        </p:spPr>
        <p:txBody>
          <a:bodyPr wrap="square">
            <a:spAutoFit/>
          </a:bodyPr>
          <a:lstStyle/>
          <a:p>
            <a:r>
              <a:rPr lang="en-US" altLang="zh-TW" sz="1200" dirty="0">
                <a:solidFill>
                  <a:schemeClr val="bg1"/>
                </a:solidFill>
              </a:rPr>
              <a:t>The quick brown fox jumps over the lazy dog. </a:t>
            </a:r>
            <a:endParaRPr lang="zh-TW" altLang="en-US" sz="1200" dirty="0">
              <a:solidFill>
                <a:schemeClr val="bg1"/>
              </a:solidFill>
            </a:endParaRPr>
          </a:p>
        </p:txBody>
      </p:sp>
      <p:sp>
        <p:nvSpPr>
          <p:cNvPr id="30" name="矩形 29"/>
          <p:cNvSpPr/>
          <p:nvPr/>
        </p:nvSpPr>
        <p:spPr>
          <a:xfrm>
            <a:off x="2753091" y="4328380"/>
            <a:ext cx="1071659" cy="830997"/>
          </a:xfrm>
          <a:prstGeom prst="rect">
            <a:avLst/>
          </a:prstGeom>
        </p:spPr>
        <p:txBody>
          <a:bodyPr wrap="square">
            <a:spAutoFit/>
          </a:bodyPr>
          <a:lstStyle/>
          <a:p>
            <a:r>
              <a:rPr lang="en-US" altLang="zh-TW" sz="1200" dirty="0">
                <a:solidFill>
                  <a:schemeClr val="bg1"/>
                </a:solidFill>
              </a:rPr>
              <a:t>The quick brown fox jumps over the lazy dog. </a:t>
            </a:r>
            <a:endParaRPr lang="zh-TW" altLang="en-US" sz="1200" dirty="0">
              <a:solidFill>
                <a:schemeClr val="bg1"/>
              </a:solidFill>
            </a:endParaRPr>
          </a:p>
        </p:txBody>
      </p:sp>
      <p:sp>
        <p:nvSpPr>
          <p:cNvPr id="31" name="矩形 30"/>
          <p:cNvSpPr/>
          <p:nvPr/>
        </p:nvSpPr>
        <p:spPr>
          <a:xfrm>
            <a:off x="5742089" y="4328380"/>
            <a:ext cx="1071659" cy="830997"/>
          </a:xfrm>
          <a:prstGeom prst="rect">
            <a:avLst/>
          </a:prstGeom>
        </p:spPr>
        <p:txBody>
          <a:bodyPr wrap="square">
            <a:spAutoFit/>
          </a:bodyPr>
          <a:lstStyle/>
          <a:p>
            <a:r>
              <a:rPr lang="en-US" altLang="zh-TW" sz="1200" dirty="0">
                <a:solidFill>
                  <a:schemeClr val="bg1"/>
                </a:solidFill>
              </a:rPr>
              <a:t>The quick brown fox jumps over the lazy dog. </a:t>
            </a:r>
            <a:endParaRPr lang="zh-TW" altLang="en-US" sz="1200" dirty="0">
              <a:solidFill>
                <a:schemeClr val="bg1"/>
              </a:solidFill>
            </a:endParaRPr>
          </a:p>
        </p:txBody>
      </p:sp>
      <p:sp>
        <p:nvSpPr>
          <p:cNvPr id="32" name="矩形 31"/>
          <p:cNvSpPr/>
          <p:nvPr/>
        </p:nvSpPr>
        <p:spPr>
          <a:xfrm>
            <a:off x="4246307" y="1699058"/>
            <a:ext cx="1071659" cy="830997"/>
          </a:xfrm>
          <a:prstGeom prst="rect">
            <a:avLst/>
          </a:prstGeom>
        </p:spPr>
        <p:txBody>
          <a:bodyPr wrap="square">
            <a:spAutoFit/>
          </a:bodyPr>
          <a:lstStyle/>
          <a:p>
            <a:r>
              <a:rPr lang="en-US" altLang="zh-TW" sz="1200" dirty="0">
                <a:solidFill>
                  <a:schemeClr val="bg1"/>
                </a:solidFill>
              </a:rPr>
              <a:t>The quick brown fox jumps over the lazy dog. </a:t>
            </a:r>
            <a:endParaRPr lang="zh-TW" altLang="en-US" sz="1200" dirty="0">
              <a:solidFill>
                <a:schemeClr val="bg1"/>
              </a:solidFill>
            </a:endParaRPr>
          </a:p>
        </p:txBody>
      </p:sp>
      <p:sp>
        <p:nvSpPr>
          <p:cNvPr id="33" name="矩形 32"/>
          <p:cNvSpPr/>
          <p:nvPr/>
        </p:nvSpPr>
        <p:spPr>
          <a:xfrm>
            <a:off x="4246307" y="5177271"/>
            <a:ext cx="1071659" cy="830997"/>
          </a:xfrm>
          <a:prstGeom prst="rect">
            <a:avLst/>
          </a:prstGeom>
        </p:spPr>
        <p:txBody>
          <a:bodyPr wrap="square">
            <a:spAutoFit/>
          </a:bodyPr>
          <a:lstStyle/>
          <a:p>
            <a:r>
              <a:rPr lang="en-US" altLang="zh-TW" sz="1200" dirty="0">
                <a:solidFill>
                  <a:schemeClr val="bg1"/>
                </a:solidFill>
              </a:rPr>
              <a:t>The quick brown fox jumps over the lazy dog. </a:t>
            </a:r>
            <a:endParaRPr lang="zh-TW" altLang="en-US" sz="1200" dirty="0">
              <a:solidFill>
                <a:schemeClr val="bg1"/>
              </a:solidFill>
            </a:endParaRPr>
          </a:p>
        </p:txBody>
      </p:sp>
    </p:spTree>
    <p:extLst>
      <p:ext uri="{BB962C8B-B14F-4D97-AF65-F5344CB8AC3E}">
        <p14:creationId xmlns:p14="http://schemas.microsoft.com/office/powerpoint/2010/main" val="267547975"/>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69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068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 name="六邊形 1"/>
          <p:cNvSpPr/>
          <p:nvPr/>
        </p:nvSpPr>
        <p:spPr>
          <a:xfrm>
            <a:off x="1589317" y="2198913"/>
            <a:ext cx="4419600" cy="620486"/>
          </a:xfrm>
          <a:prstGeom prst="hexag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
          <p:cNvSpPr>
            <a:spLocks/>
          </p:cNvSpPr>
          <p:nvPr/>
        </p:nvSpPr>
        <p:spPr bwMode="auto">
          <a:xfrm>
            <a:off x="1133211" y="1865146"/>
            <a:ext cx="912212" cy="79096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六邊形 10"/>
          <p:cNvSpPr/>
          <p:nvPr/>
        </p:nvSpPr>
        <p:spPr>
          <a:xfrm>
            <a:off x="1589317" y="4180113"/>
            <a:ext cx="4419600" cy="620486"/>
          </a:xfrm>
          <a:prstGeom prst="hexag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p:cNvSpPr>
            <a:spLocks/>
          </p:cNvSpPr>
          <p:nvPr/>
        </p:nvSpPr>
        <p:spPr bwMode="auto">
          <a:xfrm>
            <a:off x="1133211" y="3846346"/>
            <a:ext cx="912212" cy="79096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六邊形 18"/>
          <p:cNvSpPr/>
          <p:nvPr/>
        </p:nvSpPr>
        <p:spPr>
          <a:xfrm flipH="1">
            <a:off x="2537467" y="3189513"/>
            <a:ext cx="4419600" cy="620486"/>
          </a:xfrm>
          <a:prstGeom prst="hexag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5"/>
          <p:cNvSpPr>
            <a:spLocks/>
          </p:cNvSpPr>
          <p:nvPr/>
        </p:nvSpPr>
        <p:spPr bwMode="auto">
          <a:xfrm flipH="1">
            <a:off x="6500961" y="2855746"/>
            <a:ext cx="912212" cy="79096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7" name="六邊形 16"/>
          <p:cNvSpPr/>
          <p:nvPr/>
        </p:nvSpPr>
        <p:spPr>
          <a:xfrm flipH="1">
            <a:off x="2537467" y="5170712"/>
            <a:ext cx="4419600" cy="620486"/>
          </a:xfrm>
          <a:prstGeom prst="hexagon">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5"/>
          <p:cNvSpPr>
            <a:spLocks/>
          </p:cNvSpPr>
          <p:nvPr/>
        </p:nvSpPr>
        <p:spPr bwMode="auto">
          <a:xfrm flipH="1">
            <a:off x="6500961" y="4836945"/>
            <a:ext cx="912212" cy="79096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矩形 13"/>
          <p:cNvSpPr/>
          <p:nvPr/>
        </p:nvSpPr>
        <p:spPr>
          <a:xfrm>
            <a:off x="2045423" y="2355268"/>
            <a:ext cx="3756663" cy="30777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6" name="矩形 15"/>
          <p:cNvSpPr/>
          <p:nvPr/>
        </p:nvSpPr>
        <p:spPr>
          <a:xfrm>
            <a:off x="2693668" y="3345867"/>
            <a:ext cx="3756663" cy="30777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1" name="矩形 20"/>
          <p:cNvSpPr/>
          <p:nvPr/>
        </p:nvSpPr>
        <p:spPr>
          <a:xfrm>
            <a:off x="2045423" y="4297783"/>
            <a:ext cx="3756663" cy="30777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2" name="矩形 21"/>
          <p:cNvSpPr/>
          <p:nvPr/>
        </p:nvSpPr>
        <p:spPr>
          <a:xfrm>
            <a:off x="2693668" y="5320136"/>
            <a:ext cx="3756663" cy="30777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6" name="手繪多邊形 25"/>
          <p:cNvSpPr>
            <a:spLocks/>
          </p:cNvSpPr>
          <p:nvPr/>
        </p:nvSpPr>
        <p:spPr bwMode="auto">
          <a:xfrm flipV="1">
            <a:off x="1439206" y="1953272"/>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7" name="群組 26"/>
          <p:cNvGrpSpPr/>
          <p:nvPr/>
        </p:nvGrpSpPr>
        <p:grpSpPr>
          <a:xfrm>
            <a:off x="6715498" y="3014455"/>
            <a:ext cx="469622" cy="467672"/>
            <a:chOff x="35309818" y="13261794"/>
            <a:chExt cx="2516828" cy="2506357"/>
          </a:xfrm>
          <a:solidFill>
            <a:schemeClr val="bg1"/>
          </a:solidFill>
        </p:grpSpPr>
        <p:sp>
          <p:nvSpPr>
            <p:cNvPr id="28" name="手繪多邊形 27"/>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2"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3"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4"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36" name="群組 35"/>
          <p:cNvGrpSpPr/>
          <p:nvPr/>
        </p:nvGrpSpPr>
        <p:grpSpPr>
          <a:xfrm>
            <a:off x="6694549" y="5053155"/>
            <a:ext cx="484452" cy="358548"/>
            <a:chOff x="4120407" y="4174776"/>
            <a:chExt cx="438956" cy="324876"/>
          </a:xfrm>
          <a:solidFill>
            <a:schemeClr val="bg1"/>
          </a:solidFill>
        </p:grpSpPr>
        <p:sp>
          <p:nvSpPr>
            <p:cNvPr id="37"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1" name="群組 40"/>
          <p:cNvGrpSpPr/>
          <p:nvPr/>
        </p:nvGrpSpPr>
        <p:grpSpPr>
          <a:xfrm>
            <a:off x="1377371" y="3924005"/>
            <a:ext cx="475492" cy="566351"/>
            <a:chOff x="4311490" y="5480067"/>
            <a:chExt cx="475492" cy="566351"/>
          </a:xfrm>
          <a:solidFill>
            <a:schemeClr val="bg1"/>
          </a:solidFill>
        </p:grpSpPr>
        <p:sp>
          <p:nvSpPr>
            <p:cNvPr id="42" name="手繪多邊形 41"/>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09692252"/>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069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3566767" y="1318117"/>
            <a:ext cx="2010464" cy="17432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5111612" y="2211129"/>
            <a:ext cx="2010464" cy="17432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0" name="Freeform 15"/>
          <p:cNvSpPr>
            <a:spLocks/>
          </p:cNvSpPr>
          <p:nvPr/>
        </p:nvSpPr>
        <p:spPr bwMode="auto">
          <a:xfrm>
            <a:off x="2021922" y="2211129"/>
            <a:ext cx="2010464" cy="174325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6"/>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Freeform 15"/>
          <p:cNvSpPr>
            <a:spLocks/>
          </p:cNvSpPr>
          <p:nvPr/>
        </p:nvSpPr>
        <p:spPr bwMode="auto">
          <a:xfrm rot="10800000">
            <a:off x="3566767" y="4890164"/>
            <a:ext cx="2010464" cy="17432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2" name="Freeform 15"/>
          <p:cNvSpPr>
            <a:spLocks/>
          </p:cNvSpPr>
          <p:nvPr/>
        </p:nvSpPr>
        <p:spPr bwMode="auto">
          <a:xfrm rot="10800000">
            <a:off x="2021922" y="3997152"/>
            <a:ext cx="2010464" cy="17432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5"/>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3" name="Freeform 15"/>
          <p:cNvSpPr>
            <a:spLocks/>
          </p:cNvSpPr>
          <p:nvPr/>
        </p:nvSpPr>
        <p:spPr bwMode="auto">
          <a:xfrm rot="10800000">
            <a:off x="5111612" y="3997152"/>
            <a:ext cx="2010464" cy="1743248"/>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4" name="矩形 13"/>
          <p:cNvSpPr/>
          <p:nvPr/>
        </p:nvSpPr>
        <p:spPr>
          <a:xfrm>
            <a:off x="3843876" y="1712689"/>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5" name="矩形 14"/>
          <p:cNvSpPr/>
          <p:nvPr/>
        </p:nvSpPr>
        <p:spPr>
          <a:xfrm>
            <a:off x="3843876" y="5284734"/>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6" name="矩形 15"/>
          <p:cNvSpPr/>
          <p:nvPr/>
        </p:nvSpPr>
        <p:spPr>
          <a:xfrm>
            <a:off x="2299031" y="2605700"/>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7" name="矩形 16"/>
          <p:cNvSpPr/>
          <p:nvPr/>
        </p:nvSpPr>
        <p:spPr>
          <a:xfrm>
            <a:off x="5388724" y="2605700"/>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8" name="矩形 17"/>
          <p:cNvSpPr/>
          <p:nvPr/>
        </p:nvSpPr>
        <p:spPr>
          <a:xfrm>
            <a:off x="2299031" y="4370337"/>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矩形 18"/>
          <p:cNvSpPr/>
          <p:nvPr/>
        </p:nvSpPr>
        <p:spPr>
          <a:xfrm>
            <a:off x="5388724" y="4370337"/>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0" name="矩形 19"/>
          <p:cNvSpPr/>
          <p:nvPr/>
        </p:nvSpPr>
        <p:spPr>
          <a:xfrm>
            <a:off x="3843876" y="3759382"/>
            <a:ext cx="1456243" cy="954107"/>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grpSp>
        <p:nvGrpSpPr>
          <p:cNvPr id="21" name="群組 20"/>
          <p:cNvGrpSpPr/>
          <p:nvPr/>
        </p:nvGrpSpPr>
        <p:grpSpPr>
          <a:xfrm>
            <a:off x="4365124" y="3126613"/>
            <a:ext cx="475492" cy="566351"/>
            <a:chOff x="4311490" y="5480067"/>
            <a:chExt cx="475492" cy="566351"/>
          </a:xfrm>
          <a:solidFill>
            <a:schemeClr val="bg1">
              <a:lumMod val="50000"/>
            </a:schemeClr>
          </a:solidFill>
        </p:grpSpPr>
        <p:sp>
          <p:nvSpPr>
            <p:cNvPr id="22" name="手繪多邊形 21"/>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47601796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手繪多邊形 12"/>
          <p:cNvSpPr/>
          <p:nvPr/>
        </p:nvSpPr>
        <p:spPr>
          <a:xfrm>
            <a:off x="1871924" y="3264179"/>
            <a:ext cx="3941048" cy="3593821"/>
          </a:xfrm>
          <a:custGeom>
            <a:avLst/>
            <a:gdLst>
              <a:gd name="connsiteX0" fmla="*/ 1971733 w 3941048"/>
              <a:gd name="connsiteY0" fmla="*/ 0 h 3593821"/>
              <a:gd name="connsiteX1" fmla="*/ 3941048 w 3941048"/>
              <a:gd name="connsiteY1" fmla="*/ 1136985 h 3593821"/>
              <a:gd name="connsiteX2" fmla="*/ 3940245 w 3941048"/>
              <a:gd name="connsiteY2" fmla="*/ 3414561 h 3593821"/>
              <a:gd name="connsiteX3" fmla="*/ 3629662 w 3941048"/>
              <a:gd name="connsiteY3" fmla="*/ 3593821 h 3593821"/>
              <a:gd name="connsiteX4" fmla="*/ 309481 w 3941048"/>
              <a:gd name="connsiteY4" fmla="*/ 3593821 h 3593821"/>
              <a:gd name="connsiteX5" fmla="*/ 0 w 3941048"/>
              <a:gd name="connsiteY5" fmla="*/ 3415142 h 3593821"/>
              <a:gd name="connsiteX6" fmla="*/ 1614 w 3941048"/>
              <a:gd name="connsiteY6" fmla="*/ 1140591 h 359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1048" h="3593821">
                <a:moveTo>
                  <a:pt x="1971733" y="0"/>
                </a:moveTo>
                <a:lnTo>
                  <a:pt x="3941048" y="1136985"/>
                </a:lnTo>
                <a:lnTo>
                  <a:pt x="3940245" y="3414561"/>
                </a:lnTo>
                <a:lnTo>
                  <a:pt x="3629662" y="3593821"/>
                </a:lnTo>
                <a:lnTo>
                  <a:pt x="309481" y="3593821"/>
                </a:lnTo>
                <a:lnTo>
                  <a:pt x="0" y="3415142"/>
                </a:lnTo>
                <a:lnTo>
                  <a:pt x="1614" y="1140591"/>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71</a:t>
            </a:fld>
            <a:endParaRPr lang="zh-TW" altLang="en-US"/>
          </a:p>
        </p:txBody>
      </p:sp>
      <p:sp>
        <p:nvSpPr>
          <p:cNvPr id="6" name="矩形 5"/>
          <p:cNvSpPr/>
          <p:nvPr/>
        </p:nvSpPr>
        <p:spPr>
          <a:xfrm>
            <a:off x="4399097" y="429619"/>
            <a:ext cx="4203368"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070</a:t>
            </a:r>
            <a:endParaRPr lang="zh-TW" altLang="en-US" sz="3200" b="1" spc="-150" dirty="0">
              <a:solidFill>
                <a:schemeClr val="bg1">
                  <a:lumMod val="50000"/>
                </a:schemeClr>
              </a:solidFill>
            </a:endParaRPr>
          </a:p>
        </p:txBody>
      </p:sp>
      <p:sp>
        <p:nvSpPr>
          <p:cNvPr id="7" name="矩形 6"/>
          <p:cNvSpPr/>
          <p:nvPr/>
        </p:nvSpPr>
        <p:spPr>
          <a:xfrm>
            <a:off x="5005900"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0" y="0"/>
            <a:ext cx="3744686" cy="4278449"/>
          </a:xfrm>
          <a:custGeom>
            <a:avLst/>
            <a:gdLst>
              <a:gd name="connsiteX0" fmla="*/ 1302653 w 3744686"/>
              <a:gd name="connsiteY0" fmla="*/ 0 h 4278449"/>
              <a:gd name="connsiteX1" fmla="*/ 2249395 w 3744686"/>
              <a:gd name="connsiteY1" fmla="*/ 0 h 4278449"/>
              <a:gd name="connsiteX2" fmla="*/ 3744686 w 3744686"/>
              <a:gd name="connsiteY2" fmla="*/ 863307 h 4278449"/>
              <a:gd name="connsiteX3" fmla="*/ 3743883 w 3744686"/>
              <a:gd name="connsiteY3" fmla="*/ 3140883 h 4278449"/>
              <a:gd name="connsiteX4" fmla="*/ 1772953 w 3744686"/>
              <a:gd name="connsiteY4" fmla="*/ 4278449 h 4278449"/>
              <a:gd name="connsiteX5" fmla="*/ 0 w 3744686"/>
              <a:gd name="connsiteY5" fmla="*/ 3254834 h 4278449"/>
              <a:gd name="connsiteX6" fmla="*/ 0 w 3744686"/>
              <a:gd name="connsiteY6" fmla="*/ 754164 h 427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4686" h="4278449">
                <a:moveTo>
                  <a:pt x="1302653" y="0"/>
                </a:moveTo>
                <a:lnTo>
                  <a:pt x="2249395" y="0"/>
                </a:lnTo>
                <a:lnTo>
                  <a:pt x="3744686" y="863307"/>
                </a:lnTo>
                <a:lnTo>
                  <a:pt x="3743883" y="3140883"/>
                </a:lnTo>
                <a:lnTo>
                  <a:pt x="1772953" y="4278449"/>
                </a:lnTo>
                <a:lnTo>
                  <a:pt x="0" y="3254834"/>
                </a:lnTo>
                <a:lnTo>
                  <a:pt x="0" y="754164"/>
                </a:lnTo>
                <a:close/>
              </a:path>
            </a:pathLst>
          </a:cu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文字方塊 26"/>
          <p:cNvSpPr txBox="1"/>
          <p:nvPr/>
        </p:nvSpPr>
        <p:spPr>
          <a:xfrm>
            <a:off x="5505772" y="1555728"/>
            <a:ext cx="3428356" cy="70788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4000" b="1" dirty="0" smtClean="0"/>
              <a:t>Our Works</a:t>
            </a:r>
            <a:endParaRPr lang="zh-TW" altLang="en-US" sz="4000" b="1" dirty="0"/>
          </a:p>
        </p:txBody>
      </p:sp>
      <p:sp>
        <p:nvSpPr>
          <p:cNvPr id="17" name="矩形 16"/>
          <p:cNvSpPr/>
          <p:nvPr/>
        </p:nvSpPr>
        <p:spPr>
          <a:xfrm>
            <a:off x="4208193" y="2205200"/>
            <a:ext cx="4725935" cy="954107"/>
          </a:xfrm>
          <a:prstGeom prst="rect">
            <a:avLst/>
          </a:prstGeom>
        </p:spPr>
        <p:txBody>
          <a:bodyPr wrap="square" anchor="ctr">
            <a:spAutoFit/>
          </a:bodyPr>
          <a:lstStyle/>
          <a:p>
            <a:r>
              <a:rPr lang="en-US" altLang="zh-TW" sz="1400" dirty="0"/>
              <a:t>The quick brown fox jumps over the lazy dog. The quick brown fox jumps over the lazy dog. 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2633010185"/>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 name="六邊形 1"/>
          <p:cNvSpPr/>
          <p:nvPr/>
        </p:nvSpPr>
        <p:spPr>
          <a:xfrm>
            <a:off x="1737417" y="1618529"/>
            <a:ext cx="5669166" cy="909980"/>
          </a:xfrm>
          <a:prstGeom prst="hexagon">
            <a:avLst>
              <a:gd name="adj" fmla="val 29710"/>
              <a:gd name="vf" fmla="val 11547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15"/>
          <p:cNvSpPr>
            <a:spLocks/>
          </p:cNvSpPr>
          <p:nvPr/>
        </p:nvSpPr>
        <p:spPr bwMode="auto">
          <a:xfrm>
            <a:off x="1841526" y="1730409"/>
            <a:ext cx="791408" cy="6862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200" b="0" i="0" u="none" strike="noStrike" kern="1200" cap="none" spc="0" normalizeH="0" baseline="0" noProof="0" dirty="0" smtClean="0">
                <a:ln>
                  <a:noFill/>
                </a:ln>
                <a:solidFill>
                  <a:sysClr val="window" lastClr="FFFFFF"/>
                </a:solidFill>
                <a:effectLst/>
                <a:uLnTx/>
                <a:uFillTx/>
                <a:latin typeface="Calibri" panose="020F0502020204030204"/>
                <a:ea typeface="新細明體" panose="02020500000000000000" pitchFamily="18" charset="-120"/>
                <a:cs typeface="+mn-cs"/>
              </a:rPr>
              <a:t>01</a:t>
            </a:r>
            <a:endParaRPr kumimoji="0" lang="zh-TW" altLang="en-US" sz="3200" b="0" i="0" u="none" strike="noStrike" kern="1200" cap="none" spc="0" normalizeH="0" baseline="0" noProof="0" dirty="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Freeform 15"/>
          <p:cNvSpPr>
            <a:spLocks/>
          </p:cNvSpPr>
          <p:nvPr/>
        </p:nvSpPr>
        <p:spPr bwMode="auto">
          <a:xfrm>
            <a:off x="6508776" y="1730409"/>
            <a:ext cx="791408" cy="6862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1" name="六邊形 10"/>
          <p:cNvSpPr/>
          <p:nvPr/>
        </p:nvSpPr>
        <p:spPr>
          <a:xfrm>
            <a:off x="1737417" y="2826843"/>
            <a:ext cx="5669166" cy="909980"/>
          </a:xfrm>
          <a:prstGeom prst="hexagon">
            <a:avLst>
              <a:gd name="adj" fmla="val 29710"/>
              <a:gd name="vf" fmla="val 11547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5"/>
          <p:cNvSpPr>
            <a:spLocks/>
          </p:cNvSpPr>
          <p:nvPr/>
        </p:nvSpPr>
        <p:spPr bwMode="auto">
          <a:xfrm>
            <a:off x="1841526" y="2938723"/>
            <a:ext cx="791408" cy="6862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p>
            <a:pPr algn="ctr"/>
            <a:r>
              <a:rPr lang="en-US" altLang="zh-TW" sz="3200" dirty="0">
                <a:solidFill>
                  <a:sysClr val="window" lastClr="FFFFFF"/>
                </a:solidFill>
                <a:latin typeface="Calibri" panose="020F0502020204030204"/>
                <a:ea typeface="新細明體" panose="02020500000000000000" pitchFamily="18" charset="-120"/>
              </a:rPr>
              <a:t>02</a:t>
            </a:r>
            <a:endParaRPr lang="zh-TW" altLang="en-US" sz="3200" dirty="0">
              <a:solidFill>
                <a:sysClr val="window" lastClr="FFFFFF"/>
              </a:solidFill>
              <a:latin typeface="Calibri" panose="020F0502020204030204"/>
              <a:ea typeface="新細明體" panose="02020500000000000000" pitchFamily="18" charset="-120"/>
            </a:endParaRPr>
          </a:p>
        </p:txBody>
      </p:sp>
      <p:sp>
        <p:nvSpPr>
          <p:cNvPr id="13" name="Freeform 15"/>
          <p:cNvSpPr>
            <a:spLocks/>
          </p:cNvSpPr>
          <p:nvPr/>
        </p:nvSpPr>
        <p:spPr bwMode="auto">
          <a:xfrm>
            <a:off x="6508776" y="2938723"/>
            <a:ext cx="791408" cy="6862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2"/>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5" name="六邊形 14"/>
          <p:cNvSpPr/>
          <p:nvPr/>
        </p:nvSpPr>
        <p:spPr>
          <a:xfrm>
            <a:off x="1737417" y="4035157"/>
            <a:ext cx="5669166" cy="909980"/>
          </a:xfrm>
          <a:prstGeom prst="hexagon">
            <a:avLst>
              <a:gd name="adj" fmla="val 29710"/>
              <a:gd name="vf" fmla="val 11547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a:spLocks/>
          </p:cNvSpPr>
          <p:nvPr/>
        </p:nvSpPr>
        <p:spPr bwMode="auto">
          <a:xfrm>
            <a:off x="1841526" y="4147037"/>
            <a:ext cx="791408" cy="6862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p>
            <a:pPr algn="ctr"/>
            <a:r>
              <a:rPr lang="en-US" altLang="zh-TW" sz="3200" dirty="0">
                <a:solidFill>
                  <a:sysClr val="window" lastClr="FFFFFF"/>
                </a:solidFill>
                <a:latin typeface="Calibri" panose="020F0502020204030204"/>
                <a:ea typeface="新細明體" panose="02020500000000000000" pitchFamily="18" charset="-120"/>
              </a:rPr>
              <a:t>03</a:t>
            </a:r>
            <a:endParaRPr lang="zh-TW" altLang="en-US" sz="3200" dirty="0">
              <a:solidFill>
                <a:sysClr val="window" lastClr="FFFFFF"/>
              </a:solidFill>
              <a:latin typeface="Calibri" panose="020F0502020204030204"/>
              <a:ea typeface="新細明體" panose="02020500000000000000" pitchFamily="18" charset="-120"/>
            </a:endParaRPr>
          </a:p>
        </p:txBody>
      </p:sp>
      <p:sp>
        <p:nvSpPr>
          <p:cNvPr id="17" name="Freeform 15"/>
          <p:cNvSpPr>
            <a:spLocks/>
          </p:cNvSpPr>
          <p:nvPr/>
        </p:nvSpPr>
        <p:spPr bwMode="auto">
          <a:xfrm>
            <a:off x="6508776" y="4127280"/>
            <a:ext cx="791408" cy="6862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3"/>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19" name="六邊形 18"/>
          <p:cNvSpPr/>
          <p:nvPr/>
        </p:nvSpPr>
        <p:spPr>
          <a:xfrm>
            <a:off x="1737417" y="5243471"/>
            <a:ext cx="5669166" cy="909980"/>
          </a:xfrm>
          <a:prstGeom prst="hexagon">
            <a:avLst>
              <a:gd name="adj" fmla="val 29710"/>
              <a:gd name="vf" fmla="val 11547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5"/>
          <p:cNvSpPr>
            <a:spLocks/>
          </p:cNvSpPr>
          <p:nvPr/>
        </p:nvSpPr>
        <p:spPr bwMode="auto">
          <a:xfrm>
            <a:off x="1841526" y="5355351"/>
            <a:ext cx="791408" cy="6862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ctr" anchorCtr="0" compatLnSpc="1">
            <a:prstTxWarp prst="textNoShape">
              <a:avLst/>
            </a:prstTxWarp>
          </a:bodyPr>
          <a:lstStyle/>
          <a:p>
            <a:pPr algn="ctr"/>
            <a:r>
              <a:rPr lang="en-US" altLang="zh-TW" sz="3200" dirty="0">
                <a:solidFill>
                  <a:sysClr val="window" lastClr="FFFFFF"/>
                </a:solidFill>
                <a:latin typeface="Calibri" panose="020F0502020204030204"/>
                <a:ea typeface="新細明體" panose="02020500000000000000" pitchFamily="18" charset="-120"/>
              </a:rPr>
              <a:t>04</a:t>
            </a:r>
            <a:endParaRPr lang="zh-TW" altLang="en-US" sz="3200" dirty="0">
              <a:solidFill>
                <a:sysClr val="window" lastClr="FFFFFF"/>
              </a:solidFill>
              <a:latin typeface="Calibri" panose="020F0502020204030204"/>
              <a:ea typeface="新細明體" panose="02020500000000000000" pitchFamily="18" charset="-120"/>
            </a:endParaRPr>
          </a:p>
        </p:txBody>
      </p:sp>
      <p:sp>
        <p:nvSpPr>
          <p:cNvPr id="21" name="Freeform 15"/>
          <p:cNvSpPr>
            <a:spLocks/>
          </p:cNvSpPr>
          <p:nvPr/>
        </p:nvSpPr>
        <p:spPr bwMode="auto">
          <a:xfrm>
            <a:off x="6508776" y="5355351"/>
            <a:ext cx="791408" cy="686220"/>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4"/>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22" name="群組 21"/>
          <p:cNvGrpSpPr/>
          <p:nvPr/>
        </p:nvGrpSpPr>
        <p:grpSpPr>
          <a:xfrm>
            <a:off x="6724470" y="3096008"/>
            <a:ext cx="399870" cy="330054"/>
            <a:chOff x="13079250" y="23448756"/>
            <a:chExt cx="2967819" cy="2449630"/>
          </a:xfrm>
          <a:solidFill>
            <a:schemeClr val="bg1"/>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5" name="手繪多邊形 24"/>
          <p:cNvSpPr>
            <a:spLocks/>
          </p:cNvSpPr>
          <p:nvPr/>
        </p:nvSpPr>
        <p:spPr bwMode="auto">
          <a:xfrm flipV="1">
            <a:off x="6789950" y="1845945"/>
            <a:ext cx="250670" cy="462974"/>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6" name="群組 25"/>
          <p:cNvGrpSpPr/>
          <p:nvPr/>
        </p:nvGrpSpPr>
        <p:grpSpPr>
          <a:xfrm>
            <a:off x="6685551" y="4336361"/>
            <a:ext cx="404494" cy="299370"/>
            <a:chOff x="4120407" y="4174776"/>
            <a:chExt cx="438956" cy="324876"/>
          </a:xfrm>
          <a:solidFill>
            <a:schemeClr val="bg1"/>
          </a:solidFill>
        </p:grpSpPr>
        <p:sp>
          <p:nvSpPr>
            <p:cNvPr id="27"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1" name="群組 30"/>
          <p:cNvGrpSpPr/>
          <p:nvPr/>
        </p:nvGrpSpPr>
        <p:grpSpPr>
          <a:xfrm>
            <a:off x="6763186" y="5427182"/>
            <a:ext cx="397012" cy="472876"/>
            <a:chOff x="4311490" y="5480067"/>
            <a:chExt cx="475492" cy="566351"/>
          </a:xfrm>
          <a:solidFill>
            <a:schemeClr val="bg1"/>
          </a:solidFill>
        </p:grpSpPr>
        <p:sp>
          <p:nvSpPr>
            <p:cNvPr id="32" name="手繪多邊形 31"/>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文字方塊 35"/>
          <p:cNvSpPr txBox="1"/>
          <p:nvPr/>
        </p:nvSpPr>
        <p:spPr>
          <a:xfrm>
            <a:off x="2837831" y="174352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37" name="文字方塊 36"/>
          <p:cNvSpPr txBox="1"/>
          <p:nvPr/>
        </p:nvSpPr>
        <p:spPr>
          <a:xfrm>
            <a:off x="2837831" y="2958667"/>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38" name="文字方塊 37"/>
          <p:cNvSpPr txBox="1"/>
          <p:nvPr/>
        </p:nvSpPr>
        <p:spPr>
          <a:xfrm>
            <a:off x="2837831" y="417381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39" name="文字方塊 38"/>
          <p:cNvSpPr txBox="1"/>
          <p:nvPr/>
        </p:nvSpPr>
        <p:spPr>
          <a:xfrm>
            <a:off x="2837831" y="5388955"/>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Tree>
    <p:extLst>
      <p:ext uri="{BB962C8B-B14F-4D97-AF65-F5344CB8AC3E}">
        <p14:creationId xmlns:p14="http://schemas.microsoft.com/office/powerpoint/2010/main" val="3946145449"/>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1462429" y="1147051"/>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523983" y="2770712"/>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2400875" y="2770712"/>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1462429" y="4394373"/>
            <a:ext cx="1754708" cy="2026783"/>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a:spLocks/>
          </p:cNvSpPr>
          <p:nvPr/>
        </p:nvSpPr>
        <p:spPr bwMode="auto">
          <a:xfrm flipV="1">
            <a:off x="2182767" y="1474517"/>
            <a:ext cx="352134" cy="650370"/>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3" name="群組 12"/>
          <p:cNvGrpSpPr/>
          <p:nvPr/>
        </p:nvGrpSpPr>
        <p:grpSpPr>
          <a:xfrm>
            <a:off x="1131913" y="3155701"/>
            <a:ext cx="550825" cy="548538"/>
            <a:chOff x="35309818" y="13261794"/>
            <a:chExt cx="2516828" cy="2506357"/>
          </a:xfrm>
          <a:solidFill>
            <a:schemeClr val="bg1"/>
          </a:solidFill>
        </p:grpSpPr>
        <p:sp>
          <p:nvSpPr>
            <p:cNvPr id="14" name="手繪多邊形 13"/>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5"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6"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7"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8"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9"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0"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1" name="手繪多邊形 20"/>
          <p:cNvSpPr>
            <a:spLocks/>
          </p:cNvSpPr>
          <p:nvPr/>
        </p:nvSpPr>
        <p:spPr bwMode="auto">
          <a:xfrm>
            <a:off x="2972095" y="3203157"/>
            <a:ext cx="614671" cy="453626"/>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2" name="群組 21"/>
          <p:cNvGrpSpPr/>
          <p:nvPr/>
        </p:nvGrpSpPr>
        <p:grpSpPr>
          <a:xfrm>
            <a:off x="2068021" y="4810327"/>
            <a:ext cx="568219" cy="420545"/>
            <a:chOff x="4120407" y="4174776"/>
            <a:chExt cx="438956" cy="324876"/>
          </a:xfrm>
          <a:solidFill>
            <a:schemeClr val="bg1"/>
          </a:solidFill>
        </p:grpSpPr>
        <p:sp>
          <p:nvSpPr>
            <p:cNvPr id="23"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文字方塊 26"/>
          <p:cNvSpPr txBox="1"/>
          <p:nvPr/>
        </p:nvSpPr>
        <p:spPr>
          <a:xfrm>
            <a:off x="1654568" y="2282050"/>
            <a:ext cx="1370429" cy="433194"/>
          </a:xfrm>
          <a:prstGeom prst="rect">
            <a:avLst/>
          </a:prstGeom>
          <a:noFill/>
        </p:spPr>
        <p:txBody>
          <a:bodyPr wrap="square" rtlCol="0">
            <a:spAutoFit/>
          </a:bodyPr>
          <a:lstStyle/>
          <a:p>
            <a:pPr algn="ctr"/>
            <a:r>
              <a:rPr lang="en-US" dirty="0" smtClean="0">
                <a:solidFill>
                  <a:schemeClr val="bg1"/>
                </a:solidFill>
              </a:rPr>
              <a:t>ITEM 1</a:t>
            </a:r>
            <a:endParaRPr lang="en-US" dirty="0">
              <a:solidFill>
                <a:schemeClr val="bg1"/>
              </a:solidFill>
            </a:endParaRPr>
          </a:p>
        </p:txBody>
      </p:sp>
      <p:sp>
        <p:nvSpPr>
          <p:cNvPr id="28" name="文字方塊 27"/>
          <p:cNvSpPr txBox="1"/>
          <p:nvPr/>
        </p:nvSpPr>
        <p:spPr>
          <a:xfrm>
            <a:off x="718238" y="3844076"/>
            <a:ext cx="1370429" cy="433194"/>
          </a:xfrm>
          <a:prstGeom prst="rect">
            <a:avLst/>
          </a:prstGeom>
          <a:noFill/>
        </p:spPr>
        <p:txBody>
          <a:bodyPr wrap="square" rtlCol="0">
            <a:spAutoFit/>
          </a:bodyPr>
          <a:lstStyle/>
          <a:p>
            <a:pPr algn="ctr"/>
            <a:r>
              <a:rPr lang="en-US" dirty="0" smtClean="0">
                <a:solidFill>
                  <a:schemeClr val="bg1"/>
                </a:solidFill>
              </a:rPr>
              <a:t>ITEM 3</a:t>
            </a:r>
            <a:endParaRPr lang="en-US" dirty="0">
              <a:solidFill>
                <a:schemeClr val="bg1"/>
              </a:solidFill>
            </a:endParaRPr>
          </a:p>
        </p:txBody>
      </p:sp>
      <p:sp>
        <p:nvSpPr>
          <p:cNvPr id="29" name="文字方塊 28"/>
          <p:cNvSpPr txBox="1"/>
          <p:nvPr/>
        </p:nvSpPr>
        <p:spPr>
          <a:xfrm>
            <a:off x="2595130" y="3844076"/>
            <a:ext cx="1370429" cy="433194"/>
          </a:xfrm>
          <a:prstGeom prst="rect">
            <a:avLst/>
          </a:prstGeom>
          <a:noFill/>
        </p:spPr>
        <p:txBody>
          <a:bodyPr wrap="square" rtlCol="0">
            <a:spAutoFit/>
          </a:bodyPr>
          <a:lstStyle/>
          <a:p>
            <a:pPr algn="ctr"/>
            <a:r>
              <a:rPr lang="en-US" dirty="0" smtClean="0">
                <a:solidFill>
                  <a:schemeClr val="bg1"/>
                </a:solidFill>
              </a:rPr>
              <a:t>ITEM 4</a:t>
            </a:r>
            <a:endParaRPr lang="en-US" dirty="0">
              <a:solidFill>
                <a:schemeClr val="bg1"/>
              </a:solidFill>
            </a:endParaRPr>
          </a:p>
        </p:txBody>
      </p:sp>
      <p:sp>
        <p:nvSpPr>
          <p:cNvPr id="30" name="文字方塊 29"/>
          <p:cNvSpPr txBox="1"/>
          <p:nvPr/>
        </p:nvSpPr>
        <p:spPr>
          <a:xfrm>
            <a:off x="1654568" y="5467736"/>
            <a:ext cx="1370429" cy="433194"/>
          </a:xfrm>
          <a:prstGeom prst="rect">
            <a:avLst/>
          </a:prstGeom>
          <a:noFill/>
        </p:spPr>
        <p:txBody>
          <a:bodyPr wrap="square" rtlCol="0">
            <a:spAutoFit/>
          </a:bodyPr>
          <a:lstStyle/>
          <a:p>
            <a:pPr algn="ctr"/>
            <a:r>
              <a:rPr lang="en-US" dirty="0" smtClean="0">
                <a:solidFill>
                  <a:schemeClr val="bg1"/>
                </a:solidFill>
              </a:rPr>
              <a:t>ITEM 5</a:t>
            </a:r>
            <a:endParaRPr lang="en-US" dirty="0">
              <a:solidFill>
                <a:schemeClr val="bg1"/>
              </a:solidFill>
            </a:endParaRPr>
          </a:p>
        </p:txBody>
      </p:sp>
      <p:sp>
        <p:nvSpPr>
          <p:cNvPr id="31" name="矩形 30"/>
          <p:cNvSpPr/>
          <p:nvPr/>
        </p:nvSpPr>
        <p:spPr>
          <a:xfrm>
            <a:off x="4769760" y="2529101"/>
            <a:ext cx="73737" cy="7019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文字方塊 36"/>
          <p:cNvSpPr txBox="1"/>
          <p:nvPr/>
        </p:nvSpPr>
        <p:spPr>
          <a:xfrm>
            <a:off x="4726803" y="2526136"/>
            <a:ext cx="3428356" cy="70788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4000" b="1" dirty="0" smtClean="0"/>
              <a:t>What We Do</a:t>
            </a:r>
            <a:endParaRPr lang="zh-TW" altLang="en-US" sz="4000" b="1" dirty="0"/>
          </a:p>
        </p:txBody>
      </p:sp>
      <p:sp>
        <p:nvSpPr>
          <p:cNvPr id="33" name="文字方塊 51"/>
          <p:cNvSpPr txBox="1"/>
          <p:nvPr/>
        </p:nvSpPr>
        <p:spPr>
          <a:xfrm>
            <a:off x="4888176" y="3307524"/>
            <a:ext cx="3798623"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113266136"/>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19" name="圖片版面配置區 1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338442" y="1844491"/>
            <a:ext cx="1633708" cy="188084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20" name="圖片版面配置區 13"/>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776842" y="1844491"/>
            <a:ext cx="1633708" cy="188084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pic>
        <p:nvPicPr>
          <p:cNvPr id="21" name="圖片版面配置區 1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6215242" y="1844491"/>
            <a:ext cx="1633708" cy="188084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pic>
      <p:sp>
        <p:nvSpPr>
          <p:cNvPr id="22" name="矩形 21"/>
          <p:cNvSpPr/>
          <p:nvPr/>
        </p:nvSpPr>
        <p:spPr>
          <a:xfrm>
            <a:off x="414224" y="4077222"/>
            <a:ext cx="900115" cy="900115"/>
          </a:xfrm>
          <a:prstGeom prst="rect">
            <a:avLst/>
          </a:prstGeom>
          <a:solidFill>
            <a:srgbClr val="6BCBC5"/>
          </a:solidFill>
          <a:ln w="19050" cap="flat" cmpd="sng" algn="ctr">
            <a:noFill/>
            <a:prstDash val="dash"/>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smtClean="0">
                <a:ln>
                  <a:noFill/>
                </a:ln>
                <a:solidFill>
                  <a:prstClr val="white"/>
                </a:solidFill>
                <a:effectLst/>
                <a:uLnTx/>
                <a:uFillTx/>
                <a:latin typeface="微軟正黑體" panose="020B0604030504040204" pitchFamily="34" charset="-120"/>
                <a:ea typeface="微軟正黑體"/>
                <a:cs typeface="+mn-cs"/>
              </a:rPr>
              <a:t>01</a:t>
            </a:r>
          </a:p>
        </p:txBody>
      </p:sp>
      <p:sp>
        <p:nvSpPr>
          <p:cNvPr id="23" name="文字方塊 22"/>
          <p:cNvSpPr txBox="1"/>
          <p:nvPr/>
        </p:nvSpPr>
        <p:spPr>
          <a:xfrm>
            <a:off x="1397876" y="420411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24" name="矩形 23"/>
          <p:cNvSpPr/>
          <p:nvPr/>
        </p:nvSpPr>
        <p:spPr>
          <a:xfrm>
            <a:off x="414224" y="5196159"/>
            <a:ext cx="900115" cy="900115"/>
          </a:xfrm>
          <a:prstGeom prst="rect">
            <a:avLst/>
          </a:prstGeom>
          <a:solidFill>
            <a:srgbClr val="F5C636"/>
          </a:solidFill>
          <a:ln w="19050" cap="flat" cmpd="sng" algn="ctr">
            <a:noFill/>
            <a:prstDash val="dash"/>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smtClean="0">
                <a:ln>
                  <a:noFill/>
                </a:ln>
                <a:solidFill>
                  <a:prstClr val="white"/>
                </a:solidFill>
                <a:effectLst/>
                <a:uLnTx/>
                <a:uFillTx/>
                <a:latin typeface="微軟正黑體" panose="020B0604030504040204" pitchFamily="34" charset="-120"/>
                <a:ea typeface="微軟正黑體"/>
                <a:cs typeface="+mn-cs"/>
              </a:rPr>
              <a:t>02</a:t>
            </a:r>
          </a:p>
        </p:txBody>
      </p:sp>
      <p:sp>
        <p:nvSpPr>
          <p:cNvPr id="25" name="文字方塊 13"/>
          <p:cNvSpPr txBox="1"/>
          <p:nvPr/>
        </p:nvSpPr>
        <p:spPr>
          <a:xfrm>
            <a:off x="1397876" y="532305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26" name="矩形 25"/>
          <p:cNvSpPr/>
          <p:nvPr/>
        </p:nvSpPr>
        <p:spPr>
          <a:xfrm>
            <a:off x="4613769" y="4077951"/>
            <a:ext cx="900115" cy="900115"/>
          </a:xfrm>
          <a:prstGeom prst="rect">
            <a:avLst/>
          </a:prstGeom>
          <a:solidFill>
            <a:srgbClr val="FF614C"/>
          </a:solidFill>
          <a:ln w="19050" cap="flat" cmpd="sng" algn="ctr">
            <a:noFill/>
            <a:prstDash val="dash"/>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smtClean="0">
                <a:ln>
                  <a:noFill/>
                </a:ln>
                <a:solidFill>
                  <a:prstClr val="white"/>
                </a:solidFill>
                <a:effectLst/>
                <a:uLnTx/>
                <a:uFillTx/>
                <a:latin typeface="微軟正黑體" panose="020B0604030504040204" pitchFamily="34" charset="-120"/>
                <a:ea typeface="微軟正黑體"/>
                <a:cs typeface="+mn-cs"/>
              </a:rPr>
              <a:t>03</a:t>
            </a:r>
          </a:p>
        </p:txBody>
      </p:sp>
      <p:sp>
        <p:nvSpPr>
          <p:cNvPr id="27" name="文字方塊 15"/>
          <p:cNvSpPr txBox="1"/>
          <p:nvPr/>
        </p:nvSpPr>
        <p:spPr>
          <a:xfrm>
            <a:off x="5597421" y="420484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28" name="矩形 27"/>
          <p:cNvSpPr/>
          <p:nvPr/>
        </p:nvSpPr>
        <p:spPr>
          <a:xfrm>
            <a:off x="4613769" y="5196888"/>
            <a:ext cx="900115" cy="900115"/>
          </a:xfrm>
          <a:prstGeom prst="rect">
            <a:avLst/>
          </a:prstGeom>
          <a:solidFill>
            <a:srgbClr val="9ACA9F"/>
          </a:solidFill>
          <a:ln w="19050" cap="flat" cmpd="sng" algn="ctr">
            <a:noFill/>
            <a:prstDash val="dash"/>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smtClean="0">
                <a:ln>
                  <a:noFill/>
                </a:ln>
                <a:solidFill>
                  <a:prstClr val="white"/>
                </a:solidFill>
                <a:effectLst/>
                <a:uLnTx/>
                <a:uFillTx/>
                <a:latin typeface="微軟正黑體" panose="020B0604030504040204" pitchFamily="34" charset="-120"/>
                <a:ea typeface="微軟正黑體"/>
                <a:cs typeface="+mn-cs"/>
              </a:rPr>
              <a:t>04</a:t>
            </a:r>
          </a:p>
        </p:txBody>
      </p:sp>
      <p:sp>
        <p:nvSpPr>
          <p:cNvPr id="29" name="文字方塊 17"/>
          <p:cNvSpPr txBox="1"/>
          <p:nvPr/>
        </p:nvSpPr>
        <p:spPr>
          <a:xfrm>
            <a:off x="5597421" y="5323780"/>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Tree>
    <p:extLst>
      <p:ext uri="{BB962C8B-B14F-4D97-AF65-F5344CB8AC3E}">
        <p14:creationId xmlns:p14="http://schemas.microsoft.com/office/powerpoint/2010/main" val="3320203396"/>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手繪多邊形 13"/>
          <p:cNvSpPr/>
          <p:nvPr/>
        </p:nvSpPr>
        <p:spPr>
          <a:xfrm>
            <a:off x="882498" y="1599786"/>
            <a:ext cx="1938325" cy="1823200"/>
          </a:xfrm>
          <a:custGeom>
            <a:avLst/>
            <a:gdLst>
              <a:gd name="connsiteX0" fmla="*/ 970212 w 1938325"/>
              <a:gd name="connsiteY0" fmla="*/ 0 h 1823200"/>
              <a:gd name="connsiteX1" fmla="*/ 1089760 w 1938325"/>
              <a:gd name="connsiteY1" fmla="*/ 31960 h 1823200"/>
              <a:gd name="connsiteX2" fmla="*/ 1818934 w 1938325"/>
              <a:gd name="connsiteY2" fmla="*/ 452949 h 1823200"/>
              <a:gd name="connsiteX3" fmla="*/ 1938324 w 1938325"/>
              <a:gd name="connsiteY3" fmla="*/ 660390 h 1823200"/>
              <a:gd name="connsiteX4" fmla="*/ 1937740 w 1938325"/>
              <a:gd name="connsiteY4" fmla="*/ 1503709 h 1823200"/>
              <a:gd name="connsiteX5" fmla="*/ 1817952 w 1938325"/>
              <a:gd name="connsiteY5" fmla="*/ 1711189 h 1823200"/>
              <a:gd name="connsiteX6" fmla="*/ 1627716 w 1938325"/>
              <a:gd name="connsiteY6" fmla="*/ 1821197 h 1823200"/>
              <a:gd name="connsiteX7" fmla="*/ 1610383 w 1938325"/>
              <a:gd name="connsiteY7" fmla="*/ 1798534 h 1823200"/>
              <a:gd name="connsiteX8" fmla="*/ 1574812 w 1938325"/>
              <a:gd name="connsiteY8" fmla="*/ 1771176 h 1823200"/>
              <a:gd name="connsiteX9" fmla="*/ 1055114 w 1938325"/>
              <a:gd name="connsiteY9" fmla="*/ 1471129 h 1823200"/>
              <a:gd name="connsiteX10" fmla="*/ 969910 w 1938325"/>
              <a:gd name="connsiteY10" fmla="*/ 1448350 h 1823200"/>
              <a:gd name="connsiteX11" fmla="*/ 884529 w 1938325"/>
              <a:gd name="connsiteY11" fmla="*/ 1471361 h 1823200"/>
              <a:gd name="connsiteX12" fmla="*/ 364415 w 1938325"/>
              <a:gd name="connsiteY12" fmla="*/ 1772364 h 1823200"/>
              <a:gd name="connsiteX13" fmla="*/ 328771 w 1938325"/>
              <a:gd name="connsiteY13" fmla="*/ 1799725 h 1823200"/>
              <a:gd name="connsiteX14" fmla="*/ 310796 w 1938325"/>
              <a:gd name="connsiteY14" fmla="*/ 1823200 h 1823200"/>
              <a:gd name="connsiteX15" fmla="*/ 119389 w 1938325"/>
              <a:gd name="connsiteY15" fmla="*/ 1712691 h 1823200"/>
              <a:gd name="connsiteX16" fmla="*/ 0 w 1938325"/>
              <a:gd name="connsiteY16" fmla="*/ 1505251 h 1823200"/>
              <a:gd name="connsiteX17" fmla="*/ 869 w 1938325"/>
              <a:gd name="connsiteY17" fmla="*/ 662096 h 1823200"/>
              <a:gd name="connsiteX18" fmla="*/ 120658 w 1938325"/>
              <a:gd name="connsiteY18" fmla="*/ 454616 h 1823200"/>
              <a:gd name="connsiteX19" fmla="*/ 850416 w 1938325"/>
              <a:gd name="connsiteY19" fmla="*/ 32286 h 1823200"/>
              <a:gd name="connsiteX20" fmla="*/ 970212 w 1938325"/>
              <a:gd name="connsiteY20" fmla="*/ 0 h 182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38325" h="1823200">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627716" y="1821197"/>
                </a:lnTo>
                <a:lnTo>
                  <a:pt x="1610383" y="1798534"/>
                </a:lnTo>
                <a:cubicBezTo>
                  <a:pt x="1599916" y="1788016"/>
                  <a:pt x="1587993" y="1778786"/>
                  <a:pt x="1574812" y="1771176"/>
                </a:cubicBezTo>
                <a:lnTo>
                  <a:pt x="1055114" y="1471129"/>
                </a:lnTo>
                <a:cubicBezTo>
                  <a:pt x="1028753" y="1455909"/>
                  <a:pt x="999346" y="1448314"/>
                  <a:pt x="969910" y="1448350"/>
                </a:cubicBezTo>
                <a:cubicBezTo>
                  <a:pt x="940474" y="1448386"/>
                  <a:pt x="911009" y="1456054"/>
                  <a:pt x="884529" y="1471361"/>
                </a:cubicBezTo>
                <a:lnTo>
                  <a:pt x="364415" y="1772364"/>
                </a:lnTo>
                <a:cubicBezTo>
                  <a:pt x="351205" y="1779967"/>
                  <a:pt x="339258" y="1789200"/>
                  <a:pt x="328771" y="1799725"/>
                </a:cubicBezTo>
                <a:lnTo>
                  <a:pt x="310796" y="1823200"/>
                </a:ln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手繪多邊形 11"/>
          <p:cNvSpPr/>
          <p:nvPr/>
        </p:nvSpPr>
        <p:spPr>
          <a:xfrm>
            <a:off x="882498" y="4216829"/>
            <a:ext cx="1938325" cy="1823122"/>
          </a:xfrm>
          <a:custGeom>
            <a:avLst/>
            <a:gdLst>
              <a:gd name="connsiteX0" fmla="*/ 1627584 w 1938325"/>
              <a:gd name="connsiteY0" fmla="*/ 0 h 1823122"/>
              <a:gd name="connsiteX1" fmla="*/ 1818934 w 1938325"/>
              <a:gd name="connsiteY1" fmla="*/ 110476 h 1823122"/>
              <a:gd name="connsiteX2" fmla="*/ 1938324 w 1938325"/>
              <a:gd name="connsiteY2" fmla="*/ 317917 h 1823122"/>
              <a:gd name="connsiteX3" fmla="*/ 1937740 w 1938325"/>
              <a:gd name="connsiteY3" fmla="*/ 1161236 h 1823122"/>
              <a:gd name="connsiteX4" fmla="*/ 1817952 w 1938325"/>
              <a:gd name="connsiteY4" fmla="*/ 1368716 h 1823122"/>
              <a:gd name="connsiteX5" fmla="*/ 1087908 w 1938325"/>
              <a:gd name="connsiteY5" fmla="*/ 1790881 h 1823122"/>
              <a:gd name="connsiteX6" fmla="*/ 848564 w 1938325"/>
              <a:gd name="connsiteY6" fmla="*/ 1791207 h 1823122"/>
              <a:gd name="connsiteX7" fmla="*/ 119389 w 1938325"/>
              <a:gd name="connsiteY7" fmla="*/ 1370218 h 1823122"/>
              <a:gd name="connsiteX8" fmla="*/ 0 w 1938325"/>
              <a:gd name="connsiteY8" fmla="*/ 1162778 h 1823122"/>
              <a:gd name="connsiteX9" fmla="*/ 869 w 1938325"/>
              <a:gd name="connsiteY9" fmla="*/ 319623 h 1823122"/>
              <a:gd name="connsiteX10" fmla="*/ 120658 w 1938325"/>
              <a:gd name="connsiteY10" fmla="*/ 112143 h 1823122"/>
              <a:gd name="connsiteX11" fmla="*/ 310822 w 1938325"/>
              <a:gd name="connsiteY11" fmla="*/ 2090 h 1823122"/>
              <a:gd name="connsiteX12" fmla="*/ 327985 w 1938325"/>
              <a:gd name="connsiteY12" fmla="*/ 24608 h 1823122"/>
              <a:gd name="connsiteX13" fmla="*/ 363511 w 1938325"/>
              <a:gd name="connsiteY13" fmla="*/ 51977 h 1823122"/>
              <a:gd name="connsiteX14" fmla="*/ 883209 w 1938325"/>
              <a:gd name="connsiteY14" fmla="*/ 352025 h 1823122"/>
              <a:gd name="connsiteX15" fmla="*/ 1053794 w 1938325"/>
              <a:gd name="connsiteY15" fmla="*/ 351792 h 1823122"/>
              <a:gd name="connsiteX16" fmla="*/ 1574112 w 1938325"/>
              <a:gd name="connsiteY16" fmla="*/ 50907 h 1823122"/>
              <a:gd name="connsiteX17" fmla="*/ 1609642 w 1938325"/>
              <a:gd name="connsiteY17" fmla="*/ 23479 h 1823122"/>
              <a:gd name="connsiteX18" fmla="*/ 1627584 w 1938325"/>
              <a:gd name="connsiteY18" fmla="*/ 0 h 182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8325" h="1823122">
                <a:moveTo>
                  <a:pt x="1627584" y="0"/>
                </a:moveTo>
                <a:lnTo>
                  <a:pt x="1818934" y="110476"/>
                </a:lnTo>
                <a:cubicBezTo>
                  <a:pt x="1892909" y="153185"/>
                  <a:pt x="1938655" y="232255"/>
                  <a:pt x="1938324" y="317917"/>
                </a:cubicBezTo>
                <a:lnTo>
                  <a:pt x="1937740" y="1161236"/>
                </a:lnTo>
                <a:cubicBezTo>
                  <a:pt x="1937574" y="1246612"/>
                  <a:pt x="1891807" y="1325884"/>
                  <a:pt x="1817952" y="1368716"/>
                </a:cubicBezTo>
                <a:lnTo>
                  <a:pt x="1087908" y="1790881"/>
                </a:lnTo>
                <a:cubicBezTo>
                  <a:pt x="1014053" y="1833713"/>
                  <a:pt x="922539" y="1833916"/>
                  <a:pt x="848564" y="1791207"/>
                </a:cubicBezTo>
                <a:lnTo>
                  <a:pt x="119389" y="1370218"/>
                </a:lnTo>
                <a:cubicBezTo>
                  <a:pt x="45415" y="1327509"/>
                  <a:pt x="119" y="1248319"/>
                  <a:pt x="0" y="1162778"/>
                </a:cubicBezTo>
                <a:lnTo>
                  <a:pt x="869" y="319623"/>
                </a:lnTo>
                <a:cubicBezTo>
                  <a:pt x="750" y="234082"/>
                  <a:pt x="46517" y="154810"/>
                  <a:pt x="120658" y="112143"/>
                </a:cubicBezTo>
                <a:lnTo>
                  <a:pt x="310822" y="2090"/>
                </a:lnTo>
                <a:lnTo>
                  <a:pt x="327985" y="24608"/>
                </a:lnTo>
                <a:cubicBezTo>
                  <a:pt x="338427" y="35133"/>
                  <a:pt x="350330" y="44367"/>
                  <a:pt x="363511" y="51977"/>
                </a:cubicBezTo>
                <a:lnTo>
                  <a:pt x="883209" y="352025"/>
                </a:lnTo>
                <a:cubicBezTo>
                  <a:pt x="935933" y="382464"/>
                  <a:pt x="1001156" y="382320"/>
                  <a:pt x="1053794" y="351792"/>
                </a:cubicBezTo>
                <a:lnTo>
                  <a:pt x="1574112" y="50907"/>
                </a:lnTo>
                <a:cubicBezTo>
                  <a:pt x="1587272" y="43275"/>
                  <a:pt x="1599180" y="34020"/>
                  <a:pt x="1609642" y="23479"/>
                </a:cubicBezTo>
                <a:lnTo>
                  <a:pt x="162758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手繪多邊形 10"/>
          <p:cNvSpPr/>
          <p:nvPr/>
        </p:nvSpPr>
        <p:spPr>
          <a:xfrm>
            <a:off x="1301229" y="3204898"/>
            <a:ext cx="1100864" cy="1229942"/>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手繪多邊形 20"/>
          <p:cNvSpPr/>
          <p:nvPr/>
        </p:nvSpPr>
        <p:spPr>
          <a:xfrm>
            <a:off x="3602838" y="1599786"/>
            <a:ext cx="1938325" cy="1823200"/>
          </a:xfrm>
          <a:custGeom>
            <a:avLst/>
            <a:gdLst>
              <a:gd name="connsiteX0" fmla="*/ 970212 w 1938325"/>
              <a:gd name="connsiteY0" fmla="*/ 0 h 1823200"/>
              <a:gd name="connsiteX1" fmla="*/ 1089760 w 1938325"/>
              <a:gd name="connsiteY1" fmla="*/ 31960 h 1823200"/>
              <a:gd name="connsiteX2" fmla="*/ 1818934 w 1938325"/>
              <a:gd name="connsiteY2" fmla="*/ 452949 h 1823200"/>
              <a:gd name="connsiteX3" fmla="*/ 1938324 w 1938325"/>
              <a:gd name="connsiteY3" fmla="*/ 660390 h 1823200"/>
              <a:gd name="connsiteX4" fmla="*/ 1937740 w 1938325"/>
              <a:gd name="connsiteY4" fmla="*/ 1503709 h 1823200"/>
              <a:gd name="connsiteX5" fmla="*/ 1817952 w 1938325"/>
              <a:gd name="connsiteY5" fmla="*/ 1711189 h 1823200"/>
              <a:gd name="connsiteX6" fmla="*/ 1627716 w 1938325"/>
              <a:gd name="connsiteY6" fmla="*/ 1821197 h 1823200"/>
              <a:gd name="connsiteX7" fmla="*/ 1610383 w 1938325"/>
              <a:gd name="connsiteY7" fmla="*/ 1798534 h 1823200"/>
              <a:gd name="connsiteX8" fmla="*/ 1574812 w 1938325"/>
              <a:gd name="connsiteY8" fmla="*/ 1771176 h 1823200"/>
              <a:gd name="connsiteX9" fmla="*/ 1055114 w 1938325"/>
              <a:gd name="connsiteY9" fmla="*/ 1471129 h 1823200"/>
              <a:gd name="connsiteX10" fmla="*/ 969910 w 1938325"/>
              <a:gd name="connsiteY10" fmla="*/ 1448350 h 1823200"/>
              <a:gd name="connsiteX11" fmla="*/ 884529 w 1938325"/>
              <a:gd name="connsiteY11" fmla="*/ 1471361 h 1823200"/>
              <a:gd name="connsiteX12" fmla="*/ 364415 w 1938325"/>
              <a:gd name="connsiteY12" fmla="*/ 1772364 h 1823200"/>
              <a:gd name="connsiteX13" fmla="*/ 328771 w 1938325"/>
              <a:gd name="connsiteY13" fmla="*/ 1799725 h 1823200"/>
              <a:gd name="connsiteX14" fmla="*/ 310796 w 1938325"/>
              <a:gd name="connsiteY14" fmla="*/ 1823200 h 1823200"/>
              <a:gd name="connsiteX15" fmla="*/ 119389 w 1938325"/>
              <a:gd name="connsiteY15" fmla="*/ 1712691 h 1823200"/>
              <a:gd name="connsiteX16" fmla="*/ 0 w 1938325"/>
              <a:gd name="connsiteY16" fmla="*/ 1505251 h 1823200"/>
              <a:gd name="connsiteX17" fmla="*/ 869 w 1938325"/>
              <a:gd name="connsiteY17" fmla="*/ 662096 h 1823200"/>
              <a:gd name="connsiteX18" fmla="*/ 120658 w 1938325"/>
              <a:gd name="connsiteY18" fmla="*/ 454616 h 1823200"/>
              <a:gd name="connsiteX19" fmla="*/ 850416 w 1938325"/>
              <a:gd name="connsiteY19" fmla="*/ 32286 h 1823200"/>
              <a:gd name="connsiteX20" fmla="*/ 970212 w 1938325"/>
              <a:gd name="connsiteY20" fmla="*/ 0 h 182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38325" h="1823200">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627716" y="1821197"/>
                </a:lnTo>
                <a:lnTo>
                  <a:pt x="1610383" y="1798534"/>
                </a:lnTo>
                <a:cubicBezTo>
                  <a:pt x="1599916" y="1788016"/>
                  <a:pt x="1587993" y="1778786"/>
                  <a:pt x="1574812" y="1771176"/>
                </a:cubicBezTo>
                <a:lnTo>
                  <a:pt x="1055114" y="1471129"/>
                </a:lnTo>
                <a:cubicBezTo>
                  <a:pt x="1028753" y="1455909"/>
                  <a:pt x="999346" y="1448314"/>
                  <a:pt x="969910" y="1448350"/>
                </a:cubicBezTo>
                <a:cubicBezTo>
                  <a:pt x="940474" y="1448386"/>
                  <a:pt x="911009" y="1456054"/>
                  <a:pt x="884529" y="1471361"/>
                </a:cubicBezTo>
                <a:lnTo>
                  <a:pt x="364415" y="1772364"/>
                </a:lnTo>
                <a:cubicBezTo>
                  <a:pt x="351205" y="1779967"/>
                  <a:pt x="339258" y="1789200"/>
                  <a:pt x="328771" y="1799725"/>
                </a:cubicBezTo>
                <a:lnTo>
                  <a:pt x="310796" y="1823200"/>
                </a:ln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手繪多邊形 21"/>
          <p:cNvSpPr/>
          <p:nvPr/>
        </p:nvSpPr>
        <p:spPr>
          <a:xfrm>
            <a:off x="3602838" y="4216829"/>
            <a:ext cx="1938325" cy="1823122"/>
          </a:xfrm>
          <a:custGeom>
            <a:avLst/>
            <a:gdLst>
              <a:gd name="connsiteX0" fmla="*/ 1627584 w 1938325"/>
              <a:gd name="connsiteY0" fmla="*/ 0 h 1823122"/>
              <a:gd name="connsiteX1" fmla="*/ 1818934 w 1938325"/>
              <a:gd name="connsiteY1" fmla="*/ 110476 h 1823122"/>
              <a:gd name="connsiteX2" fmla="*/ 1938324 w 1938325"/>
              <a:gd name="connsiteY2" fmla="*/ 317917 h 1823122"/>
              <a:gd name="connsiteX3" fmla="*/ 1937740 w 1938325"/>
              <a:gd name="connsiteY3" fmla="*/ 1161236 h 1823122"/>
              <a:gd name="connsiteX4" fmla="*/ 1817952 w 1938325"/>
              <a:gd name="connsiteY4" fmla="*/ 1368716 h 1823122"/>
              <a:gd name="connsiteX5" fmla="*/ 1087908 w 1938325"/>
              <a:gd name="connsiteY5" fmla="*/ 1790881 h 1823122"/>
              <a:gd name="connsiteX6" fmla="*/ 848564 w 1938325"/>
              <a:gd name="connsiteY6" fmla="*/ 1791207 h 1823122"/>
              <a:gd name="connsiteX7" fmla="*/ 119389 w 1938325"/>
              <a:gd name="connsiteY7" fmla="*/ 1370218 h 1823122"/>
              <a:gd name="connsiteX8" fmla="*/ 0 w 1938325"/>
              <a:gd name="connsiteY8" fmla="*/ 1162778 h 1823122"/>
              <a:gd name="connsiteX9" fmla="*/ 869 w 1938325"/>
              <a:gd name="connsiteY9" fmla="*/ 319623 h 1823122"/>
              <a:gd name="connsiteX10" fmla="*/ 120658 w 1938325"/>
              <a:gd name="connsiteY10" fmla="*/ 112143 h 1823122"/>
              <a:gd name="connsiteX11" fmla="*/ 310822 w 1938325"/>
              <a:gd name="connsiteY11" fmla="*/ 2090 h 1823122"/>
              <a:gd name="connsiteX12" fmla="*/ 327985 w 1938325"/>
              <a:gd name="connsiteY12" fmla="*/ 24608 h 1823122"/>
              <a:gd name="connsiteX13" fmla="*/ 363511 w 1938325"/>
              <a:gd name="connsiteY13" fmla="*/ 51977 h 1823122"/>
              <a:gd name="connsiteX14" fmla="*/ 883209 w 1938325"/>
              <a:gd name="connsiteY14" fmla="*/ 352025 h 1823122"/>
              <a:gd name="connsiteX15" fmla="*/ 1053794 w 1938325"/>
              <a:gd name="connsiteY15" fmla="*/ 351792 h 1823122"/>
              <a:gd name="connsiteX16" fmla="*/ 1574112 w 1938325"/>
              <a:gd name="connsiteY16" fmla="*/ 50907 h 1823122"/>
              <a:gd name="connsiteX17" fmla="*/ 1609642 w 1938325"/>
              <a:gd name="connsiteY17" fmla="*/ 23479 h 1823122"/>
              <a:gd name="connsiteX18" fmla="*/ 1627584 w 1938325"/>
              <a:gd name="connsiteY18" fmla="*/ 0 h 182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8325" h="1823122">
                <a:moveTo>
                  <a:pt x="1627584" y="0"/>
                </a:moveTo>
                <a:lnTo>
                  <a:pt x="1818934" y="110476"/>
                </a:lnTo>
                <a:cubicBezTo>
                  <a:pt x="1892909" y="153185"/>
                  <a:pt x="1938655" y="232255"/>
                  <a:pt x="1938324" y="317917"/>
                </a:cubicBezTo>
                <a:lnTo>
                  <a:pt x="1937740" y="1161236"/>
                </a:lnTo>
                <a:cubicBezTo>
                  <a:pt x="1937574" y="1246612"/>
                  <a:pt x="1891807" y="1325884"/>
                  <a:pt x="1817952" y="1368716"/>
                </a:cubicBezTo>
                <a:lnTo>
                  <a:pt x="1087908" y="1790881"/>
                </a:lnTo>
                <a:cubicBezTo>
                  <a:pt x="1014053" y="1833713"/>
                  <a:pt x="922539" y="1833916"/>
                  <a:pt x="848564" y="1791207"/>
                </a:cubicBezTo>
                <a:lnTo>
                  <a:pt x="119389" y="1370218"/>
                </a:lnTo>
                <a:cubicBezTo>
                  <a:pt x="45415" y="1327509"/>
                  <a:pt x="119" y="1248319"/>
                  <a:pt x="0" y="1162778"/>
                </a:cubicBezTo>
                <a:lnTo>
                  <a:pt x="869" y="319623"/>
                </a:lnTo>
                <a:cubicBezTo>
                  <a:pt x="750" y="234082"/>
                  <a:pt x="46517" y="154810"/>
                  <a:pt x="120658" y="112143"/>
                </a:cubicBezTo>
                <a:lnTo>
                  <a:pt x="310822" y="2090"/>
                </a:lnTo>
                <a:lnTo>
                  <a:pt x="327985" y="24608"/>
                </a:lnTo>
                <a:cubicBezTo>
                  <a:pt x="338427" y="35133"/>
                  <a:pt x="350330" y="44367"/>
                  <a:pt x="363511" y="51977"/>
                </a:cubicBezTo>
                <a:lnTo>
                  <a:pt x="883209" y="352025"/>
                </a:lnTo>
                <a:cubicBezTo>
                  <a:pt x="935933" y="382464"/>
                  <a:pt x="1001156" y="382320"/>
                  <a:pt x="1053794" y="351792"/>
                </a:cubicBezTo>
                <a:lnTo>
                  <a:pt x="1574112" y="50907"/>
                </a:lnTo>
                <a:cubicBezTo>
                  <a:pt x="1587272" y="43275"/>
                  <a:pt x="1599180" y="34020"/>
                  <a:pt x="1609642" y="23479"/>
                </a:cubicBezTo>
                <a:lnTo>
                  <a:pt x="162758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手繪多邊形 22"/>
          <p:cNvSpPr/>
          <p:nvPr/>
        </p:nvSpPr>
        <p:spPr>
          <a:xfrm>
            <a:off x="4021569" y="3204898"/>
            <a:ext cx="1100864" cy="1229942"/>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手繪多邊形 23"/>
          <p:cNvSpPr/>
          <p:nvPr/>
        </p:nvSpPr>
        <p:spPr>
          <a:xfrm>
            <a:off x="6323178" y="1599786"/>
            <a:ext cx="1938325" cy="1823200"/>
          </a:xfrm>
          <a:custGeom>
            <a:avLst/>
            <a:gdLst>
              <a:gd name="connsiteX0" fmla="*/ 970212 w 1938325"/>
              <a:gd name="connsiteY0" fmla="*/ 0 h 1823200"/>
              <a:gd name="connsiteX1" fmla="*/ 1089760 w 1938325"/>
              <a:gd name="connsiteY1" fmla="*/ 31960 h 1823200"/>
              <a:gd name="connsiteX2" fmla="*/ 1818934 w 1938325"/>
              <a:gd name="connsiteY2" fmla="*/ 452949 h 1823200"/>
              <a:gd name="connsiteX3" fmla="*/ 1938324 w 1938325"/>
              <a:gd name="connsiteY3" fmla="*/ 660390 h 1823200"/>
              <a:gd name="connsiteX4" fmla="*/ 1937740 w 1938325"/>
              <a:gd name="connsiteY4" fmla="*/ 1503709 h 1823200"/>
              <a:gd name="connsiteX5" fmla="*/ 1817952 w 1938325"/>
              <a:gd name="connsiteY5" fmla="*/ 1711189 h 1823200"/>
              <a:gd name="connsiteX6" fmla="*/ 1627716 w 1938325"/>
              <a:gd name="connsiteY6" fmla="*/ 1821197 h 1823200"/>
              <a:gd name="connsiteX7" fmla="*/ 1610383 w 1938325"/>
              <a:gd name="connsiteY7" fmla="*/ 1798534 h 1823200"/>
              <a:gd name="connsiteX8" fmla="*/ 1574812 w 1938325"/>
              <a:gd name="connsiteY8" fmla="*/ 1771176 h 1823200"/>
              <a:gd name="connsiteX9" fmla="*/ 1055114 w 1938325"/>
              <a:gd name="connsiteY9" fmla="*/ 1471129 h 1823200"/>
              <a:gd name="connsiteX10" fmla="*/ 969910 w 1938325"/>
              <a:gd name="connsiteY10" fmla="*/ 1448350 h 1823200"/>
              <a:gd name="connsiteX11" fmla="*/ 884529 w 1938325"/>
              <a:gd name="connsiteY11" fmla="*/ 1471361 h 1823200"/>
              <a:gd name="connsiteX12" fmla="*/ 364415 w 1938325"/>
              <a:gd name="connsiteY12" fmla="*/ 1772364 h 1823200"/>
              <a:gd name="connsiteX13" fmla="*/ 328771 w 1938325"/>
              <a:gd name="connsiteY13" fmla="*/ 1799725 h 1823200"/>
              <a:gd name="connsiteX14" fmla="*/ 310796 w 1938325"/>
              <a:gd name="connsiteY14" fmla="*/ 1823200 h 1823200"/>
              <a:gd name="connsiteX15" fmla="*/ 119389 w 1938325"/>
              <a:gd name="connsiteY15" fmla="*/ 1712691 h 1823200"/>
              <a:gd name="connsiteX16" fmla="*/ 0 w 1938325"/>
              <a:gd name="connsiteY16" fmla="*/ 1505251 h 1823200"/>
              <a:gd name="connsiteX17" fmla="*/ 869 w 1938325"/>
              <a:gd name="connsiteY17" fmla="*/ 662096 h 1823200"/>
              <a:gd name="connsiteX18" fmla="*/ 120658 w 1938325"/>
              <a:gd name="connsiteY18" fmla="*/ 454616 h 1823200"/>
              <a:gd name="connsiteX19" fmla="*/ 850416 w 1938325"/>
              <a:gd name="connsiteY19" fmla="*/ 32286 h 1823200"/>
              <a:gd name="connsiteX20" fmla="*/ 970212 w 1938325"/>
              <a:gd name="connsiteY20" fmla="*/ 0 h 182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38325" h="1823200">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627716" y="1821197"/>
                </a:lnTo>
                <a:lnTo>
                  <a:pt x="1610383" y="1798534"/>
                </a:lnTo>
                <a:cubicBezTo>
                  <a:pt x="1599916" y="1788016"/>
                  <a:pt x="1587993" y="1778786"/>
                  <a:pt x="1574812" y="1771176"/>
                </a:cubicBezTo>
                <a:lnTo>
                  <a:pt x="1055114" y="1471129"/>
                </a:lnTo>
                <a:cubicBezTo>
                  <a:pt x="1028753" y="1455909"/>
                  <a:pt x="999346" y="1448314"/>
                  <a:pt x="969910" y="1448350"/>
                </a:cubicBezTo>
                <a:cubicBezTo>
                  <a:pt x="940474" y="1448386"/>
                  <a:pt x="911009" y="1456054"/>
                  <a:pt x="884529" y="1471361"/>
                </a:cubicBezTo>
                <a:lnTo>
                  <a:pt x="364415" y="1772364"/>
                </a:lnTo>
                <a:cubicBezTo>
                  <a:pt x="351205" y="1779967"/>
                  <a:pt x="339258" y="1789200"/>
                  <a:pt x="328771" y="1799725"/>
                </a:cubicBezTo>
                <a:lnTo>
                  <a:pt x="310796" y="1823200"/>
                </a:ln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手繪多邊形 24"/>
          <p:cNvSpPr/>
          <p:nvPr/>
        </p:nvSpPr>
        <p:spPr>
          <a:xfrm>
            <a:off x="6323178" y="4216829"/>
            <a:ext cx="1938325" cy="1823122"/>
          </a:xfrm>
          <a:custGeom>
            <a:avLst/>
            <a:gdLst>
              <a:gd name="connsiteX0" fmla="*/ 1627584 w 1938325"/>
              <a:gd name="connsiteY0" fmla="*/ 0 h 1823122"/>
              <a:gd name="connsiteX1" fmla="*/ 1818934 w 1938325"/>
              <a:gd name="connsiteY1" fmla="*/ 110476 h 1823122"/>
              <a:gd name="connsiteX2" fmla="*/ 1938324 w 1938325"/>
              <a:gd name="connsiteY2" fmla="*/ 317917 h 1823122"/>
              <a:gd name="connsiteX3" fmla="*/ 1937740 w 1938325"/>
              <a:gd name="connsiteY3" fmla="*/ 1161236 h 1823122"/>
              <a:gd name="connsiteX4" fmla="*/ 1817952 w 1938325"/>
              <a:gd name="connsiteY4" fmla="*/ 1368716 h 1823122"/>
              <a:gd name="connsiteX5" fmla="*/ 1087908 w 1938325"/>
              <a:gd name="connsiteY5" fmla="*/ 1790881 h 1823122"/>
              <a:gd name="connsiteX6" fmla="*/ 848564 w 1938325"/>
              <a:gd name="connsiteY6" fmla="*/ 1791207 h 1823122"/>
              <a:gd name="connsiteX7" fmla="*/ 119389 w 1938325"/>
              <a:gd name="connsiteY7" fmla="*/ 1370218 h 1823122"/>
              <a:gd name="connsiteX8" fmla="*/ 0 w 1938325"/>
              <a:gd name="connsiteY8" fmla="*/ 1162778 h 1823122"/>
              <a:gd name="connsiteX9" fmla="*/ 869 w 1938325"/>
              <a:gd name="connsiteY9" fmla="*/ 319623 h 1823122"/>
              <a:gd name="connsiteX10" fmla="*/ 120658 w 1938325"/>
              <a:gd name="connsiteY10" fmla="*/ 112143 h 1823122"/>
              <a:gd name="connsiteX11" fmla="*/ 310822 w 1938325"/>
              <a:gd name="connsiteY11" fmla="*/ 2090 h 1823122"/>
              <a:gd name="connsiteX12" fmla="*/ 327985 w 1938325"/>
              <a:gd name="connsiteY12" fmla="*/ 24608 h 1823122"/>
              <a:gd name="connsiteX13" fmla="*/ 363511 w 1938325"/>
              <a:gd name="connsiteY13" fmla="*/ 51977 h 1823122"/>
              <a:gd name="connsiteX14" fmla="*/ 883209 w 1938325"/>
              <a:gd name="connsiteY14" fmla="*/ 352025 h 1823122"/>
              <a:gd name="connsiteX15" fmla="*/ 1053794 w 1938325"/>
              <a:gd name="connsiteY15" fmla="*/ 351792 h 1823122"/>
              <a:gd name="connsiteX16" fmla="*/ 1574112 w 1938325"/>
              <a:gd name="connsiteY16" fmla="*/ 50907 h 1823122"/>
              <a:gd name="connsiteX17" fmla="*/ 1609642 w 1938325"/>
              <a:gd name="connsiteY17" fmla="*/ 23479 h 1823122"/>
              <a:gd name="connsiteX18" fmla="*/ 1627584 w 1938325"/>
              <a:gd name="connsiteY18" fmla="*/ 0 h 182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8325" h="1823122">
                <a:moveTo>
                  <a:pt x="1627584" y="0"/>
                </a:moveTo>
                <a:lnTo>
                  <a:pt x="1818934" y="110476"/>
                </a:lnTo>
                <a:cubicBezTo>
                  <a:pt x="1892909" y="153185"/>
                  <a:pt x="1938655" y="232255"/>
                  <a:pt x="1938324" y="317917"/>
                </a:cubicBezTo>
                <a:lnTo>
                  <a:pt x="1937740" y="1161236"/>
                </a:lnTo>
                <a:cubicBezTo>
                  <a:pt x="1937574" y="1246612"/>
                  <a:pt x="1891807" y="1325884"/>
                  <a:pt x="1817952" y="1368716"/>
                </a:cubicBezTo>
                <a:lnTo>
                  <a:pt x="1087908" y="1790881"/>
                </a:lnTo>
                <a:cubicBezTo>
                  <a:pt x="1014053" y="1833713"/>
                  <a:pt x="922539" y="1833916"/>
                  <a:pt x="848564" y="1791207"/>
                </a:cubicBezTo>
                <a:lnTo>
                  <a:pt x="119389" y="1370218"/>
                </a:lnTo>
                <a:cubicBezTo>
                  <a:pt x="45415" y="1327509"/>
                  <a:pt x="119" y="1248319"/>
                  <a:pt x="0" y="1162778"/>
                </a:cubicBezTo>
                <a:lnTo>
                  <a:pt x="869" y="319623"/>
                </a:lnTo>
                <a:cubicBezTo>
                  <a:pt x="750" y="234082"/>
                  <a:pt x="46517" y="154810"/>
                  <a:pt x="120658" y="112143"/>
                </a:cubicBezTo>
                <a:lnTo>
                  <a:pt x="310822" y="2090"/>
                </a:lnTo>
                <a:lnTo>
                  <a:pt x="327985" y="24608"/>
                </a:lnTo>
                <a:cubicBezTo>
                  <a:pt x="338427" y="35133"/>
                  <a:pt x="350330" y="44367"/>
                  <a:pt x="363511" y="51977"/>
                </a:cubicBezTo>
                <a:lnTo>
                  <a:pt x="883209" y="352025"/>
                </a:lnTo>
                <a:cubicBezTo>
                  <a:pt x="935933" y="382464"/>
                  <a:pt x="1001156" y="382320"/>
                  <a:pt x="1053794" y="351792"/>
                </a:cubicBezTo>
                <a:lnTo>
                  <a:pt x="1574112" y="50907"/>
                </a:lnTo>
                <a:cubicBezTo>
                  <a:pt x="1587272" y="43275"/>
                  <a:pt x="1599180" y="34020"/>
                  <a:pt x="1609642" y="23479"/>
                </a:cubicBezTo>
                <a:lnTo>
                  <a:pt x="1627584"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手繪多邊形 25"/>
          <p:cNvSpPr/>
          <p:nvPr/>
        </p:nvSpPr>
        <p:spPr>
          <a:xfrm>
            <a:off x="6741909" y="3204898"/>
            <a:ext cx="1100864" cy="1229942"/>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群組 14"/>
          <p:cNvGrpSpPr/>
          <p:nvPr/>
        </p:nvGrpSpPr>
        <p:grpSpPr>
          <a:xfrm>
            <a:off x="4332543" y="3622220"/>
            <a:ext cx="478916" cy="395298"/>
            <a:chOff x="13079250" y="23448756"/>
            <a:chExt cx="2967819" cy="2449630"/>
          </a:xfrm>
          <a:solidFill>
            <a:schemeClr val="bg1"/>
          </a:solidFill>
        </p:grpSpPr>
        <p:sp>
          <p:nvSpPr>
            <p:cNvPr id="16" name="手繪多邊形 15"/>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7" name="手繪多邊形 16"/>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8" name="手繪多邊形 17"/>
          <p:cNvSpPr>
            <a:spLocks/>
          </p:cNvSpPr>
          <p:nvPr/>
        </p:nvSpPr>
        <p:spPr bwMode="auto">
          <a:xfrm flipV="1">
            <a:off x="7142230" y="3542623"/>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9" name="群組 18"/>
          <p:cNvGrpSpPr/>
          <p:nvPr/>
        </p:nvGrpSpPr>
        <p:grpSpPr>
          <a:xfrm>
            <a:off x="1616850" y="3586033"/>
            <a:ext cx="469622" cy="467672"/>
            <a:chOff x="35309818" y="13261794"/>
            <a:chExt cx="2516828" cy="2506357"/>
          </a:xfrm>
          <a:solidFill>
            <a:schemeClr val="bg1"/>
          </a:solidFill>
        </p:grpSpPr>
        <p:sp>
          <p:nvSpPr>
            <p:cNvPr id="20" name="手繪多邊形 19"/>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7"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8"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2"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3" name="矩形 32"/>
          <p:cNvSpPr/>
          <p:nvPr/>
        </p:nvSpPr>
        <p:spPr>
          <a:xfrm>
            <a:off x="1144007" y="1970097"/>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4" name="矩形 33"/>
          <p:cNvSpPr/>
          <p:nvPr/>
        </p:nvSpPr>
        <p:spPr>
          <a:xfrm>
            <a:off x="3893565" y="1970097"/>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5" name="矩形 34"/>
          <p:cNvSpPr/>
          <p:nvPr/>
        </p:nvSpPr>
        <p:spPr>
          <a:xfrm>
            <a:off x="6643123" y="1970097"/>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6" name="矩形 35"/>
          <p:cNvSpPr/>
          <p:nvPr/>
        </p:nvSpPr>
        <p:spPr>
          <a:xfrm>
            <a:off x="1144007" y="4611529"/>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7" name="矩形 36"/>
          <p:cNvSpPr/>
          <p:nvPr/>
        </p:nvSpPr>
        <p:spPr>
          <a:xfrm>
            <a:off x="3893565" y="4611529"/>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8" name="矩形 37"/>
          <p:cNvSpPr/>
          <p:nvPr/>
        </p:nvSpPr>
        <p:spPr>
          <a:xfrm>
            <a:off x="6643123" y="4611529"/>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309546784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906373" y="1722225"/>
            <a:ext cx="4465727" cy="1227110"/>
            <a:chOff x="538073" y="1404725"/>
            <a:chExt cx="4973727" cy="1366700"/>
          </a:xfrm>
        </p:grpSpPr>
        <p:sp>
          <p:nvSpPr>
            <p:cNvPr id="8" name="手繪多邊形 7"/>
            <p:cNvSpPr>
              <a:spLocks/>
            </p:cNvSpPr>
            <p:nvPr/>
          </p:nvSpPr>
          <p:spPr bwMode="auto">
            <a:xfrm>
              <a:off x="1852863" y="1635322"/>
              <a:ext cx="3531937"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9" name="矩形 8"/>
            <p:cNvSpPr/>
            <p:nvPr/>
          </p:nvSpPr>
          <p:spPr>
            <a:xfrm>
              <a:off x="5257800" y="1635321"/>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a:spLocks/>
            </p:cNvSpPr>
            <p:nvPr/>
          </p:nvSpPr>
          <p:spPr bwMode="auto">
            <a:xfrm>
              <a:off x="538073" y="1404725"/>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20" name="群組 19"/>
          <p:cNvGrpSpPr/>
          <p:nvPr/>
        </p:nvGrpSpPr>
        <p:grpSpPr>
          <a:xfrm>
            <a:off x="1820773" y="2852525"/>
            <a:ext cx="4465727" cy="1227110"/>
            <a:chOff x="538073" y="1404725"/>
            <a:chExt cx="4973727" cy="1366700"/>
          </a:xfrm>
        </p:grpSpPr>
        <p:sp>
          <p:nvSpPr>
            <p:cNvPr id="21" name="手繪多邊形 20"/>
            <p:cNvSpPr>
              <a:spLocks/>
            </p:cNvSpPr>
            <p:nvPr/>
          </p:nvSpPr>
          <p:spPr bwMode="auto">
            <a:xfrm>
              <a:off x="1852863" y="1635322"/>
              <a:ext cx="3531937"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2" name="矩形 21"/>
            <p:cNvSpPr/>
            <p:nvPr/>
          </p:nvSpPr>
          <p:spPr>
            <a:xfrm>
              <a:off x="5257800" y="1635321"/>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a:spLocks/>
            </p:cNvSpPr>
            <p:nvPr/>
          </p:nvSpPr>
          <p:spPr bwMode="auto">
            <a:xfrm>
              <a:off x="538073" y="1404725"/>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24" name="群組 23"/>
          <p:cNvGrpSpPr/>
          <p:nvPr/>
        </p:nvGrpSpPr>
        <p:grpSpPr>
          <a:xfrm>
            <a:off x="2735173" y="3982825"/>
            <a:ext cx="4465727" cy="1227110"/>
            <a:chOff x="538073" y="1404725"/>
            <a:chExt cx="4973727" cy="1366700"/>
          </a:xfrm>
        </p:grpSpPr>
        <p:sp>
          <p:nvSpPr>
            <p:cNvPr id="25" name="手繪多邊形 24"/>
            <p:cNvSpPr>
              <a:spLocks/>
            </p:cNvSpPr>
            <p:nvPr/>
          </p:nvSpPr>
          <p:spPr bwMode="auto">
            <a:xfrm>
              <a:off x="1852863" y="1635322"/>
              <a:ext cx="3531937"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6" name="矩形 25"/>
            <p:cNvSpPr/>
            <p:nvPr/>
          </p:nvSpPr>
          <p:spPr>
            <a:xfrm>
              <a:off x="5257800" y="1635321"/>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手繪多邊形 26"/>
            <p:cNvSpPr>
              <a:spLocks/>
            </p:cNvSpPr>
            <p:nvPr/>
          </p:nvSpPr>
          <p:spPr bwMode="auto">
            <a:xfrm>
              <a:off x="538073" y="1404725"/>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grpSp>
        <p:nvGrpSpPr>
          <p:cNvPr id="28" name="群組 27"/>
          <p:cNvGrpSpPr/>
          <p:nvPr/>
        </p:nvGrpSpPr>
        <p:grpSpPr>
          <a:xfrm>
            <a:off x="3649573" y="5113125"/>
            <a:ext cx="4465727" cy="1227110"/>
            <a:chOff x="538073" y="1404725"/>
            <a:chExt cx="4973727" cy="1366700"/>
          </a:xfrm>
        </p:grpSpPr>
        <p:sp>
          <p:nvSpPr>
            <p:cNvPr id="29" name="手繪多邊形 28"/>
            <p:cNvSpPr>
              <a:spLocks/>
            </p:cNvSpPr>
            <p:nvPr/>
          </p:nvSpPr>
          <p:spPr bwMode="auto">
            <a:xfrm>
              <a:off x="1852863" y="1635322"/>
              <a:ext cx="3531937" cy="905509"/>
            </a:xfrm>
            <a:custGeom>
              <a:avLst/>
              <a:gdLst>
                <a:gd name="connsiteX0" fmla="*/ 0 w 4304320"/>
                <a:gd name="connsiteY0" fmla="*/ 0 h 905509"/>
                <a:gd name="connsiteX1" fmla="*/ 4304320 w 4304320"/>
                <a:gd name="connsiteY1" fmla="*/ 0 h 905509"/>
                <a:gd name="connsiteX2" fmla="*/ 4304320 w 4304320"/>
                <a:gd name="connsiteY2" fmla="*/ 905509 h 905509"/>
                <a:gd name="connsiteX3" fmla="*/ 149 w 4304320"/>
                <a:gd name="connsiteY3" fmla="*/ 905509 h 905509"/>
                <a:gd name="connsiteX4" fmla="*/ 261406 w 4304320"/>
                <a:gd name="connsiteY4" fmla="*/ 453138 h 905509"/>
                <a:gd name="connsiteX5" fmla="*/ 0 w 4304320"/>
                <a:gd name="connsiteY5" fmla="*/ 0 h 9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20" h="905509">
                  <a:moveTo>
                    <a:pt x="0" y="0"/>
                  </a:moveTo>
                  <a:lnTo>
                    <a:pt x="4304320" y="0"/>
                  </a:lnTo>
                  <a:lnTo>
                    <a:pt x="4304320" y="905509"/>
                  </a:lnTo>
                  <a:lnTo>
                    <a:pt x="149" y="905509"/>
                  </a:lnTo>
                  <a:lnTo>
                    <a:pt x="261406" y="453138"/>
                  </a:lnTo>
                  <a:lnTo>
                    <a:pt x="0" y="0"/>
                  </a:lnTo>
                  <a:close/>
                </a:path>
              </a:pathLst>
            </a:custGeom>
            <a:solidFill>
              <a:schemeClr val="bg1">
                <a:lumMod val="7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30" name="矩形 29"/>
            <p:cNvSpPr/>
            <p:nvPr/>
          </p:nvSpPr>
          <p:spPr>
            <a:xfrm>
              <a:off x="5257800" y="1635321"/>
              <a:ext cx="254000" cy="905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手繪多邊形 30"/>
            <p:cNvSpPr>
              <a:spLocks/>
            </p:cNvSpPr>
            <p:nvPr/>
          </p:nvSpPr>
          <p:spPr bwMode="auto">
            <a:xfrm>
              <a:off x="538073" y="1404725"/>
              <a:ext cx="1576196" cy="1366700"/>
            </a:xfrm>
            <a:custGeom>
              <a:avLst/>
              <a:gdLst>
                <a:gd name="connsiteX0" fmla="*/ 652471 w 2033802"/>
                <a:gd name="connsiteY0" fmla="*/ 250372 h 1763486"/>
                <a:gd name="connsiteX1" fmla="*/ 288750 w 2033802"/>
                <a:gd name="connsiteY1" fmla="*/ 882098 h 1763486"/>
                <a:gd name="connsiteX2" fmla="*/ 652471 w 2033802"/>
                <a:gd name="connsiteY2" fmla="*/ 1513114 h 1763486"/>
                <a:gd name="connsiteX3" fmla="*/ 1380622 w 2033802"/>
                <a:gd name="connsiteY3" fmla="*/ 1513114 h 1763486"/>
                <a:gd name="connsiteX4" fmla="*/ 1745052 w 2033802"/>
                <a:gd name="connsiteY4" fmla="*/ 882098 h 1763486"/>
                <a:gd name="connsiteX5" fmla="*/ 1380622 w 2033802"/>
                <a:gd name="connsiteY5" fmla="*/ 250372 h 1763486"/>
                <a:gd name="connsiteX6" fmla="*/ 507955 w 2033802"/>
                <a:gd name="connsiteY6" fmla="*/ 0 h 1763486"/>
                <a:gd name="connsiteX7" fmla="*/ 1524857 w 2033802"/>
                <a:gd name="connsiteY7" fmla="*/ 0 h 1763486"/>
                <a:gd name="connsiteX8" fmla="*/ 2033802 w 2033802"/>
                <a:gd name="connsiteY8" fmla="*/ 882238 h 1763486"/>
                <a:gd name="connsiteX9" fmla="*/ 1524857 w 2033802"/>
                <a:gd name="connsiteY9" fmla="*/ 1763486 h 1763486"/>
                <a:gd name="connsiteX10" fmla="*/ 507955 w 2033802"/>
                <a:gd name="connsiteY10" fmla="*/ 1763486 h 1763486"/>
                <a:gd name="connsiteX11" fmla="*/ 0 w 2033802"/>
                <a:gd name="connsiteY11" fmla="*/ 882238 h 176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3802" h="1763486">
                  <a:moveTo>
                    <a:pt x="652471" y="250372"/>
                  </a:moveTo>
                  <a:lnTo>
                    <a:pt x="288750" y="882098"/>
                  </a:lnTo>
                  <a:lnTo>
                    <a:pt x="652471" y="1513114"/>
                  </a:lnTo>
                  <a:lnTo>
                    <a:pt x="1380622" y="1513114"/>
                  </a:lnTo>
                  <a:lnTo>
                    <a:pt x="1745052" y="882098"/>
                  </a:lnTo>
                  <a:lnTo>
                    <a:pt x="1380622" y="250372"/>
                  </a:lnTo>
                  <a:close/>
                  <a:moveTo>
                    <a:pt x="507955" y="0"/>
                  </a:moveTo>
                  <a:lnTo>
                    <a:pt x="1524857" y="0"/>
                  </a:lnTo>
                  <a:lnTo>
                    <a:pt x="2033802" y="882238"/>
                  </a:lnTo>
                  <a:lnTo>
                    <a:pt x="1524857" y="1763486"/>
                  </a:lnTo>
                  <a:lnTo>
                    <a:pt x="507955" y="1763486"/>
                  </a:lnTo>
                  <a:lnTo>
                    <a:pt x="0" y="882238"/>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sp>
        <p:nvSpPr>
          <p:cNvPr id="32" name="矩形 31"/>
          <p:cNvSpPr/>
          <p:nvPr/>
        </p:nvSpPr>
        <p:spPr>
          <a:xfrm>
            <a:off x="2317352" y="2074170"/>
            <a:ext cx="26644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3" name="矩形 32"/>
          <p:cNvSpPr/>
          <p:nvPr/>
        </p:nvSpPr>
        <p:spPr>
          <a:xfrm>
            <a:off x="3278669" y="3204470"/>
            <a:ext cx="26644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4" name="矩形 33"/>
          <p:cNvSpPr/>
          <p:nvPr/>
        </p:nvSpPr>
        <p:spPr>
          <a:xfrm>
            <a:off x="4229392" y="4337245"/>
            <a:ext cx="26644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5" name="矩形 34"/>
          <p:cNvSpPr/>
          <p:nvPr/>
        </p:nvSpPr>
        <p:spPr>
          <a:xfrm>
            <a:off x="5108774" y="5465070"/>
            <a:ext cx="2664441" cy="523220"/>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3" name="文字方塊 2"/>
          <p:cNvSpPr txBox="1"/>
          <p:nvPr/>
        </p:nvSpPr>
        <p:spPr>
          <a:xfrm>
            <a:off x="1313359" y="2039241"/>
            <a:ext cx="601235" cy="523220"/>
          </a:xfrm>
          <a:prstGeom prst="rect">
            <a:avLst/>
          </a:prstGeom>
          <a:noFill/>
        </p:spPr>
        <p:txBody>
          <a:bodyPr wrap="square" rtlCol="0" anchor="ctr">
            <a:spAutoFit/>
          </a:bodyPr>
          <a:lstStyle/>
          <a:p>
            <a:pPr algn="ctr"/>
            <a:r>
              <a:rPr lang="en-US" altLang="zh-TW" sz="2800" b="1" dirty="0" smtClean="0"/>
              <a:t>01</a:t>
            </a:r>
            <a:endParaRPr lang="en-US" sz="2800" b="1" dirty="0"/>
          </a:p>
        </p:txBody>
      </p:sp>
      <p:sp>
        <p:nvSpPr>
          <p:cNvPr id="36" name="文字方塊 35"/>
          <p:cNvSpPr txBox="1"/>
          <p:nvPr/>
        </p:nvSpPr>
        <p:spPr>
          <a:xfrm>
            <a:off x="2227759" y="3197197"/>
            <a:ext cx="601235" cy="523220"/>
          </a:xfrm>
          <a:prstGeom prst="rect">
            <a:avLst/>
          </a:prstGeom>
          <a:noFill/>
        </p:spPr>
        <p:txBody>
          <a:bodyPr wrap="square" rtlCol="0" anchor="ctr">
            <a:spAutoFit/>
          </a:bodyPr>
          <a:lstStyle/>
          <a:p>
            <a:pPr algn="ctr"/>
            <a:r>
              <a:rPr lang="en-US" altLang="zh-TW" sz="2800" b="1" dirty="0" smtClean="0"/>
              <a:t>02</a:t>
            </a:r>
            <a:endParaRPr lang="en-US" sz="2800" b="1" dirty="0"/>
          </a:p>
        </p:txBody>
      </p:sp>
      <p:sp>
        <p:nvSpPr>
          <p:cNvPr id="37" name="文字方塊 36"/>
          <p:cNvSpPr txBox="1"/>
          <p:nvPr/>
        </p:nvSpPr>
        <p:spPr>
          <a:xfrm>
            <a:off x="3142159" y="4334770"/>
            <a:ext cx="601235" cy="523220"/>
          </a:xfrm>
          <a:prstGeom prst="rect">
            <a:avLst/>
          </a:prstGeom>
          <a:noFill/>
        </p:spPr>
        <p:txBody>
          <a:bodyPr wrap="square" rtlCol="0" anchor="ctr">
            <a:spAutoFit/>
          </a:bodyPr>
          <a:lstStyle/>
          <a:p>
            <a:pPr algn="ctr"/>
            <a:r>
              <a:rPr lang="en-US" altLang="zh-TW" sz="2800" b="1" dirty="0" smtClean="0"/>
              <a:t>03</a:t>
            </a:r>
            <a:endParaRPr lang="en-US" sz="2800" b="1" dirty="0"/>
          </a:p>
        </p:txBody>
      </p:sp>
      <p:sp>
        <p:nvSpPr>
          <p:cNvPr id="38" name="文字方塊 37"/>
          <p:cNvSpPr txBox="1"/>
          <p:nvPr/>
        </p:nvSpPr>
        <p:spPr>
          <a:xfrm>
            <a:off x="4048970" y="5465070"/>
            <a:ext cx="601235" cy="523220"/>
          </a:xfrm>
          <a:prstGeom prst="rect">
            <a:avLst/>
          </a:prstGeom>
          <a:noFill/>
        </p:spPr>
        <p:txBody>
          <a:bodyPr wrap="square" rtlCol="0" anchor="ctr">
            <a:spAutoFit/>
          </a:bodyPr>
          <a:lstStyle/>
          <a:p>
            <a:pPr algn="ctr"/>
            <a:r>
              <a:rPr lang="en-US" altLang="zh-TW" sz="2800" b="1" dirty="0" smtClean="0"/>
              <a:t>04</a:t>
            </a:r>
            <a:endParaRPr lang="en-US" sz="2800" b="1" dirty="0"/>
          </a:p>
        </p:txBody>
      </p:sp>
    </p:spTree>
    <p:extLst>
      <p:ext uri="{BB962C8B-B14F-4D97-AF65-F5344CB8AC3E}">
        <p14:creationId xmlns:p14="http://schemas.microsoft.com/office/powerpoint/2010/main" val="165106236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flipH="1">
            <a:off x="4648800" y="15863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flipH="1">
            <a:off x="3048600" y="15863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flipH="1">
            <a:off x="5448900" y="29706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flipH="1">
            <a:off x="3848700" y="29706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flipH="1">
            <a:off x="4648800" y="43549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flipH="1">
            <a:off x="3048600" y="43549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群組 13"/>
          <p:cNvGrpSpPr/>
          <p:nvPr/>
        </p:nvGrpSpPr>
        <p:grpSpPr>
          <a:xfrm>
            <a:off x="5157318" y="1925829"/>
            <a:ext cx="478916" cy="395298"/>
            <a:chOff x="13079250" y="23448756"/>
            <a:chExt cx="2967819" cy="2449630"/>
          </a:xfrm>
          <a:solidFill>
            <a:schemeClr val="bg1">
              <a:lumMod val="50000"/>
            </a:schemeClr>
          </a:solidFill>
        </p:grpSpPr>
        <p:sp>
          <p:nvSpPr>
            <p:cNvPr id="15" name="手繪多邊形 1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6" name="手繪多邊形 1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7" name="手繪多邊形 16"/>
          <p:cNvSpPr>
            <a:spLocks/>
          </p:cNvSpPr>
          <p:nvPr/>
        </p:nvSpPr>
        <p:spPr bwMode="auto">
          <a:xfrm flipV="1">
            <a:off x="3637345" y="1827400"/>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8" name="群組 17"/>
          <p:cNvGrpSpPr/>
          <p:nvPr/>
        </p:nvGrpSpPr>
        <p:grpSpPr>
          <a:xfrm>
            <a:off x="4367009" y="3260743"/>
            <a:ext cx="469622" cy="467672"/>
            <a:chOff x="35309818" y="13261794"/>
            <a:chExt cx="2516828" cy="2506357"/>
          </a:xfrm>
          <a:solidFill>
            <a:schemeClr val="bg1">
              <a:lumMod val="50000"/>
            </a:schemeClr>
          </a:solidFill>
        </p:grpSpPr>
        <p:sp>
          <p:nvSpPr>
            <p:cNvPr id="19" name="手繪多邊形 1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6" name="手繪多邊形 25"/>
          <p:cNvSpPr>
            <a:spLocks/>
          </p:cNvSpPr>
          <p:nvPr/>
        </p:nvSpPr>
        <p:spPr bwMode="auto">
          <a:xfrm>
            <a:off x="5935910" y="3301203"/>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7" name="群組 26"/>
          <p:cNvGrpSpPr/>
          <p:nvPr/>
        </p:nvGrpSpPr>
        <p:grpSpPr>
          <a:xfrm>
            <a:off x="3539515" y="4671443"/>
            <a:ext cx="484452" cy="358548"/>
            <a:chOff x="4120407" y="4174776"/>
            <a:chExt cx="438956" cy="324876"/>
          </a:xfrm>
          <a:solidFill>
            <a:schemeClr val="bg1">
              <a:lumMod val="50000"/>
            </a:schemeClr>
          </a:solidFill>
        </p:grpSpPr>
        <p:sp>
          <p:nvSpPr>
            <p:cNvPr id="28"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5196317" y="4536801"/>
            <a:ext cx="475492" cy="566351"/>
            <a:chOff x="4311490" y="5480067"/>
            <a:chExt cx="475492" cy="566351"/>
          </a:xfrm>
          <a:solidFill>
            <a:schemeClr val="bg1">
              <a:lumMod val="50000"/>
            </a:schemeClr>
          </a:solidFill>
        </p:grpSpPr>
        <p:sp>
          <p:nvSpPr>
            <p:cNvPr id="33" name="手繪多邊形 3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 name="文字方塊 2"/>
          <p:cNvSpPr txBox="1"/>
          <p:nvPr/>
        </p:nvSpPr>
        <p:spPr>
          <a:xfrm>
            <a:off x="3450615" y="2476500"/>
            <a:ext cx="683861" cy="523220"/>
          </a:xfrm>
          <a:prstGeom prst="rect">
            <a:avLst/>
          </a:prstGeom>
          <a:noFill/>
        </p:spPr>
        <p:txBody>
          <a:bodyPr wrap="square" rtlCol="0">
            <a:spAutoFit/>
          </a:bodyPr>
          <a:lstStyle/>
          <a:p>
            <a:pPr algn="ctr"/>
            <a:r>
              <a:rPr lang="en-US" altLang="zh-TW" sz="2800" dirty="0" smtClean="0"/>
              <a:t>01</a:t>
            </a:r>
            <a:endParaRPr lang="en-US" sz="2800" dirty="0"/>
          </a:p>
        </p:txBody>
      </p:sp>
      <p:sp>
        <p:nvSpPr>
          <p:cNvPr id="37" name="文字方塊 36"/>
          <p:cNvSpPr txBox="1"/>
          <p:nvPr/>
        </p:nvSpPr>
        <p:spPr>
          <a:xfrm>
            <a:off x="5048126" y="2476500"/>
            <a:ext cx="683861" cy="523220"/>
          </a:xfrm>
          <a:prstGeom prst="rect">
            <a:avLst/>
          </a:prstGeom>
          <a:noFill/>
        </p:spPr>
        <p:txBody>
          <a:bodyPr wrap="square" rtlCol="0">
            <a:spAutoFit/>
          </a:bodyPr>
          <a:lstStyle/>
          <a:p>
            <a:pPr algn="ctr"/>
            <a:r>
              <a:rPr lang="en-US" altLang="zh-TW" sz="2800" dirty="0" smtClean="0"/>
              <a:t>02</a:t>
            </a:r>
            <a:endParaRPr lang="en-US" sz="2800" dirty="0"/>
          </a:p>
        </p:txBody>
      </p:sp>
      <p:sp>
        <p:nvSpPr>
          <p:cNvPr id="38" name="文字方塊 37"/>
          <p:cNvSpPr txBox="1"/>
          <p:nvPr/>
        </p:nvSpPr>
        <p:spPr>
          <a:xfrm>
            <a:off x="3450615" y="5158015"/>
            <a:ext cx="683861" cy="523220"/>
          </a:xfrm>
          <a:prstGeom prst="rect">
            <a:avLst/>
          </a:prstGeom>
          <a:noFill/>
        </p:spPr>
        <p:txBody>
          <a:bodyPr wrap="square" rtlCol="0">
            <a:spAutoFit/>
          </a:bodyPr>
          <a:lstStyle/>
          <a:p>
            <a:pPr algn="ctr"/>
            <a:r>
              <a:rPr lang="en-US" altLang="zh-TW" sz="2800" dirty="0" smtClean="0"/>
              <a:t>05</a:t>
            </a:r>
            <a:endParaRPr lang="en-US" sz="2800" dirty="0"/>
          </a:p>
        </p:txBody>
      </p:sp>
      <p:sp>
        <p:nvSpPr>
          <p:cNvPr id="39" name="文字方塊 38"/>
          <p:cNvSpPr txBox="1"/>
          <p:nvPr/>
        </p:nvSpPr>
        <p:spPr>
          <a:xfrm>
            <a:off x="5048126" y="5158015"/>
            <a:ext cx="683861" cy="523220"/>
          </a:xfrm>
          <a:prstGeom prst="rect">
            <a:avLst/>
          </a:prstGeom>
          <a:noFill/>
        </p:spPr>
        <p:txBody>
          <a:bodyPr wrap="square" rtlCol="0">
            <a:spAutoFit/>
          </a:bodyPr>
          <a:lstStyle/>
          <a:p>
            <a:pPr algn="ctr"/>
            <a:r>
              <a:rPr lang="en-US" altLang="zh-TW" sz="2800" dirty="0" smtClean="0"/>
              <a:t>06</a:t>
            </a:r>
            <a:endParaRPr lang="en-US" sz="2800" dirty="0"/>
          </a:p>
        </p:txBody>
      </p:sp>
      <p:sp>
        <p:nvSpPr>
          <p:cNvPr id="40" name="文字方塊 39"/>
          <p:cNvSpPr txBox="1"/>
          <p:nvPr/>
        </p:nvSpPr>
        <p:spPr>
          <a:xfrm>
            <a:off x="4295684" y="3834868"/>
            <a:ext cx="683861" cy="523220"/>
          </a:xfrm>
          <a:prstGeom prst="rect">
            <a:avLst/>
          </a:prstGeom>
          <a:noFill/>
        </p:spPr>
        <p:txBody>
          <a:bodyPr wrap="square" rtlCol="0">
            <a:spAutoFit/>
          </a:bodyPr>
          <a:lstStyle/>
          <a:p>
            <a:pPr algn="ctr"/>
            <a:r>
              <a:rPr lang="en-US" altLang="zh-TW" sz="2800" dirty="0" smtClean="0"/>
              <a:t>03</a:t>
            </a:r>
            <a:endParaRPr lang="en-US" sz="2800" dirty="0"/>
          </a:p>
        </p:txBody>
      </p:sp>
      <p:sp>
        <p:nvSpPr>
          <p:cNvPr id="41" name="文字方塊 40"/>
          <p:cNvSpPr txBox="1"/>
          <p:nvPr/>
        </p:nvSpPr>
        <p:spPr>
          <a:xfrm>
            <a:off x="5893195" y="3834868"/>
            <a:ext cx="683861" cy="523220"/>
          </a:xfrm>
          <a:prstGeom prst="rect">
            <a:avLst/>
          </a:prstGeom>
          <a:noFill/>
        </p:spPr>
        <p:txBody>
          <a:bodyPr wrap="square" rtlCol="0">
            <a:spAutoFit/>
          </a:bodyPr>
          <a:lstStyle/>
          <a:p>
            <a:pPr algn="ctr"/>
            <a:r>
              <a:rPr lang="en-US" altLang="zh-TW" sz="2800" dirty="0" smtClean="0"/>
              <a:t>04</a:t>
            </a:r>
            <a:endParaRPr lang="en-US" sz="2800" dirty="0"/>
          </a:p>
        </p:txBody>
      </p:sp>
      <p:sp>
        <p:nvSpPr>
          <p:cNvPr id="42" name="文字方塊 15"/>
          <p:cNvSpPr txBox="1"/>
          <p:nvPr/>
        </p:nvSpPr>
        <p:spPr>
          <a:xfrm>
            <a:off x="231383" y="2123478"/>
            <a:ext cx="261621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43" name="文字方塊 15"/>
          <p:cNvSpPr txBox="1"/>
          <p:nvPr/>
        </p:nvSpPr>
        <p:spPr>
          <a:xfrm>
            <a:off x="6253429" y="2123478"/>
            <a:ext cx="261621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44" name="文字方塊 15"/>
          <p:cNvSpPr txBox="1"/>
          <p:nvPr/>
        </p:nvSpPr>
        <p:spPr>
          <a:xfrm>
            <a:off x="1033448" y="3532671"/>
            <a:ext cx="261621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45" name="文字方塊 15"/>
          <p:cNvSpPr txBox="1"/>
          <p:nvPr/>
        </p:nvSpPr>
        <p:spPr>
          <a:xfrm>
            <a:off x="7073684" y="3380271"/>
            <a:ext cx="1795955"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46" name="文字方塊 15"/>
          <p:cNvSpPr txBox="1"/>
          <p:nvPr/>
        </p:nvSpPr>
        <p:spPr>
          <a:xfrm>
            <a:off x="231383" y="4919042"/>
            <a:ext cx="261621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
        <p:nvSpPr>
          <p:cNvPr id="47" name="文字方塊 15"/>
          <p:cNvSpPr txBox="1"/>
          <p:nvPr/>
        </p:nvSpPr>
        <p:spPr>
          <a:xfrm>
            <a:off x="6287605" y="4919042"/>
            <a:ext cx="261621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Arial"/>
                <a:ea typeface="微軟正黑體"/>
                <a:cs typeface="+mn-cs"/>
              </a:rPr>
              <a:t>The quick brown fox jumps over the lazy dog. </a:t>
            </a:r>
          </a:p>
        </p:txBody>
      </p:sp>
    </p:spTree>
    <p:extLst>
      <p:ext uri="{BB962C8B-B14F-4D97-AF65-F5344CB8AC3E}">
        <p14:creationId xmlns:p14="http://schemas.microsoft.com/office/powerpoint/2010/main" val="607914858"/>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9" name="手繪多邊形 98"/>
          <p:cNvSpPr/>
          <p:nvPr/>
        </p:nvSpPr>
        <p:spPr>
          <a:xfrm>
            <a:off x="3204768" y="1425620"/>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8" name="手繪多邊形 97"/>
          <p:cNvSpPr/>
          <p:nvPr/>
        </p:nvSpPr>
        <p:spPr>
          <a:xfrm>
            <a:off x="5727925" y="1521575"/>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7" name="手繪多邊形 96"/>
          <p:cNvSpPr/>
          <p:nvPr/>
        </p:nvSpPr>
        <p:spPr>
          <a:xfrm>
            <a:off x="1803737" y="1521633"/>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6" name="手繪多邊形 95"/>
          <p:cNvSpPr/>
          <p:nvPr/>
        </p:nvSpPr>
        <p:spPr>
          <a:xfrm>
            <a:off x="3453501" y="1871391"/>
            <a:ext cx="2236998" cy="1995855"/>
          </a:xfrm>
          <a:custGeom>
            <a:avLst/>
            <a:gdLst>
              <a:gd name="connsiteX0" fmla="*/ 233282 w 2236998"/>
              <a:gd name="connsiteY0" fmla="*/ 0 h 1995855"/>
              <a:gd name="connsiteX1" fmla="*/ 2003528 w 2236998"/>
              <a:gd name="connsiteY1" fmla="*/ 3 h 1995855"/>
              <a:gd name="connsiteX2" fmla="*/ 2196646 w 2236998"/>
              <a:gd name="connsiteY2" fmla="*/ 38582 h 1995855"/>
              <a:gd name="connsiteX3" fmla="*/ 2236998 w 2236998"/>
              <a:gd name="connsiteY3" fmla="*/ 58546 h 1995855"/>
              <a:gd name="connsiteX4" fmla="*/ 1118492 w 2236998"/>
              <a:gd name="connsiteY4" fmla="*/ 1995855 h 1995855"/>
              <a:gd name="connsiteX5" fmla="*/ 0 w 2236998"/>
              <a:gd name="connsiteY5" fmla="*/ 58568 h 1995855"/>
              <a:gd name="connsiteX6" fmla="*/ 40348 w 2236998"/>
              <a:gd name="connsiteY6" fmla="*/ 38581 h 1995855"/>
              <a:gd name="connsiteX7" fmla="*/ 166706 w 2236998"/>
              <a:gd name="connsiteY7" fmla="*/ 4427 h 1995855"/>
              <a:gd name="connsiteX8" fmla="*/ 233282 w 2236998"/>
              <a:gd name="connsiteY8" fmla="*/ 0 h 19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998" h="1995855">
                <a:moveTo>
                  <a:pt x="233282" y="0"/>
                </a:moveTo>
                <a:lnTo>
                  <a:pt x="2003528" y="3"/>
                </a:lnTo>
                <a:cubicBezTo>
                  <a:pt x="2070875" y="2"/>
                  <a:pt x="2136369" y="13485"/>
                  <a:pt x="2196646" y="38582"/>
                </a:cubicBezTo>
                <a:lnTo>
                  <a:pt x="2236998" y="58546"/>
                </a:lnTo>
                <a:lnTo>
                  <a:pt x="1118492" y="1995855"/>
                </a:lnTo>
                <a:lnTo>
                  <a:pt x="0" y="58568"/>
                </a:lnTo>
                <a:lnTo>
                  <a:pt x="40348" y="38581"/>
                </a:lnTo>
                <a:cubicBezTo>
                  <a:pt x="80476" y="21851"/>
                  <a:pt x="122917" y="10281"/>
                  <a:pt x="166706" y="4427"/>
                </a:cubicBezTo>
                <a:lnTo>
                  <a:pt x="233282"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3" name="手繪多邊形 92"/>
          <p:cNvSpPr/>
          <p:nvPr/>
        </p:nvSpPr>
        <p:spPr>
          <a:xfrm>
            <a:off x="4610369" y="1953735"/>
            <a:ext cx="2233245" cy="1935665"/>
          </a:xfrm>
          <a:custGeom>
            <a:avLst/>
            <a:gdLst>
              <a:gd name="connsiteX0" fmla="*/ 1117557 w 2233245"/>
              <a:gd name="connsiteY0" fmla="*/ 0 h 1935665"/>
              <a:gd name="connsiteX1" fmla="*/ 1201595 w 2233245"/>
              <a:gd name="connsiteY1" fmla="*/ 64503 h 1935665"/>
              <a:gd name="connsiteX2" fmla="*/ 1282116 w 2233245"/>
              <a:gd name="connsiteY2" fmla="*/ 169857 h 1935665"/>
              <a:gd name="connsiteX3" fmla="*/ 2167587 w 2233245"/>
              <a:gd name="connsiteY3" fmla="*/ 1705992 h 1935665"/>
              <a:gd name="connsiteX4" fmla="*/ 2230480 w 2233245"/>
              <a:gd name="connsiteY4" fmla="*/ 1892725 h 1935665"/>
              <a:gd name="connsiteX5" fmla="*/ 2233245 w 2233245"/>
              <a:gd name="connsiteY5" fmla="*/ 1935665 h 1935665"/>
              <a:gd name="connsiteX6" fmla="*/ 0 w 2233245"/>
              <a:gd name="connsiteY6" fmla="*/ 1935665 h 1935665"/>
              <a:gd name="connsiteX7" fmla="*/ 1117557 w 2233245"/>
              <a:gd name="connsiteY7" fmla="*/ 0 h 193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3245" h="1935665">
                <a:moveTo>
                  <a:pt x="1117557" y="0"/>
                </a:moveTo>
                <a:lnTo>
                  <a:pt x="1201595" y="64503"/>
                </a:lnTo>
                <a:cubicBezTo>
                  <a:pt x="1232581" y="95475"/>
                  <a:pt x="1259754" y="130777"/>
                  <a:pt x="1282116" y="169857"/>
                </a:cubicBezTo>
                <a:lnTo>
                  <a:pt x="2167587" y="1705992"/>
                </a:lnTo>
                <a:cubicBezTo>
                  <a:pt x="2201130" y="1764353"/>
                  <a:pt x="2222095" y="1827891"/>
                  <a:pt x="2230480" y="1892725"/>
                </a:cubicBezTo>
                <a:lnTo>
                  <a:pt x="2233245" y="1935665"/>
                </a:lnTo>
                <a:lnTo>
                  <a:pt x="0" y="1935665"/>
                </a:lnTo>
                <a:lnTo>
                  <a:pt x="1117557"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2" name="手繪多邊形 91"/>
          <p:cNvSpPr/>
          <p:nvPr/>
        </p:nvSpPr>
        <p:spPr>
          <a:xfrm>
            <a:off x="2300386" y="1953782"/>
            <a:ext cx="2233233" cy="1935618"/>
          </a:xfrm>
          <a:custGeom>
            <a:avLst/>
            <a:gdLst>
              <a:gd name="connsiteX0" fmla="*/ 1115704 w 2233233"/>
              <a:gd name="connsiteY0" fmla="*/ 0 h 1935618"/>
              <a:gd name="connsiteX1" fmla="*/ 2233233 w 2233233"/>
              <a:gd name="connsiteY1" fmla="*/ 1935618 h 1935618"/>
              <a:gd name="connsiteX2" fmla="*/ 0 w 2233233"/>
              <a:gd name="connsiteY2" fmla="*/ 1935617 h 1935618"/>
              <a:gd name="connsiteX3" fmla="*/ 2787 w 2233233"/>
              <a:gd name="connsiteY3" fmla="*/ 1892676 h 1935618"/>
              <a:gd name="connsiteX4" fmla="*/ 66167 w 2233233"/>
              <a:gd name="connsiteY4" fmla="*/ 1705944 h 1935618"/>
              <a:gd name="connsiteX5" fmla="*/ 950945 w 2233233"/>
              <a:gd name="connsiteY5" fmla="*/ 169809 h 1935618"/>
              <a:gd name="connsiteX6" fmla="*/ 1031757 w 2233233"/>
              <a:gd name="connsiteY6" fmla="*/ 64455 h 1935618"/>
              <a:gd name="connsiteX7" fmla="*/ 1115704 w 2233233"/>
              <a:gd name="connsiteY7" fmla="*/ 0 h 193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3233" h="1935618">
                <a:moveTo>
                  <a:pt x="1115704" y="0"/>
                </a:moveTo>
                <a:lnTo>
                  <a:pt x="2233233" y="1935618"/>
                </a:lnTo>
                <a:lnTo>
                  <a:pt x="0" y="1935617"/>
                </a:lnTo>
                <a:lnTo>
                  <a:pt x="2787" y="1892676"/>
                </a:lnTo>
                <a:cubicBezTo>
                  <a:pt x="11237" y="1827843"/>
                  <a:pt x="32364" y="1764305"/>
                  <a:pt x="66167" y="1705944"/>
                </a:cubicBezTo>
                <a:lnTo>
                  <a:pt x="950945" y="169809"/>
                </a:lnTo>
                <a:cubicBezTo>
                  <a:pt x="973480" y="130729"/>
                  <a:pt x="1000739" y="95426"/>
                  <a:pt x="1031757" y="64455"/>
                </a:cubicBezTo>
                <a:lnTo>
                  <a:pt x="1115704"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1" name="手繪多邊形 130"/>
          <p:cNvSpPr/>
          <p:nvPr/>
        </p:nvSpPr>
        <p:spPr>
          <a:xfrm rot="10800000">
            <a:off x="3204761" y="5886961"/>
            <a:ext cx="2734471" cy="504339"/>
          </a:xfrm>
          <a:custGeom>
            <a:avLst/>
            <a:gdLst>
              <a:gd name="connsiteX0" fmla="*/ 288602 w 2734471"/>
              <a:gd name="connsiteY0" fmla="*/ 0 h 504339"/>
              <a:gd name="connsiteX1" fmla="*/ 2445638 w 2734471"/>
              <a:gd name="connsiteY1" fmla="*/ 3 h 504339"/>
              <a:gd name="connsiteX2" fmla="*/ 2680951 w 2734471"/>
              <a:gd name="connsiteY2" fmla="*/ 47011 h 504339"/>
              <a:gd name="connsiteX3" fmla="*/ 2734471 w 2734471"/>
              <a:gd name="connsiteY3" fmla="*/ 73489 h 504339"/>
              <a:gd name="connsiteX4" fmla="*/ 2485732 w 2734471"/>
              <a:gd name="connsiteY4" fmla="*/ 504316 h 504339"/>
              <a:gd name="connsiteX5" fmla="*/ 2445381 w 2734471"/>
              <a:gd name="connsiteY5" fmla="*/ 484353 h 504339"/>
              <a:gd name="connsiteX6" fmla="*/ 2252263 w 2734471"/>
              <a:gd name="connsiteY6" fmla="*/ 445774 h 504339"/>
              <a:gd name="connsiteX7" fmla="*/ 482016 w 2734471"/>
              <a:gd name="connsiteY7" fmla="*/ 445771 h 504339"/>
              <a:gd name="connsiteX8" fmla="*/ 482016 w 2734471"/>
              <a:gd name="connsiteY8" fmla="*/ 445771 h 504339"/>
              <a:gd name="connsiteX9" fmla="*/ 482015 w 2734471"/>
              <a:gd name="connsiteY9" fmla="*/ 445771 h 504339"/>
              <a:gd name="connsiteX10" fmla="*/ 289081 w 2734471"/>
              <a:gd name="connsiteY10" fmla="*/ 484352 h 504339"/>
              <a:gd name="connsiteX11" fmla="*/ 248734 w 2734471"/>
              <a:gd name="connsiteY11" fmla="*/ 504339 h 504339"/>
              <a:gd name="connsiteX12" fmla="*/ 0 w 2734471"/>
              <a:gd name="connsiteY12" fmla="*/ 73520 h 504339"/>
              <a:gd name="connsiteX13" fmla="*/ 53513 w 2734471"/>
              <a:gd name="connsiteY13" fmla="*/ 47011 h 504339"/>
              <a:gd name="connsiteX14" fmla="*/ 288602 w 2734471"/>
              <a:gd name="connsiteY14" fmla="*/ 0 h 50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4471" h="504339">
                <a:moveTo>
                  <a:pt x="288602" y="0"/>
                </a:moveTo>
                <a:lnTo>
                  <a:pt x="2445638" y="3"/>
                </a:lnTo>
                <a:cubicBezTo>
                  <a:pt x="2527700" y="2"/>
                  <a:pt x="2607504" y="16431"/>
                  <a:pt x="2680951" y="47011"/>
                </a:cubicBezTo>
                <a:lnTo>
                  <a:pt x="2734471" y="73489"/>
                </a:lnTo>
                <a:lnTo>
                  <a:pt x="2485732" y="504316"/>
                </a:lnTo>
                <a:lnTo>
                  <a:pt x="2445381" y="484353"/>
                </a:lnTo>
                <a:cubicBezTo>
                  <a:pt x="2385104" y="459256"/>
                  <a:pt x="2319610" y="445773"/>
                  <a:pt x="2252263" y="445774"/>
                </a:cubicBezTo>
                <a:lnTo>
                  <a:pt x="482016" y="445771"/>
                </a:lnTo>
                <a:lnTo>
                  <a:pt x="482016" y="445771"/>
                </a:lnTo>
                <a:lnTo>
                  <a:pt x="482015" y="445771"/>
                </a:lnTo>
                <a:cubicBezTo>
                  <a:pt x="414668" y="445773"/>
                  <a:pt x="349273" y="459256"/>
                  <a:pt x="289081" y="484352"/>
                </a:cubicBezTo>
                <a:lnTo>
                  <a:pt x="248734" y="504339"/>
                </a:lnTo>
                <a:lnTo>
                  <a:pt x="0" y="73520"/>
                </a:lnTo>
                <a:lnTo>
                  <a:pt x="53513" y="47011"/>
                </a:lnTo>
                <a:cubicBezTo>
                  <a:pt x="126856" y="16432"/>
                  <a:pt x="206540" y="2"/>
                  <a:pt x="28860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2" name="手繪多邊形 131"/>
          <p:cNvSpPr/>
          <p:nvPr/>
        </p:nvSpPr>
        <p:spPr>
          <a:xfrm rot="10800000">
            <a:off x="1803737" y="3927520"/>
            <a:ext cx="1612338" cy="2367825"/>
          </a:xfrm>
          <a:custGeom>
            <a:avLst/>
            <a:gdLst>
              <a:gd name="connsiteX0" fmla="*/ 249507 w 1612338"/>
              <a:gd name="connsiteY0" fmla="*/ 0 h 2367825"/>
              <a:gd name="connsiteX1" fmla="*/ 294998 w 1612338"/>
              <a:gd name="connsiteY1" fmla="*/ 30413 h 2367825"/>
              <a:gd name="connsiteX2" fmla="*/ 453080 w 1612338"/>
              <a:gd name="connsiteY2" fmla="*/ 211351 h 2367825"/>
              <a:gd name="connsiteX3" fmla="*/ 1532022 w 1612338"/>
              <a:gd name="connsiteY3" fmla="*/ 2083124 h 2367825"/>
              <a:gd name="connsiteX4" fmla="*/ 1608657 w 1612338"/>
              <a:gd name="connsiteY4" fmla="*/ 2310656 h 2367825"/>
              <a:gd name="connsiteX5" fmla="*/ 1612338 w 1612338"/>
              <a:gd name="connsiteY5" fmla="*/ 2367825 h 2367825"/>
              <a:gd name="connsiteX6" fmla="*/ 1115689 w 1612338"/>
              <a:gd name="connsiteY6" fmla="*/ 2367825 h 2367825"/>
              <a:gd name="connsiteX7" fmla="*/ 1112924 w 1612338"/>
              <a:gd name="connsiteY7" fmla="*/ 2324885 h 2367825"/>
              <a:gd name="connsiteX8" fmla="*/ 1050031 w 1612338"/>
              <a:gd name="connsiteY8" fmla="*/ 2138152 h 2367825"/>
              <a:gd name="connsiteX9" fmla="*/ 164560 w 1612338"/>
              <a:gd name="connsiteY9" fmla="*/ 602017 h 2367825"/>
              <a:gd name="connsiteX10" fmla="*/ 84039 w 1612338"/>
              <a:gd name="connsiteY10" fmla="*/ 496663 h 2367825"/>
              <a:gd name="connsiteX11" fmla="*/ 0 w 1612338"/>
              <a:gd name="connsiteY11" fmla="*/ 432160 h 2367825"/>
              <a:gd name="connsiteX12" fmla="*/ 249507 w 1612338"/>
              <a:gd name="connsiteY12" fmla="*/ 0 h 236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38" h="2367825">
                <a:moveTo>
                  <a:pt x="249507" y="0"/>
                </a:moveTo>
                <a:lnTo>
                  <a:pt x="294998" y="30413"/>
                </a:lnTo>
                <a:cubicBezTo>
                  <a:pt x="358148" y="78851"/>
                  <a:pt x="412208" y="139923"/>
                  <a:pt x="453080" y="211351"/>
                </a:cubicBezTo>
                <a:lnTo>
                  <a:pt x="1532022" y="2083124"/>
                </a:lnTo>
                <a:cubicBezTo>
                  <a:pt x="1572894" y="2154236"/>
                  <a:pt x="1598439" y="2231657"/>
                  <a:pt x="1608657" y="2310656"/>
                </a:cubicBezTo>
                <a:lnTo>
                  <a:pt x="1612338" y="2367825"/>
                </a:lnTo>
                <a:lnTo>
                  <a:pt x="1115689" y="2367825"/>
                </a:lnTo>
                <a:lnTo>
                  <a:pt x="1112924" y="2324885"/>
                </a:lnTo>
                <a:cubicBezTo>
                  <a:pt x="1104539" y="2260051"/>
                  <a:pt x="1083574" y="2196513"/>
                  <a:pt x="1050031" y="2138152"/>
                </a:cubicBezTo>
                <a:lnTo>
                  <a:pt x="164560" y="602017"/>
                </a:lnTo>
                <a:cubicBezTo>
                  <a:pt x="142198" y="562937"/>
                  <a:pt x="115025" y="527635"/>
                  <a:pt x="84039" y="496663"/>
                </a:cubicBezTo>
                <a:lnTo>
                  <a:pt x="0" y="432160"/>
                </a:lnTo>
                <a:lnTo>
                  <a:pt x="249507"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3" name="手繪多邊形 132"/>
          <p:cNvSpPr/>
          <p:nvPr/>
        </p:nvSpPr>
        <p:spPr>
          <a:xfrm rot="10800000">
            <a:off x="5727910" y="3927520"/>
            <a:ext cx="1612353" cy="2367767"/>
          </a:xfrm>
          <a:custGeom>
            <a:avLst/>
            <a:gdLst>
              <a:gd name="connsiteX0" fmla="*/ 1362852 w 1612353"/>
              <a:gd name="connsiteY0" fmla="*/ 0 h 2367767"/>
              <a:gd name="connsiteX1" fmla="*/ 1612353 w 1612353"/>
              <a:gd name="connsiteY1" fmla="*/ 432150 h 2367767"/>
              <a:gd name="connsiteX2" fmla="*/ 1528406 w 1612353"/>
              <a:gd name="connsiteY2" fmla="*/ 496605 h 2367767"/>
              <a:gd name="connsiteX3" fmla="*/ 1447593 w 1612353"/>
              <a:gd name="connsiteY3" fmla="*/ 601959 h 2367767"/>
              <a:gd name="connsiteX4" fmla="*/ 562815 w 1612353"/>
              <a:gd name="connsiteY4" fmla="*/ 2138094 h 2367767"/>
              <a:gd name="connsiteX5" fmla="*/ 499435 w 1612353"/>
              <a:gd name="connsiteY5" fmla="*/ 2324826 h 2367767"/>
              <a:gd name="connsiteX6" fmla="*/ 496648 w 1612353"/>
              <a:gd name="connsiteY6" fmla="*/ 2367767 h 2367767"/>
              <a:gd name="connsiteX7" fmla="*/ 0 w 1612353"/>
              <a:gd name="connsiteY7" fmla="*/ 2367767 h 2367767"/>
              <a:gd name="connsiteX8" fmla="*/ 3710 w 1612353"/>
              <a:gd name="connsiteY8" fmla="*/ 2310597 h 2367767"/>
              <a:gd name="connsiteX9" fmla="*/ 80938 w 1612353"/>
              <a:gd name="connsiteY9" fmla="*/ 2083066 h 2367767"/>
              <a:gd name="connsiteX10" fmla="*/ 1159036 w 1612353"/>
              <a:gd name="connsiteY10" fmla="*/ 211293 h 2367767"/>
              <a:gd name="connsiteX11" fmla="*/ 1317488 w 1612353"/>
              <a:gd name="connsiteY11" fmla="*/ 30354 h 2367767"/>
              <a:gd name="connsiteX12" fmla="*/ 1362852 w 1612353"/>
              <a:gd name="connsiteY12" fmla="*/ 0 h 2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53" h="2367767">
                <a:moveTo>
                  <a:pt x="1362852" y="0"/>
                </a:moveTo>
                <a:lnTo>
                  <a:pt x="1612353" y="432150"/>
                </a:lnTo>
                <a:lnTo>
                  <a:pt x="1528406" y="496605"/>
                </a:lnTo>
                <a:cubicBezTo>
                  <a:pt x="1497387" y="527576"/>
                  <a:pt x="1470128" y="562879"/>
                  <a:pt x="1447593" y="601959"/>
                </a:cubicBezTo>
                <a:lnTo>
                  <a:pt x="562815" y="2138094"/>
                </a:lnTo>
                <a:cubicBezTo>
                  <a:pt x="529012" y="2196455"/>
                  <a:pt x="507885" y="2259993"/>
                  <a:pt x="499435" y="2324826"/>
                </a:cubicBezTo>
                <a:lnTo>
                  <a:pt x="496648" y="2367767"/>
                </a:lnTo>
                <a:lnTo>
                  <a:pt x="0" y="2367767"/>
                </a:lnTo>
                <a:lnTo>
                  <a:pt x="3710" y="2310597"/>
                </a:lnTo>
                <a:cubicBezTo>
                  <a:pt x="14007" y="2231599"/>
                  <a:pt x="39750" y="2154178"/>
                  <a:pt x="80938" y="2083066"/>
                </a:cubicBezTo>
                <a:lnTo>
                  <a:pt x="1159036" y="211293"/>
                </a:lnTo>
                <a:cubicBezTo>
                  <a:pt x="1200224" y="139864"/>
                  <a:pt x="1254363" y="78792"/>
                  <a:pt x="1317488" y="30354"/>
                </a:cubicBezTo>
                <a:lnTo>
                  <a:pt x="136285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4" name="手繪多邊形 133"/>
          <p:cNvSpPr/>
          <p:nvPr/>
        </p:nvSpPr>
        <p:spPr>
          <a:xfrm rot="10800000">
            <a:off x="3453501" y="3949674"/>
            <a:ext cx="2236998" cy="1995855"/>
          </a:xfrm>
          <a:custGeom>
            <a:avLst/>
            <a:gdLst>
              <a:gd name="connsiteX0" fmla="*/ 233282 w 2236998"/>
              <a:gd name="connsiteY0" fmla="*/ 0 h 1995855"/>
              <a:gd name="connsiteX1" fmla="*/ 2003528 w 2236998"/>
              <a:gd name="connsiteY1" fmla="*/ 3 h 1995855"/>
              <a:gd name="connsiteX2" fmla="*/ 2196646 w 2236998"/>
              <a:gd name="connsiteY2" fmla="*/ 38582 h 1995855"/>
              <a:gd name="connsiteX3" fmla="*/ 2236998 w 2236998"/>
              <a:gd name="connsiteY3" fmla="*/ 58546 h 1995855"/>
              <a:gd name="connsiteX4" fmla="*/ 1118492 w 2236998"/>
              <a:gd name="connsiteY4" fmla="*/ 1995855 h 1995855"/>
              <a:gd name="connsiteX5" fmla="*/ 0 w 2236998"/>
              <a:gd name="connsiteY5" fmla="*/ 58568 h 1995855"/>
              <a:gd name="connsiteX6" fmla="*/ 40348 w 2236998"/>
              <a:gd name="connsiteY6" fmla="*/ 38581 h 1995855"/>
              <a:gd name="connsiteX7" fmla="*/ 166706 w 2236998"/>
              <a:gd name="connsiteY7" fmla="*/ 4427 h 1995855"/>
              <a:gd name="connsiteX8" fmla="*/ 233282 w 2236998"/>
              <a:gd name="connsiteY8" fmla="*/ 0 h 19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6998" h="1995855">
                <a:moveTo>
                  <a:pt x="233282" y="0"/>
                </a:moveTo>
                <a:lnTo>
                  <a:pt x="2003528" y="3"/>
                </a:lnTo>
                <a:cubicBezTo>
                  <a:pt x="2070875" y="2"/>
                  <a:pt x="2136369" y="13485"/>
                  <a:pt x="2196646" y="38582"/>
                </a:cubicBezTo>
                <a:lnTo>
                  <a:pt x="2236998" y="58546"/>
                </a:lnTo>
                <a:lnTo>
                  <a:pt x="1118492" y="1995855"/>
                </a:lnTo>
                <a:lnTo>
                  <a:pt x="0" y="58568"/>
                </a:lnTo>
                <a:lnTo>
                  <a:pt x="40348" y="38581"/>
                </a:lnTo>
                <a:cubicBezTo>
                  <a:pt x="80476" y="21851"/>
                  <a:pt x="122917" y="10281"/>
                  <a:pt x="166706" y="4427"/>
                </a:cubicBezTo>
                <a:lnTo>
                  <a:pt x="233282"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5" name="手繪多邊形 134"/>
          <p:cNvSpPr/>
          <p:nvPr/>
        </p:nvSpPr>
        <p:spPr>
          <a:xfrm rot="10800000">
            <a:off x="2300386" y="3927520"/>
            <a:ext cx="2233245" cy="1935665"/>
          </a:xfrm>
          <a:custGeom>
            <a:avLst/>
            <a:gdLst>
              <a:gd name="connsiteX0" fmla="*/ 1117557 w 2233245"/>
              <a:gd name="connsiteY0" fmla="*/ 0 h 1935665"/>
              <a:gd name="connsiteX1" fmla="*/ 1201595 w 2233245"/>
              <a:gd name="connsiteY1" fmla="*/ 64503 h 1935665"/>
              <a:gd name="connsiteX2" fmla="*/ 1282116 w 2233245"/>
              <a:gd name="connsiteY2" fmla="*/ 169857 h 1935665"/>
              <a:gd name="connsiteX3" fmla="*/ 2167587 w 2233245"/>
              <a:gd name="connsiteY3" fmla="*/ 1705992 h 1935665"/>
              <a:gd name="connsiteX4" fmla="*/ 2230480 w 2233245"/>
              <a:gd name="connsiteY4" fmla="*/ 1892725 h 1935665"/>
              <a:gd name="connsiteX5" fmla="*/ 2233245 w 2233245"/>
              <a:gd name="connsiteY5" fmla="*/ 1935665 h 1935665"/>
              <a:gd name="connsiteX6" fmla="*/ 0 w 2233245"/>
              <a:gd name="connsiteY6" fmla="*/ 1935665 h 1935665"/>
              <a:gd name="connsiteX7" fmla="*/ 1117557 w 2233245"/>
              <a:gd name="connsiteY7" fmla="*/ 0 h 193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3245" h="1935665">
                <a:moveTo>
                  <a:pt x="1117557" y="0"/>
                </a:moveTo>
                <a:lnTo>
                  <a:pt x="1201595" y="64503"/>
                </a:lnTo>
                <a:cubicBezTo>
                  <a:pt x="1232581" y="95475"/>
                  <a:pt x="1259754" y="130777"/>
                  <a:pt x="1282116" y="169857"/>
                </a:cubicBezTo>
                <a:lnTo>
                  <a:pt x="2167587" y="1705992"/>
                </a:lnTo>
                <a:cubicBezTo>
                  <a:pt x="2201130" y="1764353"/>
                  <a:pt x="2222095" y="1827891"/>
                  <a:pt x="2230480" y="1892725"/>
                </a:cubicBezTo>
                <a:lnTo>
                  <a:pt x="2233245" y="1935665"/>
                </a:lnTo>
                <a:lnTo>
                  <a:pt x="0" y="1935665"/>
                </a:lnTo>
                <a:lnTo>
                  <a:pt x="1117557"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6" name="手繪多邊形 135"/>
          <p:cNvSpPr/>
          <p:nvPr/>
        </p:nvSpPr>
        <p:spPr>
          <a:xfrm rot="10800000">
            <a:off x="4610381" y="3927520"/>
            <a:ext cx="2233233" cy="1935618"/>
          </a:xfrm>
          <a:custGeom>
            <a:avLst/>
            <a:gdLst>
              <a:gd name="connsiteX0" fmla="*/ 1115704 w 2233233"/>
              <a:gd name="connsiteY0" fmla="*/ 0 h 1935618"/>
              <a:gd name="connsiteX1" fmla="*/ 2233233 w 2233233"/>
              <a:gd name="connsiteY1" fmla="*/ 1935618 h 1935618"/>
              <a:gd name="connsiteX2" fmla="*/ 0 w 2233233"/>
              <a:gd name="connsiteY2" fmla="*/ 1935617 h 1935618"/>
              <a:gd name="connsiteX3" fmla="*/ 2787 w 2233233"/>
              <a:gd name="connsiteY3" fmla="*/ 1892676 h 1935618"/>
              <a:gd name="connsiteX4" fmla="*/ 66167 w 2233233"/>
              <a:gd name="connsiteY4" fmla="*/ 1705944 h 1935618"/>
              <a:gd name="connsiteX5" fmla="*/ 950945 w 2233233"/>
              <a:gd name="connsiteY5" fmla="*/ 169809 h 1935618"/>
              <a:gd name="connsiteX6" fmla="*/ 1031757 w 2233233"/>
              <a:gd name="connsiteY6" fmla="*/ 64455 h 1935618"/>
              <a:gd name="connsiteX7" fmla="*/ 1115704 w 2233233"/>
              <a:gd name="connsiteY7" fmla="*/ 0 h 193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3233" h="1935618">
                <a:moveTo>
                  <a:pt x="1115704" y="0"/>
                </a:moveTo>
                <a:lnTo>
                  <a:pt x="2233233" y="1935618"/>
                </a:lnTo>
                <a:lnTo>
                  <a:pt x="0" y="1935617"/>
                </a:lnTo>
                <a:lnTo>
                  <a:pt x="2787" y="1892676"/>
                </a:lnTo>
                <a:cubicBezTo>
                  <a:pt x="11237" y="1827843"/>
                  <a:pt x="32364" y="1764305"/>
                  <a:pt x="66167" y="1705944"/>
                </a:cubicBezTo>
                <a:lnTo>
                  <a:pt x="950945" y="169809"/>
                </a:lnTo>
                <a:cubicBezTo>
                  <a:pt x="973480" y="130729"/>
                  <a:pt x="1000739" y="95426"/>
                  <a:pt x="1031757" y="64455"/>
                </a:cubicBezTo>
                <a:lnTo>
                  <a:pt x="1115704"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8" name="矩形 17"/>
          <p:cNvSpPr/>
          <p:nvPr/>
        </p:nvSpPr>
        <p:spPr>
          <a:xfrm>
            <a:off x="2678892" y="2840954"/>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矩形 18"/>
          <p:cNvSpPr/>
          <p:nvPr/>
        </p:nvSpPr>
        <p:spPr>
          <a:xfrm>
            <a:off x="5100132" y="2840954"/>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2" name="矩形 21"/>
          <p:cNvSpPr/>
          <p:nvPr/>
        </p:nvSpPr>
        <p:spPr>
          <a:xfrm>
            <a:off x="3888144" y="1940581"/>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3" name="矩形 22"/>
          <p:cNvSpPr/>
          <p:nvPr/>
        </p:nvSpPr>
        <p:spPr>
          <a:xfrm>
            <a:off x="3888144" y="4891640"/>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4" name="矩形 23"/>
          <p:cNvSpPr/>
          <p:nvPr/>
        </p:nvSpPr>
        <p:spPr>
          <a:xfrm>
            <a:off x="2678892" y="4017795"/>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5" name="矩形 24"/>
          <p:cNvSpPr/>
          <p:nvPr/>
        </p:nvSpPr>
        <p:spPr>
          <a:xfrm>
            <a:off x="5100132" y="4017795"/>
            <a:ext cx="1415305"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 name="文字方塊 1"/>
          <p:cNvSpPr txBox="1"/>
          <p:nvPr/>
        </p:nvSpPr>
        <p:spPr>
          <a:xfrm>
            <a:off x="4261760" y="1434487"/>
            <a:ext cx="620486" cy="400110"/>
          </a:xfrm>
          <a:prstGeom prst="rect">
            <a:avLst/>
          </a:prstGeom>
          <a:noFill/>
        </p:spPr>
        <p:txBody>
          <a:bodyPr wrap="square" rtlCol="0">
            <a:spAutoFit/>
          </a:bodyPr>
          <a:lstStyle/>
          <a:p>
            <a:pPr algn="ctr"/>
            <a:r>
              <a:rPr lang="en-US" altLang="zh-TW" sz="2000" b="1" dirty="0" smtClean="0">
                <a:solidFill>
                  <a:schemeClr val="bg1"/>
                </a:solidFill>
              </a:rPr>
              <a:t>01</a:t>
            </a:r>
            <a:endParaRPr lang="en-US" sz="2000" b="1" dirty="0">
              <a:solidFill>
                <a:schemeClr val="bg1"/>
              </a:solidFill>
            </a:endParaRPr>
          </a:p>
        </p:txBody>
      </p:sp>
      <p:sp>
        <p:nvSpPr>
          <p:cNvPr id="50" name="文字方塊 49"/>
          <p:cNvSpPr txBox="1"/>
          <p:nvPr/>
        </p:nvSpPr>
        <p:spPr>
          <a:xfrm>
            <a:off x="4261760" y="5956240"/>
            <a:ext cx="620486" cy="400110"/>
          </a:xfrm>
          <a:prstGeom prst="rect">
            <a:avLst/>
          </a:prstGeom>
          <a:noFill/>
        </p:spPr>
        <p:txBody>
          <a:bodyPr wrap="square" rtlCol="0">
            <a:spAutoFit/>
          </a:bodyPr>
          <a:lstStyle/>
          <a:p>
            <a:pPr algn="ctr"/>
            <a:r>
              <a:rPr lang="en-US" altLang="zh-TW" sz="2000" b="1" dirty="0" smtClean="0">
                <a:solidFill>
                  <a:schemeClr val="bg1"/>
                </a:solidFill>
              </a:rPr>
              <a:t>04</a:t>
            </a:r>
            <a:endParaRPr lang="en-US" sz="2000" b="1" dirty="0">
              <a:solidFill>
                <a:schemeClr val="bg1"/>
              </a:solidFill>
            </a:endParaRPr>
          </a:p>
        </p:txBody>
      </p:sp>
      <p:sp>
        <p:nvSpPr>
          <p:cNvPr id="51" name="文字方塊 50"/>
          <p:cNvSpPr txBox="1"/>
          <p:nvPr/>
        </p:nvSpPr>
        <p:spPr>
          <a:xfrm>
            <a:off x="2267202" y="2544943"/>
            <a:ext cx="620486" cy="400110"/>
          </a:xfrm>
          <a:prstGeom prst="rect">
            <a:avLst/>
          </a:prstGeom>
          <a:noFill/>
        </p:spPr>
        <p:txBody>
          <a:bodyPr wrap="square" rtlCol="0">
            <a:spAutoFit/>
          </a:bodyPr>
          <a:lstStyle/>
          <a:p>
            <a:pPr algn="ctr"/>
            <a:r>
              <a:rPr lang="en-US" altLang="zh-TW" sz="2000" b="1" dirty="0" smtClean="0">
                <a:solidFill>
                  <a:schemeClr val="bg1"/>
                </a:solidFill>
              </a:rPr>
              <a:t>06</a:t>
            </a:r>
            <a:endParaRPr lang="en-US" sz="2000" b="1" dirty="0">
              <a:solidFill>
                <a:schemeClr val="bg1"/>
              </a:solidFill>
            </a:endParaRPr>
          </a:p>
        </p:txBody>
      </p:sp>
      <p:sp>
        <p:nvSpPr>
          <p:cNvPr id="52" name="文字方塊 51"/>
          <p:cNvSpPr txBox="1"/>
          <p:nvPr/>
        </p:nvSpPr>
        <p:spPr>
          <a:xfrm>
            <a:off x="6232348" y="2544943"/>
            <a:ext cx="620486" cy="400110"/>
          </a:xfrm>
          <a:prstGeom prst="rect">
            <a:avLst/>
          </a:prstGeom>
          <a:noFill/>
        </p:spPr>
        <p:txBody>
          <a:bodyPr wrap="square" rtlCol="0">
            <a:spAutoFit/>
          </a:bodyPr>
          <a:lstStyle/>
          <a:p>
            <a:pPr algn="ctr"/>
            <a:r>
              <a:rPr lang="en-US" altLang="zh-TW" sz="2000" b="1" dirty="0" smtClean="0">
                <a:solidFill>
                  <a:schemeClr val="bg1"/>
                </a:solidFill>
              </a:rPr>
              <a:t>02</a:t>
            </a:r>
            <a:endParaRPr lang="en-US" sz="2000" b="1" dirty="0">
              <a:solidFill>
                <a:schemeClr val="bg1"/>
              </a:solidFill>
            </a:endParaRPr>
          </a:p>
        </p:txBody>
      </p:sp>
      <p:sp>
        <p:nvSpPr>
          <p:cNvPr id="53" name="文字方塊 52"/>
          <p:cNvSpPr txBox="1"/>
          <p:nvPr/>
        </p:nvSpPr>
        <p:spPr>
          <a:xfrm>
            <a:off x="6199690" y="4819854"/>
            <a:ext cx="620486" cy="400110"/>
          </a:xfrm>
          <a:prstGeom prst="rect">
            <a:avLst/>
          </a:prstGeom>
          <a:noFill/>
        </p:spPr>
        <p:txBody>
          <a:bodyPr wrap="square" rtlCol="0">
            <a:spAutoFit/>
          </a:bodyPr>
          <a:lstStyle/>
          <a:p>
            <a:pPr algn="ctr"/>
            <a:r>
              <a:rPr lang="en-US" altLang="zh-TW" sz="2000" b="1" dirty="0" smtClean="0">
                <a:solidFill>
                  <a:schemeClr val="bg1"/>
                </a:solidFill>
              </a:rPr>
              <a:t>03</a:t>
            </a:r>
            <a:endParaRPr lang="en-US" sz="2000" b="1" dirty="0">
              <a:solidFill>
                <a:schemeClr val="bg1"/>
              </a:solidFill>
            </a:endParaRPr>
          </a:p>
        </p:txBody>
      </p:sp>
      <p:sp>
        <p:nvSpPr>
          <p:cNvPr id="54" name="文字方塊 53"/>
          <p:cNvSpPr txBox="1"/>
          <p:nvPr/>
        </p:nvSpPr>
        <p:spPr>
          <a:xfrm>
            <a:off x="2330275" y="4819854"/>
            <a:ext cx="620486" cy="400110"/>
          </a:xfrm>
          <a:prstGeom prst="rect">
            <a:avLst/>
          </a:prstGeom>
          <a:noFill/>
        </p:spPr>
        <p:txBody>
          <a:bodyPr wrap="square" rtlCol="0">
            <a:spAutoFit/>
          </a:bodyPr>
          <a:lstStyle/>
          <a:p>
            <a:pPr algn="ctr"/>
            <a:r>
              <a:rPr lang="en-US" altLang="zh-TW" sz="2000" b="1" dirty="0" smtClean="0">
                <a:solidFill>
                  <a:schemeClr val="bg1"/>
                </a:solidFill>
              </a:rPr>
              <a:t>05</a:t>
            </a:r>
            <a:endParaRPr lang="en-US" sz="2000" b="1" dirty="0">
              <a:solidFill>
                <a:schemeClr val="bg1"/>
              </a:solidFill>
            </a:endParaRPr>
          </a:p>
        </p:txBody>
      </p:sp>
    </p:spTree>
    <p:extLst>
      <p:ext uri="{BB962C8B-B14F-4D97-AF65-F5344CB8AC3E}">
        <p14:creationId xmlns:p14="http://schemas.microsoft.com/office/powerpoint/2010/main" val="152768142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006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2118822" y="1828800"/>
            <a:ext cx="4645102" cy="4027714"/>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blipFill>
            <a:blip r:embed="rId2" cstate="email">
              <a:extLst>
                <a:ext uri="{28A0092B-C50C-407E-A947-70E740481C1C}">
                  <a14:useLocalDpi xmlns:a14="http://schemas.microsoft.com/office/drawing/2010/main"/>
                </a:ext>
              </a:extLst>
            </a:blip>
            <a:stretch>
              <a:fillRect/>
            </a:stretch>
          </a:blipFill>
          <a:ln w="19050" cap="flat" cmpd="sng" algn="ctr">
            <a:solidFill>
              <a:sysClr val="window" lastClr="FFFFFF"/>
            </a:solid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2" name="群組 1"/>
          <p:cNvGrpSpPr/>
          <p:nvPr/>
        </p:nvGrpSpPr>
        <p:grpSpPr>
          <a:xfrm>
            <a:off x="2348543" y="3472543"/>
            <a:ext cx="832862" cy="740228"/>
            <a:chOff x="2348543" y="3472543"/>
            <a:chExt cx="832862" cy="740228"/>
          </a:xfrm>
        </p:grpSpPr>
        <p:sp>
          <p:nvSpPr>
            <p:cNvPr id="9" name="Freeform 13"/>
            <p:cNvSpPr>
              <a:spLocks/>
            </p:cNvSpPr>
            <p:nvPr/>
          </p:nvSpPr>
          <p:spPr bwMode="auto">
            <a:xfrm>
              <a:off x="2348543" y="3472543"/>
              <a:ext cx="832862" cy="740228"/>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1"/>
            </a:solidFill>
            <a:ln w="19050" cap="flat" cmpd="sng" algn="ctr">
              <a:no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12" name="群組 11"/>
            <p:cNvGrpSpPr/>
            <p:nvPr/>
          </p:nvGrpSpPr>
          <p:grpSpPr>
            <a:xfrm>
              <a:off x="2555144" y="3608876"/>
              <a:ext cx="419657" cy="413779"/>
              <a:chOff x="35309818" y="13261794"/>
              <a:chExt cx="2516828" cy="2506357"/>
            </a:xfrm>
            <a:solidFill>
              <a:schemeClr val="bg1"/>
            </a:solidFill>
          </p:grpSpPr>
          <p:sp>
            <p:nvSpPr>
              <p:cNvPr id="13" name="手繪多邊形 1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 name="群組 2"/>
          <p:cNvGrpSpPr/>
          <p:nvPr/>
        </p:nvGrpSpPr>
        <p:grpSpPr>
          <a:xfrm>
            <a:off x="5744888" y="3472543"/>
            <a:ext cx="832862" cy="740228"/>
            <a:chOff x="5744888" y="3472543"/>
            <a:chExt cx="832862" cy="740228"/>
          </a:xfrm>
        </p:grpSpPr>
        <p:sp>
          <p:nvSpPr>
            <p:cNvPr id="10" name="Freeform 13"/>
            <p:cNvSpPr>
              <a:spLocks/>
            </p:cNvSpPr>
            <p:nvPr/>
          </p:nvSpPr>
          <p:spPr bwMode="auto">
            <a:xfrm>
              <a:off x="5744888" y="3472543"/>
              <a:ext cx="832862" cy="740228"/>
            </a:xfrm>
            <a:custGeom>
              <a:avLst/>
              <a:gdLst>
                <a:gd name="T0" fmla="*/ 4587 w 6621"/>
                <a:gd name="T1" fmla="*/ 0 h 5873"/>
                <a:gd name="T2" fmla="*/ 2034 w 6621"/>
                <a:gd name="T3" fmla="*/ 0 h 5873"/>
                <a:gd name="T4" fmla="*/ 1406 w 6621"/>
                <a:gd name="T5" fmla="*/ 363 h 5873"/>
                <a:gd name="T6" fmla="*/ 1406 w 6621"/>
                <a:gd name="T7" fmla="*/ 363 h 5873"/>
                <a:gd name="T8" fmla="*/ 130 w 6621"/>
                <a:gd name="T9" fmla="*/ 2574 h 5873"/>
                <a:gd name="T10" fmla="*/ 130 w 6621"/>
                <a:gd name="T11" fmla="*/ 3299 h 5873"/>
                <a:gd name="T12" fmla="*/ 130 w 6621"/>
                <a:gd name="T13" fmla="*/ 3299 h 5873"/>
                <a:gd name="T14" fmla="*/ 1406 w 6621"/>
                <a:gd name="T15" fmla="*/ 5510 h 5873"/>
                <a:gd name="T16" fmla="*/ 2034 w 6621"/>
                <a:gd name="T17" fmla="*/ 5873 h 5873"/>
                <a:gd name="T18" fmla="*/ 2034 w 6621"/>
                <a:gd name="T19" fmla="*/ 5873 h 5873"/>
                <a:gd name="T20" fmla="*/ 4587 w 6621"/>
                <a:gd name="T21" fmla="*/ 5873 h 5873"/>
                <a:gd name="T22" fmla="*/ 5215 w 6621"/>
                <a:gd name="T23" fmla="*/ 5510 h 5873"/>
                <a:gd name="T24" fmla="*/ 5215 w 6621"/>
                <a:gd name="T25" fmla="*/ 5510 h 5873"/>
                <a:gd name="T26" fmla="*/ 6492 w 6621"/>
                <a:gd name="T27" fmla="*/ 3299 h 5873"/>
                <a:gd name="T28" fmla="*/ 6492 w 6621"/>
                <a:gd name="T29" fmla="*/ 2574 h 5873"/>
                <a:gd name="T30" fmla="*/ 5215 w 6621"/>
                <a:gd name="T31" fmla="*/ 363 h 5873"/>
                <a:gd name="T32" fmla="*/ 4587 w 6621"/>
                <a:gd name="T33" fmla="*/ 0 h 5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1" h="5873">
                  <a:moveTo>
                    <a:pt x="4587" y="0"/>
                  </a:moveTo>
                  <a:lnTo>
                    <a:pt x="2034" y="0"/>
                  </a:lnTo>
                  <a:cubicBezTo>
                    <a:pt x="1775" y="0"/>
                    <a:pt x="1536" y="138"/>
                    <a:pt x="1406" y="363"/>
                  </a:cubicBezTo>
                  <a:lnTo>
                    <a:pt x="1406" y="363"/>
                  </a:lnTo>
                  <a:lnTo>
                    <a:pt x="130" y="2574"/>
                  </a:lnTo>
                  <a:cubicBezTo>
                    <a:pt x="0" y="2798"/>
                    <a:pt x="0" y="3075"/>
                    <a:pt x="130" y="3299"/>
                  </a:cubicBezTo>
                  <a:lnTo>
                    <a:pt x="130" y="3299"/>
                  </a:lnTo>
                  <a:lnTo>
                    <a:pt x="1406" y="5510"/>
                  </a:lnTo>
                  <a:cubicBezTo>
                    <a:pt x="1536" y="5734"/>
                    <a:pt x="1775" y="5873"/>
                    <a:pt x="2034" y="5873"/>
                  </a:cubicBezTo>
                  <a:lnTo>
                    <a:pt x="2034" y="5873"/>
                  </a:lnTo>
                  <a:lnTo>
                    <a:pt x="4587" y="5873"/>
                  </a:lnTo>
                  <a:cubicBezTo>
                    <a:pt x="4846" y="5873"/>
                    <a:pt x="5086" y="5734"/>
                    <a:pt x="5215" y="5510"/>
                  </a:cubicBezTo>
                  <a:lnTo>
                    <a:pt x="5215" y="5510"/>
                  </a:lnTo>
                  <a:lnTo>
                    <a:pt x="6492" y="3299"/>
                  </a:lnTo>
                  <a:cubicBezTo>
                    <a:pt x="6621" y="3075"/>
                    <a:pt x="6621" y="2798"/>
                    <a:pt x="6492" y="2574"/>
                  </a:cubicBezTo>
                  <a:lnTo>
                    <a:pt x="5215" y="363"/>
                  </a:lnTo>
                  <a:cubicBezTo>
                    <a:pt x="5086" y="138"/>
                    <a:pt x="4846" y="0"/>
                    <a:pt x="4587" y="0"/>
                  </a:cubicBezTo>
                  <a:close/>
                </a:path>
              </a:pathLst>
            </a:custGeom>
            <a:solidFill>
              <a:schemeClr val="accent1"/>
            </a:solidFill>
            <a:ln w="19050" cap="flat" cmpd="sng" algn="ctr">
              <a:noFill/>
              <a:prstDash val="solid"/>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grpSp>
          <p:nvGrpSpPr>
            <p:cNvPr id="20" name="群組 19"/>
            <p:cNvGrpSpPr/>
            <p:nvPr/>
          </p:nvGrpSpPr>
          <p:grpSpPr>
            <a:xfrm>
              <a:off x="5956775" y="3651543"/>
              <a:ext cx="419189" cy="342574"/>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23" name="矩形 22"/>
          <p:cNvSpPr/>
          <p:nvPr/>
        </p:nvSpPr>
        <p:spPr>
          <a:xfrm>
            <a:off x="250374" y="2900542"/>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4" name="矩形 23"/>
          <p:cNvSpPr/>
          <p:nvPr/>
        </p:nvSpPr>
        <p:spPr>
          <a:xfrm>
            <a:off x="250374" y="4183443"/>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5" name="矩形 24"/>
          <p:cNvSpPr/>
          <p:nvPr/>
        </p:nvSpPr>
        <p:spPr>
          <a:xfrm>
            <a:off x="6653947" y="2900542"/>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6" name="矩形 25"/>
          <p:cNvSpPr/>
          <p:nvPr/>
        </p:nvSpPr>
        <p:spPr>
          <a:xfrm>
            <a:off x="6653947" y="4183443"/>
            <a:ext cx="23835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7" name="文字方塊 12"/>
          <p:cNvSpPr txBox="1"/>
          <p:nvPr/>
        </p:nvSpPr>
        <p:spPr>
          <a:xfrm>
            <a:off x="240100" y="249001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28" name="文字方塊 14"/>
          <p:cNvSpPr txBox="1"/>
          <p:nvPr/>
        </p:nvSpPr>
        <p:spPr>
          <a:xfrm>
            <a:off x="6651575" y="253718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29" name="文字方塊 16"/>
          <p:cNvSpPr txBox="1"/>
          <p:nvPr/>
        </p:nvSpPr>
        <p:spPr>
          <a:xfrm>
            <a:off x="244984" y="385186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30" name="文字方塊 18"/>
          <p:cNvSpPr txBox="1"/>
          <p:nvPr/>
        </p:nvSpPr>
        <p:spPr>
          <a:xfrm>
            <a:off x="6624217" y="385186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Tree>
    <p:extLst>
      <p:ext uri="{BB962C8B-B14F-4D97-AF65-F5344CB8AC3E}">
        <p14:creationId xmlns:p14="http://schemas.microsoft.com/office/powerpoint/2010/main" val="3094006722"/>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79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rot="6988547">
            <a:off x="2204980" y="1934276"/>
            <a:ext cx="2322104" cy="1101893"/>
          </a:xfrm>
          <a:custGeom>
            <a:avLst/>
            <a:gdLst>
              <a:gd name="connsiteX0" fmla="*/ 548064 w 2322104"/>
              <a:gd name="connsiteY0" fmla="*/ 1100412 h 1101893"/>
              <a:gd name="connsiteX1" fmla="*/ 0 w 2322104"/>
              <a:gd name="connsiteY1" fmla="*/ 0 h 1101893"/>
              <a:gd name="connsiteX2" fmla="*/ 1184059 w 2322104"/>
              <a:gd name="connsiteY2" fmla="*/ 1 h 1101893"/>
              <a:gd name="connsiteX3" fmla="*/ 1184926 w 2322104"/>
              <a:gd name="connsiteY3" fmla="*/ 1742 h 1101893"/>
              <a:gd name="connsiteX4" fmla="*/ 2322104 w 2322104"/>
              <a:gd name="connsiteY4" fmla="*/ 3514 h 1101893"/>
              <a:gd name="connsiteX5" fmla="*/ 1498298 w 2322104"/>
              <a:gd name="connsiteY5" fmla="*/ 1101893 h 1101893"/>
              <a:gd name="connsiteX6" fmla="*/ 548064 w 2322104"/>
              <a:gd name="connsiteY6" fmla="*/ 1100412 h 110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104" h="1101893">
                <a:moveTo>
                  <a:pt x="548064" y="1100412"/>
                </a:moveTo>
                <a:lnTo>
                  <a:pt x="0" y="0"/>
                </a:lnTo>
                <a:lnTo>
                  <a:pt x="1184059" y="1"/>
                </a:lnTo>
                <a:lnTo>
                  <a:pt x="1184926" y="1742"/>
                </a:lnTo>
                <a:lnTo>
                  <a:pt x="2322104" y="3514"/>
                </a:lnTo>
                <a:lnTo>
                  <a:pt x="1498298" y="1101893"/>
                </a:lnTo>
                <a:lnTo>
                  <a:pt x="548064" y="1100412"/>
                </a:lnTo>
                <a:close/>
              </a:path>
            </a:pathLst>
          </a:cu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zh-TW" altLang="en-US"/>
          </a:p>
        </p:txBody>
      </p:sp>
      <p:sp>
        <p:nvSpPr>
          <p:cNvPr id="9" name="手繪多邊形 8"/>
          <p:cNvSpPr/>
          <p:nvPr/>
        </p:nvSpPr>
        <p:spPr>
          <a:xfrm rot="6988547">
            <a:off x="4451468" y="1270136"/>
            <a:ext cx="1870370" cy="2324862"/>
          </a:xfrm>
          <a:custGeom>
            <a:avLst/>
            <a:gdLst>
              <a:gd name="connsiteX0" fmla="*/ 686312 w 1870370"/>
              <a:gd name="connsiteY0" fmla="*/ 2324862 h 2324862"/>
              <a:gd name="connsiteX1" fmla="*/ 0 w 1870370"/>
              <a:gd name="connsiteY1" fmla="*/ 946874 h 2324862"/>
              <a:gd name="connsiteX2" fmla="*/ 712463 w 1870370"/>
              <a:gd name="connsiteY2" fmla="*/ 0 h 2324862"/>
              <a:gd name="connsiteX3" fmla="*/ 1529234 w 1870370"/>
              <a:gd name="connsiteY3" fmla="*/ 1639926 h 2324862"/>
              <a:gd name="connsiteX4" fmla="*/ 1529235 w 1870370"/>
              <a:gd name="connsiteY4" fmla="*/ 1639925 h 2324862"/>
              <a:gd name="connsiteX5" fmla="*/ 1870370 w 1870370"/>
              <a:gd name="connsiteY5" fmla="*/ 2324862 h 2324862"/>
              <a:gd name="connsiteX6" fmla="*/ 686312 w 1870370"/>
              <a:gd name="connsiteY6" fmla="*/ 2324862 h 232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0370" h="2324862">
                <a:moveTo>
                  <a:pt x="686312" y="2324862"/>
                </a:moveTo>
                <a:lnTo>
                  <a:pt x="0" y="946874"/>
                </a:lnTo>
                <a:lnTo>
                  <a:pt x="712463" y="0"/>
                </a:lnTo>
                <a:lnTo>
                  <a:pt x="1529234" y="1639926"/>
                </a:lnTo>
                <a:lnTo>
                  <a:pt x="1529235" y="1639925"/>
                </a:lnTo>
                <a:lnTo>
                  <a:pt x="1870370" y="2324862"/>
                </a:lnTo>
                <a:lnTo>
                  <a:pt x="686312" y="23248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rot="6988547">
            <a:off x="2091956" y="2985126"/>
            <a:ext cx="2063170" cy="2017515"/>
          </a:xfrm>
          <a:custGeom>
            <a:avLst/>
            <a:gdLst>
              <a:gd name="connsiteX0" fmla="*/ 0 w 2063170"/>
              <a:gd name="connsiteY0" fmla="*/ 2015375 h 2017515"/>
              <a:gd name="connsiteX1" fmla="*/ 823806 w 2063170"/>
              <a:gd name="connsiteY1" fmla="*/ 916997 h 2017515"/>
              <a:gd name="connsiteX2" fmla="*/ 825070 w 2063170"/>
              <a:gd name="connsiteY2" fmla="*/ 916999 h 2017515"/>
              <a:gd name="connsiteX3" fmla="*/ 1515053 w 2063170"/>
              <a:gd name="connsiteY3" fmla="*/ 0 h 2017515"/>
              <a:gd name="connsiteX4" fmla="*/ 2063170 w 2063170"/>
              <a:gd name="connsiteY4" fmla="*/ 1100517 h 2017515"/>
              <a:gd name="connsiteX5" fmla="*/ 1373186 w 2063170"/>
              <a:gd name="connsiteY5" fmla="*/ 2017515 h 2017515"/>
              <a:gd name="connsiteX6" fmla="*/ 0 w 2063170"/>
              <a:gd name="connsiteY6" fmla="*/ 2015375 h 20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3170" h="2017515">
                <a:moveTo>
                  <a:pt x="0" y="2015375"/>
                </a:moveTo>
                <a:lnTo>
                  <a:pt x="823806" y="916997"/>
                </a:lnTo>
                <a:lnTo>
                  <a:pt x="825070" y="916999"/>
                </a:lnTo>
                <a:lnTo>
                  <a:pt x="1515053" y="0"/>
                </a:lnTo>
                <a:lnTo>
                  <a:pt x="2063170" y="1100517"/>
                </a:lnTo>
                <a:lnTo>
                  <a:pt x="1373186" y="2017515"/>
                </a:lnTo>
                <a:lnTo>
                  <a:pt x="0" y="2015375"/>
                </a:lnTo>
                <a:close/>
              </a:path>
            </a:pathLst>
          </a:cu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zh-TW" altLang="en-US"/>
          </a:p>
        </p:txBody>
      </p:sp>
      <p:sp>
        <p:nvSpPr>
          <p:cNvPr id="11" name="手繪多邊形 10"/>
          <p:cNvSpPr/>
          <p:nvPr/>
        </p:nvSpPr>
        <p:spPr>
          <a:xfrm rot="6988547">
            <a:off x="4988107" y="2697434"/>
            <a:ext cx="2064204" cy="2017699"/>
          </a:xfrm>
          <a:custGeom>
            <a:avLst/>
            <a:gdLst>
              <a:gd name="connsiteX0" fmla="*/ 548116 w 2064204"/>
              <a:gd name="connsiteY0" fmla="*/ 2017699 h 2017699"/>
              <a:gd name="connsiteX1" fmla="*/ 0 w 2064204"/>
              <a:gd name="connsiteY1" fmla="*/ 917183 h 2017699"/>
              <a:gd name="connsiteX2" fmla="*/ 690123 w 2064204"/>
              <a:gd name="connsiteY2" fmla="*/ 0 h 2017699"/>
              <a:gd name="connsiteX3" fmla="*/ 2064204 w 2064204"/>
              <a:gd name="connsiteY3" fmla="*/ 2141 h 2017699"/>
              <a:gd name="connsiteX4" fmla="*/ 1240398 w 2064204"/>
              <a:gd name="connsiteY4" fmla="*/ 1100519 h 2017699"/>
              <a:gd name="connsiteX5" fmla="*/ 1238239 w 2064204"/>
              <a:gd name="connsiteY5" fmla="*/ 1100516 h 2017699"/>
              <a:gd name="connsiteX6" fmla="*/ 548116 w 2064204"/>
              <a:gd name="connsiteY6" fmla="*/ 2017699 h 201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4204" h="2017699">
                <a:moveTo>
                  <a:pt x="548116" y="2017699"/>
                </a:moveTo>
                <a:lnTo>
                  <a:pt x="0" y="917183"/>
                </a:lnTo>
                <a:lnTo>
                  <a:pt x="690123" y="0"/>
                </a:lnTo>
                <a:lnTo>
                  <a:pt x="2064204" y="2141"/>
                </a:lnTo>
                <a:lnTo>
                  <a:pt x="1240398" y="1100519"/>
                </a:lnTo>
                <a:lnTo>
                  <a:pt x="1238239" y="1100516"/>
                </a:lnTo>
                <a:lnTo>
                  <a:pt x="548116" y="2017699"/>
                </a:lnTo>
                <a:close/>
              </a:path>
            </a:pathLst>
          </a:cu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zh-TW" altLang="en-US"/>
          </a:p>
        </p:txBody>
      </p:sp>
      <p:sp>
        <p:nvSpPr>
          <p:cNvPr id="12" name="手繪多邊形 11"/>
          <p:cNvSpPr/>
          <p:nvPr/>
        </p:nvSpPr>
        <p:spPr>
          <a:xfrm rot="6988547">
            <a:off x="4607331" y="4658013"/>
            <a:ext cx="2327274" cy="1114069"/>
          </a:xfrm>
          <a:custGeom>
            <a:avLst/>
            <a:gdLst>
              <a:gd name="connsiteX0" fmla="*/ 0 w 2327274"/>
              <a:gd name="connsiteY0" fmla="*/ 1098379 h 1114069"/>
              <a:gd name="connsiteX1" fmla="*/ 823807 w 2327274"/>
              <a:gd name="connsiteY1" fmla="*/ 0 h 1114069"/>
              <a:gd name="connsiteX2" fmla="*/ 1773145 w 2327274"/>
              <a:gd name="connsiteY2" fmla="*/ 1480 h 1114069"/>
              <a:gd name="connsiteX3" fmla="*/ 2327274 w 2327274"/>
              <a:gd name="connsiteY3" fmla="*/ 1114069 h 1114069"/>
              <a:gd name="connsiteX4" fmla="*/ 1138535 w 2327274"/>
              <a:gd name="connsiteY4" fmla="*/ 1104672 h 1114069"/>
              <a:gd name="connsiteX5" fmla="*/ 1136283 w 2327274"/>
              <a:gd name="connsiteY5" fmla="*/ 1100149 h 1114069"/>
              <a:gd name="connsiteX6" fmla="*/ 0 w 2327274"/>
              <a:gd name="connsiteY6" fmla="*/ 1098379 h 111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7274" h="1114069">
                <a:moveTo>
                  <a:pt x="0" y="1098379"/>
                </a:moveTo>
                <a:lnTo>
                  <a:pt x="823807" y="0"/>
                </a:lnTo>
                <a:lnTo>
                  <a:pt x="1773145" y="1480"/>
                </a:lnTo>
                <a:lnTo>
                  <a:pt x="2327274" y="1114069"/>
                </a:lnTo>
                <a:lnTo>
                  <a:pt x="1138535" y="1104672"/>
                </a:lnTo>
                <a:lnTo>
                  <a:pt x="1136283" y="1100149"/>
                </a:lnTo>
                <a:lnTo>
                  <a:pt x="0" y="1098379"/>
                </a:lnTo>
                <a:close/>
              </a:path>
            </a:pathLst>
          </a:cu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TW" altLang="en-US"/>
          </a:p>
        </p:txBody>
      </p:sp>
      <p:sp>
        <p:nvSpPr>
          <p:cNvPr id="13" name="手繪多邊形 12"/>
          <p:cNvSpPr/>
          <p:nvPr/>
        </p:nvSpPr>
        <p:spPr>
          <a:xfrm rot="6988547">
            <a:off x="2821129" y="4106271"/>
            <a:ext cx="1868843" cy="2321980"/>
          </a:xfrm>
          <a:custGeom>
            <a:avLst/>
            <a:gdLst>
              <a:gd name="connsiteX0" fmla="*/ 1156241 w 1868843"/>
              <a:gd name="connsiteY0" fmla="*/ 2321980 h 2321980"/>
              <a:gd name="connsiteX1" fmla="*/ 608124 w 1868843"/>
              <a:gd name="connsiteY1" fmla="*/ 1221463 h 2321980"/>
              <a:gd name="connsiteX2" fmla="*/ 608263 w 1868843"/>
              <a:gd name="connsiteY2" fmla="*/ 1221279 h 2321980"/>
              <a:gd name="connsiteX3" fmla="*/ 0 w 1868843"/>
              <a:gd name="connsiteY3" fmla="*/ 0 h 2321980"/>
              <a:gd name="connsiteX4" fmla="*/ 1188739 w 1868843"/>
              <a:gd name="connsiteY4" fmla="*/ 9397 h 2321980"/>
              <a:gd name="connsiteX5" fmla="*/ 1868843 w 1868843"/>
              <a:gd name="connsiteY5" fmla="*/ 1374920 h 2321980"/>
              <a:gd name="connsiteX6" fmla="*/ 1156241 w 1868843"/>
              <a:gd name="connsiteY6" fmla="*/ 2321980 h 232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8843" h="2321980">
                <a:moveTo>
                  <a:pt x="1156241" y="2321980"/>
                </a:moveTo>
                <a:lnTo>
                  <a:pt x="608124" y="1221463"/>
                </a:lnTo>
                <a:lnTo>
                  <a:pt x="608263" y="1221279"/>
                </a:lnTo>
                <a:lnTo>
                  <a:pt x="0" y="0"/>
                </a:lnTo>
                <a:lnTo>
                  <a:pt x="1188739" y="9397"/>
                </a:lnTo>
                <a:lnTo>
                  <a:pt x="1868843" y="1374920"/>
                </a:lnTo>
                <a:lnTo>
                  <a:pt x="1156241" y="2321980"/>
                </a:lnTo>
                <a:close/>
              </a:path>
            </a:pathLst>
          </a:cu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4" name="矩形 13"/>
          <p:cNvSpPr/>
          <p:nvPr/>
        </p:nvSpPr>
        <p:spPr>
          <a:xfrm>
            <a:off x="4422581" y="1727618"/>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5" name="矩形 14"/>
          <p:cNvSpPr/>
          <p:nvPr/>
        </p:nvSpPr>
        <p:spPr>
          <a:xfrm>
            <a:off x="3249064" y="5004850"/>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6" name="矩形 15"/>
          <p:cNvSpPr/>
          <p:nvPr/>
        </p:nvSpPr>
        <p:spPr>
          <a:xfrm>
            <a:off x="2020639" y="3335993"/>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7" name="矩形 16"/>
          <p:cNvSpPr/>
          <p:nvPr/>
        </p:nvSpPr>
        <p:spPr>
          <a:xfrm>
            <a:off x="5645045" y="3131025"/>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8" name="矩形 17"/>
          <p:cNvSpPr/>
          <p:nvPr/>
        </p:nvSpPr>
        <p:spPr>
          <a:xfrm>
            <a:off x="2709146" y="1888389"/>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矩形 18"/>
          <p:cNvSpPr/>
          <p:nvPr/>
        </p:nvSpPr>
        <p:spPr>
          <a:xfrm>
            <a:off x="4958542" y="4879694"/>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pic>
        <p:nvPicPr>
          <p:cNvPr id="20" name="圖片版面配置區 9"/>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476882" y="2887320"/>
            <a:ext cx="2209164" cy="1936750"/>
          </a:xfrm>
          <a:prstGeom prst="hexagon">
            <a:avLst/>
          </a:prstGeom>
        </p:spPr>
      </p:pic>
    </p:spTree>
    <p:extLst>
      <p:ext uri="{BB962C8B-B14F-4D97-AF65-F5344CB8AC3E}">
        <p14:creationId xmlns:p14="http://schemas.microsoft.com/office/powerpoint/2010/main" val="2997015432"/>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80</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079</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8" name="手繪多邊形 27"/>
          <p:cNvSpPr/>
          <p:nvPr/>
        </p:nvSpPr>
        <p:spPr>
          <a:xfrm rot="1800000">
            <a:off x="1492203" y="1393196"/>
            <a:ext cx="2547317" cy="2666650"/>
          </a:xfrm>
          <a:custGeom>
            <a:avLst/>
            <a:gdLst>
              <a:gd name="connsiteX0" fmla="*/ 0 w 2547317"/>
              <a:gd name="connsiteY0" fmla="*/ 518808 h 2666650"/>
              <a:gd name="connsiteX1" fmla="*/ 898603 w 2547317"/>
              <a:gd name="connsiteY1" fmla="*/ 0 h 2666650"/>
              <a:gd name="connsiteX2" fmla="*/ 2546169 w 2547317"/>
              <a:gd name="connsiteY2" fmla="*/ 951222 h 2666650"/>
              <a:gd name="connsiteX3" fmla="*/ 2547317 w 2547317"/>
              <a:gd name="connsiteY3" fmla="*/ 1911903 h 2666650"/>
              <a:gd name="connsiteX4" fmla="*/ 1240057 w 2547317"/>
              <a:gd name="connsiteY4" fmla="*/ 2666650 h 2666650"/>
              <a:gd name="connsiteX5" fmla="*/ 0 w 2547317"/>
              <a:gd name="connsiteY5" fmla="*/ 518808 h 266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317" h="2666650">
                <a:moveTo>
                  <a:pt x="0" y="518808"/>
                </a:moveTo>
                <a:lnTo>
                  <a:pt x="898603" y="0"/>
                </a:lnTo>
                <a:lnTo>
                  <a:pt x="2546169" y="951222"/>
                </a:lnTo>
                <a:lnTo>
                  <a:pt x="2547317" y="1911903"/>
                </a:lnTo>
                <a:lnTo>
                  <a:pt x="1240057" y="2666650"/>
                </a:lnTo>
                <a:lnTo>
                  <a:pt x="0" y="5188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 name="手繪多邊形 26"/>
          <p:cNvSpPr/>
          <p:nvPr/>
        </p:nvSpPr>
        <p:spPr>
          <a:xfrm rot="1800000">
            <a:off x="3112873" y="611591"/>
            <a:ext cx="2458327" cy="2360556"/>
          </a:xfrm>
          <a:custGeom>
            <a:avLst/>
            <a:gdLst>
              <a:gd name="connsiteX0" fmla="*/ 0 w 2458327"/>
              <a:gd name="connsiteY0" fmla="*/ 1419316 h 2360556"/>
              <a:gd name="connsiteX1" fmla="*/ 2458327 w 2458327"/>
              <a:gd name="connsiteY1" fmla="*/ 0 h 2360556"/>
              <a:gd name="connsiteX2" fmla="*/ 2458327 w 2458327"/>
              <a:gd name="connsiteY2" fmla="*/ 1882480 h 2360556"/>
              <a:gd name="connsiteX3" fmla="*/ 1630275 w 2458327"/>
              <a:gd name="connsiteY3" fmla="*/ 2360556 h 2360556"/>
              <a:gd name="connsiteX4" fmla="*/ 0 w 2458327"/>
              <a:gd name="connsiteY4" fmla="*/ 1419316 h 236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327" h="2360556">
                <a:moveTo>
                  <a:pt x="0" y="1419316"/>
                </a:moveTo>
                <a:lnTo>
                  <a:pt x="2458327" y="0"/>
                </a:lnTo>
                <a:lnTo>
                  <a:pt x="2458327" y="1882480"/>
                </a:lnTo>
                <a:lnTo>
                  <a:pt x="1630275" y="2360556"/>
                </a:lnTo>
                <a:lnTo>
                  <a:pt x="0" y="141931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手繪多邊形 25"/>
          <p:cNvSpPr/>
          <p:nvPr/>
        </p:nvSpPr>
        <p:spPr>
          <a:xfrm rot="1800000">
            <a:off x="5435414" y="1277542"/>
            <a:ext cx="2129399" cy="2902601"/>
          </a:xfrm>
          <a:custGeom>
            <a:avLst/>
            <a:gdLst>
              <a:gd name="connsiteX0" fmla="*/ 0 w 2129399"/>
              <a:gd name="connsiteY0" fmla="*/ 513462 h 2902601"/>
              <a:gd name="connsiteX1" fmla="*/ 889342 w 2129399"/>
              <a:gd name="connsiteY1" fmla="*/ 0 h 2902601"/>
              <a:gd name="connsiteX2" fmla="*/ 2129399 w 2129399"/>
              <a:gd name="connsiteY2" fmla="*/ 2147842 h 2902601"/>
              <a:gd name="connsiteX3" fmla="*/ 822118 w 2129399"/>
              <a:gd name="connsiteY3" fmla="*/ 2902601 h 2902601"/>
              <a:gd name="connsiteX4" fmla="*/ 0 w 2129399"/>
              <a:gd name="connsiteY4" fmla="*/ 2427564 h 2902601"/>
              <a:gd name="connsiteX5" fmla="*/ 0 w 2129399"/>
              <a:gd name="connsiteY5" fmla="*/ 513462 h 290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9399" h="2902601">
                <a:moveTo>
                  <a:pt x="0" y="513462"/>
                </a:moveTo>
                <a:lnTo>
                  <a:pt x="889342" y="0"/>
                </a:lnTo>
                <a:lnTo>
                  <a:pt x="2129399" y="2147842"/>
                </a:lnTo>
                <a:lnTo>
                  <a:pt x="822118" y="2902601"/>
                </a:lnTo>
                <a:lnTo>
                  <a:pt x="0" y="2427564"/>
                </a:lnTo>
                <a:lnTo>
                  <a:pt x="0" y="51346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手繪多邊形 17"/>
          <p:cNvSpPr/>
          <p:nvPr/>
        </p:nvSpPr>
        <p:spPr>
          <a:xfrm rot="1800000">
            <a:off x="1578494" y="3594842"/>
            <a:ext cx="2138659" cy="2902313"/>
          </a:xfrm>
          <a:custGeom>
            <a:avLst/>
            <a:gdLst>
              <a:gd name="connsiteX0" fmla="*/ 0 w 2138659"/>
              <a:gd name="connsiteY0" fmla="*/ 754472 h 2902313"/>
              <a:gd name="connsiteX1" fmla="*/ 1306783 w 2138659"/>
              <a:gd name="connsiteY1" fmla="*/ 0 h 2902313"/>
              <a:gd name="connsiteX2" fmla="*/ 2138659 w 2138659"/>
              <a:gd name="connsiteY2" fmla="*/ 481071 h 2902313"/>
              <a:gd name="connsiteX3" fmla="*/ 2138659 w 2138659"/>
              <a:gd name="connsiteY3" fmla="*/ 2383505 h 2902313"/>
              <a:gd name="connsiteX4" fmla="*/ 1240056 w 2138659"/>
              <a:gd name="connsiteY4" fmla="*/ 2902313 h 2902313"/>
              <a:gd name="connsiteX5" fmla="*/ 0 w 2138659"/>
              <a:gd name="connsiteY5" fmla="*/ 754472 h 29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8659" h="2902313">
                <a:moveTo>
                  <a:pt x="0" y="754472"/>
                </a:moveTo>
                <a:lnTo>
                  <a:pt x="1306783" y="0"/>
                </a:lnTo>
                <a:lnTo>
                  <a:pt x="2138659" y="481071"/>
                </a:lnTo>
                <a:lnTo>
                  <a:pt x="2138659" y="2383505"/>
                </a:lnTo>
                <a:lnTo>
                  <a:pt x="1240056" y="2902313"/>
                </a:lnTo>
                <a:lnTo>
                  <a:pt x="0" y="75447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手繪多邊形 14"/>
          <p:cNvSpPr/>
          <p:nvPr/>
        </p:nvSpPr>
        <p:spPr>
          <a:xfrm rot="1800000">
            <a:off x="5106123" y="3712996"/>
            <a:ext cx="2546987" cy="2661303"/>
          </a:xfrm>
          <a:custGeom>
            <a:avLst/>
            <a:gdLst>
              <a:gd name="connsiteX0" fmla="*/ 127 w 2546987"/>
              <a:gd name="connsiteY0" fmla="*/ 754484 h 2661303"/>
              <a:gd name="connsiteX1" fmla="*/ 1306931 w 2546987"/>
              <a:gd name="connsiteY1" fmla="*/ 0 h 2661303"/>
              <a:gd name="connsiteX2" fmla="*/ 2546987 w 2546987"/>
              <a:gd name="connsiteY2" fmla="*/ 2147841 h 2661303"/>
              <a:gd name="connsiteX3" fmla="*/ 1657645 w 2546987"/>
              <a:gd name="connsiteY3" fmla="*/ 2661303 h 2661303"/>
              <a:gd name="connsiteX4" fmla="*/ 0 w 2546987"/>
              <a:gd name="connsiteY4" fmla="*/ 1704262 h 2661303"/>
              <a:gd name="connsiteX5" fmla="*/ 127 w 2546987"/>
              <a:gd name="connsiteY5" fmla="*/ 754484 h 26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6987" h="2661303">
                <a:moveTo>
                  <a:pt x="127" y="754484"/>
                </a:moveTo>
                <a:lnTo>
                  <a:pt x="1306931" y="0"/>
                </a:lnTo>
                <a:lnTo>
                  <a:pt x="2546987" y="2147841"/>
                </a:lnTo>
                <a:lnTo>
                  <a:pt x="1657645" y="2661303"/>
                </a:lnTo>
                <a:lnTo>
                  <a:pt x="0" y="1704262"/>
                </a:lnTo>
                <a:lnTo>
                  <a:pt x="127" y="75448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手繪多邊形 13"/>
          <p:cNvSpPr/>
          <p:nvPr/>
        </p:nvSpPr>
        <p:spPr>
          <a:xfrm rot="1800000">
            <a:off x="3583493" y="4800253"/>
            <a:ext cx="2458327" cy="2360556"/>
          </a:xfrm>
          <a:custGeom>
            <a:avLst/>
            <a:gdLst>
              <a:gd name="connsiteX0" fmla="*/ 0 w 2458327"/>
              <a:gd name="connsiteY0" fmla="*/ 478076 h 2360556"/>
              <a:gd name="connsiteX1" fmla="*/ 828052 w 2458327"/>
              <a:gd name="connsiteY1" fmla="*/ 0 h 2360556"/>
              <a:gd name="connsiteX2" fmla="*/ 2458327 w 2458327"/>
              <a:gd name="connsiteY2" fmla="*/ 941240 h 2360556"/>
              <a:gd name="connsiteX3" fmla="*/ 0 w 2458327"/>
              <a:gd name="connsiteY3" fmla="*/ 2360556 h 2360556"/>
              <a:gd name="connsiteX4" fmla="*/ 0 w 2458327"/>
              <a:gd name="connsiteY4" fmla="*/ 478076 h 236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327" h="2360556">
                <a:moveTo>
                  <a:pt x="0" y="478076"/>
                </a:moveTo>
                <a:lnTo>
                  <a:pt x="828052" y="0"/>
                </a:lnTo>
                <a:lnTo>
                  <a:pt x="2458327" y="941240"/>
                </a:lnTo>
                <a:lnTo>
                  <a:pt x="0" y="2360556"/>
                </a:lnTo>
                <a:lnTo>
                  <a:pt x="0" y="47807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矩形 11"/>
          <p:cNvSpPr/>
          <p:nvPr/>
        </p:nvSpPr>
        <p:spPr>
          <a:xfrm>
            <a:off x="3843878" y="1901528"/>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3" name="矩形 12"/>
          <p:cNvSpPr/>
          <p:nvPr/>
        </p:nvSpPr>
        <p:spPr>
          <a:xfrm>
            <a:off x="3843878" y="5426954"/>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6" name="矩形 15"/>
          <p:cNvSpPr/>
          <p:nvPr/>
        </p:nvSpPr>
        <p:spPr>
          <a:xfrm>
            <a:off x="2229204" y="2335919"/>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7" name="矩形 16"/>
          <p:cNvSpPr/>
          <p:nvPr/>
        </p:nvSpPr>
        <p:spPr>
          <a:xfrm>
            <a:off x="5498655" y="2335919"/>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矩形 18"/>
          <p:cNvSpPr/>
          <p:nvPr/>
        </p:nvSpPr>
        <p:spPr>
          <a:xfrm>
            <a:off x="2109906" y="4841853"/>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0" name="矩形 19"/>
          <p:cNvSpPr/>
          <p:nvPr/>
        </p:nvSpPr>
        <p:spPr>
          <a:xfrm>
            <a:off x="5498655" y="4843172"/>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grpSp>
        <p:nvGrpSpPr>
          <p:cNvPr id="21" name="群組 20"/>
          <p:cNvGrpSpPr/>
          <p:nvPr/>
        </p:nvGrpSpPr>
        <p:grpSpPr>
          <a:xfrm>
            <a:off x="4357885" y="1510759"/>
            <a:ext cx="478916" cy="395298"/>
            <a:chOff x="13079250" y="23448756"/>
            <a:chExt cx="2967819" cy="2449630"/>
          </a:xfrm>
          <a:solidFill>
            <a:schemeClr val="bg1"/>
          </a:solidFill>
        </p:grpSpPr>
        <p:sp>
          <p:nvSpPr>
            <p:cNvPr id="22" name="手繪多邊形 2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手繪多邊形 2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4" name="手繪多邊形 23"/>
          <p:cNvSpPr>
            <a:spLocks/>
          </p:cNvSpPr>
          <p:nvPr/>
        </p:nvSpPr>
        <p:spPr bwMode="auto">
          <a:xfrm flipV="1">
            <a:off x="2537806" y="1618710"/>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5" name="群組 24"/>
          <p:cNvGrpSpPr/>
          <p:nvPr/>
        </p:nvGrpSpPr>
        <p:grpSpPr>
          <a:xfrm>
            <a:off x="6121847" y="1703668"/>
            <a:ext cx="469622" cy="467672"/>
            <a:chOff x="35309818" y="13261794"/>
            <a:chExt cx="2516828" cy="2506357"/>
          </a:xfrm>
          <a:solidFill>
            <a:schemeClr val="bg1"/>
          </a:solidFill>
        </p:grpSpPr>
        <p:sp>
          <p:nvSpPr>
            <p:cNvPr id="29" name="手繪多邊形 2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6" name="手繪多邊形 35"/>
          <p:cNvSpPr>
            <a:spLocks/>
          </p:cNvSpPr>
          <p:nvPr/>
        </p:nvSpPr>
        <p:spPr bwMode="auto">
          <a:xfrm>
            <a:off x="6094630" y="4321629"/>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37" name="群組 36"/>
          <p:cNvGrpSpPr/>
          <p:nvPr/>
        </p:nvGrpSpPr>
        <p:grpSpPr>
          <a:xfrm>
            <a:off x="2439976" y="4313525"/>
            <a:ext cx="484452" cy="358548"/>
            <a:chOff x="4120407" y="4174776"/>
            <a:chExt cx="438956" cy="324876"/>
          </a:xfrm>
          <a:solidFill>
            <a:schemeClr val="bg1"/>
          </a:solidFill>
        </p:grpSpPr>
        <p:sp>
          <p:nvSpPr>
            <p:cNvPr id="38"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2" name="群組 41"/>
          <p:cNvGrpSpPr/>
          <p:nvPr/>
        </p:nvGrpSpPr>
        <p:grpSpPr>
          <a:xfrm>
            <a:off x="4346194" y="4881752"/>
            <a:ext cx="475492" cy="566351"/>
            <a:chOff x="4311490" y="5480067"/>
            <a:chExt cx="475492" cy="566351"/>
          </a:xfrm>
          <a:solidFill>
            <a:schemeClr val="bg1"/>
          </a:solidFill>
        </p:grpSpPr>
        <p:sp>
          <p:nvSpPr>
            <p:cNvPr id="43" name="手繪多邊形 4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722303869"/>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手繪多邊形 11"/>
          <p:cNvSpPr/>
          <p:nvPr/>
        </p:nvSpPr>
        <p:spPr>
          <a:xfrm>
            <a:off x="0" y="1"/>
            <a:ext cx="6728319" cy="6260487"/>
          </a:xfrm>
          <a:custGeom>
            <a:avLst/>
            <a:gdLst>
              <a:gd name="connsiteX0" fmla="*/ 5647367 w 6728319"/>
              <a:gd name="connsiteY0" fmla="*/ 0 h 6260487"/>
              <a:gd name="connsiteX1" fmla="*/ 6660378 w 6728319"/>
              <a:gd name="connsiteY1" fmla="*/ 2464158 h 6260487"/>
              <a:gd name="connsiteX2" fmla="*/ 6539816 w 6728319"/>
              <a:gd name="connsiteY2" fmla="*/ 3366183 h 6260487"/>
              <a:gd name="connsiteX3" fmla="*/ 4586470 w 6728319"/>
              <a:gd name="connsiteY3" fmla="*/ 5905111 h 6260487"/>
              <a:gd name="connsiteX4" fmla="*/ 3746303 w 6728319"/>
              <a:gd name="connsiteY4" fmla="*/ 6252521 h 6260487"/>
              <a:gd name="connsiteX5" fmla="*/ 576195 w 6728319"/>
              <a:gd name="connsiteY5" fmla="*/ 5828813 h 6260487"/>
              <a:gd name="connsiteX6" fmla="*/ 54162 w 6728319"/>
              <a:gd name="connsiteY6" fmla="*/ 5569451 h 6260487"/>
              <a:gd name="connsiteX7" fmla="*/ 0 w 6728319"/>
              <a:gd name="connsiteY7" fmla="*/ 5507508 h 6260487"/>
              <a:gd name="connsiteX8" fmla="*/ 0 w 6728319"/>
              <a:gd name="connsiteY8" fmla="*/ 1 h 626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8319" h="6260487">
                <a:moveTo>
                  <a:pt x="5647367" y="0"/>
                </a:moveTo>
                <a:lnTo>
                  <a:pt x="6660378" y="2464158"/>
                </a:lnTo>
                <a:cubicBezTo>
                  <a:pt x="6783309" y="2764263"/>
                  <a:pt x="6737250" y="3108897"/>
                  <a:pt x="6539816" y="3366183"/>
                </a:cubicBezTo>
                <a:lnTo>
                  <a:pt x="4586470" y="5905111"/>
                </a:lnTo>
                <a:cubicBezTo>
                  <a:pt x="4389036" y="6162398"/>
                  <a:pt x="4067907" y="6295504"/>
                  <a:pt x="3746303" y="6252521"/>
                </a:cubicBezTo>
                <a:lnTo>
                  <a:pt x="576195" y="5828813"/>
                </a:lnTo>
                <a:cubicBezTo>
                  <a:pt x="375192" y="5801947"/>
                  <a:pt x="192918" y="5708824"/>
                  <a:pt x="54162" y="5569451"/>
                </a:cubicBezTo>
                <a:lnTo>
                  <a:pt x="0" y="5507508"/>
                </a:lnTo>
                <a:lnTo>
                  <a:pt x="0" y="1"/>
                </a:lnTo>
                <a:close/>
              </a:path>
            </a:pathLst>
          </a:custGeom>
          <a:blipFill>
            <a:blip r:embed="rId2"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81</a:t>
            </a:fld>
            <a:endParaRPr lang="zh-TW" altLang="en-US"/>
          </a:p>
        </p:txBody>
      </p:sp>
      <p:sp>
        <p:nvSpPr>
          <p:cNvPr id="6" name="矩形 5"/>
          <p:cNvSpPr/>
          <p:nvPr/>
        </p:nvSpPr>
        <p:spPr>
          <a:xfrm>
            <a:off x="44138" y="429619"/>
            <a:ext cx="3821244" cy="523220"/>
          </a:xfrm>
          <a:prstGeom prst="rect">
            <a:avLst/>
          </a:prstGeom>
        </p:spPr>
        <p:txBody>
          <a:bodyPr wrap="square">
            <a:spAutoFit/>
          </a:bodyPr>
          <a:lstStyle/>
          <a:p>
            <a:pPr algn="ctr"/>
            <a:r>
              <a:rPr lang="en-US" altLang="zh-TW" sz="2800" b="1" spc="-150" dirty="0" smtClean="0">
                <a:solidFill>
                  <a:schemeClr val="bg1">
                    <a:lumMod val="50000"/>
                  </a:schemeClr>
                </a:solidFill>
              </a:rPr>
              <a:t>Hexagon Template</a:t>
            </a:r>
            <a:r>
              <a:rPr lang="zh-TW" altLang="en-US" sz="2800" b="1" spc="-150" dirty="0" smtClean="0">
                <a:solidFill>
                  <a:schemeClr val="bg1">
                    <a:lumMod val="50000"/>
                  </a:schemeClr>
                </a:solidFill>
              </a:rPr>
              <a:t> </a:t>
            </a:r>
            <a:r>
              <a:rPr lang="en-US" altLang="zh-TW" sz="2800" b="1" spc="-150" dirty="0" smtClean="0">
                <a:solidFill>
                  <a:schemeClr val="bg1">
                    <a:lumMod val="50000"/>
                  </a:schemeClr>
                </a:solidFill>
              </a:rPr>
              <a:t>080</a:t>
            </a:r>
            <a:endParaRPr lang="zh-TW" altLang="en-US" sz="2800" b="1" spc="-150" dirty="0">
              <a:solidFill>
                <a:schemeClr val="bg1">
                  <a:lumMod val="50000"/>
                </a:schemeClr>
              </a:solidFill>
            </a:endParaRPr>
          </a:p>
        </p:txBody>
      </p:sp>
      <p:sp>
        <p:nvSpPr>
          <p:cNvPr id="7" name="矩形 6"/>
          <p:cNvSpPr/>
          <p:nvPr/>
        </p:nvSpPr>
        <p:spPr>
          <a:xfrm>
            <a:off x="459879"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文字方塊 51"/>
          <p:cNvSpPr txBox="1"/>
          <p:nvPr/>
        </p:nvSpPr>
        <p:spPr>
          <a:xfrm>
            <a:off x="5921829" y="4315703"/>
            <a:ext cx="3058886"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solidFill>
                  <a:schemeClr val="bg1">
                    <a:lumMod val="50000"/>
                  </a:schemeClr>
                </a:solidFill>
              </a:rPr>
              <a:t>The quick brown fox jumps over the lazy dog. </a:t>
            </a:r>
            <a:r>
              <a:rPr lang="en-US" altLang="zh-TW" sz="1400" dirty="0">
                <a:solidFill>
                  <a:schemeClr val="bg1">
                    <a:lumMod val="50000"/>
                  </a:schemeClr>
                </a:solidFill>
              </a:rPr>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096127876"/>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081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p:nvPr/>
        </p:nvSpPr>
        <p:spPr>
          <a:xfrm>
            <a:off x="322635" y="1947846"/>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手繪多邊形 10"/>
          <p:cNvSpPr/>
          <p:nvPr/>
        </p:nvSpPr>
        <p:spPr>
          <a:xfrm>
            <a:off x="2527976" y="1947846"/>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手繪多邊形 11"/>
          <p:cNvSpPr/>
          <p:nvPr/>
        </p:nvSpPr>
        <p:spPr>
          <a:xfrm>
            <a:off x="4733317" y="1947846"/>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手繪多邊形 12"/>
          <p:cNvSpPr/>
          <p:nvPr/>
        </p:nvSpPr>
        <p:spPr>
          <a:xfrm>
            <a:off x="6938658" y="1947846"/>
            <a:ext cx="1882706" cy="2103454"/>
          </a:xfrm>
          <a:custGeom>
            <a:avLst/>
            <a:gdLst>
              <a:gd name="connsiteX0" fmla="*/ 1294652 w 2587167"/>
              <a:gd name="connsiteY0" fmla="*/ 342873 h 2890513"/>
              <a:gd name="connsiteX1" fmla="*/ 1172690 w 2587167"/>
              <a:gd name="connsiteY1" fmla="*/ 375743 h 2890513"/>
              <a:gd name="connsiteX2" fmla="*/ 429730 w 2587167"/>
              <a:gd name="connsiteY2" fmla="*/ 805713 h 2890513"/>
              <a:gd name="connsiteX3" fmla="*/ 307775 w 2587167"/>
              <a:gd name="connsiteY3" fmla="*/ 1016946 h 2890513"/>
              <a:gd name="connsiteX4" fmla="*/ 306890 w 2587167"/>
              <a:gd name="connsiteY4" fmla="*/ 1875351 h 2890513"/>
              <a:gd name="connsiteX5" fmla="*/ 428440 w 2587167"/>
              <a:gd name="connsiteY5" fmla="*/ 2086544 h 2890513"/>
              <a:gd name="connsiteX6" fmla="*/ 1170804 w 2587167"/>
              <a:gd name="connsiteY6" fmla="*/ 2515148 h 2890513"/>
              <a:gd name="connsiteX7" fmla="*/ 1414477 w 2587167"/>
              <a:gd name="connsiteY7" fmla="*/ 2514816 h 2890513"/>
              <a:gd name="connsiteX8" fmla="*/ 2157725 w 2587167"/>
              <a:gd name="connsiteY8" fmla="*/ 2085015 h 2890513"/>
              <a:gd name="connsiteX9" fmla="*/ 2279681 w 2587167"/>
              <a:gd name="connsiteY9" fmla="*/ 1873782 h 2890513"/>
              <a:gd name="connsiteX10" fmla="*/ 2280275 w 2587167"/>
              <a:gd name="connsiteY10" fmla="*/ 1015209 h 2890513"/>
              <a:gd name="connsiteX11" fmla="*/ 2158725 w 2587167"/>
              <a:gd name="connsiteY11" fmla="*/ 804017 h 2890513"/>
              <a:gd name="connsiteX12" fmla="*/ 1416362 w 2587167"/>
              <a:gd name="connsiteY12" fmla="*/ 375412 h 2890513"/>
              <a:gd name="connsiteX13" fmla="*/ 1294652 w 2587167"/>
              <a:gd name="connsiteY13" fmla="*/ 342873 h 2890513"/>
              <a:gd name="connsiteX14" fmla="*/ 1294985 w 2587167"/>
              <a:gd name="connsiteY14" fmla="*/ 0 h 2890513"/>
              <a:gd name="connsiteX15" fmla="*/ 1454549 w 2587167"/>
              <a:gd name="connsiteY15" fmla="*/ 42659 h 2890513"/>
              <a:gd name="connsiteX16" fmla="*/ 2427809 w 2587167"/>
              <a:gd name="connsiteY16" fmla="*/ 604573 h 2890513"/>
              <a:gd name="connsiteX17" fmla="*/ 2587165 w 2587167"/>
              <a:gd name="connsiteY17" fmla="*/ 881451 h 2890513"/>
              <a:gd name="connsiteX18" fmla="*/ 2586385 w 2587167"/>
              <a:gd name="connsiteY18" fmla="*/ 2007066 h 2890513"/>
              <a:gd name="connsiteX19" fmla="*/ 2426498 w 2587167"/>
              <a:gd name="connsiteY19" fmla="*/ 2283998 h 2890513"/>
              <a:gd name="connsiteX20" fmla="*/ 1452078 w 2587167"/>
              <a:gd name="connsiteY20" fmla="*/ 2847480 h 2890513"/>
              <a:gd name="connsiteX21" fmla="*/ 1132616 w 2587167"/>
              <a:gd name="connsiteY21" fmla="*/ 2847915 h 2890513"/>
              <a:gd name="connsiteX22" fmla="*/ 159355 w 2587167"/>
              <a:gd name="connsiteY22" fmla="*/ 2286003 h 2890513"/>
              <a:gd name="connsiteX23" fmla="*/ 0 w 2587167"/>
              <a:gd name="connsiteY23" fmla="*/ 2009123 h 2890513"/>
              <a:gd name="connsiteX24" fmla="*/ 1160 w 2587167"/>
              <a:gd name="connsiteY24" fmla="*/ 883729 h 2890513"/>
              <a:gd name="connsiteX25" fmla="*/ 161047 w 2587167"/>
              <a:gd name="connsiteY25" fmla="*/ 606797 h 2890513"/>
              <a:gd name="connsiteX26" fmla="*/ 1135088 w 2587167"/>
              <a:gd name="connsiteY26" fmla="*/ 43094 h 2890513"/>
              <a:gd name="connsiteX27" fmla="*/ 1294985 w 2587167"/>
              <a:gd name="connsiteY27" fmla="*/ 0 h 28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7167" h="2890513">
                <a:moveTo>
                  <a:pt x="1294652" y="342873"/>
                </a:moveTo>
                <a:cubicBezTo>
                  <a:pt x="1252605" y="342925"/>
                  <a:pt x="1210515" y="353878"/>
                  <a:pt x="1172690" y="375743"/>
                </a:cubicBezTo>
                <a:lnTo>
                  <a:pt x="429730" y="805713"/>
                </a:lnTo>
                <a:cubicBezTo>
                  <a:pt x="354248" y="849151"/>
                  <a:pt x="307654" y="929857"/>
                  <a:pt x="307775" y="1016946"/>
                </a:cubicBezTo>
                <a:lnTo>
                  <a:pt x="306890" y="1875351"/>
                </a:lnTo>
                <a:cubicBezTo>
                  <a:pt x="307012" y="1962440"/>
                  <a:pt x="353127" y="2043062"/>
                  <a:pt x="428440" y="2086544"/>
                </a:cubicBezTo>
                <a:lnTo>
                  <a:pt x="1170804" y="2515148"/>
                </a:lnTo>
                <a:cubicBezTo>
                  <a:pt x="1246116" y="2558629"/>
                  <a:pt x="1339285" y="2558423"/>
                  <a:pt x="1414477" y="2514816"/>
                </a:cubicBezTo>
                <a:lnTo>
                  <a:pt x="2157725" y="2085015"/>
                </a:lnTo>
                <a:cubicBezTo>
                  <a:pt x="2232917" y="2041408"/>
                  <a:pt x="2279511" y="1960703"/>
                  <a:pt x="2279681" y="1873782"/>
                </a:cubicBezTo>
                <a:lnTo>
                  <a:pt x="2280275" y="1015209"/>
                </a:lnTo>
                <a:cubicBezTo>
                  <a:pt x="2280612" y="927998"/>
                  <a:pt x="2234038" y="847498"/>
                  <a:pt x="2158725" y="804017"/>
                </a:cubicBezTo>
                <a:lnTo>
                  <a:pt x="1416362" y="375412"/>
                </a:lnTo>
                <a:cubicBezTo>
                  <a:pt x="1378706" y="353671"/>
                  <a:pt x="1336700" y="342822"/>
                  <a:pt x="1294652" y="342873"/>
                </a:cubicBezTo>
                <a:close/>
                <a:moveTo>
                  <a:pt x="1294985" y="0"/>
                </a:moveTo>
                <a:cubicBezTo>
                  <a:pt x="1350110" y="-67"/>
                  <a:pt x="1405182" y="14157"/>
                  <a:pt x="1454549" y="42659"/>
                </a:cubicBezTo>
                <a:lnTo>
                  <a:pt x="2427809" y="604573"/>
                </a:lnTo>
                <a:cubicBezTo>
                  <a:pt x="2526546" y="661578"/>
                  <a:pt x="2587606" y="767115"/>
                  <a:pt x="2587165" y="881451"/>
                </a:cubicBezTo>
                <a:lnTo>
                  <a:pt x="2586385" y="2007066"/>
                </a:lnTo>
                <a:cubicBezTo>
                  <a:pt x="2586163" y="2121021"/>
                  <a:pt x="2525077" y="2226829"/>
                  <a:pt x="2426498" y="2283998"/>
                </a:cubicBezTo>
                <a:lnTo>
                  <a:pt x="1452078" y="2847480"/>
                </a:lnTo>
                <a:cubicBezTo>
                  <a:pt x="1353500" y="2904650"/>
                  <a:pt x="1231352" y="2904920"/>
                  <a:pt x="1132616" y="2847915"/>
                </a:cubicBezTo>
                <a:lnTo>
                  <a:pt x="159355" y="2286003"/>
                </a:lnTo>
                <a:cubicBezTo>
                  <a:pt x="60618" y="2228996"/>
                  <a:pt x="160" y="2123299"/>
                  <a:pt x="0" y="2009123"/>
                </a:cubicBezTo>
                <a:lnTo>
                  <a:pt x="1160" y="883729"/>
                </a:lnTo>
                <a:cubicBezTo>
                  <a:pt x="1002" y="769553"/>
                  <a:pt x="62088" y="663746"/>
                  <a:pt x="161047" y="606797"/>
                </a:cubicBezTo>
                <a:lnTo>
                  <a:pt x="1135088" y="43094"/>
                </a:lnTo>
                <a:cubicBezTo>
                  <a:pt x="1184678" y="14428"/>
                  <a:pt x="1239859" y="68"/>
                  <a:pt x="129498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文字方塊 13"/>
          <p:cNvSpPr txBox="1"/>
          <p:nvPr/>
        </p:nvSpPr>
        <p:spPr>
          <a:xfrm>
            <a:off x="616929" y="276874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5" name="文字方塊 14"/>
          <p:cNvSpPr txBox="1"/>
          <p:nvPr/>
        </p:nvSpPr>
        <p:spPr>
          <a:xfrm>
            <a:off x="2822270" y="276874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6" name="文字方塊 16"/>
          <p:cNvSpPr txBox="1"/>
          <p:nvPr/>
        </p:nvSpPr>
        <p:spPr>
          <a:xfrm>
            <a:off x="5027611" y="276874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7" name="文字方塊 18"/>
          <p:cNvSpPr txBox="1"/>
          <p:nvPr/>
        </p:nvSpPr>
        <p:spPr>
          <a:xfrm>
            <a:off x="7037088" y="2768741"/>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Success</a:t>
            </a:r>
            <a:endParaRPr lang="zh-TW" altLang="en-US" sz="2400" dirty="0"/>
          </a:p>
        </p:txBody>
      </p:sp>
      <p:sp>
        <p:nvSpPr>
          <p:cNvPr id="18" name="文字方塊 17"/>
          <p:cNvSpPr txBox="1"/>
          <p:nvPr/>
        </p:nvSpPr>
        <p:spPr>
          <a:xfrm>
            <a:off x="246072" y="4344797"/>
            <a:ext cx="2035831" cy="138499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sz="1400" b="0" i="0" u="none" strike="noStrike" kern="1200" cap="none" spc="0" normalizeH="0" baseline="0" noProof="0" dirty="0" smtClean="0">
                <a:ln>
                  <a:noFill/>
                </a:ln>
                <a:effectLst/>
                <a:uLnTx/>
                <a:uFillTx/>
                <a:latin typeface="Arial"/>
                <a:ea typeface="微軟正黑體"/>
              </a:rPr>
              <a:t>The quick brown fox jumps over the lazy dog. </a:t>
            </a:r>
            <a:r>
              <a:rPr lang="en-US" sz="1400" dirty="0"/>
              <a:t>The quick brown fox jumps over the lazy dog.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smtClean="0">
              <a:ln>
                <a:noFill/>
              </a:ln>
              <a:effectLst/>
              <a:uLnTx/>
              <a:uFillTx/>
              <a:latin typeface="Arial"/>
              <a:ea typeface="微軟正黑體"/>
            </a:endParaRPr>
          </a:p>
        </p:txBody>
      </p:sp>
      <p:sp>
        <p:nvSpPr>
          <p:cNvPr id="19" name="文字方塊 18"/>
          <p:cNvSpPr txBox="1"/>
          <p:nvPr/>
        </p:nvSpPr>
        <p:spPr>
          <a:xfrm>
            <a:off x="2451413" y="4344797"/>
            <a:ext cx="2035831" cy="138499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sz="1400" b="0" i="0" u="none" strike="noStrike" kern="1200" cap="none" spc="0" normalizeH="0" baseline="0" noProof="0" dirty="0" smtClean="0">
                <a:ln>
                  <a:noFill/>
                </a:ln>
                <a:effectLst/>
                <a:uLnTx/>
                <a:uFillTx/>
                <a:latin typeface="Arial"/>
                <a:ea typeface="微軟正黑體"/>
              </a:rPr>
              <a:t>The quick brown fox jumps over the lazy dog. </a:t>
            </a:r>
            <a:r>
              <a:rPr lang="en-US" sz="1400" dirty="0"/>
              <a:t>The quick brown fox jumps over the lazy dog.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smtClean="0">
              <a:ln>
                <a:noFill/>
              </a:ln>
              <a:effectLst/>
              <a:uLnTx/>
              <a:uFillTx/>
              <a:latin typeface="Arial"/>
              <a:ea typeface="微軟正黑體"/>
            </a:endParaRPr>
          </a:p>
        </p:txBody>
      </p:sp>
      <p:sp>
        <p:nvSpPr>
          <p:cNvPr id="20" name="文字方塊 19"/>
          <p:cNvSpPr txBox="1"/>
          <p:nvPr/>
        </p:nvSpPr>
        <p:spPr>
          <a:xfrm>
            <a:off x="4656754" y="4344797"/>
            <a:ext cx="2035831" cy="138499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sz="1400" b="0" i="0" u="none" strike="noStrike" kern="1200" cap="none" spc="0" normalizeH="0" baseline="0" noProof="0" dirty="0" smtClean="0">
                <a:ln>
                  <a:noFill/>
                </a:ln>
                <a:effectLst/>
                <a:uLnTx/>
                <a:uFillTx/>
                <a:latin typeface="Arial"/>
                <a:ea typeface="微軟正黑體"/>
              </a:rPr>
              <a:t>The quick brown fox jumps over the lazy dog. </a:t>
            </a:r>
            <a:r>
              <a:rPr lang="en-US" sz="1400" dirty="0"/>
              <a:t>The quick brown fox jumps over the lazy dog.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smtClean="0">
              <a:ln>
                <a:noFill/>
              </a:ln>
              <a:effectLst/>
              <a:uLnTx/>
              <a:uFillTx/>
              <a:latin typeface="Arial"/>
              <a:ea typeface="微軟正黑體"/>
            </a:endParaRPr>
          </a:p>
        </p:txBody>
      </p:sp>
      <p:sp>
        <p:nvSpPr>
          <p:cNvPr id="21" name="文字方塊 20"/>
          <p:cNvSpPr txBox="1"/>
          <p:nvPr/>
        </p:nvSpPr>
        <p:spPr>
          <a:xfrm>
            <a:off x="6862095" y="4344797"/>
            <a:ext cx="2035831" cy="138499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sz="1400" b="0" i="0" u="none" strike="noStrike" kern="1200" cap="none" spc="0" normalizeH="0" baseline="0" noProof="0" dirty="0" smtClean="0">
                <a:ln>
                  <a:noFill/>
                </a:ln>
                <a:effectLst/>
                <a:uLnTx/>
                <a:uFillTx/>
                <a:latin typeface="Arial"/>
                <a:ea typeface="微軟正黑體"/>
              </a:rPr>
              <a:t>The quick brown fox jumps over the lazy dog. </a:t>
            </a:r>
            <a:r>
              <a:rPr lang="en-US" sz="1400" dirty="0"/>
              <a:t>The quick brown fox jumps over the lazy dog.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smtClean="0">
              <a:ln>
                <a:noFill/>
              </a:ln>
              <a:effectLst/>
              <a:uLnTx/>
              <a:uFillTx/>
              <a:latin typeface="Arial"/>
              <a:ea typeface="微軟正黑體"/>
            </a:endParaRPr>
          </a:p>
        </p:txBody>
      </p:sp>
    </p:spTree>
    <p:extLst>
      <p:ext uri="{BB962C8B-B14F-4D97-AF65-F5344CB8AC3E}">
        <p14:creationId xmlns:p14="http://schemas.microsoft.com/office/powerpoint/2010/main" val="258868563"/>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082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Freeform 15"/>
          <p:cNvSpPr>
            <a:spLocks/>
          </p:cNvSpPr>
          <p:nvPr/>
        </p:nvSpPr>
        <p:spPr bwMode="auto">
          <a:xfrm>
            <a:off x="2528747" y="2030124"/>
            <a:ext cx="4086506" cy="3543362"/>
          </a:xfrm>
          <a:custGeom>
            <a:avLst/>
            <a:gdLst>
              <a:gd name="T0" fmla="*/ 1540 w 2054"/>
              <a:gd name="T1" fmla="*/ 0 h 1781"/>
              <a:gd name="T2" fmla="*/ 513 w 2054"/>
              <a:gd name="T3" fmla="*/ 0 h 1781"/>
              <a:gd name="T4" fmla="*/ 0 w 2054"/>
              <a:gd name="T5" fmla="*/ 891 h 1781"/>
              <a:gd name="T6" fmla="*/ 513 w 2054"/>
              <a:gd name="T7" fmla="*/ 1781 h 1781"/>
              <a:gd name="T8" fmla="*/ 1540 w 2054"/>
              <a:gd name="T9" fmla="*/ 1781 h 1781"/>
              <a:gd name="T10" fmla="*/ 2054 w 2054"/>
              <a:gd name="T11" fmla="*/ 891 h 1781"/>
              <a:gd name="T12" fmla="*/ 1540 w 2054"/>
              <a:gd name="T13" fmla="*/ 0 h 1781"/>
            </a:gdLst>
            <a:ahLst/>
            <a:cxnLst>
              <a:cxn ang="0">
                <a:pos x="T0" y="T1"/>
              </a:cxn>
              <a:cxn ang="0">
                <a:pos x="T2" y="T3"/>
              </a:cxn>
              <a:cxn ang="0">
                <a:pos x="T4" y="T5"/>
              </a:cxn>
              <a:cxn ang="0">
                <a:pos x="T6" y="T7"/>
              </a:cxn>
              <a:cxn ang="0">
                <a:pos x="T8" y="T9"/>
              </a:cxn>
              <a:cxn ang="0">
                <a:pos x="T10" y="T11"/>
              </a:cxn>
              <a:cxn ang="0">
                <a:pos x="T12" y="T13"/>
              </a:cxn>
            </a:cxnLst>
            <a:rect l="0" t="0" r="r" b="b"/>
            <a:pathLst>
              <a:path w="2054" h="1781">
                <a:moveTo>
                  <a:pt x="1540" y="0"/>
                </a:moveTo>
                <a:lnTo>
                  <a:pt x="513" y="0"/>
                </a:lnTo>
                <a:lnTo>
                  <a:pt x="0" y="891"/>
                </a:lnTo>
                <a:lnTo>
                  <a:pt x="513" y="1781"/>
                </a:lnTo>
                <a:lnTo>
                  <a:pt x="1540" y="1781"/>
                </a:lnTo>
                <a:lnTo>
                  <a:pt x="2054" y="891"/>
                </a:lnTo>
                <a:lnTo>
                  <a:pt x="1540" y="0"/>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 name="平行四邊形 1"/>
          <p:cNvSpPr/>
          <p:nvPr/>
        </p:nvSpPr>
        <p:spPr>
          <a:xfrm>
            <a:off x="507999" y="2030124"/>
            <a:ext cx="2917372" cy="1700048"/>
          </a:xfrm>
          <a:prstGeom prst="parallelogram">
            <a:avLst>
              <a:gd name="adj" fmla="val 5654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平行四邊形 9"/>
          <p:cNvSpPr/>
          <p:nvPr/>
        </p:nvSpPr>
        <p:spPr>
          <a:xfrm flipV="1">
            <a:off x="507999" y="3873438"/>
            <a:ext cx="2917372" cy="1700048"/>
          </a:xfrm>
          <a:prstGeom prst="parallelogram">
            <a:avLst>
              <a:gd name="adj" fmla="val 5654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平行四邊形 10"/>
          <p:cNvSpPr/>
          <p:nvPr/>
        </p:nvSpPr>
        <p:spPr>
          <a:xfrm flipH="1">
            <a:off x="5718629" y="2030124"/>
            <a:ext cx="2917372" cy="1700048"/>
          </a:xfrm>
          <a:prstGeom prst="parallelogram">
            <a:avLst>
              <a:gd name="adj" fmla="val 5654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平行四邊形 11"/>
          <p:cNvSpPr/>
          <p:nvPr/>
        </p:nvSpPr>
        <p:spPr>
          <a:xfrm flipH="1" flipV="1">
            <a:off x="5718629" y="3873438"/>
            <a:ext cx="2917372" cy="1700048"/>
          </a:xfrm>
          <a:prstGeom prst="parallelogram">
            <a:avLst>
              <a:gd name="adj" fmla="val 5654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矩形 12"/>
          <p:cNvSpPr/>
          <p:nvPr/>
        </p:nvSpPr>
        <p:spPr>
          <a:xfrm>
            <a:off x="1238563" y="2370645"/>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4" name="矩形 13"/>
          <p:cNvSpPr/>
          <p:nvPr/>
        </p:nvSpPr>
        <p:spPr>
          <a:xfrm>
            <a:off x="6449194" y="2370645"/>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5" name="矩形 14"/>
          <p:cNvSpPr/>
          <p:nvPr/>
        </p:nvSpPr>
        <p:spPr>
          <a:xfrm>
            <a:off x="1238563" y="4268848"/>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6" name="矩形 15"/>
          <p:cNvSpPr/>
          <p:nvPr/>
        </p:nvSpPr>
        <p:spPr>
          <a:xfrm>
            <a:off x="6449194" y="4268848"/>
            <a:ext cx="1456243" cy="954107"/>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8" name="文字方塊 51"/>
          <p:cNvSpPr txBox="1"/>
          <p:nvPr/>
        </p:nvSpPr>
        <p:spPr>
          <a:xfrm>
            <a:off x="3195903" y="3766251"/>
            <a:ext cx="2941054"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smtClean="0">
                <a:solidFill>
                  <a:schemeClr val="bg1"/>
                </a:solidFill>
              </a:rPr>
              <a:t>The quick brown fox jumps over the lazy dog. </a:t>
            </a:r>
            <a:r>
              <a:rPr lang="en-US" altLang="zh-TW" sz="1400" dirty="0">
                <a:solidFill>
                  <a:schemeClr val="bg1"/>
                </a:solidFill>
              </a:rPr>
              <a:t>The quick brown fox jumps over the lazy dog. The quick brown fox jumps over the lazy dog. The quick brown fox jumps over the lazy dog. </a:t>
            </a:r>
          </a:p>
        </p:txBody>
      </p:sp>
      <p:sp>
        <p:nvSpPr>
          <p:cNvPr id="19" name="Freeform 5"/>
          <p:cNvSpPr>
            <a:spLocks noEditPoints="1"/>
          </p:cNvSpPr>
          <p:nvPr/>
        </p:nvSpPr>
        <p:spPr bwMode="auto">
          <a:xfrm rot="10800000">
            <a:off x="3943412" y="2279628"/>
            <a:ext cx="1447192" cy="111088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2780531819"/>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083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手繪多邊形 12"/>
          <p:cNvSpPr>
            <a:spLocks/>
          </p:cNvSpPr>
          <p:nvPr/>
        </p:nvSpPr>
        <p:spPr bwMode="auto">
          <a:xfrm>
            <a:off x="3725541" y="1386117"/>
            <a:ext cx="1660705" cy="470589"/>
          </a:xfrm>
          <a:custGeom>
            <a:avLst/>
            <a:gdLst>
              <a:gd name="connsiteX0" fmla="*/ 159063 w 1948798"/>
              <a:gd name="connsiteY0" fmla="*/ 0 h 552225"/>
              <a:gd name="connsiteX1" fmla="*/ 1789425 w 1948798"/>
              <a:gd name="connsiteY1" fmla="*/ 0 h 552225"/>
              <a:gd name="connsiteX2" fmla="*/ 1948798 w 1948798"/>
              <a:gd name="connsiteY2" fmla="*/ 276268 h 552225"/>
              <a:gd name="connsiteX3" fmla="*/ 1789425 w 1948798"/>
              <a:gd name="connsiteY3" fmla="*/ 552225 h 552225"/>
              <a:gd name="connsiteX4" fmla="*/ 159063 w 1948798"/>
              <a:gd name="connsiteY4" fmla="*/ 552225 h 552225"/>
              <a:gd name="connsiteX5" fmla="*/ 0 w 1948798"/>
              <a:gd name="connsiteY5" fmla="*/ 276268 h 552225"/>
              <a:gd name="connsiteX6" fmla="*/ 159063 w 1948798"/>
              <a:gd name="connsiteY6" fmla="*/ 0 h 5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798" h="552225">
                <a:moveTo>
                  <a:pt x="159063" y="0"/>
                </a:moveTo>
                <a:lnTo>
                  <a:pt x="1789425" y="0"/>
                </a:lnTo>
                <a:lnTo>
                  <a:pt x="1948798" y="276268"/>
                </a:lnTo>
                <a:lnTo>
                  <a:pt x="1789425" y="552225"/>
                </a:lnTo>
                <a:lnTo>
                  <a:pt x="159063" y="552225"/>
                </a:lnTo>
                <a:lnTo>
                  <a:pt x="0" y="276268"/>
                </a:lnTo>
                <a:lnTo>
                  <a:pt x="159063" y="0"/>
                </a:lnTo>
                <a:close/>
              </a:path>
            </a:pathLst>
          </a:custGeom>
          <a:ln>
            <a:no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400" dirty="0" smtClean="0"/>
              <a:t>1</a:t>
            </a:r>
            <a:endParaRPr lang="zh-TW" altLang="en-US" sz="2400" dirty="0"/>
          </a:p>
        </p:txBody>
      </p:sp>
      <p:sp>
        <p:nvSpPr>
          <p:cNvPr id="11" name="手繪多邊形 10"/>
          <p:cNvSpPr>
            <a:spLocks/>
          </p:cNvSpPr>
          <p:nvPr/>
        </p:nvSpPr>
        <p:spPr bwMode="auto">
          <a:xfrm>
            <a:off x="3167094" y="1621543"/>
            <a:ext cx="2778688" cy="2173942"/>
          </a:xfrm>
          <a:custGeom>
            <a:avLst/>
            <a:gdLst>
              <a:gd name="connsiteX0" fmla="*/ 655325 w 3260725"/>
              <a:gd name="connsiteY0" fmla="*/ 0 h 2551070"/>
              <a:gd name="connsiteX1" fmla="*/ 814388 w 3260725"/>
              <a:gd name="connsiteY1" fmla="*/ 275957 h 2551070"/>
              <a:gd name="connsiteX2" fmla="*/ 2444750 w 3260725"/>
              <a:gd name="connsiteY2" fmla="*/ 275957 h 2551070"/>
              <a:gd name="connsiteX3" fmla="*/ 2604123 w 3260725"/>
              <a:gd name="connsiteY3" fmla="*/ 0 h 2551070"/>
              <a:gd name="connsiteX4" fmla="*/ 3260725 w 3260725"/>
              <a:gd name="connsiteY4" fmla="*/ 1138195 h 2551070"/>
              <a:gd name="connsiteX5" fmla="*/ 2444750 w 3260725"/>
              <a:gd name="connsiteY5" fmla="*/ 2551070 h 2551070"/>
              <a:gd name="connsiteX6" fmla="*/ 814388 w 3260725"/>
              <a:gd name="connsiteY6" fmla="*/ 2551070 h 2551070"/>
              <a:gd name="connsiteX7" fmla="*/ 0 w 3260725"/>
              <a:gd name="connsiteY7" fmla="*/ 1138195 h 2551070"/>
              <a:gd name="connsiteX8" fmla="*/ 655325 w 3260725"/>
              <a:gd name="connsiteY8" fmla="*/ 0 h 255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0725" h="2551070">
                <a:moveTo>
                  <a:pt x="655325" y="0"/>
                </a:moveTo>
                <a:lnTo>
                  <a:pt x="814388" y="275957"/>
                </a:lnTo>
                <a:lnTo>
                  <a:pt x="2444750" y="275957"/>
                </a:lnTo>
                <a:lnTo>
                  <a:pt x="2604123" y="0"/>
                </a:lnTo>
                <a:lnTo>
                  <a:pt x="3260725" y="1138195"/>
                </a:lnTo>
                <a:lnTo>
                  <a:pt x="2444750" y="2551070"/>
                </a:lnTo>
                <a:lnTo>
                  <a:pt x="814388" y="2551070"/>
                </a:lnTo>
                <a:lnTo>
                  <a:pt x="0" y="1138195"/>
                </a:lnTo>
                <a:lnTo>
                  <a:pt x="655325" y="0"/>
                </a:lnTo>
                <a:close/>
              </a:path>
            </a:pathLst>
          </a:custGeom>
          <a:solidFill>
            <a:schemeClr val="bg1">
              <a:lumMod val="85000"/>
            </a:scheme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6" name="手繪多邊形 15"/>
          <p:cNvSpPr>
            <a:spLocks/>
          </p:cNvSpPr>
          <p:nvPr/>
        </p:nvSpPr>
        <p:spPr bwMode="auto">
          <a:xfrm>
            <a:off x="2314425" y="3868287"/>
            <a:ext cx="1660705" cy="470589"/>
          </a:xfrm>
          <a:custGeom>
            <a:avLst/>
            <a:gdLst>
              <a:gd name="connsiteX0" fmla="*/ 159063 w 1948798"/>
              <a:gd name="connsiteY0" fmla="*/ 0 h 552225"/>
              <a:gd name="connsiteX1" fmla="*/ 1789425 w 1948798"/>
              <a:gd name="connsiteY1" fmla="*/ 0 h 552225"/>
              <a:gd name="connsiteX2" fmla="*/ 1948798 w 1948798"/>
              <a:gd name="connsiteY2" fmla="*/ 276268 h 552225"/>
              <a:gd name="connsiteX3" fmla="*/ 1789425 w 1948798"/>
              <a:gd name="connsiteY3" fmla="*/ 552225 h 552225"/>
              <a:gd name="connsiteX4" fmla="*/ 159063 w 1948798"/>
              <a:gd name="connsiteY4" fmla="*/ 552225 h 552225"/>
              <a:gd name="connsiteX5" fmla="*/ 0 w 1948798"/>
              <a:gd name="connsiteY5" fmla="*/ 276268 h 552225"/>
              <a:gd name="connsiteX6" fmla="*/ 159063 w 1948798"/>
              <a:gd name="connsiteY6" fmla="*/ 0 h 5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798" h="552225">
                <a:moveTo>
                  <a:pt x="159063" y="0"/>
                </a:moveTo>
                <a:lnTo>
                  <a:pt x="1789425" y="0"/>
                </a:lnTo>
                <a:lnTo>
                  <a:pt x="1948798" y="276268"/>
                </a:lnTo>
                <a:lnTo>
                  <a:pt x="1789425" y="552225"/>
                </a:lnTo>
                <a:lnTo>
                  <a:pt x="159063" y="552225"/>
                </a:lnTo>
                <a:lnTo>
                  <a:pt x="0" y="276268"/>
                </a:lnTo>
                <a:lnTo>
                  <a:pt x="159063" y="0"/>
                </a:lnTo>
                <a:close/>
              </a:path>
            </a:pathLst>
          </a:custGeom>
          <a:solidFill>
            <a:schemeClr val="accent2"/>
          </a:solidFill>
          <a:ln>
            <a:no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400" dirty="0" smtClean="0"/>
              <a:t>2</a:t>
            </a:r>
            <a:endParaRPr lang="zh-TW" altLang="en-US" sz="2400" dirty="0"/>
          </a:p>
        </p:txBody>
      </p:sp>
      <p:sp>
        <p:nvSpPr>
          <p:cNvPr id="17" name="手繪多邊形 16"/>
          <p:cNvSpPr>
            <a:spLocks/>
          </p:cNvSpPr>
          <p:nvPr/>
        </p:nvSpPr>
        <p:spPr bwMode="auto">
          <a:xfrm>
            <a:off x="1755978" y="4103713"/>
            <a:ext cx="2778688" cy="2173942"/>
          </a:xfrm>
          <a:custGeom>
            <a:avLst/>
            <a:gdLst>
              <a:gd name="connsiteX0" fmla="*/ 655325 w 3260725"/>
              <a:gd name="connsiteY0" fmla="*/ 0 h 2551070"/>
              <a:gd name="connsiteX1" fmla="*/ 814388 w 3260725"/>
              <a:gd name="connsiteY1" fmla="*/ 275957 h 2551070"/>
              <a:gd name="connsiteX2" fmla="*/ 2444750 w 3260725"/>
              <a:gd name="connsiteY2" fmla="*/ 275957 h 2551070"/>
              <a:gd name="connsiteX3" fmla="*/ 2604123 w 3260725"/>
              <a:gd name="connsiteY3" fmla="*/ 0 h 2551070"/>
              <a:gd name="connsiteX4" fmla="*/ 3260725 w 3260725"/>
              <a:gd name="connsiteY4" fmla="*/ 1138195 h 2551070"/>
              <a:gd name="connsiteX5" fmla="*/ 2444750 w 3260725"/>
              <a:gd name="connsiteY5" fmla="*/ 2551070 h 2551070"/>
              <a:gd name="connsiteX6" fmla="*/ 814388 w 3260725"/>
              <a:gd name="connsiteY6" fmla="*/ 2551070 h 2551070"/>
              <a:gd name="connsiteX7" fmla="*/ 0 w 3260725"/>
              <a:gd name="connsiteY7" fmla="*/ 1138195 h 2551070"/>
              <a:gd name="connsiteX8" fmla="*/ 655325 w 3260725"/>
              <a:gd name="connsiteY8" fmla="*/ 0 h 255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0725" h="2551070">
                <a:moveTo>
                  <a:pt x="655325" y="0"/>
                </a:moveTo>
                <a:lnTo>
                  <a:pt x="814388" y="275957"/>
                </a:lnTo>
                <a:lnTo>
                  <a:pt x="2444750" y="275957"/>
                </a:lnTo>
                <a:lnTo>
                  <a:pt x="2604123" y="0"/>
                </a:lnTo>
                <a:lnTo>
                  <a:pt x="3260725" y="1138195"/>
                </a:lnTo>
                <a:lnTo>
                  <a:pt x="2444750" y="2551070"/>
                </a:lnTo>
                <a:lnTo>
                  <a:pt x="814388" y="2551070"/>
                </a:lnTo>
                <a:lnTo>
                  <a:pt x="0" y="1138195"/>
                </a:lnTo>
                <a:lnTo>
                  <a:pt x="655325" y="0"/>
                </a:lnTo>
                <a:close/>
              </a:path>
            </a:pathLst>
          </a:custGeom>
          <a:solidFill>
            <a:schemeClr val="bg1">
              <a:lumMod val="85000"/>
            </a:scheme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19" name="手繪多邊形 18"/>
          <p:cNvSpPr>
            <a:spLocks/>
          </p:cNvSpPr>
          <p:nvPr/>
        </p:nvSpPr>
        <p:spPr bwMode="auto">
          <a:xfrm>
            <a:off x="5167782" y="3868287"/>
            <a:ext cx="1660705" cy="470589"/>
          </a:xfrm>
          <a:custGeom>
            <a:avLst/>
            <a:gdLst>
              <a:gd name="connsiteX0" fmla="*/ 159063 w 1948798"/>
              <a:gd name="connsiteY0" fmla="*/ 0 h 552225"/>
              <a:gd name="connsiteX1" fmla="*/ 1789425 w 1948798"/>
              <a:gd name="connsiteY1" fmla="*/ 0 h 552225"/>
              <a:gd name="connsiteX2" fmla="*/ 1948798 w 1948798"/>
              <a:gd name="connsiteY2" fmla="*/ 276268 h 552225"/>
              <a:gd name="connsiteX3" fmla="*/ 1789425 w 1948798"/>
              <a:gd name="connsiteY3" fmla="*/ 552225 h 552225"/>
              <a:gd name="connsiteX4" fmla="*/ 159063 w 1948798"/>
              <a:gd name="connsiteY4" fmla="*/ 552225 h 552225"/>
              <a:gd name="connsiteX5" fmla="*/ 0 w 1948798"/>
              <a:gd name="connsiteY5" fmla="*/ 276268 h 552225"/>
              <a:gd name="connsiteX6" fmla="*/ 159063 w 1948798"/>
              <a:gd name="connsiteY6" fmla="*/ 0 h 5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798" h="552225">
                <a:moveTo>
                  <a:pt x="159063" y="0"/>
                </a:moveTo>
                <a:lnTo>
                  <a:pt x="1789425" y="0"/>
                </a:lnTo>
                <a:lnTo>
                  <a:pt x="1948798" y="276268"/>
                </a:lnTo>
                <a:lnTo>
                  <a:pt x="1789425" y="552225"/>
                </a:lnTo>
                <a:lnTo>
                  <a:pt x="159063" y="552225"/>
                </a:lnTo>
                <a:lnTo>
                  <a:pt x="0" y="276268"/>
                </a:lnTo>
                <a:lnTo>
                  <a:pt x="159063" y="0"/>
                </a:lnTo>
                <a:close/>
              </a:path>
            </a:pathLst>
          </a:custGeom>
          <a:solidFill>
            <a:schemeClr val="accent3"/>
          </a:solidFill>
          <a:ln>
            <a:no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sz="2400" dirty="0" smtClean="0"/>
              <a:t>3</a:t>
            </a:r>
            <a:endParaRPr lang="zh-TW" altLang="en-US" sz="2400" dirty="0"/>
          </a:p>
        </p:txBody>
      </p:sp>
      <p:sp>
        <p:nvSpPr>
          <p:cNvPr id="20" name="手繪多邊形 19"/>
          <p:cNvSpPr>
            <a:spLocks/>
          </p:cNvSpPr>
          <p:nvPr/>
        </p:nvSpPr>
        <p:spPr bwMode="auto">
          <a:xfrm>
            <a:off x="4609335" y="4103713"/>
            <a:ext cx="2778688" cy="2173942"/>
          </a:xfrm>
          <a:custGeom>
            <a:avLst/>
            <a:gdLst>
              <a:gd name="connsiteX0" fmla="*/ 655325 w 3260725"/>
              <a:gd name="connsiteY0" fmla="*/ 0 h 2551070"/>
              <a:gd name="connsiteX1" fmla="*/ 814388 w 3260725"/>
              <a:gd name="connsiteY1" fmla="*/ 275957 h 2551070"/>
              <a:gd name="connsiteX2" fmla="*/ 2444750 w 3260725"/>
              <a:gd name="connsiteY2" fmla="*/ 275957 h 2551070"/>
              <a:gd name="connsiteX3" fmla="*/ 2604123 w 3260725"/>
              <a:gd name="connsiteY3" fmla="*/ 0 h 2551070"/>
              <a:gd name="connsiteX4" fmla="*/ 3260725 w 3260725"/>
              <a:gd name="connsiteY4" fmla="*/ 1138195 h 2551070"/>
              <a:gd name="connsiteX5" fmla="*/ 2444750 w 3260725"/>
              <a:gd name="connsiteY5" fmla="*/ 2551070 h 2551070"/>
              <a:gd name="connsiteX6" fmla="*/ 814388 w 3260725"/>
              <a:gd name="connsiteY6" fmla="*/ 2551070 h 2551070"/>
              <a:gd name="connsiteX7" fmla="*/ 0 w 3260725"/>
              <a:gd name="connsiteY7" fmla="*/ 1138195 h 2551070"/>
              <a:gd name="connsiteX8" fmla="*/ 655325 w 3260725"/>
              <a:gd name="connsiteY8" fmla="*/ 0 h 255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0725" h="2551070">
                <a:moveTo>
                  <a:pt x="655325" y="0"/>
                </a:moveTo>
                <a:lnTo>
                  <a:pt x="814388" y="275957"/>
                </a:lnTo>
                <a:lnTo>
                  <a:pt x="2444750" y="275957"/>
                </a:lnTo>
                <a:lnTo>
                  <a:pt x="2604123" y="0"/>
                </a:lnTo>
                <a:lnTo>
                  <a:pt x="3260725" y="1138195"/>
                </a:lnTo>
                <a:lnTo>
                  <a:pt x="2444750" y="2551070"/>
                </a:lnTo>
                <a:lnTo>
                  <a:pt x="814388" y="2551070"/>
                </a:lnTo>
                <a:lnTo>
                  <a:pt x="0" y="1138195"/>
                </a:lnTo>
                <a:lnTo>
                  <a:pt x="655325" y="0"/>
                </a:lnTo>
                <a:close/>
              </a:path>
            </a:pathLst>
          </a:custGeom>
          <a:solidFill>
            <a:schemeClr val="bg1">
              <a:lumMod val="85000"/>
            </a:schemeClr>
          </a:solidFill>
          <a:ln>
            <a:no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zh-TW" altLang="en-US"/>
          </a:p>
        </p:txBody>
      </p:sp>
      <p:sp>
        <p:nvSpPr>
          <p:cNvPr id="21" name="文字方塊 20"/>
          <p:cNvSpPr txBox="1"/>
          <p:nvPr/>
        </p:nvSpPr>
        <p:spPr>
          <a:xfrm>
            <a:off x="2126861" y="4603346"/>
            <a:ext cx="2035831" cy="138499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sz="1400" b="0" i="0" u="none" strike="noStrike" kern="1200" cap="none" spc="0" normalizeH="0" baseline="0" noProof="0" dirty="0" smtClean="0">
                <a:ln>
                  <a:noFill/>
                </a:ln>
                <a:effectLst/>
                <a:uLnTx/>
                <a:uFillTx/>
                <a:latin typeface="Arial"/>
                <a:ea typeface="微軟正黑體"/>
              </a:rPr>
              <a:t>The quick brown fox jumps over the lazy dog. </a:t>
            </a:r>
            <a:r>
              <a:rPr lang="en-US" sz="1400" dirty="0"/>
              <a:t>The quick brown fox jumps over the lazy dog.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smtClean="0">
              <a:ln>
                <a:noFill/>
              </a:ln>
              <a:effectLst/>
              <a:uLnTx/>
              <a:uFillTx/>
              <a:latin typeface="Arial"/>
              <a:ea typeface="微軟正黑體"/>
            </a:endParaRPr>
          </a:p>
        </p:txBody>
      </p:sp>
      <p:sp>
        <p:nvSpPr>
          <p:cNvPr id="22" name="文字方塊 21"/>
          <p:cNvSpPr txBox="1"/>
          <p:nvPr/>
        </p:nvSpPr>
        <p:spPr>
          <a:xfrm>
            <a:off x="4980218" y="4603346"/>
            <a:ext cx="2035831" cy="138499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sz="1400" b="0" i="0" u="none" strike="noStrike" kern="1200" cap="none" spc="0" normalizeH="0" baseline="0" noProof="0" dirty="0" smtClean="0">
                <a:ln>
                  <a:noFill/>
                </a:ln>
                <a:effectLst/>
                <a:uLnTx/>
                <a:uFillTx/>
                <a:latin typeface="Arial"/>
                <a:ea typeface="微軟正黑體"/>
              </a:rPr>
              <a:t>The quick brown fox jumps over the lazy dog. </a:t>
            </a:r>
            <a:r>
              <a:rPr lang="en-US" sz="1400" dirty="0"/>
              <a:t>The quick brown fox jumps over the lazy dog.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smtClean="0">
              <a:ln>
                <a:noFill/>
              </a:ln>
              <a:effectLst/>
              <a:uLnTx/>
              <a:uFillTx/>
              <a:latin typeface="Arial"/>
              <a:ea typeface="微軟正黑體"/>
            </a:endParaRPr>
          </a:p>
        </p:txBody>
      </p:sp>
      <p:sp>
        <p:nvSpPr>
          <p:cNvPr id="23" name="文字方塊 22"/>
          <p:cNvSpPr txBox="1"/>
          <p:nvPr/>
        </p:nvSpPr>
        <p:spPr>
          <a:xfrm>
            <a:off x="3554084" y="2016016"/>
            <a:ext cx="2035831" cy="138499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kumimoji="0" lang="en-US" sz="1400" b="0" i="0" u="none" strike="noStrike" kern="1200" cap="none" spc="0" normalizeH="0" baseline="0" noProof="0" dirty="0" smtClean="0">
                <a:ln>
                  <a:noFill/>
                </a:ln>
                <a:effectLst/>
                <a:uLnTx/>
                <a:uFillTx/>
                <a:latin typeface="Arial"/>
                <a:ea typeface="微軟正黑體"/>
              </a:rPr>
              <a:t>The quick brown fox jumps over the lazy dog. </a:t>
            </a:r>
            <a:r>
              <a:rPr lang="en-US" sz="1400" dirty="0"/>
              <a:t>The quick brown fox jumps over the lazy dog.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smtClean="0">
              <a:ln>
                <a:noFill/>
              </a:ln>
              <a:effectLst/>
              <a:uLnTx/>
              <a:uFillTx/>
              <a:latin typeface="Arial"/>
              <a:ea typeface="微軟正黑體"/>
            </a:endParaRPr>
          </a:p>
        </p:txBody>
      </p:sp>
    </p:spTree>
    <p:extLst>
      <p:ext uri="{BB962C8B-B14F-4D97-AF65-F5344CB8AC3E}">
        <p14:creationId xmlns:p14="http://schemas.microsoft.com/office/powerpoint/2010/main" val="43049495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084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 name="六邊形 1"/>
          <p:cNvSpPr/>
          <p:nvPr/>
        </p:nvSpPr>
        <p:spPr>
          <a:xfrm rot="5400000">
            <a:off x="-341086" y="2801259"/>
            <a:ext cx="4310743" cy="2032000"/>
          </a:xfrm>
          <a:prstGeom prst="hexagon">
            <a:avLst>
              <a:gd name="adj" fmla="val 31429"/>
              <a:gd name="vf" fmla="val 11547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手繪多邊形 7"/>
          <p:cNvSpPr/>
          <p:nvPr/>
        </p:nvSpPr>
        <p:spPr>
          <a:xfrm>
            <a:off x="1139369" y="1926326"/>
            <a:ext cx="1349832" cy="15591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六邊形 9"/>
          <p:cNvSpPr/>
          <p:nvPr/>
        </p:nvSpPr>
        <p:spPr>
          <a:xfrm rot="5400000">
            <a:off x="2416628" y="2801259"/>
            <a:ext cx="4310743" cy="2032000"/>
          </a:xfrm>
          <a:prstGeom prst="hexagon">
            <a:avLst>
              <a:gd name="adj" fmla="val 31429"/>
              <a:gd name="vf" fmla="val 11547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3897083" y="1926326"/>
            <a:ext cx="1349832" cy="15591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六邊形 12"/>
          <p:cNvSpPr/>
          <p:nvPr/>
        </p:nvSpPr>
        <p:spPr>
          <a:xfrm rot="5400000">
            <a:off x="5174342" y="2801259"/>
            <a:ext cx="4310743" cy="2032000"/>
          </a:xfrm>
          <a:prstGeom prst="hexagon">
            <a:avLst>
              <a:gd name="adj" fmla="val 31429"/>
              <a:gd name="vf" fmla="val 11547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6654797" y="1926326"/>
            <a:ext cx="1349832" cy="1559130"/>
          </a:xfrm>
          <a:custGeom>
            <a:avLst/>
            <a:gdLst>
              <a:gd name="connsiteX0" fmla="*/ 1822084 w 3641934"/>
              <a:gd name="connsiteY0" fmla="*/ 0 h 4206633"/>
              <a:gd name="connsiteX1" fmla="*/ 3641934 w 3641934"/>
              <a:gd name="connsiteY1" fmla="*/ 1050691 h 4206633"/>
              <a:gd name="connsiteX2" fmla="*/ 3641192 w 3641934"/>
              <a:gd name="connsiteY2" fmla="*/ 3155405 h 4206633"/>
              <a:gd name="connsiteX3" fmla="*/ 1819850 w 3641934"/>
              <a:gd name="connsiteY3" fmla="*/ 4206633 h 4206633"/>
              <a:gd name="connsiteX4" fmla="*/ 0 w 3641934"/>
              <a:gd name="connsiteY4" fmla="*/ 3155942 h 4206633"/>
              <a:gd name="connsiteX5" fmla="*/ 1491 w 3641934"/>
              <a:gd name="connsiteY5" fmla="*/ 1054023 h 4206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1934" h="4206633">
                <a:moveTo>
                  <a:pt x="1822084" y="0"/>
                </a:moveTo>
                <a:lnTo>
                  <a:pt x="3641934" y="1050691"/>
                </a:lnTo>
                <a:lnTo>
                  <a:pt x="3641192" y="3155405"/>
                </a:lnTo>
                <a:lnTo>
                  <a:pt x="1819850" y="4206633"/>
                </a:lnTo>
                <a:lnTo>
                  <a:pt x="0" y="3155942"/>
                </a:lnTo>
                <a:lnTo>
                  <a:pt x="1491" y="105402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矩形 11"/>
          <p:cNvSpPr/>
          <p:nvPr/>
        </p:nvSpPr>
        <p:spPr>
          <a:xfrm>
            <a:off x="798285" y="3817259"/>
            <a:ext cx="2032001"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5" name="矩形 14"/>
          <p:cNvSpPr/>
          <p:nvPr/>
        </p:nvSpPr>
        <p:spPr>
          <a:xfrm>
            <a:off x="3555998" y="3817259"/>
            <a:ext cx="2032001"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6" name="矩形 15"/>
          <p:cNvSpPr/>
          <p:nvPr/>
        </p:nvSpPr>
        <p:spPr>
          <a:xfrm>
            <a:off x="6313711" y="3817259"/>
            <a:ext cx="2032001"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grpSp>
        <p:nvGrpSpPr>
          <p:cNvPr id="21" name="群組 20"/>
          <p:cNvGrpSpPr/>
          <p:nvPr/>
        </p:nvGrpSpPr>
        <p:grpSpPr>
          <a:xfrm>
            <a:off x="7094900" y="2383934"/>
            <a:ext cx="469622" cy="467672"/>
            <a:chOff x="35309818" y="13261794"/>
            <a:chExt cx="2516828" cy="2506357"/>
          </a:xfrm>
          <a:solidFill>
            <a:schemeClr val="bg1"/>
          </a:solidFill>
        </p:grpSpPr>
        <p:sp>
          <p:nvSpPr>
            <p:cNvPr id="22" name="手繪多邊形 21"/>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6"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7"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8"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grpSp>
        <p:nvGrpSpPr>
          <p:cNvPr id="30" name="群組 29"/>
          <p:cNvGrpSpPr/>
          <p:nvPr/>
        </p:nvGrpSpPr>
        <p:grpSpPr>
          <a:xfrm>
            <a:off x="1595611" y="2548728"/>
            <a:ext cx="484452" cy="358548"/>
            <a:chOff x="4120407" y="4174776"/>
            <a:chExt cx="438956" cy="324876"/>
          </a:xfrm>
          <a:solidFill>
            <a:schemeClr val="bg1"/>
          </a:solidFill>
        </p:grpSpPr>
        <p:sp>
          <p:nvSpPr>
            <p:cNvPr id="31"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5" name="群組 34"/>
          <p:cNvGrpSpPr/>
          <p:nvPr/>
        </p:nvGrpSpPr>
        <p:grpSpPr>
          <a:xfrm>
            <a:off x="4403242" y="2365156"/>
            <a:ext cx="475492" cy="566351"/>
            <a:chOff x="4311490" y="5480067"/>
            <a:chExt cx="475492" cy="566351"/>
          </a:xfrm>
          <a:solidFill>
            <a:schemeClr val="bg1"/>
          </a:solidFill>
        </p:grpSpPr>
        <p:sp>
          <p:nvSpPr>
            <p:cNvPr id="36" name="手繪多邊形 35"/>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24318226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085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7" name="手繪多邊形 16"/>
          <p:cNvSpPr/>
          <p:nvPr/>
        </p:nvSpPr>
        <p:spPr>
          <a:xfrm>
            <a:off x="982295" y="2255536"/>
            <a:ext cx="1360437" cy="690866"/>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1</a:t>
            </a:r>
            <a:endParaRPr lang="en-US" sz="3600" dirty="0"/>
          </a:p>
        </p:txBody>
      </p:sp>
      <p:sp>
        <p:nvSpPr>
          <p:cNvPr id="16" name="手繪多邊形 15"/>
          <p:cNvSpPr/>
          <p:nvPr/>
        </p:nvSpPr>
        <p:spPr>
          <a:xfrm>
            <a:off x="415540" y="2549018"/>
            <a:ext cx="2493947" cy="239128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手繪多邊形 18"/>
          <p:cNvSpPr/>
          <p:nvPr/>
        </p:nvSpPr>
        <p:spPr>
          <a:xfrm>
            <a:off x="3891782" y="2255536"/>
            <a:ext cx="1360437" cy="690866"/>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2</a:t>
            </a:r>
            <a:endParaRPr lang="en-US" sz="3600" dirty="0"/>
          </a:p>
        </p:txBody>
      </p:sp>
      <p:sp>
        <p:nvSpPr>
          <p:cNvPr id="20" name="手繪多邊形 19"/>
          <p:cNvSpPr/>
          <p:nvPr/>
        </p:nvSpPr>
        <p:spPr>
          <a:xfrm>
            <a:off x="3325027" y="2549018"/>
            <a:ext cx="2493947" cy="239128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 name="手繪多邊形 21"/>
          <p:cNvSpPr/>
          <p:nvPr/>
        </p:nvSpPr>
        <p:spPr>
          <a:xfrm>
            <a:off x="6801269" y="2255536"/>
            <a:ext cx="1360437" cy="690866"/>
          </a:xfrm>
          <a:custGeom>
            <a:avLst/>
            <a:gdLst>
              <a:gd name="connsiteX0" fmla="*/ 681467 w 1360437"/>
              <a:gd name="connsiteY0" fmla="*/ 1 h 690866"/>
              <a:gd name="connsiteX1" fmla="*/ 835282 w 1360437"/>
              <a:gd name="connsiteY1" fmla="*/ 41123 h 690866"/>
              <a:gd name="connsiteX2" fmla="*/ 1360437 w 1360437"/>
              <a:gd name="connsiteY2" fmla="*/ 344323 h 690866"/>
              <a:gd name="connsiteX3" fmla="*/ 832900 w 1360437"/>
              <a:gd name="connsiteY3" fmla="*/ 649384 h 690866"/>
              <a:gd name="connsiteX4" fmla="*/ 524949 w 1360437"/>
              <a:gd name="connsiteY4" fmla="*/ 649803 h 690866"/>
              <a:gd name="connsiteX5" fmla="*/ 0 w 1360437"/>
              <a:gd name="connsiteY5" fmla="*/ 346724 h 690866"/>
              <a:gd name="connsiteX6" fmla="*/ 527332 w 1360437"/>
              <a:gd name="connsiteY6" fmla="*/ 41542 h 690866"/>
              <a:gd name="connsiteX7" fmla="*/ 681467 w 1360437"/>
              <a:gd name="connsiteY7" fmla="*/ 1 h 69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0437" h="690866">
                <a:moveTo>
                  <a:pt x="681467" y="1"/>
                </a:moveTo>
                <a:cubicBezTo>
                  <a:pt x="734606" y="-63"/>
                  <a:pt x="787692" y="13648"/>
                  <a:pt x="835282" y="41123"/>
                </a:cubicBezTo>
                <a:lnTo>
                  <a:pt x="1360437" y="344323"/>
                </a:lnTo>
                <a:lnTo>
                  <a:pt x="832900" y="649384"/>
                </a:lnTo>
                <a:cubicBezTo>
                  <a:pt x="737874" y="704493"/>
                  <a:pt x="620128" y="704753"/>
                  <a:pt x="524949" y="649803"/>
                </a:cubicBezTo>
                <a:lnTo>
                  <a:pt x="0" y="346724"/>
                </a:lnTo>
                <a:lnTo>
                  <a:pt x="527332" y="41542"/>
                </a:lnTo>
                <a:cubicBezTo>
                  <a:pt x="575134" y="13909"/>
                  <a:pt x="628326" y="67"/>
                  <a:pt x="681467" y="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3600" dirty="0" smtClean="0"/>
              <a:t>3</a:t>
            </a:r>
            <a:endParaRPr lang="en-US" sz="3600" dirty="0"/>
          </a:p>
        </p:txBody>
      </p:sp>
      <p:sp>
        <p:nvSpPr>
          <p:cNvPr id="23" name="手繪多邊形 22"/>
          <p:cNvSpPr/>
          <p:nvPr/>
        </p:nvSpPr>
        <p:spPr>
          <a:xfrm>
            <a:off x="6234514" y="2549018"/>
            <a:ext cx="2493947" cy="2391284"/>
          </a:xfrm>
          <a:custGeom>
            <a:avLst/>
            <a:gdLst>
              <a:gd name="connsiteX0" fmla="*/ 2015211 w 2493947"/>
              <a:gd name="connsiteY0" fmla="*/ 0 h 2391284"/>
              <a:gd name="connsiteX1" fmla="*/ 2340331 w 2493947"/>
              <a:gd name="connsiteY1" fmla="*/ 187709 h 2391284"/>
              <a:gd name="connsiteX2" fmla="*/ 2493945 w 2493947"/>
              <a:gd name="connsiteY2" fmla="*/ 454611 h 2391284"/>
              <a:gd name="connsiteX3" fmla="*/ 2493193 w 2493947"/>
              <a:gd name="connsiteY3" fmla="*/ 1539669 h 2391284"/>
              <a:gd name="connsiteX4" fmla="*/ 2339068 w 2493947"/>
              <a:gd name="connsiteY4" fmla="*/ 1806622 h 2391284"/>
              <a:gd name="connsiteX5" fmla="*/ 1399757 w 2493947"/>
              <a:gd name="connsiteY5" fmla="*/ 2349802 h 2391284"/>
              <a:gd name="connsiteX6" fmla="*/ 1091806 w 2493947"/>
              <a:gd name="connsiteY6" fmla="*/ 2350221 h 2391284"/>
              <a:gd name="connsiteX7" fmla="*/ 153613 w 2493947"/>
              <a:gd name="connsiteY7" fmla="*/ 1808555 h 2391284"/>
              <a:gd name="connsiteX8" fmla="*/ 0 w 2493947"/>
              <a:gd name="connsiteY8" fmla="*/ 1541651 h 2391284"/>
              <a:gd name="connsiteX9" fmla="*/ 1118 w 2493947"/>
              <a:gd name="connsiteY9" fmla="*/ 456806 h 2391284"/>
              <a:gd name="connsiteX10" fmla="*/ 155244 w 2493947"/>
              <a:gd name="connsiteY10" fmla="*/ 189852 h 2391284"/>
              <a:gd name="connsiteX11" fmla="*/ 478973 w 2493947"/>
              <a:gd name="connsiteY11" fmla="*/ 2502 h 2391284"/>
              <a:gd name="connsiteX12" fmla="*/ 1091806 w 2493947"/>
              <a:gd name="connsiteY12" fmla="*/ 356321 h 2391284"/>
              <a:gd name="connsiteX13" fmla="*/ 1399757 w 2493947"/>
              <a:gd name="connsiteY13" fmla="*/ 355902 h 2391284"/>
              <a:gd name="connsiteX14" fmla="*/ 2015211 w 2493947"/>
              <a:gd name="connsiteY14" fmla="*/ 0 h 23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3947" h="2391284">
                <a:moveTo>
                  <a:pt x="2015211" y="0"/>
                </a:moveTo>
                <a:lnTo>
                  <a:pt x="2340331" y="187709"/>
                </a:lnTo>
                <a:cubicBezTo>
                  <a:pt x="2435510" y="242659"/>
                  <a:pt x="2494370" y="344394"/>
                  <a:pt x="2493945" y="454611"/>
                </a:cubicBezTo>
                <a:lnTo>
                  <a:pt x="2493193" y="1539669"/>
                </a:lnTo>
                <a:cubicBezTo>
                  <a:pt x="2492979" y="1649518"/>
                  <a:pt x="2434092" y="1751513"/>
                  <a:pt x="2339068" y="1806622"/>
                </a:cubicBezTo>
                <a:lnTo>
                  <a:pt x="1399757" y="2349802"/>
                </a:lnTo>
                <a:cubicBezTo>
                  <a:pt x="1304731" y="2404911"/>
                  <a:pt x="1186985" y="2405171"/>
                  <a:pt x="1091806" y="2350221"/>
                </a:cubicBezTo>
                <a:lnTo>
                  <a:pt x="153613" y="1808555"/>
                </a:lnTo>
                <a:cubicBezTo>
                  <a:pt x="58434" y="1753603"/>
                  <a:pt x="155" y="1651713"/>
                  <a:pt x="0" y="1541651"/>
                </a:cubicBezTo>
                <a:lnTo>
                  <a:pt x="1118" y="456806"/>
                </a:lnTo>
                <a:cubicBezTo>
                  <a:pt x="965" y="346744"/>
                  <a:pt x="59852" y="244749"/>
                  <a:pt x="155244" y="189852"/>
                </a:cubicBezTo>
                <a:lnTo>
                  <a:pt x="478973" y="2502"/>
                </a:lnTo>
                <a:lnTo>
                  <a:pt x="1091806" y="356321"/>
                </a:lnTo>
                <a:cubicBezTo>
                  <a:pt x="1186985" y="411271"/>
                  <a:pt x="1304731" y="411011"/>
                  <a:pt x="1399757" y="355902"/>
                </a:cubicBezTo>
                <a:lnTo>
                  <a:pt x="2015211"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 name="矩形 12"/>
          <p:cNvSpPr/>
          <p:nvPr/>
        </p:nvSpPr>
        <p:spPr>
          <a:xfrm>
            <a:off x="573316" y="3159884"/>
            <a:ext cx="2032001"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4" name="矩形 13"/>
          <p:cNvSpPr/>
          <p:nvPr/>
        </p:nvSpPr>
        <p:spPr>
          <a:xfrm>
            <a:off x="3555999" y="3159884"/>
            <a:ext cx="2032001"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15" name="矩形 14"/>
          <p:cNvSpPr/>
          <p:nvPr/>
        </p:nvSpPr>
        <p:spPr>
          <a:xfrm>
            <a:off x="6465486" y="3159884"/>
            <a:ext cx="2032001"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
        <p:nvSpPr>
          <p:cNvPr id="21" name="矩形 20"/>
          <p:cNvSpPr/>
          <p:nvPr/>
        </p:nvSpPr>
        <p:spPr>
          <a:xfrm>
            <a:off x="3555998" y="3152025"/>
            <a:ext cx="2032001" cy="1169551"/>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2434535091"/>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086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5" name="文字方塊 51"/>
          <p:cNvSpPr txBox="1"/>
          <p:nvPr/>
        </p:nvSpPr>
        <p:spPr>
          <a:xfrm>
            <a:off x="5168003" y="3879882"/>
            <a:ext cx="2941054"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26" name="Freeform 5"/>
          <p:cNvSpPr>
            <a:spLocks noEditPoints="1"/>
          </p:cNvSpPr>
          <p:nvPr/>
        </p:nvSpPr>
        <p:spPr bwMode="auto">
          <a:xfrm rot="10800000">
            <a:off x="6961732" y="2663681"/>
            <a:ext cx="1447192" cy="111088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pic>
        <p:nvPicPr>
          <p:cNvPr id="27" name="圖片 2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35075" y="1517650"/>
            <a:ext cx="4084480" cy="4686300"/>
          </a:xfrm>
          <a:prstGeom prst="rect">
            <a:avLst/>
          </a:prstGeom>
        </p:spPr>
      </p:pic>
    </p:spTree>
    <p:extLst>
      <p:ext uri="{BB962C8B-B14F-4D97-AF65-F5344CB8AC3E}">
        <p14:creationId xmlns:p14="http://schemas.microsoft.com/office/powerpoint/2010/main" val="3843051779"/>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087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 name="群組 1"/>
          <p:cNvGrpSpPr/>
          <p:nvPr/>
        </p:nvGrpSpPr>
        <p:grpSpPr>
          <a:xfrm>
            <a:off x="2235077" y="1586309"/>
            <a:ext cx="4673847" cy="4496594"/>
            <a:chOff x="953100" y="1586309"/>
            <a:chExt cx="4673847" cy="4496594"/>
          </a:xfrm>
        </p:grpSpPr>
        <p:sp>
          <p:nvSpPr>
            <p:cNvPr id="8" name="手繪多邊形 7"/>
            <p:cNvSpPr/>
            <p:nvPr/>
          </p:nvSpPr>
          <p:spPr>
            <a:xfrm>
              <a:off x="1753200" y="15863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手繪多邊形 8"/>
            <p:cNvSpPr/>
            <p:nvPr/>
          </p:nvSpPr>
          <p:spPr>
            <a:xfrm>
              <a:off x="3353400" y="15863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手繪多邊形 9"/>
            <p:cNvSpPr/>
            <p:nvPr/>
          </p:nvSpPr>
          <p:spPr>
            <a:xfrm>
              <a:off x="953100" y="29706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4130919" y="29706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手繪多邊形 11"/>
            <p:cNvSpPr/>
            <p:nvPr/>
          </p:nvSpPr>
          <p:spPr>
            <a:xfrm>
              <a:off x="1753200" y="43549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手繪多邊形 12"/>
            <p:cNvSpPr/>
            <p:nvPr/>
          </p:nvSpPr>
          <p:spPr>
            <a:xfrm>
              <a:off x="3353400" y="4354909"/>
              <a:ext cx="1496028" cy="1727994"/>
            </a:xfrm>
            <a:custGeom>
              <a:avLst/>
              <a:gdLst>
                <a:gd name="connsiteX0" fmla="*/ 1413669 w 2825605"/>
                <a:gd name="connsiteY0" fmla="*/ 0 h 3263728"/>
                <a:gd name="connsiteX1" fmla="*/ 2825605 w 2825605"/>
                <a:gd name="connsiteY1" fmla="*/ 815181 h 3263728"/>
                <a:gd name="connsiteX2" fmla="*/ 2825028 w 2825605"/>
                <a:gd name="connsiteY2" fmla="*/ 2448130 h 3263728"/>
                <a:gd name="connsiteX3" fmla="*/ 1411936 w 2825605"/>
                <a:gd name="connsiteY3" fmla="*/ 3263728 h 3263728"/>
                <a:gd name="connsiteX4" fmla="*/ 0 w 2825605"/>
                <a:gd name="connsiteY4" fmla="*/ 2448547 h 3263728"/>
                <a:gd name="connsiteX5" fmla="*/ 1157 w 2825605"/>
                <a:gd name="connsiteY5" fmla="*/ 817767 h 326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5605" h="3263728">
                  <a:moveTo>
                    <a:pt x="1413669" y="0"/>
                  </a:moveTo>
                  <a:lnTo>
                    <a:pt x="2825605" y="815181"/>
                  </a:lnTo>
                  <a:lnTo>
                    <a:pt x="2825028" y="2448130"/>
                  </a:lnTo>
                  <a:lnTo>
                    <a:pt x="1411936" y="3263728"/>
                  </a:lnTo>
                  <a:lnTo>
                    <a:pt x="0" y="2448547"/>
                  </a:lnTo>
                  <a:lnTo>
                    <a:pt x="1157" y="817767"/>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群組 13"/>
            <p:cNvGrpSpPr/>
            <p:nvPr/>
          </p:nvGrpSpPr>
          <p:grpSpPr>
            <a:xfrm>
              <a:off x="3887318" y="1963929"/>
              <a:ext cx="478916" cy="395298"/>
              <a:chOff x="13079250" y="23448756"/>
              <a:chExt cx="2967819" cy="2449630"/>
            </a:xfrm>
            <a:solidFill>
              <a:schemeClr val="bg1"/>
            </a:solidFill>
          </p:grpSpPr>
          <p:sp>
            <p:nvSpPr>
              <p:cNvPr id="15" name="手繪多邊形 1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16" name="手繪多邊形 1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17" name="手繪多邊形 16"/>
            <p:cNvSpPr>
              <a:spLocks/>
            </p:cNvSpPr>
            <p:nvPr/>
          </p:nvSpPr>
          <p:spPr bwMode="auto">
            <a:xfrm flipV="1">
              <a:off x="2367345" y="1865500"/>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18" name="群組 17"/>
            <p:cNvGrpSpPr/>
            <p:nvPr/>
          </p:nvGrpSpPr>
          <p:grpSpPr>
            <a:xfrm>
              <a:off x="1471409" y="3298843"/>
              <a:ext cx="469622" cy="467672"/>
              <a:chOff x="35309818" y="13261794"/>
              <a:chExt cx="2516828" cy="2506357"/>
            </a:xfrm>
            <a:solidFill>
              <a:schemeClr val="bg1"/>
            </a:solidFill>
          </p:grpSpPr>
          <p:sp>
            <p:nvSpPr>
              <p:cNvPr id="19" name="手繪多邊形 1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6" name="手繪多邊形 25"/>
            <p:cNvSpPr>
              <a:spLocks/>
            </p:cNvSpPr>
            <p:nvPr/>
          </p:nvSpPr>
          <p:spPr bwMode="auto">
            <a:xfrm>
              <a:off x="4617929" y="3339303"/>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7" name="群組 26"/>
            <p:cNvGrpSpPr/>
            <p:nvPr/>
          </p:nvGrpSpPr>
          <p:grpSpPr>
            <a:xfrm>
              <a:off x="2269515" y="4709543"/>
              <a:ext cx="484452" cy="358548"/>
              <a:chOff x="4120407" y="4174776"/>
              <a:chExt cx="438956" cy="324876"/>
            </a:xfrm>
            <a:solidFill>
              <a:schemeClr val="bg1"/>
            </a:solidFill>
          </p:grpSpPr>
          <p:sp>
            <p:nvSpPr>
              <p:cNvPr id="28"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3926317" y="4574901"/>
              <a:ext cx="475492" cy="566351"/>
              <a:chOff x="4311490" y="5480067"/>
              <a:chExt cx="475492" cy="566351"/>
            </a:xfrm>
            <a:solidFill>
              <a:schemeClr val="bg1"/>
            </a:solidFill>
          </p:grpSpPr>
          <p:sp>
            <p:nvSpPr>
              <p:cNvPr id="33" name="手繪多邊形 32"/>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7" name="文字方塊 36"/>
            <p:cNvSpPr txBox="1"/>
            <p:nvPr/>
          </p:nvSpPr>
          <p:spPr>
            <a:xfrm>
              <a:off x="1917014" y="2553986"/>
              <a:ext cx="1168400" cy="369332"/>
            </a:xfrm>
            <a:prstGeom prst="rect">
              <a:avLst/>
            </a:prstGeom>
            <a:noFill/>
          </p:spPr>
          <p:txBody>
            <a:bodyPr wrap="square" rtlCol="0">
              <a:spAutoFit/>
            </a:bodyPr>
            <a:lstStyle/>
            <a:p>
              <a:pPr algn="ctr"/>
              <a:r>
                <a:rPr lang="en-US" dirty="0" smtClean="0">
                  <a:solidFill>
                    <a:schemeClr val="bg1"/>
                  </a:solidFill>
                </a:rPr>
                <a:t>ITEM 1</a:t>
              </a:r>
              <a:endParaRPr lang="en-US" dirty="0">
                <a:solidFill>
                  <a:schemeClr val="bg1"/>
                </a:solidFill>
              </a:endParaRPr>
            </a:p>
          </p:txBody>
        </p:sp>
        <p:sp>
          <p:nvSpPr>
            <p:cNvPr id="38" name="文字方塊 37"/>
            <p:cNvSpPr txBox="1"/>
            <p:nvPr/>
          </p:nvSpPr>
          <p:spPr>
            <a:xfrm>
              <a:off x="3517214" y="2553986"/>
              <a:ext cx="1168400" cy="369332"/>
            </a:xfrm>
            <a:prstGeom prst="rect">
              <a:avLst/>
            </a:prstGeom>
            <a:noFill/>
          </p:spPr>
          <p:txBody>
            <a:bodyPr wrap="square" rtlCol="0">
              <a:spAutoFit/>
            </a:bodyPr>
            <a:lstStyle/>
            <a:p>
              <a:pPr algn="ctr"/>
              <a:r>
                <a:rPr lang="en-US" dirty="0" smtClean="0">
                  <a:solidFill>
                    <a:schemeClr val="bg1"/>
                  </a:solidFill>
                </a:rPr>
                <a:t>ITEM 2</a:t>
              </a:r>
              <a:endParaRPr lang="en-US" dirty="0">
                <a:solidFill>
                  <a:schemeClr val="bg1"/>
                </a:solidFill>
              </a:endParaRPr>
            </a:p>
          </p:txBody>
        </p:sp>
        <p:sp>
          <p:nvSpPr>
            <p:cNvPr id="39" name="文字方塊 38"/>
            <p:cNvSpPr txBox="1"/>
            <p:nvPr/>
          </p:nvSpPr>
          <p:spPr>
            <a:xfrm>
              <a:off x="1118718" y="3885737"/>
              <a:ext cx="1168400" cy="369332"/>
            </a:xfrm>
            <a:prstGeom prst="rect">
              <a:avLst/>
            </a:prstGeom>
            <a:noFill/>
          </p:spPr>
          <p:txBody>
            <a:bodyPr wrap="square" rtlCol="0">
              <a:spAutoFit/>
            </a:bodyPr>
            <a:lstStyle/>
            <a:p>
              <a:pPr algn="ctr"/>
              <a:r>
                <a:rPr lang="en-US" dirty="0" smtClean="0">
                  <a:solidFill>
                    <a:schemeClr val="bg1"/>
                  </a:solidFill>
                </a:rPr>
                <a:t>ITEM 3</a:t>
              </a:r>
              <a:endParaRPr lang="en-US" dirty="0">
                <a:solidFill>
                  <a:schemeClr val="bg1"/>
                </a:solidFill>
              </a:endParaRPr>
            </a:p>
          </p:txBody>
        </p:sp>
        <p:sp>
          <p:nvSpPr>
            <p:cNvPr id="40" name="文字方塊 39"/>
            <p:cNvSpPr txBox="1"/>
            <p:nvPr/>
          </p:nvSpPr>
          <p:spPr>
            <a:xfrm>
              <a:off x="4296537" y="3885737"/>
              <a:ext cx="1168400" cy="369332"/>
            </a:xfrm>
            <a:prstGeom prst="rect">
              <a:avLst/>
            </a:prstGeom>
            <a:noFill/>
          </p:spPr>
          <p:txBody>
            <a:bodyPr wrap="square" rtlCol="0">
              <a:spAutoFit/>
            </a:bodyPr>
            <a:lstStyle/>
            <a:p>
              <a:pPr algn="ctr"/>
              <a:r>
                <a:rPr lang="en-US" dirty="0" smtClean="0">
                  <a:solidFill>
                    <a:schemeClr val="bg1"/>
                  </a:solidFill>
                </a:rPr>
                <a:t>ITEM 4</a:t>
              </a:r>
              <a:endParaRPr lang="en-US" dirty="0">
                <a:solidFill>
                  <a:schemeClr val="bg1"/>
                </a:solidFill>
              </a:endParaRPr>
            </a:p>
          </p:txBody>
        </p:sp>
        <p:sp>
          <p:nvSpPr>
            <p:cNvPr id="41" name="文字方塊 40"/>
            <p:cNvSpPr txBox="1"/>
            <p:nvPr/>
          </p:nvSpPr>
          <p:spPr>
            <a:xfrm>
              <a:off x="1917014" y="5270037"/>
              <a:ext cx="1168400" cy="369332"/>
            </a:xfrm>
            <a:prstGeom prst="rect">
              <a:avLst/>
            </a:prstGeom>
            <a:noFill/>
          </p:spPr>
          <p:txBody>
            <a:bodyPr wrap="square" rtlCol="0">
              <a:spAutoFit/>
            </a:bodyPr>
            <a:lstStyle/>
            <a:p>
              <a:pPr algn="ctr"/>
              <a:r>
                <a:rPr lang="en-US" dirty="0" smtClean="0">
                  <a:solidFill>
                    <a:schemeClr val="bg1"/>
                  </a:solidFill>
                </a:rPr>
                <a:t>ITEM 5</a:t>
              </a:r>
              <a:endParaRPr lang="en-US" dirty="0">
                <a:solidFill>
                  <a:schemeClr val="bg1"/>
                </a:solidFill>
              </a:endParaRPr>
            </a:p>
          </p:txBody>
        </p:sp>
        <p:sp>
          <p:nvSpPr>
            <p:cNvPr id="42" name="文字方塊 41"/>
            <p:cNvSpPr txBox="1"/>
            <p:nvPr/>
          </p:nvSpPr>
          <p:spPr>
            <a:xfrm>
              <a:off x="3517214" y="5270037"/>
              <a:ext cx="1168400" cy="369332"/>
            </a:xfrm>
            <a:prstGeom prst="rect">
              <a:avLst/>
            </a:prstGeom>
            <a:noFill/>
          </p:spPr>
          <p:txBody>
            <a:bodyPr wrap="square" rtlCol="0">
              <a:spAutoFit/>
            </a:bodyPr>
            <a:lstStyle/>
            <a:p>
              <a:pPr algn="ctr"/>
              <a:r>
                <a:rPr lang="en-US" dirty="0" smtClean="0">
                  <a:solidFill>
                    <a:schemeClr val="bg1"/>
                  </a:solidFill>
                </a:rPr>
                <a:t>ITEM 6</a:t>
              </a:r>
              <a:endParaRPr lang="en-US" dirty="0">
                <a:solidFill>
                  <a:schemeClr val="bg1"/>
                </a:solidFill>
              </a:endParaRPr>
            </a:p>
          </p:txBody>
        </p:sp>
      </p:grpSp>
      <p:sp>
        <p:nvSpPr>
          <p:cNvPr id="43" name="矩形 42"/>
          <p:cNvSpPr/>
          <p:nvPr/>
        </p:nvSpPr>
        <p:spPr>
          <a:xfrm>
            <a:off x="6182129" y="1929522"/>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4" name="矩形 43"/>
          <p:cNvSpPr/>
          <p:nvPr/>
        </p:nvSpPr>
        <p:spPr>
          <a:xfrm>
            <a:off x="834752" y="1929522"/>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5" name="矩形 44"/>
          <p:cNvSpPr/>
          <p:nvPr/>
        </p:nvSpPr>
        <p:spPr>
          <a:xfrm>
            <a:off x="6287528" y="4943378"/>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6" name="矩形 45"/>
          <p:cNvSpPr/>
          <p:nvPr/>
        </p:nvSpPr>
        <p:spPr>
          <a:xfrm>
            <a:off x="834752" y="4943378"/>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7" name="矩形 46"/>
          <p:cNvSpPr/>
          <p:nvPr/>
        </p:nvSpPr>
        <p:spPr>
          <a:xfrm>
            <a:off x="101946" y="3465274"/>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48" name="矩形 47"/>
          <p:cNvSpPr/>
          <p:nvPr/>
        </p:nvSpPr>
        <p:spPr>
          <a:xfrm>
            <a:off x="6908924" y="3465274"/>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Tree>
    <p:extLst>
      <p:ext uri="{BB962C8B-B14F-4D97-AF65-F5344CB8AC3E}">
        <p14:creationId xmlns:p14="http://schemas.microsoft.com/office/powerpoint/2010/main" val="287582995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007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手繪多邊形 12"/>
          <p:cNvSpPr/>
          <p:nvPr/>
        </p:nvSpPr>
        <p:spPr>
          <a:xfrm>
            <a:off x="269555" y="2481942"/>
            <a:ext cx="1112653" cy="762000"/>
          </a:xfrm>
          <a:custGeom>
            <a:avLst/>
            <a:gdLst>
              <a:gd name="connsiteX0" fmla="*/ 272323 w 1112653"/>
              <a:gd name="connsiteY0" fmla="*/ 0 h 762000"/>
              <a:gd name="connsiteX1" fmla="*/ 1112653 w 1112653"/>
              <a:gd name="connsiteY1" fmla="*/ 0 h 762000"/>
              <a:gd name="connsiteX2" fmla="*/ 1112653 w 1112653"/>
              <a:gd name="connsiteY2" fmla="*/ 762000 h 762000"/>
              <a:gd name="connsiteX3" fmla="*/ 206193 w 1112653"/>
              <a:gd name="connsiteY3" fmla="*/ 762000 h 762000"/>
              <a:gd name="connsiteX4" fmla="*/ 0 w 1112653"/>
              <a:gd name="connsiteY4" fmla="*/ 417591 h 762000"/>
              <a:gd name="connsiteX5" fmla="*/ 272323 w 1112653"/>
              <a:gd name="connsiteY5"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653" h="762000">
                <a:moveTo>
                  <a:pt x="272323" y="0"/>
                </a:moveTo>
                <a:lnTo>
                  <a:pt x="1112653" y="0"/>
                </a:lnTo>
                <a:lnTo>
                  <a:pt x="1112653" y="762000"/>
                </a:lnTo>
                <a:lnTo>
                  <a:pt x="206193" y="762000"/>
                </a:lnTo>
                <a:lnTo>
                  <a:pt x="0" y="417591"/>
                </a:lnTo>
                <a:lnTo>
                  <a:pt x="27232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000" dirty="0" smtClean="0"/>
              <a:t>1</a:t>
            </a:r>
            <a:endParaRPr lang="en-US" sz="4000" dirty="0"/>
          </a:p>
        </p:txBody>
      </p:sp>
      <p:sp>
        <p:nvSpPr>
          <p:cNvPr id="12" name="手繪多邊形 11"/>
          <p:cNvSpPr/>
          <p:nvPr/>
        </p:nvSpPr>
        <p:spPr>
          <a:xfrm>
            <a:off x="475747" y="1954889"/>
            <a:ext cx="3217099" cy="3803653"/>
          </a:xfrm>
          <a:custGeom>
            <a:avLst/>
            <a:gdLst>
              <a:gd name="connsiteX0" fmla="*/ 1505453 w 3217099"/>
              <a:gd name="connsiteY0" fmla="*/ 0 h 3803653"/>
              <a:gd name="connsiteX1" fmla="*/ 3217099 w 3217099"/>
              <a:gd name="connsiteY1" fmla="*/ 2825571 h 3803653"/>
              <a:gd name="connsiteX2" fmla="*/ 2646550 w 3217099"/>
              <a:gd name="connsiteY2" fmla="*/ 3786934 h 3803653"/>
              <a:gd name="connsiteX3" fmla="*/ 1505453 w 3217099"/>
              <a:gd name="connsiteY3" fmla="*/ 3803653 h 3803653"/>
              <a:gd name="connsiteX4" fmla="*/ 0 w 3217099"/>
              <a:gd name="connsiteY4" fmla="*/ 1289053 h 3803653"/>
              <a:gd name="connsiteX5" fmla="*/ 906460 w 3217099"/>
              <a:gd name="connsiteY5" fmla="*/ 1289053 h 3803653"/>
              <a:gd name="connsiteX6" fmla="*/ 906460 w 3217099"/>
              <a:gd name="connsiteY6" fmla="*/ 527053 h 3803653"/>
              <a:gd name="connsiteX7" fmla="*/ 66130 w 3217099"/>
              <a:gd name="connsiteY7" fmla="*/ 527053 h 3803653"/>
              <a:gd name="connsiteX8" fmla="*/ 398934 w 3217099"/>
              <a:gd name="connsiteY8" fmla="*/ 16719 h 3803653"/>
              <a:gd name="connsiteX9" fmla="*/ 1505453 w 3217099"/>
              <a:gd name="connsiteY9" fmla="*/ 0 h 38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7099" h="3803653">
                <a:moveTo>
                  <a:pt x="1505453" y="0"/>
                </a:moveTo>
                <a:lnTo>
                  <a:pt x="3217099" y="2825571"/>
                </a:lnTo>
                <a:lnTo>
                  <a:pt x="2646550" y="3786934"/>
                </a:lnTo>
                <a:lnTo>
                  <a:pt x="1505453" y="3803653"/>
                </a:lnTo>
                <a:lnTo>
                  <a:pt x="0" y="1289053"/>
                </a:lnTo>
                <a:lnTo>
                  <a:pt x="906460" y="1289053"/>
                </a:lnTo>
                <a:lnTo>
                  <a:pt x="906460" y="527053"/>
                </a:lnTo>
                <a:lnTo>
                  <a:pt x="66130" y="527053"/>
                </a:lnTo>
                <a:lnTo>
                  <a:pt x="398934" y="16719"/>
                </a:lnTo>
                <a:lnTo>
                  <a:pt x="150545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2860355" y="2481942"/>
            <a:ext cx="1112653" cy="762000"/>
          </a:xfrm>
          <a:custGeom>
            <a:avLst/>
            <a:gdLst>
              <a:gd name="connsiteX0" fmla="*/ 272323 w 1112653"/>
              <a:gd name="connsiteY0" fmla="*/ 0 h 762000"/>
              <a:gd name="connsiteX1" fmla="*/ 1112653 w 1112653"/>
              <a:gd name="connsiteY1" fmla="*/ 0 h 762000"/>
              <a:gd name="connsiteX2" fmla="*/ 1112653 w 1112653"/>
              <a:gd name="connsiteY2" fmla="*/ 762000 h 762000"/>
              <a:gd name="connsiteX3" fmla="*/ 206193 w 1112653"/>
              <a:gd name="connsiteY3" fmla="*/ 762000 h 762000"/>
              <a:gd name="connsiteX4" fmla="*/ 0 w 1112653"/>
              <a:gd name="connsiteY4" fmla="*/ 417591 h 762000"/>
              <a:gd name="connsiteX5" fmla="*/ 272323 w 1112653"/>
              <a:gd name="connsiteY5"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653" h="762000">
                <a:moveTo>
                  <a:pt x="272323" y="0"/>
                </a:moveTo>
                <a:lnTo>
                  <a:pt x="1112653" y="0"/>
                </a:lnTo>
                <a:lnTo>
                  <a:pt x="1112653" y="762000"/>
                </a:lnTo>
                <a:lnTo>
                  <a:pt x="206193" y="762000"/>
                </a:lnTo>
                <a:lnTo>
                  <a:pt x="0" y="417591"/>
                </a:lnTo>
                <a:lnTo>
                  <a:pt x="27232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000" dirty="0" smtClean="0"/>
              <a:t>2</a:t>
            </a:r>
            <a:endParaRPr lang="en-US" sz="4000" dirty="0"/>
          </a:p>
        </p:txBody>
      </p:sp>
      <p:sp>
        <p:nvSpPr>
          <p:cNvPr id="15" name="手繪多邊形 14"/>
          <p:cNvSpPr/>
          <p:nvPr/>
        </p:nvSpPr>
        <p:spPr>
          <a:xfrm>
            <a:off x="3066547" y="1954889"/>
            <a:ext cx="3217099" cy="3803653"/>
          </a:xfrm>
          <a:custGeom>
            <a:avLst/>
            <a:gdLst>
              <a:gd name="connsiteX0" fmla="*/ 1505453 w 3217099"/>
              <a:gd name="connsiteY0" fmla="*/ 0 h 3803653"/>
              <a:gd name="connsiteX1" fmla="*/ 3217099 w 3217099"/>
              <a:gd name="connsiteY1" fmla="*/ 2825571 h 3803653"/>
              <a:gd name="connsiteX2" fmla="*/ 2646550 w 3217099"/>
              <a:gd name="connsiteY2" fmla="*/ 3786934 h 3803653"/>
              <a:gd name="connsiteX3" fmla="*/ 1505453 w 3217099"/>
              <a:gd name="connsiteY3" fmla="*/ 3803653 h 3803653"/>
              <a:gd name="connsiteX4" fmla="*/ 0 w 3217099"/>
              <a:gd name="connsiteY4" fmla="*/ 1289053 h 3803653"/>
              <a:gd name="connsiteX5" fmla="*/ 906460 w 3217099"/>
              <a:gd name="connsiteY5" fmla="*/ 1289053 h 3803653"/>
              <a:gd name="connsiteX6" fmla="*/ 906460 w 3217099"/>
              <a:gd name="connsiteY6" fmla="*/ 527053 h 3803653"/>
              <a:gd name="connsiteX7" fmla="*/ 66130 w 3217099"/>
              <a:gd name="connsiteY7" fmla="*/ 527053 h 3803653"/>
              <a:gd name="connsiteX8" fmla="*/ 398934 w 3217099"/>
              <a:gd name="connsiteY8" fmla="*/ 16719 h 3803653"/>
              <a:gd name="connsiteX9" fmla="*/ 1505453 w 3217099"/>
              <a:gd name="connsiteY9" fmla="*/ 0 h 38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7099" h="3803653">
                <a:moveTo>
                  <a:pt x="1505453" y="0"/>
                </a:moveTo>
                <a:lnTo>
                  <a:pt x="3217099" y="2825571"/>
                </a:lnTo>
                <a:lnTo>
                  <a:pt x="2646550" y="3786934"/>
                </a:lnTo>
                <a:lnTo>
                  <a:pt x="1505453" y="3803653"/>
                </a:lnTo>
                <a:lnTo>
                  <a:pt x="0" y="1289053"/>
                </a:lnTo>
                <a:lnTo>
                  <a:pt x="906460" y="1289053"/>
                </a:lnTo>
                <a:lnTo>
                  <a:pt x="906460" y="527053"/>
                </a:lnTo>
                <a:lnTo>
                  <a:pt x="66130" y="527053"/>
                </a:lnTo>
                <a:lnTo>
                  <a:pt x="398934" y="16719"/>
                </a:lnTo>
                <a:lnTo>
                  <a:pt x="150545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手繪多邊形 15"/>
          <p:cNvSpPr/>
          <p:nvPr/>
        </p:nvSpPr>
        <p:spPr>
          <a:xfrm>
            <a:off x="5451155" y="2481942"/>
            <a:ext cx="1112653" cy="762000"/>
          </a:xfrm>
          <a:custGeom>
            <a:avLst/>
            <a:gdLst>
              <a:gd name="connsiteX0" fmla="*/ 272323 w 1112653"/>
              <a:gd name="connsiteY0" fmla="*/ 0 h 762000"/>
              <a:gd name="connsiteX1" fmla="*/ 1112653 w 1112653"/>
              <a:gd name="connsiteY1" fmla="*/ 0 h 762000"/>
              <a:gd name="connsiteX2" fmla="*/ 1112653 w 1112653"/>
              <a:gd name="connsiteY2" fmla="*/ 762000 h 762000"/>
              <a:gd name="connsiteX3" fmla="*/ 206193 w 1112653"/>
              <a:gd name="connsiteY3" fmla="*/ 762000 h 762000"/>
              <a:gd name="connsiteX4" fmla="*/ 0 w 1112653"/>
              <a:gd name="connsiteY4" fmla="*/ 417591 h 762000"/>
              <a:gd name="connsiteX5" fmla="*/ 272323 w 1112653"/>
              <a:gd name="connsiteY5"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653" h="762000">
                <a:moveTo>
                  <a:pt x="272323" y="0"/>
                </a:moveTo>
                <a:lnTo>
                  <a:pt x="1112653" y="0"/>
                </a:lnTo>
                <a:lnTo>
                  <a:pt x="1112653" y="762000"/>
                </a:lnTo>
                <a:lnTo>
                  <a:pt x="206193" y="762000"/>
                </a:lnTo>
                <a:lnTo>
                  <a:pt x="0" y="417591"/>
                </a:lnTo>
                <a:lnTo>
                  <a:pt x="27232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000" dirty="0" smtClean="0"/>
              <a:t>3</a:t>
            </a:r>
            <a:endParaRPr lang="en-US" sz="4000" dirty="0"/>
          </a:p>
        </p:txBody>
      </p:sp>
      <p:sp>
        <p:nvSpPr>
          <p:cNvPr id="17" name="手繪多邊形 16"/>
          <p:cNvSpPr/>
          <p:nvPr/>
        </p:nvSpPr>
        <p:spPr>
          <a:xfrm>
            <a:off x="5657347" y="1954889"/>
            <a:ext cx="3217099" cy="3803653"/>
          </a:xfrm>
          <a:custGeom>
            <a:avLst/>
            <a:gdLst>
              <a:gd name="connsiteX0" fmla="*/ 1505453 w 3217099"/>
              <a:gd name="connsiteY0" fmla="*/ 0 h 3803653"/>
              <a:gd name="connsiteX1" fmla="*/ 3217099 w 3217099"/>
              <a:gd name="connsiteY1" fmla="*/ 2825571 h 3803653"/>
              <a:gd name="connsiteX2" fmla="*/ 2646550 w 3217099"/>
              <a:gd name="connsiteY2" fmla="*/ 3786934 h 3803653"/>
              <a:gd name="connsiteX3" fmla="*/ 1505453 w 3217099"/>
              <a:gd name="connsiteY3" fmla="*/ 3803653 h 3803653"/>
              <a:gd name="connsiteX4" fmla="*/ 0 w 3217099"/>
              <a:gd name="connsiteY4" fmla="*/ 1289053 h 3803653"/>
              <a:gd name="connsiteX5" fmla="*/ 906460 w 3217099"/>
              <a:gd name="connsiteY5" fmla="*/ 1289053 h 3803653"/>
              <a:gd name="connsiteX6" fmla="*/ 906460 w 3217099"/>
              <a:gd name="connsiteY6" fmla="*/ 527053 h 3803653"/>
              <a:gd name="connsiteX7" fmla="*/ 66130 w 3217099"/>
              <a:gd name="connsiteY7" fmla="*/ 527053 h 3803653"/>
              <a:gd name="connsiteX8" fmla="*/ 398934 w 3217099"/>
              <a:gd name="connsiteY8" fmla="*/ 16719 h 3803653"/>
              <a:gd name="connsiteX9" fmla="*/ 1505453 w 3217099"/>
              <a:gd name="connsiteY9" fmla="*/ 0 h 38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7099" h="3803653">
                <a:moveTo>
                  <a:pt x="1505453" y="0"/>
                </a:moveTo>
                <a:lnTo>
                  <a:pt x="3217099" y="2825571"/>
                </a:lnTo>
                <a:lnTo>
                  <a:pt x="2646550" y="3786934"/>
                </a:lnTo>
                <a:lnTo>
                  <a:pt x="1505453" y="3803653"/>
                </a:lnTo>
                <a:lnTo>
                  <a:pt x="0" y="1289053"/>
                </a:lnTo>
                <a:lnTo>
                  <a:pt x="906460" y="1289053"/>
                </a:lnTo>
                <a:lnTo>
                  <a:pt x="906460" y="527053"/>
                </a:lnTo>
                <a:lnTo>
                  <a:pt x="66130" y="527053"/>
                </a:lnTo>
                <a:lnTo>
                  <a:pt x="398934" y="16719"/>
                </a:lnTo>
                <a:lnTo>
                  <a:pt x="1505453"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矩形 18"/>
          <p:cNvSpPr/>
          <p:nvPr/>
        </p:nvSpPr>
        <p:spPr>
          <a:xfrm>
            <a:off x="1382207" y="3408364"/>
            <a:ext cx="1654909" cy="1384995"/>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The quick brown fox jumps over the lazy dog.  </a:t>
            </a:r>
            <a:endParaRPr lang="zh-TW" altLang="en-US" sz="1200" dirty="0">
              <a:solidFill>
                <a:schemeClr val="bg1"/>
              </a:solidFill>
            </a:endParaRPr>
          </a:p>
        </p:txBody>
      </p:sp>
      <p:sp>
        <p:nvSpPr>
          <p:cNvPr id="20" name="矩形 19"/>
          <p:cNvSpPr/>
          <p:nvPr/>
        </p:nvSpPr>
        <p:spPr>
          <a:xfrm>
            <a:off x="3923484" y="3408364"/>
            <a:ext cx="1654909" cy="1384995"/>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The quick brown fox jumps over the lazy dog.  </a:t>
            </a:r>
            <a:endParaRPr lang="zh-TW" altLang="en-US" sz="1200" dirty="0">
              <a:solidFill>
                <a:schemeClr val="bg1"/>
              </a:solidFill>
            </a:endParaRPr>
          </a:p>
        </p:txBody>
      </p:sp>
      <p:sp>
        <p:nvSpPr>
          <p:cNvPr id="21" name="矩形 20"/>
          <p:cNvSpPr/>
          <p:nvPr/>
        </p:nvSpPr>
        <p:spPr>
          <a:xfrm>
            <a:off x="6464761" y="3408364"/>
            <a:ext cx="1654909" cy="1384995"/>
          </a:xfrm>
          <a:prstGeom prst="rect">
            <a:avLst/>
          </a:prstGeom>
        </p:spPr>
        <p:txBody>
          <a:bodyPr wrap="square">
            <a:spAutoFit/>
          </a:bodyPr>
          <a:lstStyle/>
          <a:p>
            <a:r>
              <a:rPr lang="en-US" altLang="zh-TW" sz="1200" dirty="0">
                <a:solidFill>
                  <a:schemeClr val="bg1"/>
                </a:solidFill>
              </a:rPr>
              <a:t>The quick brown fox jumps over the lazy dog. The quick brown fox jumps over the lazy dog. The quick brown fox jumps over the lazy dog.  </a:t>
            </a:r>
            <a:endParaRPr lang="zh-TW" altLang="en-US" sz="1200" dirty="0">
              <a:solidFill>
                <a:schemeClr val="bg1"/>
              </a:solidFill>
            </a:endParaRPr>
          </a:p>
        </p:txBody>
      </p:sp>
      <p:grpSp>
        <p:nvGrpSpPr>
          <p:cNvPr id="18" name="群組 17"/>
          <p:cNvGrpSpPr/>
          <p:nvPr/>
        </p:nvGrpSpPr>
        <p:grpSpPr>
          <a:xfrm>
            <a:off x="1630665" y="2631576"/>
            <a:ext cx="444396" cy="411402"/>
            <a:chOff x="3465568" y="3017598"/>
            <a:chExt cx="444396" cy="411402"/>
          </a:xfrm>
        </p:grpSpPr>
        <p:sp>
          <p:nvSpPr>
            <p:cNvPr id="22" name="手繪多邊形 21"/>
            <p:cNvSpPr>
              <a:spLocks/>
            </p:cNvSpPr>
            <p:nvPr/>
          </p:nvSpPr>
          <p:spPr bwMode="auto">
            <a:xfrm>
              <a:off x="3465568" y="3017598"/>
              <a:ext cx="444396" cy="411402"/>
            </a:xfrm>
            <a:custGeom>
              <a:avLst/>
              <a:gdLst>
                <a:gd name="connsiteX0" fmla="*/ 3279604 w 4024562"/>
                <a:gd name="connsiteY0" fmla="*/ 782553 h 3725753"/>
                <a:gd name="connsiteX1" fmla="*/ 2726828 w 4024562"/>
                <a:gd name="connsiteY1" fmla="*/ 1290975 h 3725753"/>
                <a:gd name="connsiteX2" fmla="*/ 2165310 w 4024562"/>
                <a:gd name="connsiteY2" fmla="*/ 1834013 h 3725753"/>
                <a:gd name="connsiteX3" fmla="*/ 1420580 w 4024562"/>
                <a:gd name="connsiteY3" fmla="*/ 2564667 h 3725753"/>
                <a:gd name="connsiteX4" fmla="*/ 1489690 w 4024562"/>
                <a:gd name="connsiteY4" fmla="*/ 2809899 h 3725753"/>
                <a:gd name="connsiteX5" fmla="*/ 1602712 w 4024562"/>
                <a:gd name="connsiteY5" fmla="*/ 3140116 h 3725753"/>
                <a:gd name="connsiteX6" fmla="*/ 1642306 w 4024562"/>
                <a:gd name="connsiteY6" fmla="*/ 3259310 h 3725753"/>
                <a:gd name="connsiteX7" fmla="*/ 1681182 w 4024562"/>
                <a:gd name="connsiteY7" fmla="*/ 3254269 h 3725753"/>
                <a:gd name="connsiteX8" fmla="*/ 1758930 w 4024562"/>
                <a:gd name="connsiteY8" fmla="*/ 2901366 h 3725753"/>
                <a:gd name="connsiteX9" fmla="*/ 1833440 w 4024562"/>
                <a:gd name="connsiteY9" fmla="*/ 2691064 h 3725753"/>
                <a:gd name="connsiteX10" fmla="*/ 2073884 w 4024562"/>
                <a:gd name="connsiteY10" fmla="*/ 2377772 h 3725753"/>
                <a:gd name="connsiteX11" fmla="*/ 2893484 w 4024562"/>
                <a:gd name="connsiteY11" fmla="*/ 1310780 h 3725753"/>
                <a:gd name="connsiteX12" fmla="*/ 3119532 w 4024562"/>
                <a:gd name="connsiteY12" fmla="*/ 1015854 h 3725753"/>
                <a:gd name="connsiteX13" fmla="*/ 3282948 w 4024562"/>
                <a:gd name="connsiteY13" fmla="*/ 791148 h 3725753"/>
                <a:gd name="connsiteX14" fmla="*/ 3279604 w 4024562"/>
                <a:gd name="connsiteY14" fmla="*/ 782553 h 3725753"/>
                <a:gd name="connsiteX15" fmla="*/ 3262868 w 4024562"/>
                <a:gd name="connsiteY15" fmla="*/ 546013 h 3725753"/>
                <a:gd name="connsiteX16" fmla="*/ 3194708 w 4024562"/>
                <a:gd name="connsiteY16" fmla="*/ 575324 h 3725753"/>
                <a:gd name="connsiteX17" fmla="*/ 2891446 w 4024562"/>
                <a:gd name="connsiteY17" fmla="*/ 736691 h 3725753"/>
                <a:gd name="connsiteX18" fmla="*/ 2586384 w 4024562"/>
                <a:gd name="connsiteY18" fmla="*/ 899138 h 3725753"/>
                <a:gd name="connsiteX19" fmla="*/ 2271596 w 4024562"/>
                <a:gd name="connsiteY19" fmla="*/ 1066989 h 3725753"/>
                <a:gd name="connsiteX20" fmla="*/ 1803738 w 4024562"/>
                <a:gd name="connsiteY20" fmla="*/ 1316603 h 3725753"/>
                <a:gd name="connsiteX21" fmla="*/ 1509122 w 4024562"/>
                <a:gd name="connsiteY21" fmla="*/ 1474008 h 3725753"/>
                <a:gd name="connsiteX22" fmla="*/ 1193974 w 4024562"/>
                <a:gd name="connsiteY22" fmla="*/ 1642219 h 3725753"/>
                <a:gd name="connsiteX23" fmla="*/ 347220 w 4024562"/>
                <a:gd name="connsiteY23" fmla="*/ 2107590 h 3725753"/>
                <a:gd name="connsiteX24" fmla="*/ 553596 w 4024562"/>
                <a:gd name="connsiteY24" fmla="*/ 2201240 h 3725753"/>
                <a:gd name="connsiteX25" fmla="*/ 985438 w 4024562"/>
                <a:gd name="connsiteY25" fmla="*/ 2348920 h 3725753"/>
                <a:gd name="connsiteX26" fmla="*/ 1265288 w 4024562"/>
                <a:gd name="connsiteY26" fmla="*/ 2438608 h 3725753"/>
                <a:gd name="connsiteX27" fmla="*/ 1499758 w 4024562"/>
                <a:gd name="connsiteY27" fmla="*/ 2238340 h 3725753"/>
                <a:gd name="connsiteX28" fmla="*/ 2023080 w 4024562"/>
                <a:gd name="connsiteY28" fmla="*/ 1748476 h 3725753"/>
                <a:gd name="connsiteX29" fmla="*/ 2418906 w 4024562"/>
                <a:gd name="connsiteY29" fmla="*/ 1376756 h 3725753"/>
                <a:gd name="connsiteX30" fmla="*/ 2678226 w 4024562"/>
                <a:gd name="connsiteY30" fmla="*/ 1132544 h 3725753"/>
                <a:gd name="connsiteX31" fmla="*/ 3282948 w 4024562"/>
                <a:gd name="connsiteY31" fmla="*/ 558034 h 3725753"/>
                <a:gd name="connsiteX32" fmla="*/ 3262868 w 4024562"/>
                <a:gd name="connsiteY32" fmla="*/ 546013 h 3725753"/>
                <a:gd name="connsiteX33" fmla="*/ 3764628 w 4024562"/>
                <a:gd name="connsiteY33" fmla="*/ 462317 h 3725753"/>
                <a:gd name="connsiteX34" fmla="*/ 3408840 w 4024562"/>
                <a:gd name="connsiteY34" fmla="*/ 900426 h 3725753"/>
                <a:gd name="connsiteX35" fmla="*/ 2375372 w 4024562"/>
                <a:gd name="connsiteY35" fmla="*/ 2269350 h 3725753"/>
                <a:gd name="connsiteX36" fmla="*/ 2065548 w 4024562"/>
                <a:gd name="connsiteY36" fmla="*/ 2700220 h 3725753"/>
                <a:gd name="connsiteX37" fmla="*/ 2429348 w 4024562"/>
                <a:gd name="connsiteY37" fmla="*/ 2840964 h 3725753"/>
                <a:gd name="connsiteX38" fmla="*/ 3160548 w 4024562"/>
                <a:gd name="connsiteY38" fmla="*/ 3093296 h 3725753"/>
                <a:gd name="connsiteX39" fmla="*/ 3330392 w 4024562"/>
                <a:gd name="connsiteY39" fmla="*/ 3149449 h 3725753"/>
                <a:gd name="connsiteX40" fmla="*/ 3351984 w 4024562"/>
                <a:gd name="connsiteY40" fmla="*/ 3132531 h 3725753"/>
                <a:gd name="connsiteX41" fmla="*/ 3404880 w 4024562"/>
                <a:gd name="connsiteY41" fmla="*/ 2830166 h 3725753"/>
                <a:gd name="connsiteX42" fmla="*/ 3434388 w 4024562"/>
                <a:gd name="connsiteY42" fmla="*/ 2642267 h 3725753"/>
                <a:gd name="connsiteX43" fmla="*/ 3464976 w 4024562"/>
                <a:gd name="connsiteY43" fmla="*/ 2449329 h 3725753"/>
                <a:gd name="connsiteX44" fmla="*/ 3505996 w 4024562"/>
                <a:gd name="connsiteY44" fmla="*/ 2190159 h 3725753"/>
                <a:gd name="connsiteX45" fmla="*/ 3567528 w 4024562"/>
                <a:gd name="connsiteY45" fmla="*/ 1793844 h 3725753"/>
                <a:gd name="connsiteX46" fmla="*/ 3592720 w 4024562"/>
                <a:gd name="connsiteY46" fmla="*/ 1636542 h 3725753"/>
                <a:gd name="connsiteX47" fmla="*/ 3627984 w 4024562"/>
                <a:gd name="connsiteY47" fmla="*/ 1418047 h 3725753"/>
                <a:gd name="connsiteX48" fmla="*/ 3654252 w 4024562"/>
                <a:gd name="connsiteY48" fmla="*/ 1255705 h 3725753"/>
                <a:gd name="connsiteX49" fmla="*/ 3668284 w 4024562"/>
                <a:gd name="connsiteY49" fmla="*/ 1158876 h 3725753"/>
                <a:gd name="connsiteX50" fmla="*/ 3697792 w 4024562"/>
                <a:gd name="connsiteY50" fmla="*/ 965938 h 3725753"/>
                <a:gd name="connsiteX51" fmla="*/ 3772280 w 4024562"/>
                <a:gd name="connsiteY51" fmla="*/ 488993 h 3725753"/>
                <a:gd name="connsiteX52" fmla="*/ 3764628 w 4024562"/>
                <a:gd name="connsiteY52" fmla="*/ 462317 h 3725753"/>
                <a:gd name="connsiteX53" fmla="*/ 3932356 w 4024562"/>
                <a:gd name="connsiteY53" fmla="*/ 899 h 3725753"/>
                <a:gd name="connsiteX54" fmla="*/ 3993360 w 4024562"/>
                <a:gd name="connsiteY54" fmla="*/ 27902 h 3725753"/>
                <a:gd name="connsiteX55" fmla="*/ 4014604 w 4024562"/>
                <a:gd name="connsiteY55" fmla="*/ 174855 h 3725753"/>
                <a:gd name="connsiteX56" fmla="*/ 3952668 w 4024562"/>
                <a:gd name="connsiteY56" fmla="*/ 548360 h 3725753"/>
                <a:gd name="connsiteX57" fmla="*/ 3922784 w 4024562"/>
                <a:gd name="connsiteY57" fmla="*/ 736373 h 3725753"/>
                <a:gd name="connsiteX58" fmla="*/ 3908380 w 4024562"/>
                <a:gd name="connsiteY58" fmla="*/ 827859 h 3725753"/>
                <a:gd name="connsiteX59" fmla="*/ 3883172 w 4024562"/>
                <a:gd name="connsiteY59" fmla="*/ 995702 h 3725753"/>
                <a:gd name="connsiteX60" fmla="*/ 3820880 w 4024562"/>
                <a:gd name="connsiteY60" fmla="*/ 1381814 h 3725753"/>
                <a:gd name="connsiteX61" fmla="*/ 3791352 w 4024562"/>
                <a:gd name="connsiteY61" fmla="*/ 1569827 h 3725753"/>
                <a:gd name="connsiteX62" fmla="*/ 3760384 w 4024562"/>
                <a:gd name="connsiteY62" fmla="*/ 1768286 h 3725753"/>
                <a:gd name="connsiteX63" fmla="*/ 3740580 w 4024562"/>
                <a:gd name="connsiteY63" fmla="*/ 1895429 h 3725753"/>
                <a:gd name="connsiteX64" fmla="*/ 3719332 w 4024562"/>
                <a:gd name="connsiteY64" fmla="*/ 2022212 h 3725753"/>
                <a:gd name="connsiteX65" fmla="*/ 3688728 w 4024562"/>
                <a:gd name="connsiteY65" fmla="*/ 2215628 h 3725753"/>
                <a:gd name="connsiteX66" fmla="*/ 3658120 w 4024562"/>
                <a:gd name="connsiteY66" fmla="*/ 2408684 h 3725753"/>
                <a:gd name="connsiteX67" fmla="*/ 3571336 w 4024562"/>
                <a:gd name="connsiteY67" fmla="*/ 2957596 h 3725753"/>
                <a:gd name="connsiteX68" fmla="*/ 3546492 w 4024562"/>
                <a:gd name="connsiteY68" fmla="*/ 3114995 h 3725753"/>
                <a:gd name="connsiteX69" fmla="*/ 3494640 w 4024562"/>
                <a:gd name="connsiteY69" fmla="*/ 3337946 h 3725753"/>
                <a:gd name="connsiteX70" fmla="*/ 3372212 w 4024562"/>
                <a:gd name="connsiteY70" fmla="*/ 3360276 h 3725753"/>
                <a:gd name="connsiteX71" fmla="*/ 3089184 w 4024562"/>
                <a:gd name="connsiteY71" fmla="*/ 3262308 h 3725753"/>
                <a:gd name="connsiteX72" fmla="*/ 2794632 w 4024562"/>
                <a:gd name="connsiteY72" fmla="*/ 3160738 h 3725753"/>
                <a:gd name="connsiteX73" fmla="*/ 2587940 w 4024562"/>
                <a:gd name="connsiteY73" fmla="*/ 3089782 h 3725753"/>
                <a:gd name="connsiteX74" fmla="*/ 2423380 w 4024562"/>
                <a:gd name="connsiteY74" fmla="*/ 3040798 h 3725753"/>
                <a:gd name="connsiteX75" fmla="*/ 2064016 w 4024562"/>
                <a:gd name="connsiteY75" fmla="*/ 3381888 h 3725753"/>
                <a:gd name="connsiteX76" fmla="*/ 1708608 w 4024562"/>
                <a:gd name="connsiteY76" fmla="*/ 3719736 h 3725753"/>
                <a:gd name="connsiteX77" fmla="*/ 1685204 w 4024562"/>
                <a:gd name="connsiteY77" fmla="*/ 3725138 h 3725753"/>
                <a:gd name="connsiteX78" fmla="*/ 1636592 w 4024562"/>
                <a:gd name="connsiteY78" fmla="*/ 3712172 h 3725753"/>
                <a:gd name="connsiteX79" fmla="*/ 1331600 w 4024562"/>
                <a:gd name="connsiteY79" fmla="*/ 2881239 h 3725753"/>
                <a:gd name="connsiteX80" fmla="*/ 1253100 w 4024562"/>
                <a:gd name="connsiteY80" fmla="*/ 2656127 h 3725753"/>
                <a:gd name="connsiteX81" fmla="*/ 1077020 w 4024562"/>
                <a:gd name="connsiteY81" fmla="*/ 2562840 h 3725753"/>
                <a:gd name="connsiteX82" fmla="*/ 787508 w 4024562"/>
                <a:gd name="connsiteY82" fmla="*/ 2464512 h 3725753"/>
                <a:gd name="connsiteX83" fmla="*/ 84980 w 4024562"/>
                <a:gd name="connsiteY83" fmla="*/ 2224632 h 3725753"/>
                <a:gd name="connsiteX84" fmla="*/ 0 w 4024562"/>
                <a:gd name="connsiteY84" fmla="*/ 2135308 h 3725753"/>
                <a:gd name="connsiteX85" fmla="*/ 177880 w 4024562"/>
                <a:gd name="connsiteY85" fmla="*/ 1981872 h 3725753"/>
                <a:gd name="connsiteX86" fmla="*/ 360804 w 4024562"/>
                <a:gd name="connsiteY86" fmla="*/ 1884984 h 3725753"/>
                <a:gd name="connsiteX87" fmla="*/ 996000 w 4024562"/>
                <a:gd name="connsiteY87" fmla="*/ 1547136 h 3725753"/>
                <a:gd name="connsiteX88" fmla="*/ 2565976 w 4024562"/>
                <a:gd name="connsiteY88" fmla="*/ 711161 h 3725753"/>
                <a:gd name="connsiteX89" fmla="*/ 3048852 w 4024562"/>
                <a:gd name="connsiteY89" fmla="*/ 453993 h 3725753"/>
                <a:gd name="connsiteX90" fmla="*/ 3521284 w 4024562"/>
                <a:gd name="connsiteY90" fmla="*/ 202588 h 3725753"/>
                <a:gd name="connsiteX91" fmla="*/ 3932356 w 4024562"/>
                <a:gd name="connsiteY91" fmla="*/ 899 h 372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024562" h="3725753">
                  <a:moveTo>
                    <a:pt x="3279604" y="782553"/>
                  </a:moveTo>
                  <a:cubicBezTo>
                    <a:pt x="3262212" y="774932"/>
                    <a:pt x="3165244" y="865600"/>
                    <a:pt x="2726828" y="1290975"/>
                  </a:cubicBezTo>
                  <a:cubicBezTo>
                    <a:pt x="2504742" y="1506318"/>
                    <a:pt x="2252058" y="1750829"/>
                    <a:pt x="2165310" y="1834013"/>
                  </a:cubicBezTo>
                  <a:cubicBezTo>
                    <a:pt x="1591554" y="2385695"/>
                    <a:pt x="1427778" y="2545942"/>
                    <a:pt x="1420580" y="2564667"/>
                  </a:cubicBezTo>
                  <a:cubicBezTo>
                    <a:pt x="1414460" y="2580512"/>
                    <a:pt x="1433178" y="2646411"/>
                    <a:pt x="1489690" y="2809899"/>
                  </a:cubicBezTo>
                  <a:cubicBezTo>
                    <a:pt x="1532522" y="2932695"/>
                    <a:pt x="1583276" y="3081418"/>
                    <a:pt x="1602712" y="3140116"/>
                  </a:cubicBezTo>
                  <a:cubicBezTo>
                    <a:pt x="1622150" y="3198813"/>
                    <a:pt x="1640148" y="3252468"/>
                    <a:pt x="1642306" y="3259310"/>
                  </a:cubicBezTo>
                  <a:cubicBezTo>
                    <a:pt x="1648786" y="3278396"/>
                    <a:pt x="1675782" y="3274795"/>
                    <a:pt x="1681182" y="3254269"/>
                  </a:cubicBezTo>
                  <a:cubicBezTo>
                    <a:pt x="1693780" y="3205655"/>
                    <a:pt x="1735174" y="3018760"/>
                    <a:pt x="1758930" y="2901366"/>
                  </a:cubicBezTo>
                  <a:cubicBezTo>
                    <a:pt x="1783406" y="2782531"/>
                    <a:pt x="1800324" y="2734277"/>
                    <a:pt x="1833440" y="2691064"/>
                  </a:cubicBezTo>
                  <a:cubicBezTo>
                    <a:pt x="1851796" y="2666937"/>
                    <a:pt x="1960140" y="2525776"/>
                    <a:pt x="2073884" y="2377772"/>
                  </a:cubicBezTo>
                  <a:cubicBezTo>
                    <a:pt x="2332686" y="2041074"/>
                    <a:pt x="2654840" y="1621551"/>
                    <a:pt x="2893484" y="1310780"/>
                  </a:cubicBezTo>
                  <a:cubicBezTo>
                    <a:pt x="2994270" y="1179342"/>
                    <a:pt x="3095776" y="1046823"/>
                    <a:pt x="3119532" y="1015854"/>
                  </a:cubicBezTo>
                  <a:cubicBezTo>
                    <a:pt x="3230756" y="871092"/>
                    <a:pt x="3282948" y="799431"/>
                    <a:pt x="3282948" y="791148"/>
                  </a:cubicBezTo>
                  <a:cubicBezTo>
                    <a:pt x="3282948" y="786737"/>
                    <a:pt x="3282088" y="783642"/>
                    <a:pt x="3279604" y="782553"/>
                  </a:cubicBezTo>
                  <a:close/>
                  <a:moveTo>
                    <a:pt x="3262868" y="546013"/>
                  </a:moveTo>
                  <a:cubicBezTo>
                    <a:pt x="3248822" y="548760"/>
                    <a:pt x="3226762" y="558395"/>
                    <a:pt x="3194708" y="575324"/>
                  </a:cubicBezTo>
                  <a:cubicBezTo>
                    <a:pt x="3105386" y="622509"/>
                    <a:pt x="2969242" y="695268"/>
                    <a:pt x="2891446" y="736691"/>
                  </a:cubicBezTo>
                  <a:cubicBezTo>
                    <a:pt x="2857950" y="754700"/>
                    <a:pt x="2720726" y="827820"/>
                    <a:pt x="2586384" y="899138"/>
                  </a:cubicBezTo>
                  <a:cubicBezTo>
                    <a:pt x="2452400" y="970457"/>
                    <a:pt x="2310494" y="1046098"/>
                    <a:pt x="2271596" y="1066989"/>
                  </a:cubicBezTo>
                  <a:cubicBezTo>
                    <a:pt x="2205326" y="1102288"/>
                    <a:pt x="1995348" y="1214308"/>
                    <a:pt x="1803738" y="1316603"/>
                  </a:cubicBezTo>
                  <a:cubicBezTo>
                    <a:pt x="1759078" y="1340376"/>
                    <a:pt x="1626536" y="1411334"/>
                    <a:pt x="1509122" y="1474008"/>
                  </a:cubicBezTo>
                  <a:cubicBezTo>
                    <a:pt x="1391706" y="1536682"/>
                    <a:pt x="1249800" y="1612683"/>
                    <a:pt x="1193974" y="1642219"/>
                  </a:cubicBezTo>
                  <a:cubicBezTo>
                    <a:pt x="518660" y="2002053"/>
                    <a:pt x="349742" y="2094623"/>
                    <a:pt x="347220" y="2107590"/>
                  </a:cubicBezTo>
                  <a:cubicBezTo>
                    <a:pt x="342898" y="2128121"/>
                    <a:pt x="353704" y="2133163"/>
                    <a:pt x="553596" y="2201240"/>
                  </a:cubicBezTo>
                  <a:cubicBezTo>
                    <a:pt x="648680" y="2233658"/>
                    <a:pt x="843172" y="2300294"/>
                    <a:pt x="985438" y="2348920"/>
                  </a:cubicBezTo>
                  <a:cubicBezTo>
                    <a:pt x="1128064" y="2397906"/>
                    <a:pt x="1254122" y="2438248"/>
                    <a:pt x="1265288" y="2438608"/>
                  </a:cubicBezTo>
                  <a:cubicBezTo>
                    <a:pt x="1277894" y="2438608"/>
                    <a:pt x="1365774" y="2363688"/>
                    <a:pt x="1499758" y="2238340"/>
                  </a:cubicBezTo>
                  <a:cubicBezTo>
                    <a:pt x="1617532" y="2128121"/>
                    <a:pt x="1853082" y="1907682"/>
                    <a:pt x="2023080" y="1748476"/>
                  </a:cubicBezTo>
                  <a:cubicBezTo>
                    <a:pt x="2193080" y="1589270"/>
                    <a:pt x="2371364" y="1421780"/>
                    <a:pt x="2418906" y="1376756"/>
                  </a:cubicBezTo>
                  <a:cubicBezTo>
                    <a:pt x="2466448" y="1331371"/>
                    <a:pt x="2583142" y="1221512"/>
                    <a:pt x="2678226" y="1132544"/>
                  </a:cubicBezTo>
                  <a:cubicBezTo>
                    <a:pt x="3190744" y="653486"/>
                    <a:pt x="3282948" y="565599"/>
                    <a:pt x="3282948" y="558034"/>
                  </a:cubicBezTo>
                  <a:cubicBezTo>
                    <a:pt x="3282948" y="547409"/>
                    <a:pt x="3276914" y="543267"/>
                    <a:pt x="3262868" y="546013"/>
                  </a:cubicBezTo>
                  <a:close/>
                  <a:moveTo>
                    <a:pt x="3764628" y="462317"/>
                  </a:moveTo>
                  <a:cubicBezTo>
                    <a:pt x="3740052" y="466518"/>
                    <a:pt x="3653892" y="575653"/>
                    <a:pt x="3408840" y="900426"/>
                  </a:cubicBezTo>
                  <a:cubicBezTo>
                    <a:pt x="3076704" y="1340296"/>
                    <a:pt x="2977388" y="1472041"/>
                    <a:pt x="2375372" y="2269350"/>
                  </a:cubicBezTo>
                  <a:cubicBezTo>
                    <a:pt x="2199048" y="2502603"/>
                    <a:pt x="2063748" y="2690862"/>
                    <a:pt x="2065548" y="2700220"/>
                  </a:cubicBezTo>
                  <a:cubicBezTo>
                    <a:pt x="2069148" y="2717858"/>
                    <a:pt x="2080300" y="2722178"/>
                    <a:pt x="2429348" y="2840964"/>
                  </a:cubicBezTo>
                  <a:cubicBezTo>
                    <a:pt x="2710024" y="2936354"/>
                    <a:pt x="2962636" y="3023464"/>
                    <a:pt x="3160548" y="3093296"/>
                  </a:cubicBezTo>
                  <a:cubicBezTo>
                    <a:pt x="3247272" y="3123892"/>
                    <a:pt x="3323556" y="3149449"/>
                    <a:pt x="3330392" y="3149449"/>
                  </a:cubicBezTo>
                  <a:cubicBezTo>
                    <a:pt x="3337232" y="3149809"/>
                    <a:pt x="3346948" y="3142250"/>
                    <a:pt x="3351984" y="3132531"/>
                  </a:cubicBezTo>
                  <a:cubicBezTo>
                    <a:pt x="3360980" y="3115973"/>
                    <a:pt x="3385448" y="2976309"/>
                    <a:pt x="3404880" y="2830166"/>
                  </a:cubicBezTo>
                  <a:cubicBezTo>
                    <a:pt x="3409560" y="2796689"/>
                    <a:pt x="3422512" y="2712099"/>
                    <a:pt x="3434388" y="2642267"/>
                  </a:cubicBezTo>
                  <a:cubicBezTo>
                    <a:pt x="3445904" y="2572435"/>
                    <a:pt x="3459576" y="2485685"/>
                    <a:pt x="3464976" y="2449329"/>
                  </a:cubicBezTo>
                  <a:cubicBezTo>
                    <a:pt x="3478648" y="2353940"/>
                    <a:pt x="3495200" y="2248832"/>
                    <a:pt x="3505996" y="2190159"/>
                  </a:cubicBezTo>
                  <a:cubicBezTo>
                    <a:pt x="3513912" y="2145164"/>
                    <a:pt x="3523628" y="2083971"/>
                    <a:pt x="3567528" y="1793844"/>
                  </a:cubicBezTo>
                  <a:cubicBezTo>
                    <a:pt x="3573288" y="1754968"/>
                    <a:pt x="3584804" y="1684056"/>
                    <a:pt x="3592720" y="1636542"/>
                  </a:cubicBezTo>
                  <a:cubicBezTo>
                    <a:pt x="3600996" y="1589027"/>
                    <a:pt x="3616828" y="1490758"/>
                    <a:pt x="3627984" y="1418047"/>
                  </a:cubicBezTo>
                  <a:cubicBezTo>
                    <a:pt x="3639140" y="1345335"/>
                    <a:pt x="3651012" y="1272263"/>
                    <a:pt x="3654252" y="1255705"/>
                  </a:cubicBezTo>
                  <a:cubicBezTo>
                    <a:pt x="3657492" y="1238787"/>
                    <a:pt x="3663968" y="1195232"/>
                    <a:pt x="3668284" y="1158876"/>
                  </a:cubicBezTo>
                  <a:cubicBezTo>
                    <a:pt x="3672964" y="1122880"/>
                    <a:pt x="3686276" y="1035770"/>
                    <a:pt x="3697792" y="965938"/>
                  </a:cubicBezTo>
                  <a:cubicBezTo>
                    <a:pt x="3743852" y="690930"/>
                    <a:pt x="3766524" y="543707"/>
                    <a:pt x="3772280" y="488993"/>
                  </a:cubicBezTo>
                  <a:cubicBezTo>
                    <a:pt x="3774172" y="471175"/>
                    <a:pt x="3772820" y="460916"/>
                    <a:pt x="3764628" y="462317"/>
                  </a:cubicBezTo>
                  <a:close/>
                  <a:moveTo>
                    <a:pt x="3932356" y="899"/>
                  </a:moveTo>
                  <a:cubicBezTo>
                    <a:pt x="3962032" y="-3484"/>
                    <a:pt x="3974048" y="8587"/>
                    <a:pt x="3993360" y="27902"/>
                  </a:cubicBezTo>
                  <a:cubicBezTo>
                    <a:pt x="4027208" y="61758"/>
                    <a:pt x="4032248" y="95975"/>
                    <a:pt x="4014604" y="174855"/>
                  </a:cubicBezTo>
                  <a:cubicBezTo>
                    <a:pt x="4002720" y="228881"/>
                    <a:pt x="3979316" y="369711"/>
                    <a:pt x="3952668" y="548360"/>
                  </a:cubicBezTo>
                  <a:cubicBezTo>
                    <a:pt x="3941508" y="623998"/>
                    <a:pt x="3928184" y="708640"/>
                    <a:pt x="3922784" y="736373"/>
                  </a:cubicBezTo>
                  <a:cubicBezTo>
                    <a:pt x="3917380" y="764467"/>
                    <a:pt x="3910900" y="805528"/>
                    <a:pt x="3908380" y="827859"/>
                  </a:cubicBezTo>
                  <a:cubicBezTo>
                    <a:pt x="3906220" y="850190"/>
                    <a:pt x="3894696" y="925828"/>
                    <a:pt x="3883172" y="995702"/>
                  </a:cubicBezTo>
                  <a:cubicBezTo>
                    <a:pt x="3848604" y="1201004"/>
                    <a:pt x="3829160" y="1322384"/>
                    <a:pt x="3820880" y="1381814"/>
                  </a:cubicBezTo>
                  <a:cubicBezTo>
                    <a:pt x="3816556" y="1412789"/>
                    <a:pt x="3803232" y="1497431"/>
                    <a:pt x="3791352" y="1569827"/>
                  </a:cubicBezTo>
                  <a:cubicBezTo>
                    <a:pt x="3779108" y="1642584"/>
                    <a:pt x="3765424" y="1731908"/>
                    <a:pt x="3760384" y="1768286"/>
                  </a:cubicBezTo>
                  <a:cubicBezTo>
                    <a:pt x="3755344" y="1804664"/>
                    <a:pt x="3746700" y="1861572"/>
                    <a:pt x="3740580" y="1895429"/>
                  </a:cubicBezTo>
                  <a:cubicBezTo>
                    <a:pt x="3734456" y="1928926"/>
                    <a:pt x="3725096" y="1985834"/>
                    <a:pt x="3719332" y="2022212"/>
                  </a:cubicBezTo>
                  <a:cubicBezTo>
                    <a:pt x="3713572" y="2058590"/>
                    <a:pt x="3699888" y="2145753"/>
                    <a:pt x="3688728" y="2215628"/>
                  </a:cubicBezTo>
                  <a:cubicBezTo>
                    <a:pt x="3677564" y="2285503"/>
                    <a:pt x="3663880" y="2372306"/>
                    <a:pt x="3658120" y="2408684"/>
                  </a:cubicBezTo>
                  <a:cubicBezTo>
                    <a:pt x="3647676" y="2477838"/>
                    <a:pt x="3597984" y="2792274"/>
                    <a:pt x="3571336" y="2957596"/>
                  </a:cubicBezTo>
                  <a:cubicBezTo>
                    <a:pt x="3563056" y="3010543"/>
                    <a:pt x="3551892" y="3081498"/>
                    <a:pt x="3546492" y="3114995"/>
                  </a:cubicBezTo>
                  <a:cubicBezTo>
                    <a:pt x="3518764" y="3289321"/>
                    <a:pt x="3512644" y="3315254"/>
                    <a:pt x="3494640" y="3337946"/>
                  </a:cubicBezTo>
                  <a:cubicBezTo>
                    <a:pt x="3468712" y="3371082"/>
                    <a:pt x="3425864" y="3379006"/>
                    <a:pt x="3372212" y="3360276"/>
                  </a:cubicBezTo>
                  <a:cubicBezTo>
                    <a:pt x="3348084" y="3351992"/>
                    <a:pt x="3220612" y="3308050"/>
                    <a:pt x="3089184" y="3262308"/>
                  </a:cubicBezTo>
                  <a:cubicBezTo>
                    <a:pt x="2958112" y="3216925"/>
                    <a:pt x="2825240" y="3171183"/>
                    <a:pt x="2794632" y="3160738"/>
                  </a:cubicBezTo>
                  <a:cubicBezTo>
                    <a:pt x="2764024" y="3150652"/>
                    <a:pt x="2670760" y="3118596"/>
                    <a:pt x="2587940" y="3089782"/>
                  </a:cubicBezTo>
                  <a:cubicBezTo>
                    <a:pt x="2505120" y="3061328"/>
                    <a:pt x="2430944" y="3038997"/>
                    <a:pt x="2423380" y="3040798"/>
                  </a:cubicBezTo>
                  <a:cubicBezTo>
                    <a:pt x="2415820" y="3042599"/>
                    <a:pt x="2254140" y="3196035"/>
                    <a:pt x="2064016" y="3381888"/>
                  </a:cubicBezTo>
                  <a:cubicBezTo>
                    <a:pt x="1873888" y="3567740"/>
                    <a:pt x="1714012" y="3719736"/>
                    <a:pt x="1708608" y="3719736"/>
                  </a:cubicBezTo>
                  <a:cubicBezTo>
                    <a:pt x="1703208" y="3719736"/>
                    <a:pt x="1692768" y="3722256"/>
                    <a:pt x="1685204" y="3725138"/>
                  </a:cubicBezTo>
                  <a:cubicBezTo>
                    <a:pt x="1677644" y="3727660"/>
                    <a:pt x="1656036" y="3722256"/>
                    <a:pt x="1636592" y="3712172"/>
                  </a:cubicBezTo>
                  <a:cubicBezTo>
                    <a:pt x="1598784" y="3693082"/>
                    <a:pt x="1599144" y="3693802"/>
                    <a:pt x="1331600" y="2881239"/>
                  </a:cubicBezTo>
                  <a:cubicBezTo>
                    <a:pt x="1296672" y="2774986"/>
                    <a:pt x="1261384" y="2673776"/>
                    <a:pt x="1253100" y="2656127"/>
                  </a:cubicBezTo>
                  <a:cubicBezTo>
                    <a:pt x="1237256" y="2621550"/>
                    <a:pt x="1197648" y="2600659"/>
                    <a:pt x="1077020" y="2562840"/>
                  </a:cubicBezTo>
                  <a:cubicBezTo>
                    <a:pt x="1041008" y="2551315"/>
                    <a:pt x="910660" y="2507013"/>
                    <a:pt x="787508" y="2464512"/>
                  </a:cubicBezTo>
                  <a:cubicBezTo>
                    <a:pt x="470992" y="2354657"/>
                    <a:pt x="122428" y="2235798"/>
                    <a:pt x="84980" y="2224632"/>
                  </a:cubicBezTo>
                  <a:cubicBezTo>
                    <a:pt x="28444" y="2207704"/>
                    <a:pt x="0" y="2177809"/>
                    <a:pt x="0" y="2135308"/>
                  </a:cubicBezTo>
                  <a:cubicBezTo>
                    <a:pt x="0" y="2084163"/>
                    <a:pt x="26644" y="2061111"/>
                    <a:pt x="177880" y="1981872"/>
                  </a:cubicBezTo>
                  <a:cubicBezTo>
                    <a:pt x="244856" y="1946574"/>
                    <a:pt x="327316" y="1902993"/>
                    <a:pt x="360804" y="1884984"/>
                  </a:cubicBezTo>
                  <a:cubicBezTo>
                    <a:pt x="433904" y="1845724"/>
                    <a:pt x="480356" y="1821232"/>
                    <a:pt x="996000" y="1547136"/>
                  </a:cubicBezTo>
                  <a:cubicBezTo>
                    <a:pt x="1734176" y="1154541"/>
                    <a:pt x="2493960" y="749700"/>
                    <a:pt x="2565976" y="711161"/>
                  </a:cubicBezTo>
                  <a:cubicBezTo>
                    <a:pt x="2644836" y="669020"/>
                    <a:pt x="2898696" y="533593"/>
                    <a:pt x="3048852" y="453993"/>
                  </a:cubicBezTo>
                  <a:cubicBezTo>
                    <a:pt x="3192528" y="377995"/>
                    <a:pt x="3440628" y="245810"/>
                    <a:pt x="3521284" y="202588"/>
                  </a:cubicBezTo>
                  <a:cubicBezTo>
                    <a:pt x="3784372" y="61218"/>
                    <a:pt x="3882892" y="8204"/>
                    <a:pt x="3932356" y="8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Freeform 94"/>
            <p:cNvSpPr>
              <a:spLocks/>
            </p:cNvSpPr>
            <p:nvPr/>
          </p:nvSpPr>
          <p:spPr bwMode="auto">
            <a:xfrm>
              <a:off x="3671713" y="3336304"/>
              <a:ext cx="37338" cy="44875"/>
            </a:xfrm>
            <a:custGeom>
              <a:avLst/>
              <a:gdLst>
                <a:gd name="T0" fmla="*/ 509 w 940"/>
                <a:gd name="T1" fmla="*/ 701 h 1131"/>
                <a:gd name="T2" fmla="*/ 940 w 940"/>
                <a:gd name="T3" fmla="*/ 240 h 1131"/>
                <a:gd name="T4" fmla="*/ 563 w 940"/>
                <a:gd name="T5" fmla="*/ 72 h 1131"/>
                <a:gd name="T6" fmla="*/ 267 w 940"/>
                <a:gd name="T7" fmla="*/ 21 h 1131"/>
                <a:gd name="T8" fmla="*/ 92 w 940"/>
                <a:gd name="T9" fmla="*/ 623 h 1131"/>
                <a:gd name="T10" fmla="*/ 38 w 940"/>
                <a:gd name="T11" fmla="*/ 863 h 1131"/>
                <a:gd name="T12" fmla="*/ 44 w 940"/>
                <a:gd name="T13" fmla="*/ 1131 h 1131"/>
                <a:gd name="T14" fmla="*/ 509 w 940"/>
                <a:gd name="T15" fmla="*/ 701 h 1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0" h="1131">
                  <a:moveTo>
                    <a:pt x="509" y="701"/>
                  </a:moveTo>
                  <a:cubicBezTo>
                    <a:pt x="746" y="465"/>
                    <a:pt x="940" y="257"/>
                    <a:pt x="940" y="240"/>
                  </a:cubicBezTo>
                  <a:cubicBezTo>
                    <a:pt x="940" y="201"/>
                    <a:pt x="879" y="174"/>
                    <a:pt x="563" y="72"/>
                  </a:cubicBezTo>
                  <a:cubicBezTo>
                    <a:pt x="378" y="13"/>
                    <a:pt x="301" y="0"/>
                    <a:pt x="267" y="21"/>
                  </a:cubicBezTo>
                  <a:cubicBezTo>
                    <a:pt x="225" y="48"/>
                    <a:pt x="172" y="229"/>
                    <a:pt x="92" y="623"/>
                  </a:cubicBezTo>
                  <a:cubicBezTo>
                    <a:pt x="78" y="693"/>
                    <a:pt x="54" y="801"/>
                    <a:pt x="38" y="863"/>
                  </a:cubicBezTo>
                  <a:cubicBezTo>
                    <a:pt x="0" y="1018"/>
                    <a:pt x="2" y="1131"/>
                    <a:pt x="44" y="1131"/>
                  </a:cubicBezTo>
                  <a:cubicBezTo>
                    <a:pt x="63" y="1131"/>
                    <a:pt x="272" y="938"/>
                    <a:pt x="509" y="70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4274363" y="2698526"/>
            <a:ext cx="438956" cy="324876"/>
            <a:chOff x="4120407" y="4174776"/>
            <a:chExt cx="438956" cy="324876"/>
          </a:xfrm>
        </p:grpSpPr>
        <p:sp>
          <p:nvSpPr>
            <p:cNvPr id="25"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Oval 21"/>
            <p:cNvSpPr>
              <a:spLocks noChangeArrowheads="1"/>
            </p:cNvSpPr>
            <p:nvPr/>
          </p:nvSpPr>
          <p:spPr bwMode="auto">
            <a:xfrm>
              <a:off x="4306049" y="4428350"/>
              <a:ext cx="71042" cy="71302"/>
            </a:xfrm>
            <a:prstGeom prst="ellipse">
              <a:avLst/>
            </a:pr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9" name="群組 28"/>
          <p:cNvGrpSpPr/>
          <p:nvPr/>
        </p:nvGrpSpPr>
        <p:grpSpPr>
          <a:xfrm>
            <a:off x="6888119" y="2516858"/>
            <a:ext cx="475492" cy="566351"/>
            <a:chOff x="4311490" y="5480067"/>
            <a:chExt cx="475492" cy="566351"/>
          </a:xfrm>
        </p:grpSpPr>
        <p:sp>
          <p:nvSpPr>
            <p:cNvPr id="30" name="手繪多邊形 29"/>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348031008"/>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89</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088</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9" name="群組 8"/>
          <p:cNvGrpSpPr/>
          <p:nvPr/>
        </p:nvGrpSpPr>
        <p:grpSpPr>
          <a:xfrm>
            <a:off x="6124612" y="2072103"/>
            <a:ext cx="927930" cy="656394"/>
            <a:chOff x="4402674" y="3309223"/>
            <a:chExt cx="338651" cy="239554"/>
          </a:xfrm>
          <a:solidFill>
            <a:schemeClr val="accent1"/>
          </a:solidFill>
        </p:grpSpPr>
        <p:sp>
          <p:nvSpPr>
            <p:cNvPr id="14" name="文字方塊 202"/>
            <p:cNvSpPr txBox="1"/>
            <p:nvPr/>
          </p:nvSpPr>
          <p:spPr>
            <a:xfrm>
              <a:off x="4402674" y="3309223"/>
              <a:ext cx="161825" cy="239554"/>
            </a:xfrm>
            <a:custGeom>
              <a:avLst/>
              <a:gdLst>
                <a:gd name="connsiteX0" fmla="*/ 89594 w 161825"/>
                <a:gd name="connsiteY0" fmla="*/ 0 h 239554"/>
                <a:gd name="connsiteX1" fmla="*/ 143172 w 161825"/>
                <a:gd name="connsiteY1" fmla="*/ 35719 h 239554"/>
                <a:gd name="connsiteX2" fmla="*/ 111025 w 161825"/>
                <a:gd name="connsiteY2" fmla="*/ 85725 h 239554"/>
                <a:gd name="connsiteX3" fmla="*/ 161031 w 161825"/>
                <a:gd name="connsiteY3" fmla="*/ 167878 h 239554"/>
                <a:gd name="connsiteX4" fmla="*/ 82450 w 161825"/>
                <a:gd name="connsiteY4" fmla="*/ 239316 h 239554"/>
                <a:gd name="connsiteX5" fmla="*/ 7441 w 161825"/>
                <a:gd name="connsiteY5" fmla="*/ 192881 h 239554"/>
                <a:gd name="connsiteX6" fmla="*/ 14584 w 161825"/>
                <a:gd name="connsiteY6" fmla="*/ 107156 h 239554"/>
                <a:gd name="connsiteX7" fmla="*/ 89594 w 161825"/>
                <a:gd name="connsiteY7" fmla="*/ 0 h 23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825" h="239554">
                  <a:moveTo>
                    <a:pt x="89594" y="0"/>
                  </a:moveTo>
                  <a:lnTo>
                    <a:pt x="143172" y="35719"/>
                  </a:lnTo>
                  <a:lnTo>
                    <a:pt x="111025" y="85725"/>
                  </a:lnTo>
                  <a:cubicBezTo>
                    <a:pt x="149125" y="104775"/>
                    <a:pt x="165794" y="132160"/>
                    <a:pt x="161031" y="167878"/>
                  </a:cubicBezTo>
                  <a:cubicBezTo>
                    <a:pt x="153888" y="213122"/>
                    <a:pt x="127694" y="236935"/>
                    <a:pt x="82450" y="239316"/>
                  </a:cubicBezTo>
                  <a:cubicBezTo>
                    <a:pt x="46731" y="241697"/>
                    <a:pt x="21728" y="226219"/>
                    <a:pt x="7441" y="192881"/>
                  </a:cubicBezTo>
                  <a:cubicBezTo>
                    <a:pt x="-4466" y="161925"/>
                    <a:pt x="-2084" y="133350"/>
                    <a:pt x="14584" y="107156"/>
                  </a:cubicBezTo>
                  <a:lnTo>
                    <a:pt x="89594"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15" name="文字方塊 201"/>
            <p:cNvSpPr txBox="1"/>
            <p:nvPr/>
          </p:nvSpPr>
          <p:spPr>
            <a:xfrm>
              <a:off x="4575850" y="3309223"/>
              <a:ext cx="165475" cy="239316"/>
            </a:xfrm>
            <a:custGeom>
              <a:avLst/>
              <a:gdLst>
                <a:gd name="connsiteX0" fmla="*/ 91440 w 165475"/>
                <a:gd name="connsiteY0" fmla="*/ 0 h 239316"/>
                <a:gd name="connsiteX1" fmla="*/ 145018 w 165475"/>
                <a:gd name="connsiteY1" fmla="*/ 35719 h 239316"/>
                <a:gd name="connsiteX2" fmla="*/ 112871 w 165475"/>
                <a:gd name="connsiteY2" fmla="*/ 85725 h 239316"/>
                <a:gd name="connsiteX3" fmla="*/ 162877 w 165475"/>
                <a:gd name="connsiteY3" fmla="*/ 175022 h 239316"/>
                <a:gd name="connsiteX4" fmla="*/ 84296 w 165475"/>
                <a:gd name="connsiteY4" fmla="*/ 239316 h 239316"/>
                <a:gd name="connsiteX5" fmla="*/ 5715 w 165475"/>
                <a:gd name="connsiteY5" fmla="*/ 189310 h 239316"/>
                <a:gd name="connsiteX6" fmla="*/ 12859 w 165475"/>
                <a:gd name="connsiteY6" fmla="*/ 114300 h 239316"/>
                <a:gd name="connsiteX7" fmla="*/ 91440 w 165475"/>
                <a:gd name="connsiteY7" fmla="*/ 0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475" h="239316">
                  <a:moveTo>
                    <a:pt x="91440" y="0"/>
                  </a:moveTo>
                  <a:lnTo>
                    <a:pt x="145018" y="35719"/>
                  </a:lnTo>
                  <a:lnTo>
                    <a:pt x="112871" y="85725"/>
                  </a:lnTo>
                  <a:cubicBezTo>
                    <a:pt x="155734" y="104775"/>
                    <a:pt x="172402" y="134541"/>
                    <a:pt x="162877" y="175022"/>
                  </a:cubicBezTo>
                  <a:cubicBezTo>
                    <a:pt x="155734" y="215503"/>
                    <a:pt x="129540" y="236935"/>
                    <a:pt x="84296" y="239316"/>
                  </a:cubicBezTo>
                  <a:cubicBezTo>
                    <a:pt x="46196" y="239316"/>
                    <a:pt x="20002" y="222647"/>
                    <a:pt x="5715" y="189310"/>
                  </a:cubicBezTo>
                  <a:cubicBezTo>
                    <a:pt x="-3810" y="163116"/>
                    <a:pt x="-1429" y="138113"/>
                    <a:pt x="12859" y="114300"/>
                  </a:cubicBezTo>
                  <a:lnTo>
                    <a:pt x="91440"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grpSp>
        <p:nvGrpSpPr>
          <p:cNvPr id="10" name="群組 9"/>
          <p:cNvGrpSpPr/>
          <p:nvPr/>
        </p:nvGrpSpPr>
        <p:grpSpPr>
          <a:xfrm rot="10800000">
            <a:off x="2064242" y="5054789"/>
            <a:ext cx="927930" cy="656394"/>
            <a:chOff x="4402674" y="3309223"/>
            <a:chExt cx="338651" cy="239554"/>
          </a:xfrm>
          <a:solidFill>
            <a:schemeClr val="accent1"/>
          </a:solidFill>
        </p:grpSpPr>
        <p:sp>
          <p:nvSpPr>
            <p:cNvPr id="12" name="文字方塊 202"/>
            <p:cNvSpPr txBox="1"/>
            <p:nvPr/>
          </p:nvSpPr>
          <p:spPr>
            <a:xfrm>
              <a:off x="4402674" y="3309223"/>
              <a:ext cx="161825" cy="239554"/>
            </a:xfrm>
            <a:custGeom>
              <a:avLst/>
              <a:gdLst>
                <a:gd name="connsiteX0" fmla="*/ 89594 w 161825"/>
                <a:gd name="connsiteY0" fmla="*/ 0 h 239554"/>
                <a:gd name="connsiteX1" fmla="*/ 143172 w 161825"/>
                <a:gd name="connsiteY1" fmla="*/ 35719 h 239554"/>
                <a:gd name="connsiteX2" fmla="*/ 111025 w 161825"/>
                <a:gd name="connsiteY2" fmla="*/ 85725 h 239554"/>
                <a:gd name="connsiteX3" fmla="*/ 161031 w 161825"/>
                <a:gd name="connsiteY3" fmla="*/ 167878 h 239554"/>
                <a:gd name="connsiteX4" fmla="*/ 82450 w 161825"/>
                <a:gd name="connsiteY4" fmla="*/ 239316 h 239554"/>
                <a:gd name="connsiteX5" fmla="*/ 7441 w 161825"/>
                <a:gd name="connsiteY5" fmla="*/ 192881 h 239554"/>
                <a:gd name="connsiteX6" fmla="*/ 14584 w 161825"/>
                <a:gd name="connsiteY6" fmla="*/ 107156 h 239554"/>
                <a:gd name="connsiteX7" fmla="*/ 89594 w 161825"/>
                <a:gd name="connsiteY7" fmla="*/ 0 h 23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825" h="239554">
                  <a:moveTo>
                    <a:pt x="89594" y="0"/>
                  </a:moveTo>
                  <a:lnTo>
                    <a:pt x="143172" y="35719"/>
                  </a:lnTo>
                  <a:lnTo>
                    <a:pt x="111025" y="85725"/>
                  </a:lnTo>
                  <a:cubicBezTo>
                    <a:pt x="149125" y="104775"/>
                    <a:pt x="165794" y="132160"/>
                    <a:pt x="161031" y="167878"/>
                  </a:cubicBezTo>
                  <a:cubicBezTo>
                    <a:pt x="153888" y="213122"/>
                    <a:pt x="127694" y="236935"/>
                    <a:pt x="82450" y="239316"/>
                  </a:cubicBezTo>
                  <a:cubicBezTo>
                    <a:pt x="46731" y="241697"/>
                    <a:pt x="21728" y="226219"/>
                    <a:pt x="7441" y="192881"/>
                  </a:cubicBezTo>
                  <a:cubicBezTo>
                    <a:pt x="-4466" y="161925"/>
                    <a:pt x="-2084" y="133350"/>
                    <a:pt x="14584" y="107156"/>
                  </a:cubicBezTo>
                  <a:lnTo>
                    <a:pt x="89594"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13" name="文字方塊 201"/>
            <p:cNvSpPr txBox="1"/>
            <p:nvPr/>
          </p:nvSpPr>
          <p:spPr>
            <a:xfrm>
              <a:off x="4575850" y="3309223"/>
              <a:ext cx="165475" cy="239316"/>
            </a:xfrm>
            <a:custGeom>
              <a:avLst/>
              <a:gdLst>
                <a:gd name="connsiteX0" fmla="*/ 91440 w 165475"/>
                <a:gd name="connsiteY0" fmla="*/ 0 h 239316"/>
                <a:gd name="connsiteX1" fmla="*/ 145018 w 165475"/>
                <a:gd name="connsiteY1" fmla="*/ 35719 h 239316"/>
                <a:gd name="connsiteX2" fmla="*/ 112871 w 165475"/>
                <a:gd name="connsiteY2" fmla="*/ 85725 h 239316"/>
                <a:gd name="connsiteX3" fmla="*/ 162877 w 165475"/>
                <a:gd name="connsiteY3" fmla="*/ 175022 h 239316"/>
                <a:gd name="connsiteX4" fmla="*/ 84296 w 165475"/>
                <a:gd name="connsiteY4" fmla="*/ 239316 h 239316"/>
                <a:gd name="connsiteX5" fmla="*/ 5715 w 165475"/>
                <a:gd name="connsiteY5" fmla="*/ 189310 h 239316"/>
                <a:gd name="connsiteX6" fmla="*/ 12859 w 165475"/>
                <a:gd name="connsiteY6" fmla="*/ 114300 h 239316"/>
                <a:gd name="connsiteX7" fmla="*/ 91440 w 165475"/>
                <a:gd name="connsiteY7" fmla="*/ 0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475" h="239316">
                  <a:moveTo>
                    <a:pt x="91440" y="0"/>
                  </a:moveTo>
                  <a:lnTo>
                    <a:pt x="145018" y="35719"/>
                  </a:lnTo>
                  <a:lnTo>
                    <a:pt x="112871" y="85725"/>
                  </a:lnTo>
                  <a:cubicBezTo>
                    <a:pt x="155734" y="104775"/>
                    <a:pt x="172402" y="134541"/>
                    <a:pt x="162877" y="175022"/>
                  </a:cubicBezTo>
                  <a:cubicBezTo>
                    <a:pt x="155734" y="215503"/>
                    <a:pt x="129540" y="236935"/>
                    <a:pt x="84296" y="239316"/>
                  </a:cubicBezTo>
                  <a:cubicBezTo>
                    <a:pt x="46196" y="239316"/>
                    <a:pt x="20002" y="222647"/>
                    <a:pt x="5715" y="189310"/>
                  </a:cubicBezTo>
                  <a:cubicBezTo>
                    <a:pt x="-3810" y="163116"/>
                    <a:pt x="-1429" y="138113"/>
                    <a:pt x="12859" y="114300"/>
                  </a:cubicBezTo>
                  <a:lnTo>
                    <a:pt x="91440"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sp>
        <p:nvSpPr>
          <p:cNvPr id="11" name="文字方塊 22"/>
          <p:cNvSpPr txBox="1"/>
          <p:nvPr/>
        </p:nvSpPr>
        <p:spPr>
          <a:xfrm>
            <a:off x="2393457" y="2841552"/>
            <a:ext cx="4376056" cy="1754326"/>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dirty="0"/>
              <a:t>The quick brown fox jumps over the lazy dog. The quick brown fox jumps over the lazy dog. The quick brown fox jumps over the lazy dog. The quick brown fox jumps over the lazy dog. The quick brown fox jumps over the lazy dog. </a:t>
            </a:r>
          </a:p>
        </p:txBody>
      </p:sp>
      <p:sp>
        <p:nvSpPr>
          <p:cNvPr id="23" name="手繪多邊形 22"/>
          <p:cNvSpPr>
            <a:spLocks/>
          </p:cNvSpPr>
          <p:nvPr/>
        </p:nvSpPr>
        <p:spPr bwMode="auto">
          <a:xfrm>
            <a:off x="1567541" y="1279283"/>
            <a:ext cx="6008916" cy="5210260"/>
          </a:xfrm>
          <a:custGeom>
            <a:avLst/>
            <a:gdLst>
              <a:gd name="connsiteX0" fmla="*/ 5401149 w 6008916"/>
              <a:gd name="connsiteY0" fmla="*/ 1553051 h 5210260"/>
              <a:gd name="connsiteX1" fmla="*/ 6008916 w 6008916"/>
              <a:gd name="connsiteY1" fmla="*/ 2606593 h 5210260"/>
              <a:gd name="connsiteX2" fmla="*/ 4505225 w 6008916"/>
              <a:gd name="connsiteY2" fmla="*/ 5210260 h 5210260"/>
              <a:gd name="connsiteX3" fmla="*/ 1500766 w 6008916"/>
              <a:gd name="connsiteY3" fmla="*/ 5210260 h 5210260"/>
              <a:gd name="connsiteX4" fmla="*/ 1167445 w 6008916"/>
              <a:gd name="connsiteY4" fmla="*/ 4631984 h 5210260"/>
              <a:gd name="connsiteX5" fmla="*/ 1334541 w 6008916"/>
              <a:gd name="connsiteY5" fmla="*/ 4569974 h 5210260"/>
              <a:gd name="connsiteX6" fmla="*/ 1602256 w 6008916"/>
              <a:gd name="connsiteY6" fmla="*/ 5034431 h 5210260"/>
              <a:gd name="connsiteX7" fmla="*/ 4403933 w 6008916"/>
              <a:gd name="connsiteY7" fmla="*/ 5034431 h 5210260"/>
              <a:gd name="connsiteX8" fmla="*/ 5806135 w 6008916"/>
              <a:gd name="connsiteY8" fmla="*/ 2606494 h 5210260"/>
              <a:gd name="connsiteX9" fmla="*/ 5241425 w 6008916"/>
              <a:gd name="connsiteY9" fmla="*/ 1627589 h 5210260"/>
              <a:gd name="connsiteX10" fmla="*/ 1500766 w 6008916"/>
              <a:gd name="connsiteY10" fmla="*/ 0 h 5210260"/>
              <a:gd name="connsiteX11" fmla="*/ 4505225 w 6008916"/>
              <a:gd name="connsiteY11" fmla="*/ 0 h 5210260"/>
              <a:gd name="connsiteX12" fmla="*/ 4854761 w 6008916"/>
              <a:gd name="connsiteY12" fmla="*/ 605907 h 5210260"/>
              <a:gd name="connsiteX13" fmla="*/ 4700468 w 6008916"/>
              <a:gd name="connsiteY13" fmla="*/ 689861 h 5210260"/>
              <a:gd name="connsiteX14" fmla="*/ 4403933 w 6008916"/>
              <a:gd name="connsiteY14" fmla="*/ 175829 h 5210260"/>
              <a:gd name="connsiteX15" fmla="*/ 1602256 w 6008916"/>
              <a:gd name="connsiteY15" fmla="*/ 175829 h 5210260"/>
              <a:gd name="connsiteX16" fmla="*/ 202781 w 6008916"/>
              <a:gd name="connsiteY16" fmla="*/ 2606494 h 5210260"/>
              <a:gd name="connsiteX17" fmla="*/ 756148 w 6008916"/>
              <a:gd name="connsiteY17" fmla="*/ 3566526 h 5210260"/>
              <a:gd name="connsiteX18" fmla="*/ 581322 w 6008916"/>
              <a:gd name="connsiteY18" fmla="*/ 3615123 h 5210260"/>
              <a:gd name="connsiteX19" fmla="*/ 0 w 6008916"/>
              <a:gd name="connsiteY19" fmla="*/ 2606593 h 521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08916" h="5210260">
                <a:moveTo>
                  <a:pt x="5401149" y="1553051"/>
                </a:moveTo>
                <a:lnTo>
                  <a:pt x="6008916" y="2606593"/>
                </a:lnTo>
                <a:lnTo>
                  <a:pt x="4505225" y="5210260"/>
                </a:lnTo>
                <a:lnTo>
                  <a:pt x="1500766" y="5210260"/>
                </a:lnTo>
                <a:lnTo>
                  <a:pt x="1167445" y="4631984"/>
                </a:lnTo>
                <a:lnTo>
                  <a:pt x="1334541" y="4569974"/>
                </a:lnTo>
                <a:lnTo>
                  <a:pt x="1602256" y="5034431"/>
                </a:lnTo>
                <a:lnTo>
                  <a:pt x="4403933" y="5034431"/>
                </a:lnTo>
                <a:lnTo>
                  <a:pt x="5806135" y="2606494"/>
                </a:lnTo>
                <a:lnTo>
                  <a:pt x="5241425" y="1627589"/>
                </a:lnTo>
                <a:close/>
                <a:moveTo>
                  <a:pt x="1500766" y="0"/>
                </a:moveTo>
                <a:lnTo>
                  <a:pt x="4505225" y="0"/>
                </a:lnTo>
                <a:lnTo>
                  <a:pt x="4854761" y="605907"/>
                </a:lnTo>
                <a:lnTo>
                  <a:pt x="4700468" y="689861"/>
                </a:lnTo>
                <a:lnTo>
                  <a:pt x="4403933" y="175829"/>
                </a:lnTo>
                <a:lnTo>
                  <a:pt x="1602256" y="175829"/>
                </a:lnTo>
                <a:lnTo>
                  <a:pt x="202781" y="2606494"/>
                </a:lnTo>
                <a:lnTo>
                  <a:pt x="756148" y="3566526"/>
                </a:lnTo>
                <a:lnTo>
                  <a:pt x="581322" y="3615123"/>
                </a:lnTo>
                <a:lnTo>
                  <a:pt x="0" y="2606593"/>
                </a:lnTo>
                <a:close/>
              </a:path>
            </a:pathLst>
          </a:custGeom>
          <a:solidFill>
            <a:schemeClr val="accent1"/>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Tree>
    <p:extLst>
      <p:ext uri="{BB962C8B-B14F-4D97-AF65-F5344CB8AC3E}">
        <p14:creationId xmlns:p14="http://schemas.microsoft.com/office/powerpoint/2010/main" val="69035914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5" descr="\\LIVEAURA\Matter Lab\商攝\形象照\2016-商攝(20160324)原檔\matterlab修\初選\Noir Passport\IMG_9828.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2774950"/>
          </a:xfrm>
          <a:prstGeom prst="rect">
            <a:avLst/>
          </a:prstGeom>
          <a:noFill/>
        </p:spPr>
      </p:pic>
      <p:sp>
        <p:nvSpPr>
          <p:cNvPr id="11" name="六邊形 10"/>
          <p:cNvSpPr/>
          <p:nvPr/>
        </p:nvSpPr>
        <p:spPr>
          <a:xfrm>
            <a:off x="520812" y="4176463"/>
            <a:ext cx="1067190" cy="900115"/>
          </a:xfrm>
          <a:prstGeom prst="hexagon">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12" name="文字方塊 11"/>
          <p:cNvSpPr txBox="1"/>
          <p:nvPr/>
        </p:nvSpPr>
        <p:spPr>
          <a:xfrm>
            <a:off x="1588001" y="4303355"/>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3" name="六邊形 12"/>
          <p:cNvSpPr/>
          <p:nvPr/>
        </p:nvSpPr>
        <p:spPr>
          <a:xfrm>
            <a:off x="520812" y="5295400"/>
            <a:ext cx="1067190" cy="900115"/>
          </a:xfrm>
          <a:prstGeom prst="hexagon">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4" name="文字方塊 13"/>
          <p:cNvSpPr txBox="1"/>
          <p:nvPr/>
        </p:nvSpPr>
        <p:spPr>
          <a:xfrm>
            <a:off x="1588001" y="542229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5" name="六邊形 14"/>
          <p:cNvSpPr/>
          <p:nvPr/>
        </p:nvSpPr>
        <p:spPr>
          <a:xfrm>
            <a:off x="4720357" y="4177192"/>
            <a:ext cx="1067190" cy="900115"/>
          </a:xfrm>
          <a:prstGeom prst="hexagon">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6" name="文字方塊 15"/>
          <p:cNvSpPr txBox="1"/>
          <p:nvPr/>
        </p:nvSpPr>
        <p:spPr>
          <a:xfrm>
            <a:off x="5787546" y="430408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7" name="六邊形 16"/>
          <p:cNvSpPr/>
          <p:nvPr/>
        </p:nvSpPr>
        <p:spPr>
          <a:xfrm>
            <a:off x="4720357" y="5296129"/>
            <a:ext cx="1067190" cy="900115"/>
          </a:xfrm>
          <a:prstGeom prst="hexagon">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18" name="文字方塊 17"/>
          <p:cNvSpPr txBox="1"/>
          <p:nvPr/>
        </p:nvSpPr>
        <p:spPr>
          <a:xfrm>
            <a:off x="5787546" y="542302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90</a:t>
            </a:fld>
            <a:endParaRPr lang="zh-TW" altLang="en-US"/>
          </a:p>
        </p:txBody>
      </p:sp>
      <p:sp>
        <p:nvSpPr>
          <p:cNvPr id="6" name="矩形 5"/>
          <p:cNvSpPr/>
          <p:nvPr/>
        </p:nvSpPr>
        <p:spPr>
          <a:xfrm>
            <a:off x="1852863" y="3100246"/>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089</a:t>
            </a:r>
            <a:endParaRPr lang="zh-TW" altLang="en-US" sz="3200" b="1" spc="-150" dirty="0">
              <a:solidFill>
                <a:schemeClr val="bg1">
                  <a:lumMod val="50000"/>
                </a:schemeClr>
              </a:solidFill>
            </a:endParaRPr>
          </a:p>
        </p:txBody>
      </p:sp>
      <p:sp>
        <p:nvSpPr>
          <p:cNvPr id="7" name="矩形 6"/>
          <p:cNvSpPr/>
          <p:nvPr/>
        </p:nvSpPr>
        <p:spPr>
          <a:xfrm>
            <a:off x="3155324" y="3701316"/>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20496506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91</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090</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手繪多邊形 7"/>
          <p:cNvSpPr/>
          <p:nvPr/>
        </p:nvSpPr>
        <p:spPr>
          <a:xfrm>
            <a:off x="1590844" y="1523476"/>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400" dirty="0" smtClean="0"/>
              <a:t>01</a:t>
            </a:r>
            <a:endParaRPr lang="en-US" sz="4400" dirty="0"/>
          </a:p>
        </p:txBody>
      </p:sp>
      <p:sp>
        <p:nvSpPr>
          <p:cNvPr id="9" name="矩形 8"/>
          <p:cNvSpPr/>
          <p:nvPr/>
        </p:nvSpPr>
        <p:spPr>
          <a:xfrm>
            <a:off x="2940262" y="1884834"/>
            <a:ext cx="4612894" cy="6305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flipH="1">
            <a:off x="6341919" y="2630607"/>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400" dirty="0" smtClean="0"/>
              <a:t>02</a:t>
            </a:r>
            <a:endParaRPr lang="en-US" sz="4400" dirty="0"/>
          </a:p>
        </p:txBody>
      </p:sp>
      <p:sp>
        <p:nvSpPr>
          <p:cNvPr id="12" name="矩形 11"/>
          <p:cNvSpPr/>
          <p:nvPr/>
        </p:nvSpPr>
        <p:spPr>
          <a:xfrm flipH="1">
            <a:off x="1590844" y="2991965"/>
            <a:ext cx="4612894" cy="6305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1590844" y="3737738"/>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400" dirty="0" smtClean="0"/>
              <a:t>03</a:t>
            </a:r>
            <a:endParaRPr lang="en-US" sz="4400" dirty="0"/>
          </a:p>
        </p:txBody>
      </p:sp>
      <p:sp>
        <p:nvSpPr>
          <p:cNvPr id="15" name="矩形 14"/>
          <p:cNvSpPr/>
          <p:nvPr/>
        </p:nvSpPr>
        <p:spPr>
          <a:xfrm>
            <a:off x="2940262" y="4099096"/>
            <a:ext cx="4612894" cy="63053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flipH="1">
            <a:off x="6341919" y="4844869"/>
            <a:ext cx="1211237" cy="1353255"/>
          </a:xfrm>
          <a:custGeom>
            <a:avLst/>
            <a:gdLst>
              <a:gd name="connsiteX0" fmla="*/ 970212 w 1938325"/>
              <a:gd name="connsiteY0" fmla="*/ 0 h 2165595"/>
              <a:gd name="connsiteX1" fmla="*/ 1089760 w 1938325"/>
              <a:gd name="connsiteY1" fmla="*/ 31960 h 2165595"/>
              <a:gd name="connsiteX2" fmla="*/ 1818934 w 1938325"/>
              <a:gd name="connsiteY2" fmla="*/ 452949 h 2165595"/>
              <a:gd name="connsiteX3" fmla="*/ 1938324 w 1938325"/>
              <a:gd name="connsiteY3" fmla="*/ 660390 h 2165595"/>
              <a:gd name="connsiteX4" fmla="*/ 1937740 w 1938325"/>
              <a:gd name="connsiteY4" fmla="*/ 1503709 h 2165595"/>
              <a:gd name="connsiteX5" fmla="*/ 1817952 w 1938325"/>
              <a:gd name="connsiteY5" fmla="*/ 1711189 h 2165595"/>
              <a:gd name="connsiteX6" fmla="*/ 1087908 w 1938325"/>
              <a:gd name="connsiteY6" fmla="*/ 2133354 h 2165595"/>
              <a:gd name="connsiteX7" fmla="*/ 848564 w 1938325"/>
              <a:gd name="connsiteY7" fmla="*/ 2133680 h 2165595"/>
              <a:gd name="connsiteX8" fmla="*/ 119389 w 1938325"/>
              <a:gd name="connsiteY8" fmla="*/ 1712691 h 2165595"/>
              <a:gd name="connsiteX9" fmla="*/ 0 w 1938325"/>
              <a:gd name="connsiteY9" fmla="*/ 1505251 h 2165595"/>
              <a:gd name="connsiteX10" fmla="*/ 869 w 1938325"/>
              <a:gd name="connsiteY10" fmla="*/ 662096 h 2165595"/>
              <a:gd name="connsiteX11" fmla="*/ 120658 w 1938325"/>
              <a:gd name="connsiteY11" fmla="*/ 454616 h 2165595"/>
              <a:gd name="connsiteX12" fmla="*/ 850416 w 1938325"/>
              <a:gd name="connsiteY12" fmla="*/ 32286 h 2165595"/>
              <a:gd name="connsiteX13" fmla="*/ 970212 w 1938325"/>
              <a:gd name="connsiteY13" fmla="*/ 0 h 216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8325" h="2165595">
                <a:moveTo>
                  <a:pt x="970212" y="0"/>
                </a:moveTo>
                <a:cubicBezTo>
                  <a:pt x="1011513" y="-51"/>
                  <a:pt x="1052773" y="10606"/>
                  <a:pt x="1089760" y="31960"/>
                </a:cubicBezTo>
                <a:lnTo>
                  <a:pt x="1818934" y="452949"/>
                </a:lnTo>
                <a:cubicBezTo>
                  <a:pt x="1892909" y="495658"/>
                  <a:pt x="1938655" y="574728"/>
                  <a:pt x="1938324" y="660390"/>
                </a:cubicBezTo>
                <a:lnTo>
                  <a:pt x="1937740" y="1503709"/>
                </a:lnTo>
                <a:cubicBezTo>
                  <a:pt x="1937574" y="1589085"/>
                  <a:pt x="1891807" y="1668357"/>
                  <a:pt x="1817952" y="1711189"/>
                </a:cubicBezTo>
                <a:lnTo>
                  <a:pt x="1087908" y="2133354"/>
                </a:lnTo>
                <a:cubicBezTo>
                  <a:pt x="1014053" y="2176186"/>
                  <a:pt x="922539" y="2176389"/>
                  <a:pt x="848564" y="2133680"/>
                </a:cubicBezTo>
                <a:lnTo>
                  <a:pt x="119389" y="1712691"/>
                </a:lnTo>
                <a:cubicBezTo>
                  <a:pt x="45415" y="1669982"/>
                  <a:pt x="119" y="1590792"/>
                  <a:pt x="0" y="1505251"/>
                </a:cubicBezTo>
                <a:lnTo>
                  <a:pt x="869" y="662096"/>
                </a:lnTo>
                <a:cubicBezTo>
                  <a:pt x="750" y="576555"/>
                  <a:pt x="46517" y="497283"/>
                  <a:pt x="120658" y="454616"/>
                </a:cubicBezTo>
                <a:lnTo>
                  <a:pt x="850416" y="32286"/>
                </a:lnTo>
                <a:cubicBezTo>
                  <a:pt x="887569" y="10809"/>
                  <a:pt x="928911" y="51"/>
                  <a:pt x="9702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400" dirty="0" smtClean="0"/>
              <a:t>04</a:t>
            </a:r>
            <a:endParaRPr lang="en-US" sz="4400" dirty="0"/>
          </a:p>
        </p:txBody>
      </p:sp>
      <p:sp>
        <p:nvSpPr>
          <p:cNvPr id="18" name="矩形 17"/>
          <p:cNvSpPr/>
          <p:nvPr/>
        </p:nvSpPr>
        <p:spPr>
          <a:xfrm flipH="1">
            <a:off x="1590844" y="5206227"/>
            <a:ext cx="4612894" cy="63053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矩形 15"/>
          <p:cNvSpPr/>
          <p:nvPr/>
        </p:nvSpPr>
        <p:spPr>
          <a:xfrm>
            <a:off x="3155324" y="2046214"/>
            <a:ext cx="3749059" cy="307777"/>
          </a:xfrm>
          <a:prstGeom prst="rect">
            <a:avLst/>
          </a:prstGeom>
        </p:spPr>
        <p:txBody>
          <a:bodyPr wrap="square">
            <a:spAutoFit/>
          </a:bodyPr>
          <a:lstStyle/>
          <a:p>
            <a:pP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矩形 18"/>
          <p:cNvSpPr/>
          <p:nvPr/>
        </p:nvSpPr>
        <p:spPr>
          <a:xfrm>
            <a:off x="2239617" y="3135207"/>
            <a:ext cx="3749059" cy="307777"/>
          </a:xfrm>
          <a:prstGeom prst="rect">
            <a:avLst/>
          </a:prstGeom>
        </p:spPr>
        <p:txBody>
          <a:bodyPr wrap="square">
            <a:spAutoFit/>
          </a:bodyPr>
          <a:lstStyle/>
          <a:p>
            <a:pP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0" name="矩形 19"/>
          <p:cNvSpPr/>
          <p:nvPr/>
        </p:nvSpPr>
        <p:spPr>
          <a:xfrm>
            <a:off x="3155324" y="4260476"/>
            <a:ext cx="3749059" cy="307777"/>
          </a:xfrm>
          <a:prstGeom prst="rect">
            <a:avLst/>
          </a:prstGeom>
        </p:spPr>
        <p:txBody>
          <a:bodyPr wrap="square">
            <a:spAutoFit/>
          </a:bodyPr>
          <a:lstStyle/>
          <a:p>
            <a:pP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1" name="矩形 20"/>
          <p:cNvSpPr/>
          <p:nvPr/>
        </p:nvSpPr>
        <p:spPr>
          <a:xfrm>
            <a:off x="2239617" y="5367607"/>
            <a:ext cx="3749059" cy="307777"/>
          </a:xfrm>
          <a:prstGeom prst="rect">
            <a:avLst/>
          </a:prstGeom>
        </p:spPr>
        <p:txBody>
          <a:bodyPr wrap="square">
            <a:spAutoFit/>
          </a:bodyPr>
          <a:lstStyle/>
          <a:p>
            <a:pPr>
              <a:defRPr/>
            </a:pP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1813630965"/>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92</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091</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手繪多邊形 9"/>
          <p:cNvSpPr>
            <a:spLocks/>
          </p:cNvSpPr>
          <p:nvPr/>
        </p:nvSpPr>
        <p:spPr bwMode="auto">
          <a:xfrm>
            <a:off x="1712795" y="1717427"/>
            <a:ext cx="5377195" cy="4662503"/>
          </a:xfrm>
          <a:custGeom>
            <a:avLst/>
            <a:gdLst>
              <a:gd name="connsiteX0" fmla="*/ 1588746 w 5097058"/>
              <a:gd name="connsiteY0" fmla="*/ 546985 h 4419600"/>
              <a:gd name="connsiteX1" fmla="*/ 630829 w 5097058"/>
              <a:gd name="connsiteY1" fmla="*/ 2210734 h 4419600"/>
              <a:gd name="connsiteX2" fmla="*/ 1588746 w 5097058"/>
              <a:gd name="connsiteY2" fmla="*/ 3872615 h 4419600"/>
              <a:gd name="connsiteX3" fmla="*/ 3506445 w 5097058"/>
              <a:gd name="connsiteY3" fmla="*/ 3872615 h 4419600"/>
              <a:gd name="connsiteX4" fmla="*/ 4466229 w 5097058"/>
              <a:gd name="connsiteY4" fmla="*/ 2210734 h 4419600"/>
              <a:gd name="connsiteX5" fmla="*/ 3506445 w 5097058"/>
              <a:gd name="connsiteY5" fmla="*/ 546985 h 4419600"/>
              <a:gd name="connsiteX6" fmla="*/ 1273024 w 5097058"/>
              <a:gd name="connsiteY6" fmla="*/ 0 h 4419600"/>
              <a:gd name="connsiteX7" fmla="*/ 3821553 w 5097058"/>
              <a:gd name="connsiteY7" fmla="*/ 0 h 4419600"/>
              <a:gd name="connsiteX8" fmla="*/ 5097058 w 5097058"/>
              <a:gd name="connsiteY8" fmla="*/ 2211041 h 4419600"/>
              <a:gd name="connsiteX9" fmla="*/ 3821553 w 5097058"/>
              <a:gd name="connsiteY9" fmla="*/ 4419600 h 4419600"/>
              <a:gd name="connsiteX10" fmla="*/ 1273024 w 5097058"/>
              <a:gd name="connsiteY10" fmla="*/ 4419600 h 4419600"/>
              <a:gd name="connsiteX11" fmla="*/ 0 w 5097058"/>
              <a:gd name="connsiteY11" fmla="*/ 2211041 h 44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97058" h="4419600">
                <a:moveTo>
                  <a:pt x="1588746" y="546985"/>
                </a:moveTo>
                <a:lnTo>
                  <a:pt x="630829" y="2210734"/>
                </a:lnTo>
                <a:lnTo>
                  <a:pt x="1588746" y="3872615"/>
                </a:lnTo>
                <a:lnTo>
                  <a:pt x="3506445" y="3872615"/>
                </a:lnTo>
                <a:lnTo>
                  <a:pt x="4466229" y="2210734"/>
                </a:lnTo>
                <a:lnTo>
                  <a:pt x="3506445" y="546985"/>
                </a:lnTo>
                <a:close/>
                <a:moveTo>
                  <a:pt x="1273024" y="0"/>
                </a:moveTo>
                <a:lnTo>
                  <a:pt x="3821553" y="0"/>
                </a:lnTo>
                <a:lnTo>
                  <a:pt x="5097058" y="2211041"/>
                </a:lnTo>
                <a:lnTo>
                  <a:pt x="3821553" y="4419600"/>
                </a:lnTo>
                <a:lnTo>
                  <a:pt x="1273024" y="4419600"/>
                </a:lnTo>
                <a:lnTo>
                  <a:pt x="0" y="2211041"/>
                </a:lnTo>
                <a:close/>
              </a:path>
            </a:pathLst>
          </a:custGeom>
          <a:solidFill>
            <a:schemeClr val="bg1">
              <a:lumMod val="85000"/>
            </a:schemeClr>
          </a:solidFill>
          <a:ln w="19050" cap="flat" cmpd="sng" algn="ctr">
            <a:noFill/>
            <a:prstDash val="solid"/>
            <a:miter lim="800000"/>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sysClr val="window" lastClr="FFFFFF"/>
              </a:solidFill>
              <a:effectLst/>
              <a:uLnTx/>
              <a:uFillTx/>
              <a:latin typeface="Calibri" panose="020F0502020204030204"/>
              <a:ea typeface="新細明體" panose="02020500000000000000" pitchFamily="18" charset="-120"/>
              <a:cs typeface="+mn-cs"/>
            </a:endParaRPr>
          </a:p>
        </p:txBody>
      </p:sp>
      <p:sp>
        <p:nvSpPr>
          <p:cNvPr id="2" name="橢圓 1"/>
          <p:cNvSpPr/>
          <p:nvPr/>
        </p:nvSpPr>
        <p:spPr>
          <a:xfrm rot="1800000">
            <a:off x="4695676" y="1524784"/>
            <a:ext cx="1458094" cy="145809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橢圓 10"/>
          <p:cNvSpPr/>
          <p:nvPr/>
        </p:nvSpPr>
        <p:spPr>
          <a:xfrm rot="1800000">
            <a:off x="2649014" y="5069706"/>
            <a:ext cx="1458094" cy="145809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橢圓 12"/>
          <p:cNvSpPr/>
          <p:nvPr/>
        </p:nvSpPr>
        <p:spPr>
          <a:xfrm rot="19800000">
            <a:off x="2649014" y="1524784"/>
            <a:ext cx="1458094" cy="14580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橢圓 13"/>
          <p:cNvSpPr/>
          <p:nvPr/>
        </p:nvSpPr>
        <p:spPr>
          <a:xfrm rot="19800000">
            <a:off x="4695676" y="5069706"/>
            <a:ext cx="1458094" cy="145809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橢圓 15"/>
          <p:cNvSpPr/>
          <p:nvPr/>
        </p:nvSpPr>
        <p:spPr>
          <a:xfrm rot="5400000">
            <a:off x="5719007" y="3297245"/>
            <a:ext cx="1458094" cy="145809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橢圓 16"/>
          <p:cNvSpPr/>
          <p:nvPr/>
        </p:nvSpPr>
        <p:spPr>
          <a:xfrm rot="5400000">
            <a:off x="1625683" y="3297245"/>
            <a:ext cx="1458094" cy="145809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矩形 14"/>
          <p:cNvSpPr/>
          <p:nvPr/>
        </p:nvSpPr>
        <p:spPr>
          <a:xfrm>
            <a:off x="6287528" y="1672654"/>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18" name="矩形 17"/>
          <p:cNvSpPr/>
          <p:nvPr/>
        </p:nvSpPr>
        <p:spPr>
          <a:xfrm>
            <a:off x="573316" y="1672654"/>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19" name="矩形 18"/>
          <p:cNvSpPr/>
          <p:nvPr/>
        </p:nvSpPr>
        <p:spPr>
          <a:xfrm>
            <a:off x="6287528" y="5626634"/>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20" name="矩形 19"/>
          <p:cNvSpPr/>
          <p:nvPr/>
        </p:nvSpPr>
        <p:spPr>
          <a:xfrm>
            <a:off x="573316" y="5626634"/>
            <a:ext cx="2032001"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21" name="矩形 20"/>
          <p:cNvSpPr/>
          <p:nvPr/>
        </p:nvSpPr>
        <p:spPr>
          <a:xfrm>
            <a:off x="7213469" y="3645170"/>
            <a:ext cx="1767246"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sp>
        <p:nvSpPr>
          <p:cNvPr id="22" name="矩形 21"/>
          <p:cNvSpPr/>
          <p:nvPr/>
        </p:nvSpPr>
        <p:spPr>
          <a:xfrm>
            <a:off x="0" y="3645170"/>
            <a:ext cx="1767246" cy="738664"/>
          </a:xfrm>
          <a:prstGeom prst="rect">
            <a:avLst/>
          </a:prstGeom>
        </p:spPr>
        <p:txBody>
          <a:bodyPr wrap="square">
            <a:spAutoFit/>
          </a:bodyPr>
          <a:lstStyle/>
          <a:p>
            <a:pPr algn="ctr">
              <a:defRPr/>
            </a:pPr>
            <a:r>
              <a:rPr lang="en-US" altLang="zh-TW" sz="1400" dirty="0"/>
              <a:t>The quick brown fox jumps over the lazy dog. </a:t>
            </a:r>
            <a:endParaRPr lang="zh-TW" altLang="en-US" sz="1400" dirty="0"/>
          </a:p>
        </p:txBody>
      </p:sp>
      <p:grpSp>
        <p:nvGrpSpPr>
          <p:cNvPr id="23" name="群組 22"/>
          <p:cNvGrpSpPr/>
          <p:nvPr/>
        </p:nvGrpSpPr>
        <p:grpSpPr>
          <a:xfrm>
            <a:off x="5207478" y="1974836"/>
            <a:ext cx="478916" cy="395298"/>
            <a:chOff x="13079250" y="23448756"/>
            <a:chExt cx="2967819" cy="2449630"/>
          </a:xfrm>
          <a:solidFill>
            <a:schemeClr val="bg1"/>
          </a:solidFill>
        </p:grpSpPr>
        <p:sp>
          <p:nvSpPr>
            <p:cNvPr id="24" name="手繪多邊形 23"/>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5" name="手繪多邊形 24"/>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26" name="手繪多邊形 25"/>
          <p:cNvSpPr>
            <a:spLocks/>
          </p:cNvSpPr>
          <p:nvPr/>
        </p:nvSpPr>
        <p:spPr bwMode="auto">
          <a:xfrm flipV="1">
            <a:off x="3189415" y="5499419"/>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7" name="群組 26"/>
          <p:cNvGrpSpPr/>
          <p:nvPr/>
        </p:nvGrpSpPr>
        <p:grpSpPr>
          <a:xfrm>
            <a:off x="3118612" y="1974836"/>
            <a:ext cx="469622" cy="467672"/>
            <a:chOff x="35309818" y="13261794"/>
            <a:chExt cx="2516828" cy="2506357"/>
          </a:xfrm>
          <a:solidFill>
            <a:schemeClr val="bg1"/>
          </a:solidFill>
        </p:grpSpPr>
        <p:sp>
          <p:nvSpPr>
            <p:cNvPr id="28" name="手繪多邊形 27"/>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0"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1"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2"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3"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4"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5" name="手繪多邊形 34"/>
          <p:cNvSpPr>
            <a:spLocks/>
          </p:cNvSpPr>
          <p:nvPr/>
        </p:nvSpPr>
        <p:spPr bwMode="auto">
          <a:xfrm>
            <a:off x="6186026" y="3810839"/>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36" name="群組 35"/>
          <p:cNvGrpSpPr/>
          <p:nvPr/>
        </p:nvGrpSpPr>
        <p:grpSpPr>
          <a:xfrm>
            <a:off x="2081199" y="3839403"/>
            <a:ext cx="484452" cy="358548"/>
            <a:chOff x="4120407" y="4174776"/>
            <a:chExt cx="438956" cy="324876"/>
          </a:xfrm>
          <a:solidFill>
            <a:schemeClr val="bg1"/>
          </a:solidFill>
        </p:grpSpPr>
        <p:sp>
          <p:nvSpPr>
            <p:cNvPr id="37"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1" name="群組 40"/>
          <p:cNvGrpSpPr/>
          <p:nvPr/>
        </p:nvGrpSpPr>
        <p:grpSpPr>
          <a:xfrm>
            <a:off x="5207478" y="5429615"/>
            <a:ext cx="475492" cy="566351"/>
            <a:chOff x="4311490" y="5480067"/>
            <a:chExt cx="475492" cy="566351"/>
          </a:xfrm>
          <a:solidFill>
            <a:schemeClr val="bg1"/>
          </a:solidFill>
        </p:grpSpPr>
        <p:sp>
          <p:nvSpPr>
            <p:cNvPr id="42" name="手繪多邊形 41"/>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175859273"/>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1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7099300" y="0"/>
            <a:ext cx="2044700" cy="6858000"/>
          </a:xfrm>
          <a:custGeom>
            <a:avLst/>
            <a:gdLst>
              <a:gd name="connsiteX0" fmla="*/ 0 w 2044700"/>
              <a:gd name="connsiteY0" fmla="*/ 0 h 6858000"/>
              <a:gd name="connsiteX1" fmla="*/ 2044700 w 2044700"/>
              <a:gd name="connsiteY1" fmla="*/ 0 h 6858000"/>
              <a:gd name="connsiteX2" fmla="*/ 2044700 w 2044700"/>
              <a:gd name="connsiteY2" fmla="*/ 6858000 h 6858000"/>
              <a:gd name="connsiteX3" fmla="*/ 0 w 2044700"/>
              <a:gd name="connsiteY3" fmla="*/ 6858000 h 6858000"/>
              <a:gd name="connsiteX4" fmla="*/ 0 w 2044700"/>
              <a:gd name="connsiteY4" fmla="*/ 4504266 h 6858000"/>
              <a:gd name="connsiteX5" fmla="*/ 687683 w 2044700"/>
              <a:gd name="connsiteY5" fmla="*/ 4504266 h 6858000"/>
              <a:gd name="connsiteX6" fmla="*/ 1238327 w 2044700"/>
              <a:gd name="connsiteY6" fmla="*/ 3429000 h 6858000"/>
              <a:gd name="connsiteX7" fmla="*/ 687683 w 2044700"/>
              <a:gd name="connsiteY7" fmla="*/ 2353734 h 6858000"/>
              <a:gd name="connsiteX8" fmla="*/ 0 w 2044700"/>
              <a:gd name="connsiteY8" fmla="*/ 235373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4700" h="6858000">
                <a:moveTo>
                  <a:pt x="0" y="0"/>
                </a:moveTo>
                <a:lnTo>
                  <a:pt x="2044700" y="0"/>
                </a:lnTo>
                <a:lnTo>
                  <a:pt x="2044700" y="6858000"/>
                </a:lnTo>
                <a:lnTo>
                  <a:pt x="0" y="6858000"/>
                </a:lnTo>
                <a:lnTo>
                  <a:pt x="0" y="4504266"/>
                </a:lnTo>
                <a:lnTo>
                  <a:pt x="687683" y="4504266"/>
                </a:lnTo>
                <a:lnTo>
                  <a:pt x="1238327" y="3429000"/>
                </a:lnTo>
                <a:lnTo>
                  <a:pt x="687683" y="2353734"/>
                </a:lnTo>
                <a:lnTo>
                  <a:pt x="0" y="2353734"/>
                </a:lnTo>
                <a:close/>
              </a:path>
            </a:pathLst>
          </a:custGeom>
        </p:spPr>
      </p:pic>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93</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092</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9" name="圖片版面配置區 14"/>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6005264" y="2460600"/>
            <a:ext cx="2210400" cy="1936800"/>
          </a:xfrm>
          <a:prstGeom prst="hexagon">
            <a:avLst>
              <a:gd name="adj" fmla="val 25605"/>
              <a:gd name="vf" fmla="val 115470"/>
            </a:avLst>
          </a:prstGeom>
        </p:spPr>
      </p:pic>
      <p:sp>
        <p:nvSpPr>
          <p:cNvPr id="10" name="矩形 9"/>
          <p:cNvSpPr/>
          <p:nvPr/>
        </p:nvSpPr>
        <p:spPr>
          <a:xfrm>
            <a:off x="1980507"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1" name="矩形 10"/>
          <p:cNvSpPr/>
          <p:nvPr/>
        </p:nvSpPr>
        <p:spPr>
          <a:xfrm>
            <a:off x="1980507"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2" name="矩形 11"/>
          <p:cNvSpPr/>
          <p:nvPr/>
        </p:nvSpPr>
        <p:spPr>
          <a:xfrm>
            <a:off x="1980507"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sp>
        <p:nvSpPr>
          <p:cNvPr id="13" name="矩形 12"/>
          <p:cNvSpPr/>
          <p:nvPr/>
        </p:nvSpPr>
        <p:spPr>
          <a:xfrm>
            <a:off x="1980507"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prstClr val="black"/>
                </a:solidFill>
                <a:effectLst/>
                <a:uLnTx/>
                <a:uFillTx/>
                <a:latin typeface="Arial"/>
                <a:ea typeface="微軟正黑體"/>
                <a:cs typeface="+mn-cs"/>
              </a:rPr>
              <a:t>The quick brown fox jumps over the lazy dog. The quick brown fox jumps over the lazy dog</a:t>
            </a:r>
            <a:r>
              <a:rPr kumimoji="0" lang="en-US" altLang="zh-TW" sz="1400" b="0" i="0" u="none" strike="noStrike" kern="1200" cap="none" spc="0" normalizeH="0" baseline="0" noProof="0" dirty="0" smtClean="0">
                <a:ln>
                  <a:noFill/>
                </a:ln>
                <a:solidFill>
                  <a:prstClr val="black"/>
                </a:solidFill>
                <a:effectLst/>
                <a:uLnTx/>
                <a:uFillTx/>
                <a:latin typeface="Arial"/>
                <a:ea typeface="微軟正黑體"/>
                <a:cs typeface="+mn-cs"/>
              </a:rPr>
              <a:t>.</a:t>
            </a:r>
            <a:endParaRPr kumimoji="0" lang="zh-TW" altLang="en-US" sz="1400" b="0" i="0" u="none" strike="noStrike" kern="1200" cap="none" spc="0" normalizeH="0" baseline="0" noProof="0" dirty="0">
              <a:ln>
                <a:noFill/>
              </a:ln>
              <a:solidFill>
                <a:prstClr val="black"/>
              </a:solidFill>
              <a:effectLst/>
              <a:uLnTx/>
              <a:uFillTx/>
              <a:latin typeface="Arial"/>
              <a:ea typeface="微軟正黑體"/>
              <a:cs typeface="+mn-cs"/>
            </a:endParaRPr>
          </a:p>
        </p:txBody>
      </p:sp>
      <p:grpSp>
        <p:nvGrpSpPr>
          <p:cNvPr id="14" name="群組 13"/>
          <p:cNvGrpSpPr/>
          <p:nvPr/>
        </p:nvGrpSpPr>
        <p:grpSpPr>
          <a:xfrm>
            <a:off x="1494541" y="2136293"/>
            <a:ext cx="421170" cy="421170"/>
            <a:chOff x="5023476" y="1967700"/>
            <a:chExt cx="421170" cy="421170"/>
          </a:xfrm>
        </p:grpSpPr>
        <p:sp>
          <p:nvSpPr>
            <p:cNvPr id="15" name="橢圓 14"/>
            <p:cNvSpPr/>
            <p:nvPr/>
          </p:nvSpPr>
          <p:spPr>
            <a:xfrm>
              <a:off x="5023476" y="196770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nvGrpSpPr>
          <p:cNvPr id="17" name="群組 16"/>
          <p:cNvGrpSpPr/>
          <p:nvPr/>
        </p:nvGrpSpPr>
        <p:grpSpPr>
          <a:xfrm>
            <a:off x="1494541" y="3187853"/>
            <a:ext cx="421170" cy="421170"/>
            <a:chOff x="5023476" y="3019260"/>
            <a:chExt cx="421170" cy="421170"/>
          </a:xfrm>
        </p:grpSpPr>
        <p:sp>
          <p:nvSpPr>
            <p:cNvPr id="18" name="橢圓 17"/>
            <p:cNvSpPr/>
            <p:nvPr/>
          </p:nvSpPr>
          <p:spPr>
            <a:xfrm>
              <a:off x="5023476" y="301926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19"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nvGrpSpPr>
          <p:cNvPr id="20" name="群組 19"/>
          <p:cNvGrpSpPr/>
          <p:nvPr/>
        </p:nvGrpSpPr>
        <p:grpSpPr>
          <a:xfrm>
            <a:off x="1494541" y="4239413"/>
            <a:ext cx="421170" cy="421170"/>
            <a:chOff x="5023476" y="4070820"/>
            <a:chExt cx="421170" cy="421170"/>
          </a:xfrm>
        </p:grpSpPr>
        <p:sp>
          <p:nvSpPr>
            <p:cNvPr id="21" name="橢圓 20"/>
            <p:cNvSpPr/>
            <p:nvPr/>
          </p:nvSpPr>
          <p:spPr>
            <a:xfrm>
              <a:off x="5023476" y="407082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2"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grpSp>
        <p:nvGrpSpPr>
          <p:cNvPr id="23" name="群組 22"/>
          <p:cNvGrpSpPr/>
          <p:nvPr/>
        </p:nvGrpSpPr>
        <p:grpSpPr>
          <a:xfrm>
            <a:off x="1494541" y="5290973"/>
            <a:ext cx="421170" cy="421170"/>
            <a:chOff x="5023476" y="5122380"/>
            <a:chExt cx="421170" cy="421170"/>
          </a:xfrm>
        </p:grpSpPr>
        <p:sp>
          <p:nvSpPr>
            <p:cNvPr id="24" name="橢圓 23"/>
            <p:cNvSpPr/>
            <p:nvPr/>
          </p:nvSpPr>
          <p:spPr>
            <a:xfrm>
              <a:off x="5023476" y="5122380"/>
              <a:ext cx="421170" cy="421170"/>
            </a:xfrm>
            <a:prstGeom prst="ellipse">
              <a:avLst/>
            </a:prstGeom>
            <a:solidFill>
              <a:srgbClr val="6BCBC5"/>
            </a:solidFill>
            <a:ln w="25400" cap="flat" cmpd="sng" algn="ctr">
              <a:noFill/>
              <a:prstDash val="solid"/>
            </a:ln>
            <a:effectLst/>
          </p:spPr>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Arial"/>
                <a:ea typeface="微軟正黑體"/>
                <a:cs typeface="+mn-cs"/>
              </a:endParaRPr>
            </a:p>
          </p:txBody>
        </p:sp>
        <p:sp>
          <p:nvSpPr>
            <p:cNvPr id="25"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ysClr val="window" lastClr="FFFFFF"/>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black"/>
                </a:solidFill>
                <a:effectLst/>
                <a:uLnTx/>
                <a:uFillTx/>
                <a:latin typeface="Arial"/>
                <a:ea typeface="微軟正黑體"/>
                <a:cs typeface="+mn-cs"/>
              </a:endParaRPr>
            </a:p>
          </p:txBody>
        </p:sp>
      </p:grpSp>
    </p:spTree>
    <p:extLst>
      <p:ext uri="{BB962C8B-B14F-4D97-AF65-F5344CB8AC3E}">
        <p14:creationId xmlns:p14="http://schemas.microsoft.com/office/powerpoint/2010/main" val="1093113074"/>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94</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093</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 name="等腰三角形 2"/>
          <p:cNvSpPr/>
          <p:nvPr/>
        </p:nvSpPr>
        <p:spPr>
          <a:xfrm rot="9900000">
            <a:off x="2675647" y="1853965"/>
            <a:ext cx="2338810" cy="201621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等腰三角形 7"/>
          <p:cNvSpPr/>
          <p:nvPr/>
        </p:nvSpPr>
        <p:spPr>
          <a:xfrm rot="13500000">
            <a:off x="3891215" y="1853966"/>
            <a:ext cx="2338810" cy="201621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等腰三角形 8"/>
          <p:cNvSpPr/>
          <p:nvPr/>
        </p:nvSpPr>
        <p:spPr>
          <a:xfrm rot="17100000">
            <a:off x="4821653" y="2866941"/>
            <a:ext cx="2338810" cy="201621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等腰三角形 9"/>
          <p:cNvSpPr/>
          <p:nvPr/>
        </p:nvSpPr>
        <p:spPr>
          <a:xfrm rot="20700000">
            <a:off x="4168845" y="3879918"/>
            <a:ext cx="2338810" cy="201621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等腰三角形 10"/>
          <p:cNvSpPr/>
          <p:nvPr/>
        </p:nvSpPr>
        <p:spPr>
          <a:xfrm rot="2700000">
            <a:off x="2893246" y="4060003"/>
            <a:ext cx="2338810" cy="201621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等腰三角形 11"/>
          <p:cNvSpPr/>
          <p:nvPr/>
        </p:nvSpPr>
        <p:spPr>
          <a:xfrm rot="6300000">
            <a:off x="2157902" y="3039523"/>
            <a:ext cx="2338810" cy="2016215"/>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矩形 12"/>
          <p:cNvSpPr/>
          <p:nvPr/>
        </p:nvSpPr>
        <p:spPr>
          <a:xfrm>
            <a:off x="2826773" y="2085897"/>
            <a:ext cx="1686017"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4" name="矩形 13"/>
          <p:cNvSpPr/>
          <p:nvPr/>
        </p:nvSpPr>
        <p:spPr>
          <a:xfrm>
            <a:off x="4529835" y="2358638"/>
            <a:ext cx="1686017"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5" name="矩形 14"/>
          <p:cNvSpPr/>
          <p:nvPr/>
        </p:nvSpPr>
        <p:spPr>
          <a:xfrm>
            <a:off x="2255059" y="3678298"/>
            <a:ext cx="1686017"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8" name="矩形 17"/>
          <p:cNvSpPr/>
          <p:nvPr/>
        </p:nvSpPr>
        <p:spPr>
          <a:xfrm>
            <a:off x="5372843" y="3485670"/>
            <a:ext cx="1686017"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1" name="矩形 20"/>
          <p:cNvSpPr/>
          <p:nvPr/>
        </p:nvSpPr>
        <p:spPr>
          <a:xfrm>
            <a:off x="2885983" y="4812743"/>
            <a:ext cx="1686017"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2" name="矩形 21"/>
          <p:cNvSpPr/>
          <p:nvPr/>
        </p:nvSpPr>
        <p:spPr>
          <a:xfrm>
            <a:off x="4714636" y="4916670"/>
            <a:ext cx="1686017"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Tree>
    <p:extLst>
      <p:ext uri="{BB962C8B-B14F-4D97-AF65-F5344CB8AC3E}">
        <p14:creationId xmlns:p14="http://schemas.microsoft.com/office/powerpoint/2010/main" val="2750863001"/>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95</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094</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rot="3600000">
            <a:off x="492269" y="1425606"/>
            <a:ext cx="2437163" cy="2300597"/>
          </a:xfrm>
          <a:custGeom>
            <a:avLst/>
            <a:gdLst>
              <a:gd name="connsiteX0" fmla="*/ 33826 w 2437163"/>
              <a:gd name="connsiteY0" fmla="*/ 783605 h 2300597"/>
              <a:gd name="connsiteX1" fmla="*/ 404427 w 2437163"/>
              <a:gd name="connsiteY1" fmla="*/ 141706 h 2300597"/>
              <a:gd name="connsiteX2" fmla="*/ 650637 w 2437163"/>
              <a:gd name="connsiteY2" fmla="*/ 2 h 2300597"/>
              <a:gd name="connsiteX3" fmla="*/ 1651572 w 2437163"/>
              <a:gd name="connsiteY3" fmla="*/ 695 h 2300597"/>
              <a:gd name="connsiteX4" fmla="*/ 1897829 w 2437163"/>
              <a:gd name="connsiteY4" fmla="*/ 142872 h 2300597"/>
              <a:gd name="connsiteX5" fmla="*/ 2398897 w 2437163"/>
              <a:gd name="connsiteY5" fmla="*/ 1009360 h 2300597"/>
              <a:gd name="connsiteX6" fmla="*/ 2399283 w 2437163"/>
              <a:gd name="connsiteY6" fmla="*/ 1293437 h 2300597"/>
              <a:gd name="connsiteX7" fmla="*/ 1899611 w 2437163"/>
              <a:gd name="connsiteY7" fmla="*/ 2158894 h 2300597"/>
              <a:gd name="connsiteX8" fmla="*/ 1653401 w 2437163"/>
              <a:gd name="connsiteY8" fmla="*/ 2300597 h 2300597"/>
              <a:gd name="connsiteX9" fmla="*/ 652662 w 2437163"/>
              <a:gd name="connsiteY9" fmla="*/ 2299566 h 2300597"/>
              <a:gd name="connsiteX10" fmla="*/ 406404 w 2437163"/>
              <a:gd name="connsiteY10" fmla="*/ 2157389 h 2300597"/>
              <a:gd name="connsiteX11" fmla="*/ 0 w 2437163"/>
              <a:gd name="connsiteY11" fmla="*/ 1455149 h 2300597"/>
              <a:gd name="connsiteX12" fmla="*/ 397102 w 2437163"/>
              <a:gd name="connsiteY12" fmla="*/ 1455149 h 2300597"/>
              <a:gd name="connsiteX13" fmla="*/ 726743 w 2437163"/>
              <a:gd name="connsiteY13" fmla="*/ 1125508 h 2300597"/>
              <a:gd name="connsiteX14" fmla="*/ 726742 w 2437163"/>
              <a:gd name="connsiteY14" fmla="*/ 1113246 h 2300597"/>
              <a:gd name="connsiteX15" fmla="*/ 397101 w 2437163"/>
              <a:gd name="connsiteY15" fmla="*/ 783605 h 2300597"/>
              <a:gd name="connsiteX16" fmla="*/ 33826 w 2437163"/>
              <a:gd name="connsiteY16" fmla="*/ 783605 h 230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7163" h="2300597">
                <a:moveTo>
                  <a:pt x="33826" y="783605"/>
                </a:moveTo>
                <a:lnTo>
                  <a:pt x="404427" y="141706"/>
                </a:lnTo>
                <a:cubicBezTo>
                  <a:pt x="455118" y="53905"/>
                  <a:pt x="548964" y="-391"/>
                  <a:pt x="650637" y="2"/>
                </a:cubicBezTo>
                <a:lnTo>
                  <a:pt x="1651572" y="695"/>
                </a:lnTo>
                <a:cubicBezTo>
                  <a:pt x="1752905" y="893"/>
                  <a:pt x="1846993" y="55214"/>
                  <a:pt x="1897829" y="142872"/>
                </a:cubicBezTo>
                <a:lnTo>
                  <a:pt x="2398897" y="1009360"/>
                </a:lnTo>
                <a:cubicBezTo>
                  <a:pt x="2449734" y="1097019"/>
                  <a:pt x="2449975" y="1205636"/>
                  <a:pt x="2399283" y="1293437"/>
                </a:cubicBezTo>
                <a:lnTo>
                  <a:pt x="1899611" y="2158894"/>
                </a:lnTo>
                <a:cubicBezTo>
                  <a:pt x="1848920" y="2246694"/>
                  <a:pt x="1754930" y="2300456"/>
                  <a:pt x="1653401" y="2300597"/>
                </a:cubicBezTo>
                <a:lnTo>
                  <a:pt x="652662" y="2299566"/>
                </a:lnTo>
                <a:cubicBezTo>
                  <a:pt x="551134" y="2299708"/>
                  <a:pt x="457046" y="2245386"/>
                  <a:pt x="406404" y="2157389"/>
                </a:cubicBezTo>
                <a:lnTo>
                  <a:pt x="0" y="1455149"/>
                </a:lnTo>
                <a:lnTo>
                  <a:pt x="397102" y="1455149"/>
                </a:lnTo>
                <a:cubicBezTo>
                  <a:pt x="579157" y="1455149"/>
                  <a:pt x="726743" y="1307564"/>
                  <a:pt x="726743" y="1125508"/>
                </a:cubicBezTo>
                <a:lnTo>
                  <a:pt x="726742" y="1113246"/>
                </a:lnTo>
                <a:cubicBezTo>
                  <a:pt x="726742" y="931190"/>
                  <a:pt x="579157" y="783605"/>
                  <a:pt x="397101" y="783605"/>
                </a:cubicBezTo>
                <a:lnTo>
                  <a:pt x="33826" y="78360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rot="3600000">
            <a:off x="3353418" y="1425606"/>
            <a:ext cx="2437163" cy="2300597"/>
          </a:xfrm>
          <a:custGeom>
            <a:avLst/>
            <a:gdLst>
              <a:gd name="connsiteX0" fmla="*/ 33826 w 2437163"/>
              <a:gd name="connsiteY0" fmla="*/ 783605 h 2300597"/>
              <a:gd name="connsiteX1" fmla="*/ 404427 w 2437163"/>
              <a:gd name="connsiteY1" fmla="*/ 141706 h 2300597"/>
              <a:gd name="connsiteX2" fmla="*/ 650637 w 2437163"/>
              <a:gd name="connsiteY2" fmla="*/ 2 h 2300597"/>
              <a:gd name="connsiteX3" fmla="*/ 1651572 w 2437163"/>
              <a:gd name="connsiteY3" fmla="*/ 695 h 2300597"/>
              <a:gd name="connsiteX4" fmla="*/ 1897829 w 2437163"/>
              <a:gd name="connsiteY4" fmla="*/ 142872 h 2300597"/>
              <a:gd name="connsiteX5" fmla="*/ 2398897 w 2437163"/>
              <a:gd name="connsiteY5" fmla="*/ 1009360 h 2300597"/>
              <a:gd name="connsiteX6" fmla="*/ 2399283 w 2437163"/>
              <a:gd name="connsiteY6" fmla="*/ 1293437 h 2300597"/>
              <a:gd name="connsiteX7" fmla="*/ 1899611 w 2437163"/>
              <a:gd name="connsiteY7" fmla="*/ 2158894 h 2300597"/>
              <a:gd name="connsiteX8" fmla="*/ 1653401 w 2437163"/>
              <a:gd name="connsiteY8" fmla="*/ 2300597 h 2300597"/>
              <a:gd name="connsiteX9" fmla="*/ 652662 w 2437163"/>
              <a:gd name="connsiteY9" fmla="*/ 2299566 h 2300597"/>
              <a:gd name="connsiteX10" fmla="*/ 406404 w 2437163"/>
              <a:gd name="connsiteY10" fmla="*/ 2157389 h 2300597"/>
              <a:gd name="connsiteX11" fmla="*/ 0 w 2437163"/>
              <a:gd name="connsiteY11" fmla="*/ 1455149 h 2300597"/>
              <a:gd name="connsiteX12" fmla="*/ 397102 w 2437163"/>
              <a:gd name="connsiteY12" fmla="*/ 1455149 h 2300597"/>
              <a:gd name="connsiteX13" fmla="*/ 726743 w 2437163"/>
              <a:gd name="connsiteY13" fmla="*/ 1125508 h 2300597"/>
              <a:gd name="connsiteX14" fmla="*/ 726742 w 2437163"/>
              <a:gd name="connsiteY14" fmla="*/ 1113246 h 2300597"/>
              <a:gd name="connsiteX15" fmla="*/ 397101 w 2437163"/>
              <a:gd name="connsiteY15" fmla="*/ 783605 h 2300597"/>
              <a:gd name="connsiteX16" fmla="*/ 33826 w 2437163"/>
              <a:gd name="connsiteY16" fmla="*/ 783605 h 230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7163" h="2300597">
                <a:moveTo>
                  <a:pt x="33826" y="783605"/>
                </a:moveTo>
                <a:lnTo>
                  <a:pt x="404427" y="141706"/>
                </a:lnTo>
                <a:cubicBezTo>
                  <a:pt x="455118" y="53905"/>
                  <a:pt x="548964" y="-391"/>
                  <a:pt x="650637" y="2"/>
                </a:cubicBezTo>
                <a:lnTo>
                  <a:pt x="1651572" y="695"/>
                </a:lnTo>
                <a:cubicBezTo>
                  <a:pt x="1752905" y="893"/>
                  <a:pt x="1846993" y="55214"/>
                  <a:pt x="1897829" y="142872"/>
                </a:cubicBezTo>
                <a:lnTo>
                  <a:pt x="2398897" y="1009360"/>
                </a:lnTo>
                <a:cubicBezTo>
                  <a:pt x="2449734" y="1097019"/>
                  <a:pt x="2449975" y="1205636"/>
                  <a:pt x="2399283" y="1293437"/>
                </a:cubicBezTo>
                <a:lnTo>
                  <a:pt x="1899611" y="2158894"/>
                </a:lnTo>
                <a:cubicBezTo>
                  <a:pt x="1848920" y="2246694"/>
                  <a:pt x="1754930" y="2300456"/>
                  <a:pt x="1653401" y="2300597"/>
                </a:cubicBezTo>
                <a:lnTo>
                  <a:pt x="652662" y="2299566"/>
                </a:lnTo>
                <a:cubicBezTo>
                  <a:pt x="551134" y="2299708"/>
                  <a:pt x="457046" y="2245386"/>
                  <a:pt x="406404" y="2157389"/>
                </a:cubicBezTo>
                <a:lnTo>
                  <a:pt x="0" y="1455149"/>
                </a:lnTo>
                <a:lnTo>
                  <a:pt x="397102" y="1455149"/>
                </a:lnTo>
                <a:cubicBezTo>
                  <a:pt x="579157" y="1455149"/>
                  <a:pt x="726743" y="1307564"/>
                  <a:pt x="726743" y="1125508"/>
                </a:cubicBezTo>
                <a:lnTo>
                  <a:pt x="726742" y="1113246"/>
                </a:lnTo>
                <a:cubicBezTo>
                  <a:pt x="726742" y="931190"/>
                  <a:pt x="579157" y="783605"/>
                  <a:pt x="397101" y="783605"/>
                </a:cubicBezTo>
                <a:lnTo>
                  <a:pt x="33826" y="78360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rot="3600000">
            <a:off x="6214567" y="1425606"/>
            <a:ext cx="2437163" cy="2300597"/>
          </a:xfrm>
          <a:custGeom>
            <a:avLst/>
            <a:gdLst>
              <a:gd name="connsiteX0" fmla="*/ 33826 w 2437163"/>
              <a:gd name="connsiteY0" fmla="*/ 783605 h 2300597"/>
              <a:gd name="connsiteX1" fmla="*/ 404427 w 2437163"/>
              <a:gd name="connsiteY1" fmla="*/ 141706 h 2300597"/>
              <a:gd name="connsiteX2" fmla="*/ 650637 w 2437163"/>
              <a:gd name="connsiteY2" fmla="*/ 2 h 2300597"/>
              <a:gd name="connsiteX3" fmla="*/ 1651572 w 2437163"/>
              <a:gd name="connsiteY3" fmla="*/ 695 h 2300597"/>
              <a:gd name="connsiteX4" fmla="*/ 1897829 w 2437163"/>
              <a:gd name="connsiteY4" fmla="*/ 142872 h 2300597"/>
              <a:gd name="connsiteX5" fmla="*/ 2398897 w 2437163"/>
              <a:gd name="connsiteY5" fmla="*/ 1009360 h 2300597"/>
              <a:gd name="connsiteX6" fmla="*/ 2399283 w 2437163"/>
              <a:gd name="connsiteY6" fmla="*/ 1293437 h 2300597"/>
              <a:gd name="connsiteX7" fmla="*/ 1899611 w 2437163"/>
              <a:gd name="connsiteY7" fmla="*/ 2158894 h 2300597"/>
              <a:gd name="connsiteX8" fmla="*/ 1653401 w 2437163"/>
              <a:gd name="connsiteY8" fmla="*/ 2300597 h 2300597"/>
              <a:gd name="connsiteX9" fmla="*/ 652662 w 2437163"/>
              <a:gd name="connsiteY9" fmla="*/ 2299566 h 2300597"/>
              <a:gd name="connsiteX10" fmla="*/ 406404 w 2437163"/>
              <a:gd name="connsiteY10" fmla="*/ 2157389 h 2300597"/>
              <a:gd name="connsiteX11" fmla="*/ 0 w 2437163"/>
              <a:gd name="connsiteY11" fmla="*/ 1455149 h 2300597"/>
              <a:gd name="connsiteX12" fmla="*/ 397102 w 2437163"/>
              <a:gd name="connsiteY12" fmla="*/ 1455149 h 2300597"/>
              <a:gd name="connsiteX13" fmla="*/ 726743 w 2437163"/>
              <a:gd name="connsiteY13" fmla="*/ 1125508 h 2300597"/>
              <a:gd name="connsiteX14" fmla="*/ 726742 w 2437163"/>
              <a:gd name="connsiteY14" fmla="*/ 1113246 h 2300597"/>
              <a:gd name="connsiteX15" fmla="*/ 397101 w 2437163"/>
              <a:gd name="connsiteY15" fmla="*/ 783605 h 2300597"/>
              <a:gd name="connsiteX16" fmla="*/ 33826 w 2437163"/>
              <a:gd name="connsiteY16" fmla="*/ 783605 h 230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7163" h="2300597">
                <a:moveTo>
                  <a:pt x="33826" y="783605"/>
                </a:moveTo>
                <a:lnTo>
                  <a:pt x="404427" y="141706"/>
                </a:lnTo>
                <a:cubicBezTo>
                  <a:pt x="455118" y="53905"/>
                  <a:pt x="548964" y="-391"/>
                  <a:pt x="650637" y="2"/>
                </a:cubicBezTo>
                <a:lnTo>
                  <a:pt x="1651572" y="695"/>
                </a:lnTo>
                <a:cubicBezTo>
                  <a:pt x="1752905" y="893"/>
                  <a:pt x="1846993" y="55214"/>
                  <a:pt x="1897829" y="142872"/>
                </a:cubicBezTo>
                <a:lnTo>
                  <a:pt x="2398897" y="1009360"/>
                </a:lnTo>
                <a:cubicBezTo>
                  <a:pt x="2449734" y="1097019"/>
                  <a:pt x="2449975" y="1205636"/>
                  <a:pt x="2399283" y="1293437"/>
                </a:cubicBezTo>
                <a:lnTo>
                  <a:pt x="1899611" y="2158894"/>
                </a:lnTo>
                <a:cubicBezTo>
                  <a:pt x="1848920" y="2246694"/>
                  <a:pt x="1754930" y="2300456"/>
                  <a:pt x="1653401" y="2300597"/>
                </a:cubicBezTo>
                <a:lnTo>
                  <a:pt x="652662" y="2299566"/>
                </a:lnTo>
                <a:cubicBezTo>
                  <a:pt x="551134" y="2299708"/>
                  <a:pt x="457046" y="2245386"/>
                  <a:pt x="406404" y="2157389"/>
                </a:cubicBezTo>
                <a:lnTo>
                  <a:pt x="0" y="1455149"/>
                </a:lnTo>
                <a:lnTo>
                  <a:pt x="397102" y="1455149"/>
                </a:lnTo>
                <a:cubicBezTo>
                  <a:pt x="579157" y="1455149"/>
                  <a:pt x="726743" y="1307564"/>
                  <a:pt x="726743" y="1125508"/>
                </a:cubicBezTo>
                <a:lnTo>
                  <a:pt x="726742" y="1113246"/>
                </a:lnTo>
                <a:cubicBezTo>
                  <a:pt x="726742" y="931190"/>
                  <a:pt x="579157" y="783605"/>
                  <a:pt x="397101" y="783605"/>
                </a:cubicBezTo>
                <a:lnTo>
                  <a:pt x="33826" y="78360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手繪多邊形 19"/>
          <p:cNvSpPr/>
          <p:nvPr/>
        </p:nvSpPr>
        <p:spPr>
          <a:xfrm rot="3600000">
            <a:off x="492269" y="4038179"/>
            <a:ext cx="2437163" cy="2300597"/>
          </a:xfrm>
          <a:custGeom>
            <a:avLst/>
            <a:gdLst>
              <a:gd name="connsiteX0" fmla="*/ 33826 w 2437163"/>
              <a:gd name="connsiteY0" fmla="*/ 783605 h 2300597"/>
              <a:gd name="connsiteX1" fmla="*/ 404427 w 2437163"/>
              <a:gd name="connsiteY1" fmla="*/ 141706 h 2300597"/>
              <a:gd name="connsiteX2" fmla="*/ 650637 w 2437163"/>
              <a:gd name="connsiteY2" fmla="*/ 2 h 2300597"/>
              <a:gd name="connsiteX3" fmla="*/ 1651572 w 2437163"/>
              <a:gd name="connsiteY3" fmla="*/ 695 h 2300597"/>
              <a:gd name="connsiteX4" fmla="*/ 1897829 w 2437163"/>
              <a:gd name="connsiteY4" fmla="*/ 142872 h 2300597"/>
              <a:gd name="connsiteX5" fmla="*/ 2398897 w 2437163"/>
              <a:gd name="connsiteY5" fmla="*/ 1009360 h 2300597"/>
              <a:gd name="connsiteX6" fmla="*/ 2399283 w 2437163"/>
              <a:gd name="connsiteY6" fmla="*/ 1293437 h 2300597"/>
              <a:gd name="connsiteX7" fmla="*/ 1899611 w 2437163"/>
              <a:gd name="connsiteY7" fmla="*/ 2158894 h 2300597"/>
              <a:gd name="connsiteX8" fmla="*/ 1653401 w 2437163"/>
              <a:gd name="connsiteY8" fmla="*/ 2300597 h 2300597"/>
              <a:gd name="connsiteX9" fmla="*/ 652662 w 2437163"/>
              <a:gd name="connsiteY9" fmla="*/ 2299566 h 2300597"/>
              <a:gd name="connsiteX10" fmla="*/ 406404 w 2437163"/>
              <a:gd name="connsiteY10" fmla="*/ 2157389 h 2300597"/>
              <a:gd name="connsiteX11" fmla="*/ 0 w 2437163"/>
              <a:gd name="connsiteY11" fmla="*/ 1455149 h 2300597"/>
              <a:gd name="connsiteX12" fmla="*/ 397102 w 2437163"/>
              <a:gd name="connsiteY12" fmla="*/ 1455149 h 2300597"/>
              <a:gd name="connsiteX13" fmla="*/ 726743 w 2437163"/>
              <a:gd name="connsiteY13" fmla="*/ 1125508 h 2300597"/>
              <a:gd name="connsiteX14" fmla="*/ 726742 w 2437163"/>
              <a:gd name="connsiteY14" fmla="*/ 1113246 h 2300597"/>
              <a:gd name="connsiteX15" fmla="*/ 397101 w 2437163"/>
              <a:gd name="connsiteY15" fmla="*/ 783605 h 2300597"/>
              <a:gd name="connsiteX16" fmla="*/ 33826 w 2437163"/>
              <a:gd name="connsiteY16" fmla="*/ 783605 h 230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7163" h="2300597">
                <a:moveTo>
                  <a:pt x="33826" y="783605"/>
                </a:moveTo>
                <a:lnTo>
                  <a:pt x="404427" y="141706"/>
                </a:lnTo>
                <a:cubicBezTo>
                  <a:pt x="455118" y="53905"/>
                  <a:pt x="548964" y="-391"/>
                  <a:pt x="650637" y="2"/>
                </a:cubicBezTo>
                <a:lnTo>
                  <a:pt x="1651572" y="695"/>
                </a:lnTo>
                <a:cubicBezTo>
                  <a:pt x="1752905" y="893"/>
                  <a:pt x="1846993" y="55214"/>
                  <a:pt x="1897829" y="142872"/>
                </a:cubicBezTo>
                <a:lnTo>
                  <a:pt x="2398897" y="1009360"/>
                </a:lnTo>
                <a:cubicBezTo>
                  <a:pt x="2449734" y="1097019"/>
                  <a:pt x="2449975" y="1205636"/>
                  <a:pt x="2399283" y="1293437"/>
                </a:cubicBezTo>
                <a:lnTo>
                  <a:pt x="1899611" y="2158894"/>
                </a:lnTo>
                <a:cubicBezTo>
                  <a:pt x="1848920" y="2246694"/>
                  <a:pt x="1754930" y="2300456"/>
                  <a:pt x="1653401" y="2300597"/>
                </a:cubicBezTo>
                <a:lnTo>
                  <a:pt x="652662" y="2299566"/>
                </a:lnTo>
                <a:cubicBezTo>
                  <a:pt x="551134" y="2299708"/>
                  <a:pt x="457046" y="2245386"/>
                  <a:pt x="406404" y="2157389"/>
                </a:cubicBezTo>
                <a:lnTo>
                  <a:pt x="0" y="1455149"/>
                </a:lnTo>
                <a:lnTo>
                  <a:pt x="397102" y="1455149"/>
                </a:lnTo>
                <a:cubicBezTo>
                  <a:pt x="579157" y="1455149"/>
                  <a:pt x="726743" y="1307564"/>
                  <a:pt x="726743" y="1125508"/>
                </a:cubicBezTo>
                <a:lnTo>
                  <a:pt x="726742" y="1113246"/>
                </a:lnTo>
                <a:cubicBezTo>
                  <a:pt x="726742" y="931190"/>
                  <a:pt x="579157" y="783605"/>
                  <a:pt x="397101" y="783605"/>
                </a:cubicBezTo>
                <a:lnTo>
                  <a:pt x="33826" y="78360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rot="3600000">
            <a:off x="3353418" y="4038179"/>
            <a:ext cx="2437163" cy="2300597"/>
          </a:xfrm>
          <a:custGeom>
            <a:avLst/>
            <a:gdLst>
              <a:gd name="connsiteX0" fmla="*/ 33826 w 2437163"/>
              <a:gd name="connsiteY0" fmla="*/ 783605 h 2300597"/>
              <a:gd name="connsiteX1" fmla="*/ 404427 w 2437163"/>
              <a:gd name="connsiteY1" fmla="*/ 141706 h 2300597"/>
              <a:gd name="connsiteX2" fmla="*/ 650637 w 2437163"/>
              <a:gd name="connsiteY2" fmla="*/ 2 h 2300597"/>
              <a:gd name="connsiteX3" fmla="*/ 1651572 w 2437163"/>
              <a:gd name="connsiteY3" fmla="*/ 695 h 2300597"/>
              <a:gd name="connsiteX4" fmla="*/ 1897829 w 2437163"/>
              <a:gd name="connsiteY4" fmla="*/ 142872 h 2300597"/>
              <a:gd name="connsiteX5" fmla="*/ 2398897 w 2437163"/>
              <a:gd name="connsiteY5" fmla="*/ 1009360 h 2300597"/>
              <a:gd name="connsiteX6" fmla="*/ 2399283 w 2437163"/>
              <a:gd name="connsiteY6" fmla="*/ 1293437 h 2300597"/>
              <a:gd name="connsiteX7" fmla="*/ 1899611 w 2437163"/>
              <a:gd name="connsiteY7" fmla="*/ 2158894 h 2300597"/>
              <a:gd name="connsiteX8" fmla="*/ 1653401 w 2437163"/>
              <a:gd name="connsiteY8" fmla="*/ 2300597 h 2300597"/>
              <a:gd name="connsiteX9" fmla="*/ 652662 w 2437163"/>
              <a:gd name="connsiteY9" fmla="*/ 2299566 h 2300597"/>
              <a:gd name="connsiteX10" fmla="*/ 406404 w 2437163"/>
              <a:gd name="connsiteY10" fmla="*/ 2157389 h 2300597"/>
              <a:gd name="connsiteX11" fmla="*/ 0 w 2437163"/>
              <a:gd name="connsiteY11" fmla="*/ 1455149 h 2300597"/>
              <a:gd name="connsiteX12" fmla="*/ 397102 w 2437163"/>
              <a:gd name="connsiteY12" fmla="*/ 1455149 h 2300597"/>
              <a:gd name="connsiteX13" fmla="*/ 726743 w 2437163"/>
              <a:gd name="connsiteY13" fmla="*/ 1125508 h 2300597"/>
              <a:gd name="connsiteX14" fmla="*/ 726742 w 2437163"/>
              <a:gd name="connsiteY14" fmla="*/ 1113246 h 2300597"/>
              <a:gd name="connsiteX15" fmla="*/ 397101 w 2437163"/>
              <a:gd name="connsiteY15" fmla="*/ 783605 h 2300597"/>
              <a:gd name="connsiteX16" fmla="*/ 33826 w 2437163"/>
              <a:gd name="connsiteY16" fmla="*/ 783605 h 230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7163" h="2300597">
                <a:moveTo>
                  <a:pt x="33826" y="783605"/>
                </a:moveTo>
                <a:lnTo>
                  <a:pt x="404427" y="141706"/>
                </a:lnTo>
                <a:cubicBezTo>
                  <a:pt x="455118" y="53905"/>
                  <a:pt x="548964" y="-391"/>
                  <a:pt x="650637" y="2"/>
                </a:cubicBezTo>
                <a:lnTo>
                  <a:pt x="1651572" y="695"/>
                </a:lnTo>
                <a:cubicBezTo>
                  <a:pt x="1752905" y="893"/>
                  <a:pt x="1846993" y="55214"/>
                  <a:pt x="1897829" y="142872"/>
                </a:cubicBezTo>
                <a:lnTo>
                  <a:pt x="2398897" y="1009360"/>
                </a:lnTo>
                <a:cubicBezTo>
                  <a:pt x="2449734" y="1097019"/>
                  <a:pt x="2449975" y="1205636"/>
                  <a:pt x="2399283" y="1293437"/>
                </a:cubicBezTo>
                <a:lnTo>
                  <a:pt x="1899611" y="2158894"/>
                </a:lnTo>
                <a:cubicBezTo>
                  <a:pt x="1848920" y="2246694"/>
                  <a:pt x="1754930" y="2300456"/>
                  <a:pt x="1653401" y="2300597"/>
                </a:cubicBezTo>
                <a:lnTo>
                  <a:pt x="652662" y="2299566"/>
                </a:lnTo>
                <a:cubicBezTo>
                  <a:pt x="551134" y="2299708"/>
                  <a:pt x="457046" y="2245386"/>
                  <a:pt x="406404" y="2157389"/>
                </a:cubicBezTo>
                <a:lnTo>
                  <a:pt x="0" y="1455149"/>
                </a:lnTo>
                <a:lnTo>
                  <a:pt x="397102" y="1455149"/>
                </a:lnTo>
                <a:cubicBezTo>
                  <a:pt x="579157" y="1455149"/>
                  <a:pt x="726743" y="1307564"/>
                  <a:pt x="726743" y="1125508"/>
                </a:cubicBezTo>
                <a:lnTo>
                  <a:pt x="726742" y="1113246"/>
                </a:lnTo>
                <a:cubicBezTo>
                  <a:pt x="726742" y="931190"/>
                  <a:pt x="579157" y="783605"/>
                  <a:pt x="397101" y="783605"/>
                </a:cubicBezTo>
                <a:lnTo>
                  <a:pt x="33826" y="78360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手繪多邊形 25"/>
          <p:cNvSpPr/>
          <p:nvPr/>
        </p:nvSpPr>
        <p:spPr>
          <a:xfrm rot="3600000">
            <a:off x="6214567" y="4038179"/>
            <a:ext cx="2437163" cy="2300597"/>
          </a:xfrm>
          <a:custGeom>
            <a:avLst/>
            <a:gdLst>
              <a:gd name="connsiteX0" fmla="*/ 33826 w 2437163"/>
              <a:gd name="connsiteY0" fmla="*/ 783605 h 2300597"/>
              <a:gd name="connsiteX1" fmla="*/ 404427 w 2437163"/>
              <a:gd name="connsiteY1" fmla="*/ 141706 h 2300597"/>
              <a:gd name="connsiteX2" fmla="*/ 650637 w 2437163"/>
              <a:gd name="connsiteY2" fmla="*/ 2 h 2300597"/>
              <a:gd name="connsiteX3" fmla="*/ 1651572 w 2437163"/>
              <a:gd name="connsiteY3" fmla="*/ 695 h 2300597"/>
              <a:gd name="connsiteX4" fmla="*/ 1897829 w 2437163"/>
              <a:gd name="connsiteY4" fmla="*/ 142872 h 2300597"/>
              <a:gd name="connsiteX5" fmla="*/ 2398897 w 2437163"/>
              <a:gd name="connsiteY5" fmla="*/ 1009360 h 2300597"/>
              <a:gd name="connsiteX6" fmla="*/ 2399283 w 2437163"/>
              <a:gd name="connsiteY6" fmla="*/ 1293437 h 2300597"/>
              <a:gd name="connsiteX7" fmla="*/ 1899611 w 2437163"/>
              <a:gd name="connsiteY7" fmla="*/ 2158894 h 2300597"/>
              <a:gd name="connsiteX8" fmla="*/ 1653401 w 2437163"/>
              <a:gd name="connsiteY8" fmla="*/ 2300597 h 2300597"/>
              <a:gd name="connsiteX9" fmla="*/ 652662 w 2437163"/>
              <a:gd name="connsiteY9" fmla="*/ 2299566 h 2300597"/>
              <a:gd name="connsiteX10" fmla="*/ 406404 w 2437163"/>
              <a:gd name="connsiteY10" fmla="*/ 2157389 h 2300597"/>
              <a:gd name="connsiteX11" fmla="*/ 0 w 2437163"/>
              <a:gd name="connsiteY11" fmla="*/ 1455149 h 2300597"/>
              <a:gd name="connsiteX12" fmla="*/ 397102 w 2437163"/>
              <a:gd name="connsiteY12" fmla="*/ 1455149 h 2300597"/>
              <a:gd name="connsiteX13" fmla="*/ 726743 w 2437163"/>
              <a:gd name="connsiteY13" fmla="*/ 1125508 h 2300597"/>
              <a:gd name="connsiteX14" fmla="*/ 726742 w 2437163"/>
              <a:gd name="connsiteY14" fmla="*/ 1113246 h 2300597"/>
              <a:gd name="connsiteX15" fmla="*/ 397101 w 2437163"/>
              <a:gd name="connsiteY15" fmla="*/ 783605 h 2300597"/>
              <a:gd name="connsiteX16" fmla="*/ 33826 w 2437163"/>
              <a:gd name="connsiteY16" fmla="*/ 783605 h 230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7163" h="2300597">
                <a:moveTo>
                  <a:pt x="33826" y="783605"/>
                </a:moveTo>
                <a:lnTo>
                  <a:pt x="404427" y="141706"/>
                </a:lnTo>
                <a:cubicBezTo>
                  <a:pt x="455118" y="53905"/>
                  <a:pt x="548964" y="-391"/>
                  <a:pt x="650637" y="2"/>
                </a:cubicBezTo>
                <a:lnTo>
                  <a:pt x="1651572" y="695"/>
                </a:lnTo>
                <a:cubicBezTo>
                  <a:pt x="1752905" y="893"/>
                  <a:pt x="1846993" y="55214"/>
                  <a:pt x="1897829" y="142872"/>
                </a:cubicBezTo>
                <a:lnTo>
                  <a:pt x="2398897" y="1009360"/>
                </a:lnTo>
                <a:cubicBezTo>
                  <a:pt x="2449734" y="1097019"/>
                  <a:pt x="2449975" y="1205636"/>
                  <a:pt x="2399283" y="1293437"/>
                </a:cubicBezTo>
                <a:lnTo>
                  <a:pt x="1899611" y="2158894"/>
                </a:lnTo>
                <a:cubicBezTo>
                  <a:pt x="1848920" y="2246694"/>
                  <a:pt x="1754930" y="2300456"/>
                  <a:pt x="1653401" y="2300597"/>
                </a:cubicBezTo>
                <a:lnTo>
                  <a:pt x="652662" y="2299566"/>
                </a:lnTo>
                <a:cubicBezTo>
                  <a:pt x="551134" y="2299708"/>
                  <a:pt x="457046" y="2245386"/>
                  <a:pt x="406404" y="2157389"/>
                </a:cubicBezTo>
                <a:lnTo>
                  <a:pt x="0" y="1455149"/>
                </a:lnTo>
                <a:lnTo>
                  <a:pt x="397102" y="1455149"/>
                </a:lnTo>
                <a:cubicBezTo>
                  <a:pt x="579157" y="1455149"/>
                  <a:pt x="726743" y="1307564"/>
                  <a:pt x="726743" y="1125508"/>
                </a:cubicBezTo>
                <a:lnTo>
                  <a:pt x="726742" y="1113246"/>
                </a:lnTo>
                <a:cubicBezTo>
                  <a:pt x="726742" y="931190"/>
                  <a:pt x="579157" y="783605"/>
                  <a:pt x="397101" y="783605"/>
                </a:cubicBezTo>
                <a:lnTo>
                  <a:pt x="33826" y="783605"/>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手繪多邊形 32"/>
          <p:cNvSpPr/>
          <p:nvPr/>
        </p:nvSpPr>
        <p:spPr>
          <a:xfrm>
            <a:off x="837550" y="1366530"/>
            <a:ext cx="824342" cy="815253"/>
          </a:xfrm>
          <a:custGeom>
            <a:avLst/>
            <a:gdLst>
              <a:gd name="connsiteX0" fmla="*/ 598487 w 824342"/>
              <a:gd name="connsiteY0" fmla="*/ 0 h 815253"/>
              <a:gd name="connsiteX1" fmla="*/ 780124 w 824342"/>
              <a:gd name="connsiteY1" fmla="*/ 314605 h 815253"/>
              <a:gd name="connsiteX2" fmla="*/ 659467 w 824342"/>
              <a:gd name="connsiteY2" fmla="*/ 764903 h 815253"/>
              <a:gd name="connsiteX3" fmla="*/ 648849 w 824342"/>
              <a:gd name="connsiteY3" fmla="*/ 771035 h 815253"/>
              <a:gd name="connsiteX4" fmla="*/ 198551 w 824342"/>
              <a:gd name="connsiteY4" fmla="*/ 650378 h 815253"/>
              <a:gd name="connsiteX5" fmla="*/ 0 w 824342"/>
              <a:gd name="connsiteY5" fmla="*/ 306478 h 815253"/>
              <a:gd name="connsiteX6" fmla="*/ 94520 w 824342"/>
              <a:gd name="connsiteY6" fmla="*/ 142372 h 815253"/>
              <a:gd name="connsiteX7" fmla="*/ 340344 w 824342"/>
              <a:gd name="connsiteY7" fmla="*/ 0 h 81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342" h="815253">
                <a:moveTo>
                  <a:pt x="598487" y="0"/>
                </a:moveTo>
                <a:lnTo>
                  <a:pt x="780124" y="314605"/>
                </a:lnTo>
                <a:cubicBezTo>
                  <a:pt x="871152" y="472270"/>
                  <a:pt x="817133" y="673875"/>
                  <a:pt x="659467" y="764903"/>
                </a:cubicBezTo>
                <a:lnTo>
                  <a:pt x="648849" y="771035"/>
                </a:lnTo>
                <a:cubicBezTo>
                  <a:pt x="491184" y="862063"/>
                  <a:pt x="289578" y="808042"/>
                  <a:pt x="198551" y="650378"/>
                </a:cubicBezTo>
                <a:lnTo>
                  <a:pt x="0" y="306478"/>
                </a:lnTo>
                <a:lnTo>
                  <a:pt x="94520" y="142372"/>
                </a:lnTo>
                <a:cubicBezTo>
                  <a:pt x="145407" y="54125"/>
                  <a:pt x="238961" y="-1"/>
                  <a:pt x="340344"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01</a:t>
            </a:r>
            <a:endParaRPr lang="en-US" sz="2800" dirty="0"/>
          </a:p>
        </p:txBody>
      </p:sp>
      <p:sp>
        <p:nvSpPr>
          <p:cNvPr id="34" name="手繪多邊形 33"/>
          <p:cNvSpPr/>
          <p:nvPr/>
        </p:nvSpPr>
        <p:spPr>
          <a:xfrm>
            <a:off x="3698700" y="1366530"/>
            <a:ext cx="824343" cy="815253"/>
          </a:xfrm>
          <a:custGeom>
            <a:avLst/>
            <a:gdLst>
              <a:gd name="connsiteX0" fmla="*/ 598487 w 824343"/>
              <a:gd name="connsiteY0" fmla="*/ 0 h 815253"/>
              <a:gd name="connsiteX1" fmla="*/ 780125 w 824343"/>
              <a:gd name="connsiteY1" fmla="*/ 314605 h 815253"/>
              <a:gd name="connsiteX2" fmla="*/ 659468 w 824343"/>
              <a:gd name="connsiteY2" fmla="*/ 764903 h 815253"/>
              <a:gd name="connsiteX3" fmla="*/ 648849 w 824343"/>
              <a:gd name="connsiteY3" fmla="*/ 771035 h 815253"/>
              <a:gd name="connsiteX4" fmla="*/ 198551 w 824343"/>
              <a:gd name="connsiteY4" fmla="*/ 650378 h 815253"/>
              <a:gd name="connsiteX5" fmla="*/ 0 w 824343"/>
              <a:gd name="connsiteY5" fmla="*/ 306478 h 815253"/>
              <a:gd name="connsiteX6" fmla="*/ 94520 w 824343"/>
              <a:gd name="connsiteY6" fmla="*/ 142372 h 815253"/>
              <a:gd name="connsiteX7" fmla="*/ 340345 w 824343"/>
              <a:gd name="connsiteY7" fmla="*/ 0 h 81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343" h="815253">
                <a:moveTo>
                  <a:pt x="598487" y="0"/>
                </a:moveTo>
                <a:lnTo>
                  <a:pt x="780125" y="314605"/>
                </a:lnTo>
                <a:cubicBezTo>
                  <a:pt x="871153" y="472270"/>
                  <a:pt x="817133" y="673875"/>
                  <a:pt x="659468" y="764903"/>
                </a:cubicBezTo>
                <a:lnTo>
                  <a:pt x="648849" y="771035"/>
                </a:lnTo>
                <a:cubicBezTo>
                  <a:pt x="491184" y="862063"/>
                  <a:pt x="289578" y="808042"/>
                  <a:pt x="198551" y="650378"/>
                </a:cubicBezTo>
                <a:lnTo>
                  <a:pt x="0" y="306478"/>
                </a:lnTo>
                <a:lnTo>
                  <a:pt x="94520" y="142372"/>
                </a:lnTo>
                <a:cubicBezTo>
                  <a:pt x="145407" y="54125"/>
                  <a:pt x="238961" y="-1"/>
                  <a:pt x="340345"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02</a:t>
            </a:r>
            <a:endParaRPr lang="en-US" sz="2800" dirty="0"/>
          </a:p>
        </p:txBody>
      </p:sp>
      <p:sp>
        <p:nvSpPr>
          <p:cNvPr id="35" name="手繪多邊形 34"/>
          <p:cNvSpPr/>
          <p:nvPr/>
        </p:nvSpPr>
        <p:spPr>
          <a:xfrm>
            <a:off x="6559847" y="1366530"/>
            <a:ext cx="824344" cy="815253"/>
          </a:xfrm>
          <a:custGeom>
            <a:avLst/>
            <a:gdLst>
              <a:gd name="connsiteX0" fmla="*/ 598488 w 824344"/>
              <a:gd name="connsiteY0" fmla="*/ 0 h 815253"/>
              <a:gd name="connsiteX1" fmla="*/ 780126 w 824344"/>
              <a:gd name="connsiteY1" fmla="*/ 314605 h 815253"/>
              <a:gd name="connsiteX2" fmla="*/ 659469 w 824344"/>
              <a:gd name="connsiteY2" fmla="*/ 764903 h 815253"/>
              <a:gd name="connsiteX3" fmla="*/ 648850 w 824344"/>
              <a:gd name="connsiteY3" fmla="*/ 771035 h 815253"/>
              <a:gd name="connsiteX4" fmla="*/ 198551 w 824344"/>
              <a:gd name="connsiteY4" fmla="*/ 650378 h 815253"/>
              <a:gd name="connsiteX5" fmla="*/ 0 w 824344"/>
              <a:gd name="connsiteY5" fmla="*/ 306478 h 815253"/>
              <a:gd name="connsiteX6" fmla="*/ 94521 w 824344"/>
              <a:gd name="connsiteY6" fmla="*/ 142372 h 815253"/>
              <a:gd name="connsiteX7" fmla="*/ 340346 w 824344"/>
              <a:gd name="connsiteY7" fmla="*/ 0 h 81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344" h="815253">
                <a:moveTo>
                  <a:pt x="598488" y="0"/>
                </a:moveTo>
                <a:lnTo>
                  <a:pt x="780126" y="314605"/>
                </a:lnTo>
                <a:cubicBezTo>
                  <a:pt x="871154" y="472270"/>
                  <a:pt x="817134" y="673875"/>
                  <a:pt x="659469" y="764903"/>
                </a:cubicBezTo>
                <a:lnTo>
                  <a:pt x="648850" y="771035"/>
                </a:lnTo>
                <a:cubicBezTo>
                  <a:pt x="491185" y="862063"/>
                  <a:pt x="289579" y="808042"/>
                  <a:pt x="198551" y="650378"/>
                </a:cubicBezTo>
                <a:lnTo>
                  <a:pt x="0" y="306478"/>
                </a:lnTo>
                <a:lnTo>
                  <a:pt x="94521" y="142372"/>
                </a:lnTo>
                <a:cubicBezTo>
                  <a:pt x="145408" y="54125"/>
                  <a:pt x="238962" y="-1"/>
                  <a:pt x="340346"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03</a:t>
            </a:r>
            <a:endParaRPr lang="en-US" sz="2800" dirty="0"/>
          </a:p>
        </p:txBody>
      </p:sp>
      <p:sp>
        <p:nvSpPr>
          <p:cNvPr id="36" name="手繪多邊形 35"/>
          <p:cNvSpPr/>
          <p:nvPr/>
        </p:nvSpPr>
        <p:spPr>
          <a:xfrm>
            <a:off x="837550" y="3979103"/>
            <a:ext cx="824342" cy="815253"/>
          </a:xfrm>
          <a:custGeom>
            <a:avLst/>
            <a:gdLst>
              <a:gd name="connsiteX0" fmla="*/ 598487 w 824342"/>
              <a:gd name="connsiteY0" fmla="*/ 0 h 815253"/>
              <a:gd name="connsiteX1" fmla="*/ 780124 w 824342"/>
              <a:gd name="connsiteY1" fmla="*/ 314605 h 815253"/>
              <a:gd name="connsiteX2" fmla="*/ 659467 w 824342"/>
              <a:gd name="connsiteY2" fmla="*/ 764903 h 815253"/>
              <a:gd name="connsiteX3" fmla="*/ 648849 w 824342"/>
              <a:gd name="connsiteY3" fmla="*/ 771035 h 815253"/>
              <a:gd name="connsiteX4" fmla="*/ 198551 w 824342"/>
              <a:gd name="connsiteY4" fmla="*/ 650378 h 815253"/>
              <a:gd name="connsiteX5" fmla="*/ 0 w 824342"/>
              <a:gd name="connsiteY5" fmla="*/ 306478 h 815253"/>
              <a:gd name="connsiteX6" fmla="*/ 94520 w 824342"/>
              <a:gd name="connsiteY6" fmla="*/ 142372 h 815253"/>
              <a:gd name="connsiteX7" fmla="*/ 340344 w 824342"/>
              <a:gd name="connsiteY7" fmla="*/ 0 h 81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342" h="815253">
                <a:moveTo>
                  <a:pt x="598487" y="0"/>
                </a:moveTo>
                <a:lnTo>
                  <a:pt x="780124" y="314605"/>
                </a:lnTo>
                <a:cubicBezTo>
                  <a:pt x="871152" y="472271"/>
                  <a:pt x="817133" y="673875"/>
                  <a:pt x="659467" y="764903"/>
                </a:cubicBezTo>
                <a:lnTo>
                  <a:pt x="648849" y="771035"/>
                </a:lnTo>
                <a:cubicBezTo>
                  <a:pt x="491184" y="862063"/>
                  <a:pt x="289578" y="808043"/>
                  <a:pt x="198551" y="650378"/>
                </a:cubicBezTo>
                <a:lnTo>
                  <a:pt x="0" y="306478"/>
                </a:lnTo>
                <a:lnTo>
                  <a:pt x="94520" y="142372"/>
                </a:lnTo>
                <a:cubicBezTo>
                  <a:pt x="145407" y="54125"/>
                  <a:pt x="238961" y="-1"/>
                  <a:pt x="340344"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04</a:t>
            </a:r>
            <a:endParaRPr lang="en-US" sz="2800" dirty="0"/>
          </a:p>
        </p:txBody>
      </p:sp>
      <p:sp>
        <p:nvSpPr>
          <p:cNvPr id="37" name="手繪多邊形 36"/>
          <p:cNvSpPr/>
          <p:nvPr/>
        </p:nvSpPr>
        <p:spPr>
          <a:xfrm>
            <a:off x="3698700" y="3979103"/>
            <a:ext cx="824343" cy="815253"/>
          </a:xfrm>
          <a:custGeom>
            <a:avLst/>
            <a:gdLst>
              <a:gd name="connsiteX0" fmla="*/ 598487 w 824343"/>
              <a:gd name="connsiteY0" fmla="*/ 0 h 815253"/>
              <a:gd name="connsiteX1" fmla="*/ 780125 w 824343"/>
              <a:gd name="connsiteY1" fmla="*/ 314605 h 815253"/>
              <a:gd name="connsiteX2" fmla="*/ 659468 w 824343"/>
              <a:gd name="connsiteY2" fmla="*/ 764903 h 815253"/>
              <a:gd name="connsiteX3" fmla="*/ 648849 w 824343"/>
              <a:gd name="connsiteY3" fmla="*/ 771035 h 815253"/>
              <a:gd name="connsiteX4" fmla="*/ 198551 w 824343"/>
              <a:gd name="connsiteY4" fmla="*/ 650378 h 815253"/>
              <a:gd name="connsiteX5" fmla="*/ 0 w 824343"/>
              <a:gd name="connsiteY5" fmla="*/ 306478 h 815253"/>
              <a:gd name="connsiteX6" fmla="*/ 94520 w 824343"/>
              <a:gd name="connsiteY6" fmla="*/ 142372 h 815253"/>
              <a:gd name="connsiteX7" fmla="*/ 340345 w 824343"/>
              <a:gd name="connsiteY7" fmla="*/ 0 h 81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343" h="815253">
                <a:moveTo>
                  <a:pt x="598487" y="0"/>
                </a:moveTo>
                <a:lnTo>
                  <a:pt x="780125" y="314605"/>
                </a:lnTo>
                <a:cubicBezTo>
                  <a:pt x="871153" y="472271"/>
                  <a:pt x="817133" y="673875"/>
                  <a:pt x="659468" y="764903"/>
                </a:cubicBezTo>
                <a:lnTo>
                  <a:pt x="648849" y="771035"/>
                </a:lnTo>
                <a:cubicBezTo>
                  <a:pt x="491184" y="862063"/>
                  <a:pt x="289578" y="808043"/>
                  <a:pt x="198551" y="650378"/>
                </a:cubicBezTo>
                <a:lnTo>
                  <a:pt x="0" y="306478"/>
                </a:lnTo>
                <a:lnTo>
                  <a:pt x="94520" y="142372"/>
                </a:lnTo>
                <a:cubicBezTo>
                  <a:pt x="145407" y="54125"/>
                  <a:pt x="238961" y="-1"/>
                  <a:pt x="340345"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05</a:t>
            </a:r>
            <a:endParaRPr lang="en-US" sz="2800" dirty="0"/>
          </a:p>
        </p:txBody>
      </p:sp>
      <p:sp>
        <p:nvSpPr>
          <p:cNvPr id="38" name="手繪多邊形 37"/>
          <p:cNvSpPr/>
          <p:nvPr/>
        </p:nvSpPr>
        <p:spPr>
          <a:xfrm>
            <a:off x="6559847" y="3979103"/>
            <a:ext cx="824344" cy="815253"/>
          </a:xfrm>
          <a:custGeom>
            <a:avLst/>
            <a:gdLst>
              <a:gd name="connsiteX0" fmla="*/ 598488 w 824344"/>
              <a:gd name="connsiteY0" fmla="*/ 0 h 815253"/>
              <a:gd name="connsiteX1" fmla="*/ 780126 w 824344"/>
              <a:gd name="connsiteY1" fmla="*/ 314605 h 815253"/>
              <a:gd name="connsiteX2" fmla="*/ 659469 w 824344"/>
              <a:gd name="connsiteY2" fmla="*/ 764903 h 815253"/>
              <a:gd name="connsiteX3" fmla="*/ 648850 w 824344"/>
              <a:gd name="connsiteY3" fmla="*/ 771035 h 815253"/>
              <a:gd name="connsiteX4" fmla="*/ 198551 w 824344"/>
              <a:gd name="connsiteY4" fmla="*/ 650378 h 815253"/>
              <a:gd name="connsiteX5" fmla="*/ 0 w 824344"/>
              <a:gd name="connsiteY5" fmla="*/ 306478 h 815253"/>
              <a:gd name="connsiteX6" fmla="*/ 94521 w 824344"/>
              <a:gd name="connsiteY6" fmla="*/ 142372 h 815253"/>
              <a:gd name="connsiteX7" fmla="*/ 340346 w 824344"/>
              <a:gd name="connsiteY7" fmla="*/ 0 h 81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344" h="815253">
                <a:moveTo>
                  <a:pt x="598488" y="0"/>
                </a:moveTo>
                <a:lnTo>
                  <a:pt x="780126" y="314605"/>
                </a:lnTo>
                <a:cubicBezTo>
                  <a:pt x="871154" y="472271"/>
                  <a:pt x="817134" y="673875"/>
                  <a:pt x="659469" y="764903"/>
                </a:cubicBezTo>
                <a:lnTo>
                  <a:pt x="648850" y="771035"/>
                </a:lnTo>
                <a:cubicBezTo>
                  <a:pt x="491185" y="862063"/>
                  <a:pt x="289579" y="808043"/>
                  <a:pt x="198551" y="650378"/>
                </a:cubicBezTo>
                <a:lnTo>
                  <a:pt x="0" y="306478"/>
                </a:lnTo>
                <a:lnTo>
                  <a:pt x="94521" y="142372"/>
                </a:lnTo>
                <a:cubicBezTo>
                  <a:pt x="145408" y="54125"/>
                  <a:pt x="238962" y="-1"/>
                  <a:pt x="340346"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06</a:t>
            </a:r>
            <a:endParaRPr lang="en-US" sz="2800" dirty="0"/>
          </a:p>
        </p:txBody>
      </p:sp>
      <p:sp>
        <p:nvSpPr>
          <p:cNvPr id="18" name="矩形 17"/>
          <p:cNvSpPr/>
          <p:nvPr/>
        </p:nvSpPr>
        <p:spPr>
          <a:xfrm>
            <a:off x="694850" y="2361052"/>
            <a:ext cx="2032001"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矩形 18"/>
          <p:cNvSpPr/>
          <p:nvPr/>
        </p:nvSpPr>
        <p:spPr>
          <a:xfrm>
            <a:off x="3555998" y="2361052"/>
            <a:ext cx="2032001"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1" name="矩形 20"/>
          <p:cNvSpPr/>
          <p:nvPr/>
        </p:nvSpPr>
        <p:spPr>
          <a:xfrm>
            <a:off x="6417146" y="2361052"/>
            <a:ext cx="2032001"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2" name="矩形 21"/>
          <p:cNvSpPr/>
          <p:nvPr/>
        </p:nvSpPr>
        <p:spPr>
          <a:xfrm>
            <a:off x="694850" y="5067989"/>
            <a:ext cx="2032001"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4" name="矩形 23"/>
          <p:cNvSpPr/>
          <p:nvPr/>
        </p:nvSpPr>
        <p:spPr>
          <a:xfrm>
            <a:off x="3555998" y="5067989"/>
            <a:ext cx="2032001"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sp>
        <p:nvSpPr>
          <p:cNvPr id="25" name="矩形 24"/>
          <p:cNvSpPr/>
          <p:nvPr/>
        </p:nvSpPr>
        <p:spPr>
          <a:xfrm>
            <a:off x="6417146" y="5067989"/>
            <a:ext cx="2032001" cy="738664"/>
          </a:xfrm>
          <a:prstGeom prst="rect">
            <a:avLst/>
          </a:prstGeom>
        </p:spPr>
        <p:txBody>
          <a:bodyPr wrap="square">
            <a:spAutoFit/>
          </a:bodyPr>
          <a:lstStyle/>
          <a:p>
            <a:pPr algn="ctr">
              <a:defRPr/>
            </a:pPr>
            <a:r>
              <a:rPr lang="en-US" altLang="zh-TW" sz="1400" dirty="0">
                <a:solidFill>
                  <a:schemeClr val="bg1"/>
                </a:solidFill>
              </a:rPr>
              <a:t>The quick brown fox jumps over the lazy dog. </a:t>
            </a:r>
            <a:endParaRPr lang="zh-TW" altLang="en-US" sz="1400" dirty="0">
              <a:solidFill>
                <a:schemeClr val="bg1"/>
              </a:solidFill>
            </a:endParaRPr>
          </a:p>
        </p:txBody>
      </p:sp>
      <p:grpSp>
        <p:nvGrpSpPr>
          <p:cNvPr id="27" name="群組 26"/>
          <p:cNvGrpSpPr/>
          <p:nvPr/>
        </p:nvGrpSpPr>
        <p:grpSpPr>
          <a:xfrm>
            <a:off x="4701580" y="1618873"/>
            <a:ext cx="478916" cy="395298"/>
            <a:chOff x="13079250" y="23448756"/>
            <a:chExt cx="2967819" cy="2449630"/>
          </a:xfrm>
          <a:solidFill>
            <a:schemeClr val="bg1"/>
          </a:solidFill>
        </p:grpSpPr>
        <p:sp>
          <p:nvSpPr>
            <p:cNvPr id="28" name="手繪多邊形 27"/>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29" name="手繪多邊形 28"/>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30" name="手繪多邊形 29"/>
          <p:cNvSpPr>
            <a:spLocks/>
          </p:cNvSpPr>
          <p:nvPr/>
        </p:nvSpPr>
        <p:spPr bwMode="auto">
          <a:xfrm flipV="1">
            <a:off x="1852863" y="1583891"/>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31" name="群組 30"/>
          <p:cNvGrpSpPr/>
          <p:nvPr/>
        </p:nvGrpSpPr>
        <p:grpSpPr>
          <a:xfrm>
            <a:off x="7573553" y="1581785"/>
            <a:ext cx="469622" cy="467672"/>
            <a:chOff x="35309818" y="13261794"/>
            <a:chExt cx="2516828" cy="2506357"/>
          </a:xfrm>
          <a:solidFill>
            <a:schemeClr val="bg1"/>
          </a:solidFill>
        </p:grpSpPr>
        <p:sp>
          <p:nvSpPr>
            <p:cNvPr id="32" name="手繪多邊形 31"/>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39"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0"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1"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2"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3"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sp>
          <p:nvSpPr>
            <p:cNvPr id="44"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sp>
        <p:nvSpPr>
          <p:cNvPr id="45" name="手繪多邊形 44"/>
          <p:cNvSpPr>
            <a:spLocks/>
          </p:cNvSpPr>
          <p:nvPr/>
        </p:nvSpPr>
        <p:spPr bwMode="auto">
          <a:xfrm>
            <a:off x="7542272" y="4221797"/>
            <a:ext cx="524056" cy="386752"/>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46" name="群組 45"/>
          <p:cNvGrpSpPr/>
          <p:nvPr/>
        </p:nvGrpSpPr>
        <p:grpSpPr>
          <a:xfrm>
            <a:off x="1781608" y="4186136"/>
            <a:ext cx="484452" cy="358548"/>
            <a:chOff x="4120407" y="4174776"/>
            <a:chExt cx="438956" cy="324876"/>
          </a:xfrm>
          <a:solidFill>
            <a:schemeClr val="bg1"/>
          </a:solidFill>
        </p:grpSpPr>
        <p:sp>
          <p:nvSpPr>
            <p:cNvPr id="47"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8"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9"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0"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1" name="群組 50"/>
          <p:cNvGrpSpPr/>
          <p:nvPr/>
        </p:nvGrpSpPr>
        <p:grpSpPr>
          <a:xfrm>
            <a:off x="4748012" y="4098315"/>
            <a:ext cx="475492" cy="566351"/>
            <a:chOff x="4311490" y="5480067"/>
            <a:chExt cx="475492" cy="566351"/>
          </a:xfrm>
          <a:solidFill>
            <a:schemeClr val="bg1"/>
          </a:solidFill>
        </p:grpSpPr>
        <p:sp>
          <p:nvSpPr>
            <p:cNvPr id="52" name="手繪多邊形 51"/>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3"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4"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5"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25639637"/>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96</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095</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 name="群組 7"/>
          <p:cNvGrpSpPr/>
          <p:nvPr/>
        </p:nvGrpSpPr>
        <p:grpSpPr>
          <a:xfrm>
            <a:off x="6623357" y="2266455"/>
            <a:ext cx="2361949" cy="1141128"/>
            <a:chOff x="6782051" y="2072644"/>
            <a:chExt cx="2361949" cy="1141128"/>
          </a:xfrm>
        </p:grpSpPr>
        <p:sp>
          <p:nvSpPr>
            <p:cNvPr id="35" name="文字方塊 14"/>
            <p:cNvSpPr txBox="1"/>
            <p:nvPr/>
          </p:nvSpPr>
          <p:spPr>
            <a:xfrm>
              <a:off x="7321732" y="207264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36" name="矩形 35"/>
            <p:cNvSpPr/>
            <p:nvPr/>
          </p:nvSpPr>
          <p:spPr>
            <a:xfrm>
              <a:off x="7321732" y="2475108"/>
              <a:ext cx="182226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7" name="群組 36"/>
            <p:cNvGrpSpPr/>
            <p:nvPr/>
          </p:nvGrpSpPr>
          <p:grpSpPr>
            <a:xfrm>
              <a:off x="6782051" y="2304441"/>
              <a:ext cx="523644" cy="523644"/>
              <a:chOff x="5731184" y="3068960"/>
              <a:chExt cx="816070" cy="816070"/>
            </a:xfrm>
          </p:grpSpPr>
          <p:sp>
            <p:nvSpPr>
              <p:cNvPr id="38" name="橢圓 37"/>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9" name="群組 38"/>
              <p:cNvGrpSpPr/>
              <p:nvPr/>
            </p:nvGrpSpPr>
            <p:grpSpPr>
              <a:xfrm>
                <a:off x="5935646" y="3308966"/>
                <a:ext cx="407146" cy="336058"/>
                <a:chOff x="13079250" y="23448756"/>
                <a:chExt cx="2967819" cy="2449630"/>
              </a:xfrm>
              <a:solidFill>
                <a:schemeClr val="bg1"/>
              </a:solidFill>
            </p:grpSpPr>
            <p:sp>
              <p:nvSpPr>
                <p:cNvPr id="40" name="手繪多邊形 39"/>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手繪多邊形 40"/>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grpSp>
        <p:nvGrpSpPr>
          <p:cNvPr id="9" name="群組 8"/>
          <p:cNvGrpSpPr/>
          <p:nvPr/>
        </p:nvGrpSpPr>
        <p:grpSpPr>
          <a:xfrm>
            <a:off x="158694" y="2266455"/>
            <a:ext cx="2361949" cy="1141128"/>
            <a:chOff x="410280" y="2076940"/>
            <a:chExt cx="2361949" cy="1141128"/>
          </a:xfrm>
        </p:grpSpPr>
        <p:sp>
          <p:nvSpPr>
            <p:cNvPr id="30" name="文字方塊 12"/>
            <p:cNvSpPr txBox="1"/>
            <p:nvPr/>
          </p:nvSpPr>
          <p:spPr>
            <a:xfrm>
              <a:off x="949961" y="207694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31" name="矩形 30"/>
            <p:cNvSpPr/>
            <p:nvPr/>
          </p:nvSpPr>
          <p:spPr>
            <a:xfrm>
              <a:off x="949961" y="2479404"/>
              <a:ext cx="182226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2" name="群組 31"/>
            <p:cNvGrpSpPr/>
            <p:nvPr/>
          </p:nvGrpSpPr>
          <p:grpSpPr>
            <a:xfrm>
              <a:off x="410280" y="2308737"/>
              <a:ext cx="523644" cy="523644"/>
              <a:chOff x="5731184" y="1981037"/>
              <a:chExt cx="816070" cy="816070"/>
            </a:xfrm>
          </p:grpSpPr>
          <p:sp>
            <p:nvSpPr>
              <p:cNvPr id="33" name="橢圓 32"/>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4" name="手繪多邊形 33"/>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0" name="群組 9"/>
          <p:cNvGrpSpPr/>
          <p:nvPr/>
        </p:nvGrpSpPr>
        <p:grpSpPr>
          <a:xfrm>
            <a:off x="158694" y="4361955"/>
            <a:ext cx="2361949" cy="1141128"/>
            <a:chOff x="415164" y="3917757"/>
            <a:chExt cx="2361949" cy="1141128"/>
          </a:xfrm>
        </p:grpSpPr>
        <p:sp>
          <p:nvSpPr>
            <p:cNvPr id="18" name="文字方塊 16"/>
            <p:cNvSpPr txBox="1"/>
            <p:nvPr/>
          </p:nvSpPr>
          <p:spPr>
            <a:xfrm>
              <a:off x="954845" y="391775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954845" y="4320221"/>
              <a:ext cx="182226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415164" y="4149554"/>
              <a:ext cx="523644" cy="523644"/>
              <a:chOff x="5731184" y="4156883"/>
              <a:chExt cx="816070" cy="816070"/>
            </a:xfrm>
          </p:grpSpPr>
          <p:sp>
            <p:nvSpPr>
              <p:cNvPr id="21" name="橢圓 2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2" name="群組 21"/>
              <p:cNvGrpSpPr/>
              <p:nvPr/>
            </p:nvGrpSpPr>
            <p:grpSpPr>
              <a:xfrm>
                <a:off x="5939596" y="4366125"/>
                <a:ext cx="399246" cy="397586"/>
                <a:chOff x="35309818" y="13261794"/>
                <a:chExt cx="2516828" cy="2506357"/>
              </a:xfrm>
              <a:solidFill>
                <a:schemeClr val="bg1"/>
              </a:solidFill>
            </p:grpSpPr>
            <p:sp>
              <p:nvSpPr>
                <p:cNvPr id="23" name="手繪多邊形 2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grpSp>
        <p:nvGrpSpPr>
          <p:cNvPr id="11" name="群組 10"/>
          <p:cNvGrpSpPr/>
          <p:nvPr/>
        </p:nvGrpSpPr>
        <p:grpSpPr>
          <a:xfrm>
            <a:off x="6623357" y="4361955"/>
            <a:ext cx="2361949" cy="1141128"/>
            <a:chOff x="7039578" y="4060223"/>
            <a:chExt cx="2361949" cy="1141128"/>
          </a:xfrm>
        </p:grpSpPr>
        <p:sp>
          <p:nvSpPr>
            <p:cNvPr id="13" name="文字方塊 18"/>
            <p:cNvSpPr txBox="1"/>
            <p:nvPr/>
          </p:nvSpPr>
          <p:spPr>
            <a:xfrm>
              <a:off x="7579259" y="4060223"/>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4" name="矩形 13"/>
            <p:cNvSpPr/>
            <p:nvPr/>
          </p:nvSpPr>
          <p:spPr>
            <a:xfrm>
              <a:off x="7579259" y="4462687"/>
              <a:ext cx="182226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5" name="群組 14"/>
            <p:cNvGrpSpPr/>
            <p:nvPr/>
          </p:nvGrpSpPr>
          <p:grpSpPr>
            <a:xfrm>
              <a:off x="7039578" y="4292020"/>
              <a:ext cx="523644" cy="523644"/>
              <a:chOff x="5731184" y="5244806"/>
              <a:chExt cx="816070" cy="816070"/>
            </a:xfrm>
          </p:grpSpPr>
          <p:sp>
            <p:nvSpPr>
              <p:cNvPr id="16" name="橢圓 15"/>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手繪多邊形 16"/>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pic>
        <p:nvPicPr>
          <p:cNvPr id="12" name="圖片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665581" y="1818801"/>
            <a:ext cx="3603804" cy="4134798"/>
          </a:xfrm>
          <a:prstGeom prst="rect">
            <a:avLst/>
          </a:prstGeom>
        </p:spPr>
      </p:pic>
    </p:spTree>
    <p:extLst>
      <p:ext uri="{BB962C8B-B14F-4D97-AF65-F5344CB8AC3E}">
        <p14:creationId xmlns:p14="http://schemas.microsoft.com/office/powerpoint/2010/main" val="4059515441"/>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97</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096</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手繪多邊形 11"/>
          <p:cNvSpPr/>
          <p:nvPr/>
        </p:nvSpPr>
        <p:spPr>
          <a:xfrm>
            <a:off x="969309" y="1965429"/>
            <a:ext cx="1929758" cy="3672115"/>
          </a:xfrm>
          <a:custGeom>
            <a:avLst/>
            <a:gdLst>
              <a:gd name="connsiteX0" fmla="*/ 800483 w 1929758"/>
              <a:gd name="connsiteY0" fmla="*/ 0 h 3672115"/>
              <a:gd name="connsiteX1" fmla="*/ 1913686 w 1929758"/>
              <a:gd name="connsiteY1" fmla="*/ 0 h 3672115"/>
              <a:gd name="connsiteX2" fmla="*/ 1929758 w 1929758"/>
              <a:gd name="connsiteY2" fmla="*/ 8036 h 3672115"/>
              <a:gd name="connsiteX3" fmla="*/ 1929758 w 1929758"/>
              <a:gd name="connsiteY3" fmla="*/ 1993853 h 3672115"/>
              <a:gd name="connsiteX4" fmla="*/ 1129277 w 1929758"/>
              <a:gd name="connsiteY4" fmla="*/ 3672115 h 3672115"/>
              <a:gd name="connsiteX5" fmla="*/ 16072 w 1929758"/>
              <a:gd name="connsiteY5" fmla="*/ 3672115 h 3672115"/>
              <a:gd name="connsiteX6" fmla="*/ 0 w 1929758"/>
              <a:gd name="connsiteY6" fmla="*/ 3664079 h 3672115"/>
              <a:gd name="connsiteX7" fmla="*/ 0 w 1929758"/>
              <a:gd name="connsiteY7" fmla="*/ 1678267 h 3672115"/>
              <a:gd name="connsiteX8" fmla="*/ 800483 w 1929758"/>
              <a:gd name="connsiteY8" fmla="*/ 0 h 367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9758" h="3672115">
                <a:moveTo>
                  <a:pt x="800483" y="0"/>
                </a:moveTo>
                <a:lnTo>
                  <a:pt x="1913686" y="0"/>
                </a:lnTo>
                <a:lnTo>
                  <a:pt x="1929758" y="8036"/>
                </a:lnTo>
                <a:lnTo>
                  <a:pt x="1929758" y="1993853"/>
                </a:lnTo>
                <a:lnTo>
                  <a:pt x="1129277" y="3672115"/>
                </a:lnTo>
                <a:lnTo>
                  <a:pt x="16072" y="3672115"/>
                </a:lnTo>
                <a:lnTo>
                  <a:pt x="0" y="3664079"/>
                </a:lnTo>
                <a:lnTo>
                  <a:pt x="0" y="1678267"/>
                </a:lnTo>
                <a:lnTo>
                  <a:pt x="800483"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手繪多邊形 10"/>
          <p:cNvSpPr/>
          <p:nvPr/>
        </p:nvSpPr>
        <p:spPr>
          <a:xfrm>
            <a:off x="969309" y="1491025"/>
            <a:ext cx="1913686" cy="2152671"/>
          </a:xfrm>
          <a:custGeom>
            <a:avLst/>
            <a:gdLst>
              <a:gd name="connsiteX0" fmla="*/ 964879 w 1913686"/>
              <a:gd name="connsiteY0" fmla="*/ 0 h 2152671"/>
              <a:gd name="connsiteX1" fmla="*/ 1913686 w 1913686"/>
              <a:gd name="connsiteY1" fmla="*/ 474404 h 2152671"/>
              <a:gd name="connsiteX2" fmla="*/ 800483 w 1913686"/>
              <a:gd name="connsiteY2" fmla="*/ 474404 h 2152671"/>
              <a:gd name="connsiteX3" fmla="*/ 0 w 1913686"/>
              <a:gd name="connsiteY3" fmla="*/ 2152671 h 2152671"/>
              <a:gd name="connsiteX4" fmla="*/ 0 w 1913686"/>
              <a:gd name="connsiteY4" fmla="*/ 482440 h 2152671"/>
              <a:gd name="connsiteX5" fmla="*/ 964879 w 1913686"/>
              <a:gd name="connsiteY5" fmla="*/ 0 h 215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3686" h="2152671">
                <a:moveTo>
                  <a:pt x="964879" y="0"/>
                </a:moveTo>
                <a:lnTo>
                  <a:pt x="1913686" y="474404"/>
                </a:lnTo>
                <a:lnTo>
                  <a:pt x="800483" y="474404"/>
                </a:lnTo>
                <a:lnTo>
                  <a:pt x="0" y="2152671"/>
                </a:lnTo>
                <a:lnTo>
                  <a:pt x="0" y="482440"/>
                </a:lnTo>
                <a:lnTo>
                  <a:pt x="964879"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手繪多邊形 7"/>
          <p:cNvSpPr/>
          <p:nvPr/>
        </p:nvSpPr>
        <p:spPr>
          <a:xfrm>
            <a:off x="985381" y="3959282"/>
            <a:ext cx="1913686" cy="2152665"/>
          </a:xfrm>
          <a:custGeom>
            <a:avLst/>
            <a:gdLst>
              <a:gd name="connsiteX0" fmla="*/ 1913686 w 1913686"/>
              <a:gd name="connsiteY0" fmla="*/ 0 h 2152665"/>
              <a:gd name="connsiteX1" fmla="*/ 1913686 w 1913686"/>
              <a:gd name="connsiteY1" fmla="*/ 1670226 h 2152665"/>
              <a:gd name="connsiteX2" fmla="*/ 948807 w 1913686"/>
              <a:gd name="connsiteY2" fmla="*/ 2152665 h 2152665"/>
              <a:gd name="connsiteX3" fmla="*/ 0 w 1913686"/>
              <a:gd name="connsiteY3" fmla="*/ 1678262 h 2152665"/>
              <a:gd name="connsiteX4" fmla="*/ 1113205 w 1913686"/>
              <a:gd name="connsiteY4" fmla="*/ 1678262 h 2152665"/>
              <a:gd name="connsiteX5" fmla="*/ 1913686 w 1913686"/>
              <a:gd name="connsiteY5" fmla="*/ 0 h 2152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3686" h="2152665">
                <a:moveTo>
                  <a:pt x="1913686" y="0"/>
                </a:moveTo>
                <a:lnTo>
                  <a:pt x="1913686" y="1670226"/>
                </a:lnTo>
                <a:lnTo>
                  <a:pt x="948807" y="2152665"/>
                </a:lnTo>
                <a:lnTo>
                  <a:pt x="0" y="1678262"/>
                </a:lnTo>
                <a:lnTo>
                  <a:pt x="1113205" y="1678262"/>
                </a:lnTo>
                <a:lnTo>
                  <a:pt x="1913686"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文字方塊 12"/>
          <p:cNvSpPr txBox="1"/>
          <p:nvPr/>
        </p:nvSpPr>
        <p:spPr>
          <a:xfrm>
            <a:off x="961733" y="1965429"/>
            <a:ext cx="754743" cy="523220"/>
          </a:xfrm>
          <a:prstGeom prst="rect">
            <a:avLst/>
          </a:prstGeom>
          <a:noFill/>
        </p:spPr>
        <p:txBody>
          <a:bodyPr wrap="square" rtlCol="0">
            <a:spAutoFit/>
          </a:bodyPr>
          <a:lstStyle/>
          <a:p>
            <a:pPr algn="ctr"/>
            <a:r>
              <a:rPr lang="en-US" sz="2800" dirty="0" smtClean="0"/>
              <a:t>01</a:t>
            </a:r>
            <a:endParaRPr lang="en-US" sz="2800" dirty="0"/>
          </a:p>
        </p:txBody>
      </p:sp>
      <p:sp>
        <p:nvSpPr>
          <p:cNvPr id="16" name="手繪多邊形 15"/>
          <p:cNvSpPr/>
          <p:nvPr/>
        </p:nvSpPr>
        <p:spPr>
          <a:xfrm>
            <a:off x="3610909" y="1965429"/>
            <a:ext cx="1929758" cy="3672115"/>
          </a:xfrm>
          <a:custGeom>
            <a:avLst/>
            <a:gdLst>
              <a:gd name="connsiteX0" fmla="*/ 800483 w 1929758"/>
              <a:gd name="connsiteY0" fmla="*/ 0 h 3672115"/>
              <a:gd name="connsiteX1" fmla="*/ 1913686 w 1929758"/>
              <a:gd name="connsiteY1" fmla="*/ 0 h 3672115"/>
              <a:gd name="connsiteX2" fmla="*/ 1929758 w 1929758"/>
              <a:gd name="connsiteY2" fmla="*/ 8036 h 3672115"/>
              <a:gd name="connsiteX3" fmla="*/ 1929758 w 1929758"/>
              <a:gd name="connsiteY3" fmla="*/ 1993853 h 3672115"/>
              <a:gd name="connsiteX4" fmla="*/ 1129277 w 1929758"/>
              <a:gd name="connsiteY4" fmla="*/ 3672115 h 3672115"/>
              <a:gd name="connsiteX5" fmla="*/ 16072 w 1929758"/>
              <a:gd name="connsiteY5" fmla="*/ 3672115 h 3672115"/>
              <a:gd name="connsiteX6" fmla="*/ 0 w 1929758"/>
              <a:gd name="connsiteY6" fmla="*/ 3664079 h 3672115"/>
              <a:gd name="connsiteX7" fmla="*/ 0 w 1929758"/>
              <a:gd name="connsiteY7" fmla="*/ 1678267 h 3672115"/>
              <a:gd name="connsiteX8" fmla="*/ 800483 w 1929758"/>
              <a:gd name="connsiteY8" fmla="*/ 0 h 367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9758" h="3672115">
                <a:moveTo>
                  <a:pt x="800483" y="0"/>
                </a:moveTo>
                <a:lnTo>
                  <a:pt x="1913686" y="0"/>
                </a:lnTo>
                <a:lnTo>
                  <a:pt x="1929758" y="8036"/>
                </a:lnTo>
                <a:lnTo>
                  <a:pt x="1929758" y="1993853"/>
                </a:lnTo>
                <a:lnTo>
                  <a:pt x="1129277" y="3672115"/>
                </a:lnTo>
                <a:lnTo>
                  <a:pt x="16072" y="3672115"/>
                </a:lnTo>
                <a:lnTo>
                  <a:pt x="0" y="3664079"/>
                </a:lnTo>
                <a:lnTo>
                  <a:pt x="0" y="1678267"/>
                </a:lnTo>
                <a:lnTo>
                  <a:pt x="80048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3610909" y="1491025"/>
            <a:ext cx="1913686" cy="2152671"/>
          </a:xfrm>
          <a:custGeom>
            <a:avLst/>
            <a:gdLst>
              <a:gd name="connsiteX0" fmla="*/ 964879 w 1913686"/>
              <a:gd name="connsiteY0" fmla="*/ 0 h 2152671"/>
              <a:gd name="connsiteX1" fmla="*/ 1913686 w 1913686"/>
              <a:gd name="connsiteY1" fmla="*/ 474404 h 2152671"/>
              <a:gd name="connsiteX2" fmla="*/ 800483 w 1913686"/>
              <a:gd name="connsiteY2" fmla="*/ 474404 h 2152671"/>
              <a:gd name="connsiteX3" fmla="*/ 0 w 1913686"/>
              <a:gd name="connsiteY3" fmla="*/ 2152671 h 2152671"/>
              <a:gd name="connsiteX4" fmla="*/ 0 w 1913686"/>
              <a:gd name="connsiteY4" fmla="*/ 482440 h 2152671"/>
              <a:gd name="connsiteX5" fmla="*/ 964879 w 1913686"/>
              <a:gd name="connsiteY5" fmla="*/ 0 h 215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3686" h="2152671">
                <a:moveTo>
                  <a:pt x="964879" y="0"/>
                </a:moveTo>
                <a:lnTo>
                  <a:pt x="1913686" y="474404"/>
                </a:lnTo>
                <a:lnTo>
                  <a:pt x="800483" y="474404"/>
                </a:lnTo>
                <a:lnTo>
                  <a:pt x="0" y="2152671"/>
                </a:lnTo>
                <a:lnTo>
                  <a:pt x="0" y="482440"/>
                </a:lnTo>
                <a:lnTo>
                  <a:pt x="964879"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3626981" y="3959282"/>
            <a:ext cx="1913686" cy="2152665"/>
          </a:xfrm>
          <a:custGeom>
            <a:avLst/>
            <a:gdLst>
              <a:gd name="connsiteX0" fmla="*/ 1913686 w 1913686"/>
              <a:gd name="connsiteY0" fmla="*/ 0 h 2152665"/>
              <a:gd name="connsiteX1" fmla="*/ 1913686 w 1913686"/>
              <a:gd name="connsiteY1" fmla="*/ 1670226 h 2152665"/>
              <a:gd name="connsiteX2" fmla="*/ 948807 w 1913686"/>
              <a:gd name="connsiteY2" fmla="*/ 2152665 h 2152665"/>
              <a:gd name="connsiteX3" fmla="*/ 0 w 1913686"/>
              <a:gd name="connsiteY3" fmla="*/ 1678262 h 2152665"/>
              <a:gd name="connsiteX4" fmla="*/ 1113205 w 1913686"/>
              <a:gd name="connsiteY4" fmla="*/ 1678262 h 2152665"/>
              <a:gd name="connsiteX5" fmla="*/ 1913686 w 1913686"/>
              <a:gd name="connsiteY5" fmla="*/ 0 h 2152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3686" h="2152665">
                <a:moveTo>
                  <a:pt x="1913686" y="0"/>
                </a:moveTo>
                <a:lnTo>
                  <a:pt x="1913686" y="1670226"/>
                </a:lnTo>
                <a:lnTo>
                  <a:pt x="948807" y="2152665"/>
                </a:lnTo>
                <a:lnTo>
                  <a:pt x="0" y="1678262"/>
                </a:lnTo>
                <a:lnTo>
                  <a:pt x="1113205" y="1678262"/>
                </a:lnTo>
                <a:lnTo>
                  <a:pt x="1913686"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文字方塊 18"/>
          <p:cNvSpPr txBox="1"/>
          <p:nvPr/>
        </p:nvSpPr>
        <p:spPr>
          <a:xfrm>
            <a:off x="3603333" y="1965429"/>
            <a:ext cx="754743" cy="523220"/>
          </a:xfrm>
          <a:prstGeom prst="rect">
            <a:avLst/>
          </a:prstGeom>
          <a:noFill/>
        </p:spPr>
        <p:txBody>
          <a:bodyPr wrap="square" rtlCol="0">
            <a:spAutoFit/>
          </a:bodyPr>
          <a:lstStyle/>
          <a:p>
            <a:pPr algn="ctr"/>
            <a:r>
              <a:rPr lang="en-US" sz="2800" dirty="0" smtClean="0"/>
              <a:t>02</a:t>
            </a:r>
            <a:endParaRPr lang="en-US" sz="2800" dirty="0"/>
          </a:p>
        </p:txBody>
      </p:sp>
      <p:sp>
        <p:nvSpPr>
          <p:cNvPr id="21" name="手繪多邊形 20"/>
          <p:cNvSpPr/>
          <p:nvPr/>
        </p:nvSpPr>
        <p:spPr>
          <a:xfrm>
            <a:off x="6252509" y="1965429"/>
            <a:ext cx="1929758" cy="3672115"/>
          </a:xfrm>
          <a:custGeom>
            <a:avLst/>
            <a:gdLst>
              <a:gd name="connsiteX0" fmla="*/ 800483 w 1929758"/>
              <a:gd name="connsiteY0" fmla="*/ 0 h 3672115"/>
              <a:gd name="connsiteX1" fmla="*/ 1913686 w 1929758"/>
              <a:gd name="connsiteY1" fmla="*/ 0 h 3672115"/>
              <a:gd name="connsiteX2" fmla="*/ 1929758 w 1929758"/>
              <a:gd name="connsiteY2" fmla="*/ 8036 h 3672115"/>
              <a:gd name="connsiteX3" fmla="*/ 1929758 w 1929758"/>
              <a:gd name="connsiteY3" fmla="*/ 1993853 h 3672115"/>
              <a:gd name="connsiteX4" fmla="*/ 1129277 w 1929758"/>
              <a:gd name="connsiteY4" fmla="*/ 3672115 h 3672115"/>
              <a:gd name="connsiteX5" fmla="*/ 16072 w 1929758"/>
              <a:gd name="connsiteY5" fmla="*/ 3672115 h 3672115"/>
              <a:gd name="connsiteX6" fmla="*/ 0 w 1929758"/>
              <a:gd name="connsiteY6" fmla="*/ 3664079 h 3672115"/>
              <a:gd name="connsiteX7" fmla="*/ 0 w 1929758"/>
              <a:gd name="connsiteY7" fmla="*/ 1678267 h 3672115"/>
              <a:gd name="connsiteX8" fmla="*/ 800483 w 1929758"/>
              <a:gd name="connsiteY8" fmla="*/ 0 h 367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9758" h="3672115">
                <a:moveTo>
                  <a:pt x="800483" y="0"/>
                </a:moveTo>
                <a:lnTo>
                  <a:pt x="1913686" y="0"/>
                </a:lnTo>
                <a:lnTo>
                  <a:pt x="1929758" y="8036"/>
                </a:lnTo>
                <a:lnTo>
                  <a:pt x="1929758" y="1993853"/>
                </a:lnTo>
                <a:lnTo>
                  <a:pt x="1129277" y="3672115"/>
                </a:lnTo>
                <a:lnTo>
                  <a:pt x="16072" y="3672115"/>
                </a:lnTo>
                <a:lnTo>
                  <a:pt x="0" y="3664079"/>
                </a:lnTo>
                <a:lnTo>
                  <a:pt x="0" y="1678267"/>
                </a:lnTo>
                <a:lnTo>
                  <a:pt x="800483"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6252509" y="1491025"/>
            <a:ext cx="1913686" cy="2152671"/>
          </a:xfrm>
          <a:custGeom>
            <a:avLst/>
            <a:gdLst>
              <a:gd name="connsiteX0" fmla="*/ 964879 w 1913686"/>
              <a:gd name="connsiteY0" fmla="*/ 0 h 2152671"/>
              <a:gd name="connsiteX1" fmla="*/ 1913686 w 1913686"/>
              <a:gd name="connsiteY1" fmla="*/ 474404 h 2152671"/>
              <a:gd name="connsiteX2" fmla="*/ 800483 w 1913686"/>
              <a:gd name="connsiteY2" fmla="*/ 474404 h 2152671"/>
              <a:gd name="connsiteX3" fmla="*/ 0 w 1913686"/>
              <a:gd name="connsiteY3" fmla="*/ 2152671 h 2152671"/>
              <a:gd name="connsiteX4" fmla="*/ 0 w 1913686"/>
              <a:gd name="connsiteY4" fmla="*/ 482440 h 2152671"/>
              <a:gd name="connsiteX5" fmla="*/ 964879 w 1913686"/>
              <a:gd name="connsiteY5" fmla="*/ 0 h 215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3686" h="2152671">
                <a:moveTo>
                  <a:pt x="964879" y="0"/>
                </a:moveTo>
                <a:lnTo>
                  <a:pt x="1913686" y="474404"/>
                </a:lnTo>
                <a:lnTo>
                  <a:pt x="800483" y="474404"/>
                </a:lnTo>
                <a:lnTo>
                  <a:pt x="0" y="2152671"/>
                </a:lnTo>
                <a:lnTo>
                  <a:pt x="0" y="482440"/>
                </a:lnTo>
                <a:lnTo>
                  <a:pt x="964879"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手繪多邊形 22"/>
          <p:cNvSpPr/>
          <p:nvPr/>
        </p:nvSpPr>
        <p:spPr>
          <a:xfrm>
            <a:off x="6268581" y="3959282"/>
            <a:ext cx="1913686" cy="2152665"/>
          </a:xfrm>
          <a:custGeom>
            <a:avLst/>
            <a:gdLst>
              <a:gd name="connsiteX0" fmla="*/ 1913686 w 1913686"/>
              <a:gd name="connsiteY0" fmla="*/ 0 h 2152665"/>
              <a:gd name="connsiteX1" fmla="*/ 1913686 w 1913686"/>
              <a:gd name="connsiteY1" fmla="*/ 1670226 h 2152665"/>
              <a:gd name="connsiteX2" fmla="*/ 948807 w 1913686"/>
              <a:gd name="connsiteY2" fmla="*/ 2152665 h 2152665"/>
              <a:gd name="connsiteX3" fmla="*/ 0 w 1913686"/>
              <a:gd name="connsiteY3" fmla="*/ 1678262 h 2152665"/>
              <a:gd name="connsiteX4" fmla="*/ 1113205 w 1913686"/>
              <a:gd name="connsiteY4" fmla="*/ 1678262 h 2152665"/>
              <a:gd name="connsiteX5" fmla="*/ 1913686 w 1913686"/>
              <a:gd name="connsiteY5" fmla="*/ 0 h 2152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3686" h="2152665">
                <a:moveTo>
                  <a:pt x="1913686" y="0"/>
                </a:moveTo>
                <a:lnTo>
                  <a:pt x="1913686" y="1670226"/>
                </a:lnTo>
                <a:lnTo>
                  <a:pt x="948807" y="2152665"/>
                </a:lnTo>
                <a:lnTo>
                  <a:pt x="0" y="1678262"/>
                </a:lnTo>
                <a:lnTo>
                  <a:pt x="1113205" y="1678262"/>
                </a:lnTo>
                <a:lnTo>
                  <a:pt x="1913686"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文字方塊 23"/>
          <p:cNvSpPr txBox="1"/>
          <p:nvPr/>
        </p:nvSpPr>
        <p:spPr>
          <a:xfrm>
            <a:off x="6244933" y="1965429"/>
            <a:ext cx="754743" cy="523220"/>
          </a:xfrm>
          <a:prstGeom prst="rect">
            <a:avLst/>
          </a:prstGeom>
          <a:noFill/>
        </p:spPr>
        <p:txBody>
          <a:bodyPr wrap="square" rtlCol="0">
            <a:spAutoFit/>
          </a:bodyPr>
          <a:lstStyle/>
          <a:p>
            <a:pPr algn="ctr"/>
            <a:r>
              <a:rPr lang="en-US" sz="2800" dirty="0" smtClean="0"/>
              <a:t>03</a:t>
            </a:r>
            <a:endParaRPr lang="en-US" sz="2800" dirty="0"/>
          </a:p>
        </p:txBody>
      </p:sp>
      <p:sp>
        <p:nvSpPr>
          <p:cNvPr id="20" name="矩形 19"/>
          <p:cNvSpPr/>
          <p:nvPr/>
        </p:nvSpPr>
        <p:spPr>
          <a:xfrm>
            <a:off x="1226535" y="2921887"/>
            <a:ext cx="1415305" cy="1815882"/>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25" name="矩形 24"/>
          <p:cNvSpPr/>
          <p:nvPr/>
        </p:nvSpPr>
        <p:spPr>
          <a:xfrm>
            <a:off x="3876171" y="2921887"/>
            <a:ext cx="1415305" cy="1815882"/>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26" name="矩形 25"/>
          <p:cNvSpPr/>
          <p:nvPr/>
        </p:nvSpPr>
        <p:spPr>
          <a:xfrm>
            <a:off x="6525807" y="2921887"/>
            <a:ext cx="1415305" cy="1815882"/>
          </a:xfrm>
          <a:prstGeom prst="rect">
            <a:avLst/>
          </a:prstGeom>
        </p:spPr>
        <p:txBody>
          <a:bodyPr wrap="square">
            <a:spAutoFit/>
          </a:bodyPr>
          <a:lstStyle/>
          <a:p>
            <a:pPr algn="ctr">
              <a:defRPr/>
            </a:pPr>
            <a:r>
              <a:rPr lang="en-US" altLang="zh-TW" sz="1400" dirty="0">
                <a:solidFill>
                  <a:schemeClr val="bg1"/>
                </a:solidFill>
              </a:rPr>
              <a:t>The quick brown fox jumps over the lazy dog. The quick brown fox jumps over the lazy dog. </a:t>
            </a:r>
            <a:endParaRPr lang="zh-TW" altLang="en-US" sz="1400" dirty="0">
              <a:solidFill>
                <a:schemeClr val="bg1"/>
              </a:solidFill>
            </a:endParaRPr>
          </a:p>
          <a:p>
            <a:pPr algn="ctr">
              <a:defRPr/>
            </a:pPr>
            <a:endParaRPr lang="zh-TW" altLang="en-US" sz="1400" dirty="0">
              <a:solidFill>
                <a:schemeClr val="bg1"/>
              </a:solidFill>
            </a:endParaRPr>
          </a:p>
        </p:txBody>
      </p:sp>
      <p:sp>
        <p:nvSpPr>
          <p:cNvPr id="27" name="手繪多邊形 26"/>
          <p:cNvSpPr>
            <a:spLocks/>
          </p:cNvSpPr>
          <p:nvPr/>
        </p:nvSpPr>
        <p:spPr bwMode="auto">
          <a:xfrm flipV="1">
            <a:off x="2067286" y="2185466"/>
            <a:ext cx="300222" cy="554492"/>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solidFill>
                <a:schemeClr val="bg1">
                  <a:lumMod val="50000"/>
                </a:schemeClr>
              </a:solidFill>
            </a:endParaRPr>
          </a:p>
        </p:txBody>
      </p:sp>
      <p:grpSp>
        <p:nvGrpSpPr>
          <p:cNvPr id="28" name="群組 27"/>
          <p:cNvGrpSpPr/>
          <p:nvPr/>
        </p:nvGrpSpPr>
        <p:grpSpPr>
          <a:xfrm>
            <a:off x="4636143" y="2283438"/>
            <a:ext cx="484452" cy="358548"/>
            <a:chOff x="4120407" y="4174776"/>
            <a:chExt cx="438956" cy="324876"/>
          </a:xfrm>
          <a:solidFill>
            <a:schemeClr val="bg1"/>
          </a:solidFill>
        </p:grpSpPr>
        <p:sp>
          <p:nvSpPr>
            <p:cNvPr id="29" name="Freeform 18"/>
            <p:cNvSpPr>
              <a:spLocks/>
            </p:cNvSpPr>
            <p:nvPr/>
          </p:nvSpPr>
          <p:spPr bwMode="auto">
            <a:xfrm>
              <a:off x="4249786" y="4342529"/>
              <a:ext cx="180198" cy="67672"/>
            </a:xfrm>
            <a:custGeom>
              <a:avLst/>
              <a:gdLst>
                <a:gd name="T0" fmla="*/ 49 w 99"/>
                <a:gd name="T1" fmla="*/ 0 h 37"/>
                <a:gd name="T2" fmla="*/ 4 w 99"/>
                <a:gd name="T3" fmla="*/ 14 h 37"/>
                <a:gd name="T4" fmla="*/ 0 w 99"/>
                <a:gd name="T5" fmla="*/ 21 h 37"/>
                <a:gd name="T6" fmla="*/ 3 w 99"/>
                <a:gd name="T7" fmla="*/ 27 h 37"/>
                <a:gd name="T8" fmla="*/ 9 w 99"/>
                <a:gd name="T9" fmla="*/ 34 h 37"/>
                <a:gd name="T10" fmla="*/ 20 w 99"/>
                <a:gd name="T11" fmla="*/ 35 h 37"/>
                <a:gd name="T12" fmla="*/ 49 w 99"/>
                <a:gd name="T13" fmla="*/ 26 h 37"/>
                <a:gd name="T14" fmla="*/ 79 w 99"/>
                <a:gd name="T15" fmla="*/ 35 h 37"/>
                <a:gd name="T16" fmla="*/ 90 w 99"/>
                <a:gd name="T17" fmla="*/ 34 h 37"/>
                <a:gd name="T18" fmla="*/ 96 w 99"/>
                <a:gd name="T19" fmla="*/ 27 h 37"/>
                <a:gd name="T20" fmla="*/ 99 w 99"/>
                <a:gd name="T21" fmla="*/ 21 h 37"/>
                <a:gd name="T22" fmla="*/ 95 w 99"/>
                <a:gd name="T23" fmla="*/ 14 h 37"/>
                <a:gd name="T24" fmla="*/ 49 w 99"/>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37">
                  <a:moveTo>
                    <a:pt x="49" y="0"/>
                  </a:moveTo>
                  <a:cubicBezTo>
                    <a:pt x="32" y="0"/>
                    <a:pt x="17" y="5"/>
                    <a:pt x="4" y="14"/>
                  </a:cubicBezTo>
                  <a:cubicBezTo>
                    <a:pt x="2" y="16"/>
                    <a:pt x="1" y="18"/>
                    <a:pt x="0" y="21"/>
                  </a:cubicBezTo>
                  <a:cubicBezTo>
                    <a:pt x="0" y="23"/>
                    <a:pt x="1" y="26"/>
                    <a:pt x="3" y="27"/>
                  </a:cubicBezTo>
                  <a:lnTo>
                    <a:pt x="9" y="34"/>
                  </a:lnTo>
                  <a:cubicBezTo>
                    <a:pt x="12" y="37"/>
                    <a:pt x="17" y="37"/>
                    <a:pt x="20" y="35"/>
                  </a:cubicBezTo>
                  <a:cubicBezTo>
                    <a:pt x="28" y="29"/>
                    <a:pt x="39" y="26"/>
                    <a:pt x="49" y="26"/>
                  </a:cubicBezTo>
                  <a:cubicBezTo>
                    <a:pt x="60" y="26"/>
                    <a:pt x="71" y="29"/>
                    <a:pt x="79" y="35"/>
                  </a:cubicBezTo>
                  <a:cubicBezTo>
                    <a:pt x="82" y="37"/>
                    <a:pt x="87" y="37"/>
                    <a:pt x="90" y="34"/>
                  </a:cubicBezTo>
                  <a:lnTo>
                    <a:pt x="96" y="27"/>
                  </a:lnTo>
                  <a:cubicBezTo>
                    <a:pt x="98" y="26"/>
                    <a:pt x="99" y="23"/>
                    <a:pt x="99" y="21"/>
                  </a:cubicBezTo>
                  <a:cubicBezTo>
                    <a:pt x="98" y="18"/>
                    <a:pt x="97" y="16"/>
                    <a:pt x="95" y="14"/>
                  </a:cubicBezTo>
                  <a:cubicBezTo>
                    <a:pt x="82" y="5"/>
                    <a:pt x="66" y="0"/>
                    <a:pt x="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19"/>
            <p:cNvSpPr>
              <a:spLocks/>
            </p:cNvSpPr>
            <p:nvPr/>
          </p:nvSpPr>
          <p:spPr bwMode="auto">
            <a:xfrm>
              <a:off x="4182374" y="4256708"/>
              <a:ext cx="315022" cy="85821"/>
            </a:xfrm>
            <a:custGeom>
              <a:avLst/>
              <a:gdLst>
                <a:gd name="T0" fmla="*/ 86 w 173"/>
                <a:gd name="T1" fmla="*/ 0 h 47"/>
                <a:gd name="T2" fmla="*/ 4 w 173"/>
                <a:gd name="T3" fmla="*/ 24 h 47"/>
                <a:gd name="T4" fmla="*/ 0 w 173"/>
                <a:gd name="T5" fmla="*/ 30 h 47"/>
                <a:gd name="T6" fmla="*/ 3 w 173"/>
                <a:gd name="T7" fmla="*/ 37 h 47"/>
                <a:gd name="T8" fmla="*/ 9 w 173"/>
                <a:gd name="T9" fmla="*/ 44 h 47"/>
                <a:gd name="T10" fmla="*/ 19 w 173"/>
                <a:gd name="T11" fmla="*/ 45 h 47"/>
                <a:gd name="T12" fmla="*/ 86 w 173"/>
                <a:gd name="T13" fmla="*/ 26 h 47"/>
                <a:gd name="T14" fmla="*/ 154 w 173"/>
                <a:gd name="T15" fmla="*/ 45 h 47"/>
                <a:gd name="T16" fmla="*/ 164 w 173"/>
                <a:gd name="T17" fmla="*/ 44 h 47"/>
                <a:gd name="T18" fmla="*/ 170 w 173"/>
                <a:gd name="T19" fmla="*/ 37 h 47"/>
                <a:gd name="T20" fmla="*/ 173 w 173"/>
                <a:gd name="T21" fmla="*/ 30 h 47"/>
                <a:gd name="T22" fmla="*/ 169 w 173"/>
                <a:gd name="T23" fmla="*/ 24 h 47"/>
                <a:gd name="T24" fmla="*/ 86 w 173"/>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47">
                  <a:moveTo>
                    <a:pt x="86" y="0"/>
                  </a:moveTo>
                  <a:cubicBezTo>
                    <a:pt x="56" y="0"/>
                    <a:pt x="28" y="9"/>
                    <a:pt x="4" y="24"/>
                  </a:cubicBezTo>
                  <a:cubicBezTo>
                    <a:pt x="2" y="25"/>
                    <a:pt x="0" y="28"/>
                    <a:pt x="0" y="30"/>
                  </a:cubicBezTo>
                  <a:cubicBezTo>
                    <a:pt x="0" y="33"/>
                    <a:pt x="1" y="35"/>
                    <a:pt x="3" y="37"/>
                  </a:cubicBezTo>
                  <a:lnTo>
                    <a:pt x="9" y="44"/>
                  </a:lnTo>
                  <a:cubicBezTo>
                    <a:pt x="12" y="46"/>
                    <a:pt x="16" y="47"/>
                    <a:pt x="19" y="45"/>
                  </a:cubicBezTo>
                  <a:cubicBezTo>
                    <a:pt x="39" y="33"/>
                    <a:pt x="62" y="26"/>
                    <a:pt x="86" y="26"/>
                  </a:cubicBezTo>
                  <a:cubicBezTo>
                    <a:pt x="111" y="26"/>
                    <a:pt x="134" y="33"/>
                    <a:pt x="154" y="45"/>
                  </a:cubicBezTo>
                  <a:cubicBezTo>
                    <a:pt x="157" y="47"/>
                    <a:pt x="161" y="46"/>
                    <a:pt x="164" y="44"/>
                  </a:cubicBezTo>
                  <a:lnTo>
                    <a:pt x="170" y="37"/>
                  </a:lnTo>
                  <a:cubicBezTo>
                    <a:pt x="172" y="35"/>
                    <a:pt x="173" y="33"/>
                    <a:pt x="173" y="30"/>
                  </a:cubicBezTo>
                  <a:cubicBezTo>
                    <a:pt x="173" y="28"/>
                    <a:pt x="171" y="25"/>
                    <a:pt x="169" y="24"/>
                  </a:cubicBezTo>
                  <a:cubicBezTo>
                    <a:pt x="145" y="9"/>
                    <a:pt x="117" y="0"/>
                    <a:pt x="8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20"/>
            <p:cNvSpPr>
              <a:spLocks/>
            </p:cNvSpPr>
            <p:nvPr/>
          </p:nvSpPr>
          <p:spPr bwMode="auto">
            <a:xfrm>
              <a:off x="4120407" y="4174776"/>
              <a:ext cx="438956" cy="105786"/>
            </a:xfrm>
            <a:custGeom>
              <a:avLst/>
              <a:gdLst>
                <a:gd name="T0" fmla="*/ 9 w 241"/>
                <a:gd name="T1" fmla="*/ 54 h 58"/>
                <a:gd name="T2" fmla="*/ 19 w 241"/>
                <a:gd name="T3" fmla="*/ 55 h 58"/>
                <a:gd name="T4" fmla="*/ 120 w 241"/>
                <a:gd name="T5" fmla="*/ 26 h 58"/>
                <a:gd name="T6" fmla="*/ 222 w 241"/>
                <a:gd name="T7" fmla="*/ 55 h 58"/>
                <a:gd name="T8" fmla="*/ 232 w 241"/>
                <a:gd name="T9" fmla="*/ 54 h 58"/>
                <a:gd name="T10" fmla="*/ 239 w 241"/>
                <a:gd name="T11" fmla="*/ 48 h 58"/>
                <a:gd name="T12" fmla="*/ 241 w 241"/>
                <a:gd name="T13" fmla="*/ 41 h 58"/>
                <a:gd name="T14" fmla="*/ 237 w 241"/>
                <a:gd name="T15" fmla="*/ 35 h 58"/>
                <a:gd name="T16" fmla="*/ 120 w 241"/>
                <a:gd name="T17" fmla="*/ 0 h 58"/>
                <a:gd name="T18" fmla="*/ 4 w 241"/>
                <a:gd name="T19" fmla="*/ 35 h 58"/>
                <a:gd name="T20" fmla="*/ 0 w 241"/>
                <a:gd name="T21" fmla="*/ 41 h 58"/>
                <a:gd name="T22" fmla="*/ 2 w 241"/>
                <a:gd name="T23" fmla="*/ 48 h 58"/>
                <a:gd name="T24" fmla="*/ 9 w 241"/>
                <a:gd name="T25"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1" h="58">
                  <a:moveTo>
                    <a:pt x="9" y="54"/>
                  </a:moveTo>
                  <a:cubicBezTo>
                    <a:pt x="12" y="57"/>
                    <a:pt x="16" y="58"/>
                    <a:pt x="19" y="55"/>
                  </a:cubicBezTo>
                  <a:cubicBezTo>
                    <a:pt x="49" y="37"/>
                    <a:pt x="83" y="26"/>
                    <a:pt x="120" y="26"/>
                  </a:cubicBezTo>
                  <a:cubicBezTo>
                    <a:pt x="158" y="26"/>
                    <a:pt x="192" y="37"/>
                    <a:pt x="222" y="55"/>
                  </a:cubicBezTo>
                  <a:cubicBezTo>
                    <a:pt x="225" y="58"/>
                    <a:pt x="229" y="57"/>
                    <a:pt x="232" y="54"/>
                  </a:cubicBezTo>
                  <a:lnTo>
                    <a:pt x="239" y="48"/>
                  </a:lnTo>
                  <a:cubicBezTo>
                    <a:pt x="241" y="46"/>
                    <a:pt x="241" y="43"/>
                    <a:pt x="241" y="41"/>
                  </a:cubicBezTo>
                  <a:cubicBezTo>
                    <a:pt x="241" y="38"/>
                    <a:pt x="240" y="36"/>
                    <a:pt x="237" y="35"/>
                  </a:cubicBezTo>
                  <a:cubicBezTo>
                    <a:pt x="204" y="13"/>
                    <a:pt x="164" y="0"/>
                    <a:pt x="120" y="0"/>
                  </a:cubicBezTo>
                  <a:cubicBezTo>
                    <a:pt x="77" y="0"/>
                    <a:pt x="37" y="13"/>
                    <a:pt x="4" y="35"/>
                  </a:cubicBezTo>
                  <a:cubicBezTo>
                    <a:pt x="1" y="36"/>
                    <a:pt x="0" y="38"/>
                    <a:pt x="0" y="41"/>
                  </a:cubicBezTo>
                  <a:cubicBezTo>
                    <a:pt x="0" y="43"/>
                    <a:pt x="0" y="46"/>
                    <a:pt x="2" y="48"/>
                  </a:cubicBezTo>
                  <a:lnTo>
                    <a:pt x="9" y="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Oval 21"/>
            <p:cNvSpPr>
              <a:spLocks noChangeArrowheads="1"/>
            </p:cNvSpPr>
            <p:nvPr/>
          </p:nvSpPr>
          <p:spPr bwMode="auto">
            <a:xfrm>
              <a:off x="4306049" y="4428350"/>
              <a:ext cx="71042" cy="7130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3" name="群組 32"/>
          <p:cNvGrpSpPr/>
          <p:nvPr/>
        </p:nvGrpSpPr>
        <p:grpSpPr>
          <a:xfrm>
            <a:off x="7345189" y="2157941"/>
            <a:ext cx="475492" cy="566351"/>
            <a:chOff x="4311490" y="5480067"/>
            <a:chExt cx="475492" cy="566351"/>
          </a:xfrm>
          <a:solidFill>
            <a:schemeClr val="bg1"/>
          </a:solidFill>
        </p:grpSpPr>
        <p:sp>
          <p:nvSpPr>
            <p:cNvPr id="34" name="手繪多邊形 33"/>
            <p:cNvSpPr>
              <a:spLocks/>
            </p:cNvSpPr>
            <p:nvPr/>
          </p:nvSpPr>
          <p:spPr bwMode="auto">
            <a:xfrm>
              <a:off x="4311490" y="5713228"/>
              <a:ext cx="475492" cy="333190"/>
            </a:xfrm>
            <a:custGeom>
              <a:avLst/>
              <a:gdLst>
                <a:gd name="connsiteX0" fmla="*/ 476090 w 617148"/>
                <a:gd name="connsiteY0" fmla="*/ 118237 h 432452"/>
                <a:gd name="connsiteX1" fmla="*/ 470749 w 617148"/>
                <a:gd name="connsiteY1" fmla="*/ 140808 h 432452"/>
                <a:gd name="connsiteX2" fmla="*/ 460580 w 617148"/>
                <a:gd name="connsiteY2" fmla="*/ 213179 h 432452"/>
                <a:gd name="connsiteX3" fmla="*/ 440313 w 617148"/>
                <a:gd name="connsiteY3" fmla="*/ 289367 h 432452"/>
                <a:gd name="connsiteX4" fmla="*/ 467148 w 617148"/>
                <a:gd name="connsiteY4" fmla="*/ 302795 h 432452"/>
                <a:gd name="connsiteX5" fmla="*/ 496808 w 617148"/>
                <a:gd name="connsiteY5" fmla="*/ 298837 h 432452"/>
                <a:gd name="connsiteX6" fmla="*/ 561212 w 617148"/>
                <a:gd name="connsiteY6" fmla="*/ 224629 h 432452"/>
                <a:gd name="connsiteX7" fmla="*/ 561212 w 617148"/>
                <a:gd name="connsiteY7" fmla="*/ 193744 h 432452"/>
                <a:gd name="connsiteX8" fmla="*/ 493559 w 617148"/>
                <a:gd name="connsiteY8" fmla="*/ 119465 h 432452"/>
                <a:gd name="connsiteX9" fmla="*/ 476090 w 617148"/>
                <a:gd name="connsiteY9" fmla="*/ 118237 h 432452"/>
                <a:gd name="connsiteX10" fmla="*/ 149082 w 617148"/>
                <a:gd name="connsiteY10" fmla="*/ 33936 h 432452"/>
                <a:gd name="connsiteX11" fmla="*/ 122452 w 617148"/>
                <a:gd name="connsiteY11" fmla="*/ 60251 h 432452"/>
                <a:gd name="connsiteX12" fmla="*/ 95893 w 617148"/>
                <a:gd name="connsiteY12" fmla="*/ 86496 h 432452"/>
                <a:gd name="connsiteX13" fmla="*/ 95893 w 617148"/>
                <a:gd name="connsiteY13" fmla="*/ 160645 h 432452"/>
                <a:gd name="connsiteX14" fmla="*/ 99354 w 617148"/>
                <a:gd name="connsiteY14" fmla="*/ 236839 h 432452"/>
                <a:gd name="connsiteX15" fmla="*/ 244298 w 617148"/>
                <a:gd name="connsiteY15" fmla="*/ 237051 h 432452"/>
                <a:gd name="connsiteX16" fmla="*/ 249384 w 617148"/>
                <a:gd name="connsiteY16" fmla="*/ 235147 h 432452"/>
                <a:gd name="connsiteX17" fmla="*/ 249384 w 617148"/>
                <a:gd name="connsiteY17" fmla="*/ 160857 h 432452"/>
                <a:gd name="connsiteX18" fmla="*/ 249384 w 617148"/>
                <a:gd name="connsiteY18" fmla="*/ 86496 h 432452"/>
                <a:gd name="connsiteX19" fmla="*/ 222825 w 617148"/>
                <a:gd name="connsiteY19" fmla="*/ 60251 h 432452"/>
                <a:gd name="connsiteX20" fmla="*/ 196266 w 617148"/>
                <a:gd name="connsiteY20" fmla="*/ 33936 h 432452"/>
                <a:gd name="connsiteX21" fmla="*/ 172674 w 617148"/>
                <a:gd name="connsiteY21" fmla="*/ 33936 h 432452"/>
                <a:gd name="connsiteX22" fmla="*/ 0 w 617148"/>
                <a:gd name="connsiteY22" fmla="*/ 0 h 432452"/>
                <a:gd name="connsiteX23" fmla="*/ 236316 w 617148"/>
                <a:gd name="connsiteY23" fmla="*/ 0 h 432452"/>
                <a:gd name="connsiteX24" fmla="*/ 472631 w 617148"/>
                <a:gd name="connsiteY24" fmla="*/ 0 h 432452"/>
                <a:gd name="connsiteX25" fmla="*/ 472631 w 617148"/>
                <a:gd name="connsiteY25" fmla="*/ 27395 h 432452"/>
                <a:gd name="connsiteX26" fmla="*/ 474184 w 617148"/>
                <a:gd name="connsiteY26" fmla="*/ 57189 h 432452"/>
                <a:gd name="connsiteX27" fmla="*/ 492966 w 617148"/>
                <a:gd name="connsiteY27" fmla="*/ 62555 h 432452"/>
                <a:gd name="connsiteX28" fmla="*/ 605581 w 617148"/>
                <a:gd name="connsiteY28" fmla="*/ 268367 h 432452"/>
                <a:gd name="connsiteX29" fmla="*/ 518948 w 617148"/>
                <a:gd name="connsiteY29" fmla="*/ 349280 h 432452"/>
                <a:gd name="connsiteX30" fmla="*/ 421372 w 617148"/>
                <a:gd name="connsiteY30" fmla="*/ 351257 h 432452"/>
                <a:gd name="connsiteX31" fmla="*/ 411417 w 617148"/>
                <a:gd name="connsiteY31" fmla="*/ 359588 h 432452"/>
                <a:gd name="connsiteX32" fmla="*/ 372513 w 617148"/>
                <a:gd name="connsiteY32" fmla="*/ 418402 h 432452"/>
                <a:gd name="connsiteX33" fmla="*/ 361004 w 617148"/>
                <a:gd name="connsiteY33" fmla="*/ 432452 h 432452"/>
                <a:gd name="connsiteX34" fmla="*/ 237728 w 617148"/>
                <a:gd name="connsiteY34" fmla="*/ 432452 h 432452"/>
                <a:gd name="connsiteX35" fmla="*/ 114451 w 617148"/>
                <a:gd name="connsiteY35" fmla="*/ 432452 h 432452"/>
                <a:gd name="connsiteX36" fmla="*/ 105555 w 617148"/>
                <a:gd name="connsiteY36" fmla="*/ 421932 h 432452"/>
                <a:gd name="connsiteX37" fmla="*/ 44623 w 617148"/>
                <a:gd name="connsiteY37" fmla="*/ 316873 h 432452"/>
                <a:gd name="connsiteX38" fmla="*/ 22312 w 617148"/>
                <a:gd name="connsiteY38" fmla="*/ 249092 h 432452"/>
                <a:gd name="connsiteX39" fmla="*/ 9179 w 617148"/>
                <a:gd name="connsiteY39" fmla="*/ 183360 h 432452"/>
                <a:gd name="connsiteX40" fmla="*/ 1059 w 617148"/>
                <a:gd name="connsiteY40" fmla="*/ 58319 h 4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7148" h="432452">
                  <a:moveTo>
                    <a:pt x="476090" y="118237"/>
                  </a:moveTo>
                  <a:cubicBezTo>
                    <a:pt x="473150" y="120984"/>
                    <a:pt x="472232" y="127698"/>
                    <a:pt x="470749" y="140808"/>
                  </a:cubicBezTo>
                  <a:cubicBezTo>
                    <a:pt x="468560" y="160668"/>
                    <a:pt x="464252" y="191341"/>
                    <a:pt x="460580" y="213179"/>
                  </a:cubicBezTo>
                  <a:cubicBezTo>
                    <a:pt x="457897" y="229646"/>
                    <a:pt x="446103" y="273889"/>
                    <a:pt x="440313" y="289367"/>
                  </a:cubicBezTo>
                  <a:cubicBezTo>
                    <a:pt x="436499" y="299614"/>
                    <a:pt x="442431" y="302653"/>
                    <a:pt x="467148" y="302795"/>
                  </a:cubicBezTo>
                  <a:cubicBezTo>
                    <a:pt x="479859" y="302936"/>
                    <a:pt x="488051" y="301805"/>
                    <a:pt x="496808" y="298837"/>
                  </a:cubicBezTo>
                  <a:cubicBezTo>
                    <a:pt x="530493" y="287529"/>
                    <a:pt x="553091" y="261450"/>
                    <a:pt x="561212" y="224629"/>
                  </a:cubicBezTo>
                  <a:cubicBezTo>
                    <a:pt x="564460" y="210070"/>
                    <a:pt x="564460" y="208373"/>
                    <a:pt x="561212" y="193744"/>
                  </a:cubicBezTo>
                  <a:cubicBezTo>
                    <a:pt x="552808" y="155579"/>
                    <a:pt x="529151" y="129642"/>
                    <a:pt x="493559" y="119465"/>
                  </a:cubicBezTo>
                  <a:cubicBezTo>
                    <a:pt x="483990" y="116708"/>
                    <a:pt x="479029" y="115489"/>
                    <a:pt x="476090" y="118237"/>
                  </a:cubicBezTo>
                  <a:close/>
                  <a:moveTo>
                    <a:pt x="149082" y="33936"/>
                  </a:moveTo>
                  <a:lnTo>
                    <a:pt x="122452" y="60251"/>
                  </a:lnTo>
                  <a:lnTo>
                    <a:pt x="95893" y="86496"/>
                  </a:lnTo>
                  <a:lnTo>
                    <a:pt x="95893" y="160645"/>
                  </a:lnTo>
                  <a:cubicBezTo>
                    <a:pt x="95893" y="229220"/>
                    <a:pt x="96175" y="235005"/>
                    <a:pt x="99354" y="236839"/>
                  </a:cubicBezTo>
                  <a:cubicBezTo>
                    <a:pt x="103945" y="239520"/>
                    <a:pt x="237305" y="239732"/>
                    <a:pt x="244298" y="237051"/>
                  </a:cubicBezTo>
                  <a:lnTo>
                    <a:pt x="249384" y="235147"/>
                  </a:lnTo>
                  <a:lnTo>
                    <a:pt x="249384" y="160857"/>
                  </a:lnTo>
                  <a:lnTo>
                    <a:pt x="249384" y="86496"/>
                  </a:lnTo>
                  <a:lnTo>
                    <a:pt x="222825" y="60251"/>
                  </a:lnTo>
                  <a:lnTo>
                    <a:pt x="196266" y="33936"/>
                  </a:lnTo>
                  <a:lnTo>
                    <a:pt x="172674" y="33936"/>
                  </a:lnTo>
                  <a:close/>
                  <a:moveTo>
                    <a:pt x="0" y="0"/>
                  </a:moveTo>
                  <a:lnTo>
                    <a:pt x="236316" y="0"/>
                  </a:lnTo>
                  <a:lnTo>
                    <a:pt x="472631" y="0"/>
                  </a:lnTo>
                  <a:lnTo>
                    <a:pt x="472631" y="27395"/>
                  </a:lnTo>
                  <a:cubicBezTo>
                    <a:pt x="472702" y="42504"/>
                    <a:pt x="473337" y="55848"/>
                    <a:pt x="474184" y="57189"/>
                  </a:cubicBezTo>
                  <a:cubicBezTo>
                    <a:pt x="475032" y="58460"/>
                    <a:pt x="483434" y="60861"/>
                    <a:pt x="492966" y="62555"/>
                  </a:cubicBezTo>
                  <a:cubicBezTo>
                    <a:pt x="588071" y="79147"/>
                    <a:pt x="642295" y="178205"/>
                    <a:pt x="605581" y="268367"/>
                  </a:cubicBezTo>
                  <a:cubicBezTo>
                    <a:pt x="590895" y="304376"/>
                    <a:pt x="555027" y="337913"/>
                    <a:pt x="518948" y="349280"/>
                  </a:cubicBezTo>
                  <a:cubicBezTo>
                    <a:pt x="482022" y="361000"/>
                    <a:pt x="465783" y="361283"/>
                    <a:pt x="421372" y="351257"/>
                  </a:cubicBezTo>
                  <a:cubicBezTo>
                    <a:pt x="417771" y="350481"/>
                    <a:pt x="415935" y="352034"/>
                    <a:pt x="411417" y="359588"/>
                  </a:cubicBezTo>
                  <a:cubicBezTo>
                    <a:pt x="393483" y="389596"/>
                    <a:pt x="382680" y="405975"/>
                    <a:pt x="372513" y="418402"/>
                  </a:cubicBezTo>
                  <a:lnTo>
                    <a:pt x="361004" y="432452"/>
                  </a:lnTo>
                  <a:lnTo>
                    <a:pt x="237728" y="432452"/>
                  </a:lnTo>
                  <a:lnTo>
                    <a:pt x="114451" y="432452"/>
                  </a:lnTo>
                  <a:lnTo>
                    <a:pt x="105555" y="421932"/>
                  </a:lnTo>
                  <a:cubicBezTo>
                    <a:pt x="81549" y="393761"/>
                    <a:pt x="60791" y="357823"/>
                    <a:pt x="44623" y="316873"/>
                  </a:cubicBezTo>
                  <a:cubicBezTo>
                    <a:pt x="34950" y="292161"/>
                    <a:pt x="25630" y="263849"/>
                    <a:pt x="22312" y="249092"/>
                  </a:cubicBezTo>
                  <a:cubicBezTo>
                    <a:pt x="14121" y="212166"/>
                    <a:pt x="12003" y="201505"/>
                    <a:pt x="9179" y="183360"/>
                  </a:cubicBezTo>
                  <a:cubicBezTo>
                    <a:pt x="4166" y="150952"/>
                    <a:pt x="2260" y="121581"/>
                    <a:pt x="1059" y="5831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84"/>
            <p:cNvSpPr>
              <a:spLocks/>
            </p:cNvSpPr>
            <p:nvPr/>
          </p:nvSpPr>
          <p:spPr bwMode="auto">
            <a:xfrm>
              <a:off x="4390889" y="5524444"/>
              <a:ext cx="47256" cy="140089"/>
            </a:xfrm>
            <a:custGeom>
              <a:avLst/>
              <a:gdLst>
                <a:gd name="T0" fmla="*/ 269 w 871"/>
                <a:gd name="T1" fmla="*/ 2483 h 2574"/>
                <a:gd name="T2" fmla="*/ 280 w 871"/>
                <a:gd name="T3" fmla="*/ 2103 h 2574"/>
                <a:gd name="T4" fmla="*/ 215 w 871"/>
                <a:gd name="T5" fmla="*/ 1452 h 2574"/>
                <a:gd name="T6" fmla="*/ 1 w 871"/>
                <a:gd name="T7" fmla="*/ 816 h 2574"/>
                <a:gd name="T8" fmla="*/ 80 w 871"/>
                <a:gd name="T9" fmla="*/ 415 h 2574"/>
                <a:gd name="T10" fmla="*/ 590 w 871"/>
                <a:gd name="T11" fmla="*/ 170 h 2574"/>
                <a:gd name="T12" fmla="*/ 611 w 871"/>
                <a:gd name="T13" fmla="*/ 482 h 2574"/>
                <a:gd name="T14" fmla="*/ 653 w 871"/>
                <a:gd name="T15" fmla="*/ 1213 h 2574"/>
                <a:gd name="T16" fmla="*/ 855 w 871"/>
                <a:gd name="T17" fmla="*/ 1884 h 2574"/>
                <a:gd name="T18" fmla="*/ 626 w 871"/>
                <a:gd name="T19" fmla="*/ 2447 h 2574"/>
                <a:gd name="T20" fmla="*/ 269 w 871"/>
                <a:gd name="T21" fmla="*/ 2483 h 2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1" h="2574">
                  <a:moveTo>
                    <a:pt x="269" y="2483"/>
                  </a:moveTo>
                  <a:cubicBezTo>
                    <a:pt x="169" y="2384"/>
                    <a:pt x="171" y="2308"/>
                    <a:pt x="280" y="2103"/>
                  </a:cubicBezTo>
                  <a:cubicBezTo>
                    <a:pt x="425" y="1830"/>
                    <a:pt x="414" y="1718"/>
                    <a:pt x="215" y="1452"/>
                  </a:cubicBezTo>
                  <a:cubicBezTo>
                    <a:pt x="43" y="1224"/>
                    <a:pt x="0" y="1094"/>
                    <a:pt x="1" y="816"/>
                  </a:cubicBezTo>
                  <a:cubicBezTo>
                    <a:pt x="2" y="610"/>
                    <a:pt x="14" y="550"/>
                    <a:pt x="80" y="415"/>
                  </a:cubicBezTo>
                  <a:cubicBezTo>
                    <a:pt x="233" y="103"/>
                    <a:pt x="447" y="0"/>
                    <a:pt x="590" y="170"/>
                  </a:cubicBezTo>
                  <a:cubicBezTo>
                    <a:pt x="676" y="273"/>
                    <a:pt x="684" y="388"/>
                    <a:pt x="611" y="482"/>
                  </a:cubicBezTo>
                  <a:cubicBezTo>
                    <a:pt x="408" y="742"/>
                    <a:pt x="417" y="900"/>
                    <a:pt x="653" y="1213"/>
                  </a:cubicBezTo>
                  <a:cubicBezTo>
                    <a:pt x="816" y="1427"/>
                    <a:pt x="871" y="1611"/>
                    <a:pt x="855" y="1884"/>
                  </a:cubicBezTo>
                  <a:cubicBezTo>
                    <a:pt x="840" y="2126"/>
                    <a:pt x="772" y="2294"/>
                    <a:pt x="626" y="2447"/>
                  </a:cubicBezTo>
                  <a:cubicBezTo>
                    <a:pt x="521" y="2558"/>
                    <a:pt x="360" y="2574"/>
                    <a:pt x="269" y="2483"/>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85"/>
            <p:cNvSpPr>
              <a:spLocks/>
            </p:cNvSpPr>
            <p:nvPr/>
          </p:nvSpPr>
          <p:spPr bwMode="auto">
            <a:xfrm>
              <a:off x="4545371" y="5529001"/>
              <a:ext cx="54452" cy="133612"/>
            </a:xfrm>
            <a:custGeom>
              <a:avLst/>
              <a:gdLst>
                <a:gd name="T0" fmla="*/ 365 w 1003"/>
                <a:gd name="T1" fmla="*/ 2399 h 2455"/>
                <a:gd name="T2" fmla="*/ 393 w 1003"/>
                <a:gd name="T3" fmla="*/ 2007 h 2455"/>
                <a:gd name="T4" fmla="*/ 316 w 1003"/>
                <a:gd name="T5" fmla="*/ 1360 h 2455"/>
                <a:gd name="T6" fmla="*/ 115 w 1003"/>
                <a:gd name="T7" fmla="*/ 957 h 2455"/>
                <a:gd name="T8" fmla="*/ 542 w 1003"/>
                <a:gd name="T9" fmla="*/ 0 h 2455"/>
                <a:gd name="T10" fmla="*/ 685 w 1003"/>
                <a:gd name="T11" fmla="*/ 69 h 2455"/>
                <a:gd name="T12" fmla="*/ 676 w 1003"/>
                <a:gd name="T13" fmla="*/ 454 h 2455"/>
                <a:gd name="T14" fmla="*/ 722 w 1003"/>
                <a:gd name="T15" fmla="*/ 1077 h 2455"/>
                <a:gd name="T16" fmla="*/ 979 w 1003"/>
                <a:gd name="T17" fmla="*/ 1799 h 2455"/>
                <a:gd name="T18" fmla="*/ 749 w 1003"/>
                <a:gd name="T19" fmla="*/ 2351 h 2455"/>
                <a:gd name="T20" fmla="*/ 538 w 1003"/>
                <a:gd name="T21" fmla="*/ 2455 h 2455"/>
                <a:gd name="T22" fmla="*/ 365 w 1003"/>
                <a:gd name="T23" fmla="*/ 2399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3" h="2455">
                  <a:moveTo>
                    <a:pt x="365" y="2399"/>
                  </a:moveTo>
                  <a:cubicBezTo>
                    <a:pt x="281" y="2314"/>
                    <a:pt x="292" y="2157"/>
                    <a:pt x="393" y="2007"/>
                  </a:cubicBezTo>
                  <a:cubicBezTo>
                    <a:pt x="548" y="1778"/>
                    <a:pt x="531" y="1632"/>
                    <a:pt x="316" y="1360"/>
                  </a:cubicBezTo>
                  <a:cubicBezTo>
                    <a:pt x="210" y="1226"/>
                    <a:pt x="185" y="1176"/>
                    <a:pt x="115" y="957"/>
                  </a:cubicBezTo>
                  <a:cubicBezTo>
                    <a:pt x="0" y="597"/>
                    <a:pt x="266" y="0"/>
                    <a:pt x="542" y="0"/>
                  </a:cubicBezTo>
                  <a:cubicBezTo>
                    <a:pt x="580" y="0"/>
                    <a:pt x="644" y="31"/>
                    <a:pt x="685" y="69"/>
                  </a:cubicBezTo>
                  <a:cubicBezTo>
                    <a:pt x="788" y="164"/>
                    <a:pt x="785" y="294"/>
                    <a:pt x="676" y="454"/>
                  </a:cubicBezTo>
                  <a:cubicBezTo>
                    <a:pt x="523" y="680"/>
                    <a:pt x="536" y="854"/>
                    <a:pt x="722" y="1077"/>
                  </a:cubicBezTo>
                  <a:cubicBezTo>
                    <a:pt x="905" y="1296"/>
                    <a:pt x="1003" y="1571"/>
                    <a:pt x="979" y="1799"/>
                  </a:cubicBezTo>
                  <a:cubicBezTo>
                    <a:pt x="959" y="1992"/>
                    <a:pt x="860" y="2230"/>
                    <a:pt x="749" y="2351"/>
                  </a:cubicBezTo>
                  <a:cubicBezTo>
                    <a:pt x="669" y="2439"/>
                    <a:pt x="635" y="2455"/>
                    <a:pt x="538" y="2455"/>
                  </a:cubicBezTo>
                  <a:cubicBezTo>
                    <a:pt x="459" y="2455"/>
                    <a:pt x="403" y="2437"/>
                    <a:pt x="365" y="239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86"/>
            <p:cNvSpPr>
              <a:spLocks/>
            </p:cNvSpPr>
            <p:nvPr/>
          </p:nvSpPr>
          <p:spPr bwMode="auto">
            <a:xfrm>
              <a:off x="4467650" y="5480067"/>
              <a:ext cx="51094" cy="139609"/>
            </a:xfrm>
            <a:custGeom>
              <a:avLst/>
              <a:gdLst>
                <a:gd name="T0" fmla="*/ 292 w 936"/>
                <a:gd name="T1" fmla="*/ 2500 h 2569"/>
                <a:gd name="T2" fmla="*/ 181 w 936"/>
                <a:gd name="T3" fmla="*/ 2291 h 2569"/>
                <a:gd name="T4" fmla="*/ 266 w 936"/>
                <a:gd name="T5" fmla="*/ 2113 h 2569"/>
                <a:gd name="T6" fmla="*/ 235 w 936"/>
                <a:gd name="T7" fmla="*/ 1475 h 2569"/>
                <a:gd name="T8" fmla="*/ 74 w 936"/>
                <a:gd name="T9" fmla="*/ 1224 h 2569"/>
                <a:gd name="T10" fmla="*/ 0 w 936"/>
                <a:gd name="T11" fmla="*/ 815 h 2569"/>
                <a:gd name="T12" fmla="*/ 74 w 936"/>
                <a:gd name="T13" fmla="*/ 404 h 2569"/>
                <a:gd name="T14" fmla="*/ 587 w 936"/>
                <a:gd name="T15" fmla="*/ 156 h 2569"/>
                <a:gd name="T16" fmla="*/ 562 w 936"/>
                <a:gd name="T17" fmla="*/ 533 h 2569"/>
                <a:gd name="T18" fmla="*/ 652 w 936"/>
                <a:gd name="T19" fmla="*/ 1200 h 2569"/>
                <a:gd name="T20" fmla="*/ 620 w 936"/>
                <a:gd name="T21" fmla="*/ 2434 h 2569"/>
                <a:gd name="T22" fmla="*/ 292 w 936"/>
                <a:gd name="T23" fmla="*/ 2500 h 2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6" h="2569">
                  <a:moveTo>
                    <a:pt x="292" y="2500"/>
                  </a:moveTo>
                  <a:cubicBezTo>
                    <a:pt x="234" y="2456"/>
                    <a:pt x="181" y="2356"/>
                    <a:pt x="181" y="2291"/>
                  </a:cubicBezTo>
                  <a:cubicBezTo>
                    <a:pt x="181" y="2263"/>
                    <a:pt x="220" y="2183"/>
                    <a:pt x="266" y="2113"/>
                  </a:cubicBezTo>
                  <a:cubicBezTo>
                    <a:pt x="417" y="1886"/>
                    <a:pt x="407" y="1691"/>
                    <a:pt x="235" y="1475"/>
                  </a:cubicBezTo>
                  <a:cubicBezTo>
                    <a:pt x="187" y="1415"/>
                    <a:pt x="114" y="1302"/>
                    <a:pt x="74" y="1224"/>
                  </a:cubicBezTo>
                  <a:cubicBezTo>
                    <a:pt x="9" y="1101"/>
                    <a:pt x="0" y="1049"/>
                    <a:pt x="0" y="815"/>
                  </a:cubicBezTo>
                  <a:cubicBezTo>
                    <a:pt x="0" y="580"/>
                    <a:pt x="9" y="529"/>
                    <a:pt x="74" y="404"/>
                  </a:cubicBezTo>
                  <a:cubicBezTo>
                    <a:pt x="235" y="96"/>
                    <a:pt x="432" y="0"/>
                    <a:pt x="587" y="156"/>
                  </a:cubicBezTo>
                  <a:cubicBezTo>
                    <a:pt x="687" y="256"/>
                    <a:pt x="681" y="349"/>
                    <a:pt x="562" y="533"/>
                  </a:cubicBezTo>
                  <a:cubicBezTo>
                    <a:pt x="409" y="771"/>
                    <a:pt x="430" y="929"/>
                    <a:pt x="652" y="1200"/>
                  </a:cubicBezTo>
                  <a:cubicBezTo>
                    <a:pt x="936" y="1548"/>
                    <a:pt x="921" y="2134"/>
                    <a:pt x="620" y="2434"/>
                  </a:cubicBezTo>
                  <a:cubicBezTo>
                    <a:pt x="512" y="2543"/>
                    <a:pt x="382" y="2569"/>
                    <a:pt x="292" y="250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574956661"/>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5" name="投影片編號版面配置區 4"/>
          <p:cNvSpPr>
            <a:spLocks noGrp="1"/>
          </p:cNvSpPr>
          <p:nvPr>
            <p:ph type="sldNum" sz="quarter" idx="12"/>
          </p:nvPr>
        </p:nvSpPr>
        <p:spPr/>
        <p:txBody>
          <a:bodyPr/>
          <a:lstStyle/>
          <a:p>
            <a:fld id="{93B68095-C8B2-4A76-90AA-E601358CCBC3}" type="slidenum">
              <a:rPr lang="zh-TW" altLang="en-US" smtClean="0"/>
              <a:t>98</a:t>
            </a:fld>
            <a:endParaRPr lang="zh-TW" altLang="en-US"/>
          </a:p>
        </p:txBody>
      </p:sp>
      <p:sp>
        <p:nvSpPr>
          <p:cNvPr id="6" name="矩形 5"/>
          <p:cNvSpPr/>
          <p:nvPr/>
        </p:nvSpPr>
        <p:spPr>
          <a:xfrm>
            <a:off x="1852863" y="429619"/>
            <a:ext cx="5594684" cy="584775"/>
          </a:xfrm>
          <a:prstGeom prst="rect">
            <a:avLst/>
          </a:prstGeom>
        </p:spPr>
        <p:txBody>
          <a:bodyPr wrap="square">
            <a:spAutoFit/>
          </a:bodyPr>
          <a:lstStyle/>
          <a:p>
            <a:pPr algn="ctr"/>
            <a:r>
              <a:rPr lang="en-US" altLang="zh-TW" sz="3200" b="1" spc="-150" dirty="0" smtClean="0">
                <a:solidFill>
                  <a:schemeClr val="bg1">
                    <a:lumMod val="50000"/>
                  </a:schemeClr>
                </a:solidFill>
              </a:rPr>
              <a:t>Hexagon Template</a:t>
            </a:r>
            <a:r>
              <a:rPr lang="zh-TW" altLang="en-US" sz="3200" b="1" spc="-150" dirty="0" smtClean="0">
                <a:solidFill>
                  <a:schemeClr val="bg1">
                    <a:lumMod val="50000"/>
                  </a:schemeClr>
                </a:solidFill>
              </a:rPr>
              <a:t> </a:t>
            </a:r>
            <a:r>
              <a:rPr lang="en-US" altLang="zh-TW" sz="3200" b="1" spc="-150" dirty="0" smtClean="0">
                <a:solidFill>
                  <a:schemeClr val="bg1">
                    <a:lumMod val="50000"/>
                  </a:schemeClr>
                </a:solidFill>
              </a:rPr>
              <a:t>097</a:t>
            </a:r>
            <a:endParaRPr lang="zh-TW" altLang="en-US" sz="3200" b="1" spc="-150" dirty="0">
              <a:solidFill>
                <a:schemeClr val="bg1">
                  <a:lumMod val="50000"/>
                </a:schemeClr>
              </a:solidFill>
            </a:endParaRPr>
          </a:p>
        </p:txBody>
      </p:sp>
      <p:sp>
        <p:nvSpPr>
          <p:cNvPr id="7" name="矩形 6"/>
          <p:cNvSpPr/>
          <p:nvPr/>
        </p:nvSpPr>
        <p:spPr>
          <a:xfrm>
            <a:off x="3155324" y="1030689"/>
            <a:ext cx="2833352" cy="116362"/>
          </a:xfrm>
          <a:prstGeom prst="rect">
            <a:avLst/>
          </a:prstGeom>
          <a:solidFill>
            <a:srgbClr val="FF68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手繪多邊形 8"/>
          <p:cNvSpPr/>
          <p:nvPr/>
        </p:nvSpPr>
        <p:spPr>
          <a:xfrm>
            <a:off x="263312" y="2542249"/>
            <a:ext cx="3334176" cy="2145865"/>
          </a:xfrm>
          <a:custGeom>
            <a:avLst/>
            <a:gdLst>
              <a:gd name="connsiteX0" fmla="*/ 363165 w 2999394"/>
              <a:gd name="connsiteY0" fmla="*/ 0 h 1930400"/>
              <a:gd name="connsiteX1" fmla="*/ 2635521 w 2999394"/>
              <a:gd name="connsiteY1" fmla="*/ 0 h 1930400"/>
              <a:gd name="connsiteX2" fmla="*/ 2999394 w 2999394"/>
              <a:gd name="connsiteY2" fmla="*/ 630760 h 1930400"/>
              <a:gd name="connsiteX3" fmla="*/ 2248815 w 2999394"/>
              <a:gd name="connsiteY3" fmla="*/ 1930400 h 1930400"/>
              <a:gd name="connsiteX4" fmla="*/ 749118 w 2999394"/>
              <a:gd name="connsiteY4" fmla="*/ 1930400 h 1930400"/>
              <a:gd name="connsiteX5" fmla="*/ 0 w 2999394"/>
              <a:gd name="connsiteY5" fmla="*/ 630760 h 1930400"/>
              <a:gd name="connsiteX6" fmla="*/ 363165 w 2999394"/>
              <a:gd name="connsiteY6" fmla="*/ 0 h 193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9394" h="1930400">
                <a:moveTo>
                  <a:pt x="363165" y="0"/>
                </a:moveTo>
                <a:lnTo>
                  <a:pt x="2635521" y="0"/>
                </a:lnTo>
                <a:lnTo>
                  <a:pt x="2999394" y="630760"/>
                </a:lnTo>
                <a:lnTo>
                  <a:pt x="2248815" y="1930400"/>
                </a:lnTo>
                <a:lnTo>
                  <a:pt x="749118" y="1930400"/>
                </a:lnTo>
                <a:lnTo>
                  <a:pt x="0" y="630760"/>
                </a:lnTo>
                <a:lnTo>
                  <a:pt x="363165"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手繪多邊形 13"/>
          <p:cNvSpPr/>
          <p:nvPr/>
        </p:nvSpPr>
        <p:spPr>
          <a:xfrm>
            <a:off x="667012" y="1797088"/>
            <a:ext cx="810540" cy="745161"/>
          </a:xfrm>
          <a:custGeom>
            <a:avLst/>
            <a:gdLst>
              <a:gd name="connsiteX0" fmla="*/ 385953 w 729154"/>
              <a:gd name="connsiteY0" fmla="*/ 0 h 670340"/>
              <a:gd name="connsiteX1" fmla="*/ 729154 w 729154"/>
              <a:gd name="connsiteY1" fmla="*/ 0 h 670340"/>
              <a:gd name="connsiteX2" fmla="*/ 729154 w 729154"/>
              <a:gd name="connsiteY2" fmla="*/ 670340 h 670340"/>
              <a:gd name="connsiteX3" fmla="*/ 0 w 729154"/>
              <a:gd name="connsiteY3" fmla="*/ 670340 h 670340"/>
              <a:gd name="connsiteX4" fmla="*/ 385953 w 729154"/>
              <a:gd name="connsiteY4" fmla="*/ 0 h 67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154" h="670340">
                <a:moveTo>
                  <a:pt x="385953" y="0"/>
                </a:moveTo>
                <a:lnTo>
                  <a:pt x="729154" y="0"/>
                </a:lnTo>
                <a:lnTo>
                  <a:pt x="729154" y="670340"/>
                </a:lnTo>
                <a:lnTo>
                  <a:pt x="0" y="670340"/>
                </a:lnTo>
                <a:lnTo>
                  <a:pt x="38595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3200" dirty="0" smtClean="0"/>
              <a:t>1</a:t>
            </a:r>
            <a:endParaRPr lang="en-US" sz="3200" dirty="0"/>
          </a:p>
        </p:txBody>
      </p:sp>
      <p:sp>
        <p:nvSpPr>
          <p:cNvPr id="12" name="手繪多邊形 11"/>
          <p:cNvSpPr/>
          <p:nvPr/>
        </p:nvSpPr>
        <p:spPr>
          <a:xfrm>
            <a:off x="1477552" y="1797088"/>
            <a:ext cx="1715449" cy="745161"/>
          </a:xfrm>
          <a:custGeom>
            <a:avLst/>
            <a:gdLst>
              <a:gd name="connsiteX0" fmla="*/ 0 w 1543202"/>
              <a:gd name="connsiteY0" fmla="*/ 0 h 670340"/>
              <a:gd name="connsiteX1" fmla="*/ 1156496 w 1543202"/>
              <a:gd name="connsiteY1" fmla="*/ 0 h 670340"/>
              <a:gd name="connsiteX2" fmla="*/ 1543202 w 1543202"/>
              <a:gd name="connsiteY2" fmla="*/ 670340 h 670340"/>
              <a:gd name="connsiteX3" fmla="*/ 0 w 1543202"/>
              <a:gd name="connsiteY3" fmla="*/ 670340 h 670340"/>
              <a:gd name="connsiteX4" fmla="*/ 0 w 1543202"/>
              <a:gd name="connsiteY4" fmla="*/ 0 h 67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202" h="670340">
                <a:moveTo>
                  <a:pt x="0" y="0"/>
                </a:moveTo>
                <a:lnTo>
                  <a:pt x="1156496" y="0"/>
                </a:lnTo>
                <a:lnTo>
                  <a:pt x="1543202" y="670340"/>
                </a:lnTo>
                <a:lnTo>
                  <a:pt x="0" y="67034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手繪多邊形 16"/>
          <p:cNvSpPr/>
          <p:nvPr/>
        </p:nvSpPr>
        <p:spPr>
          <a:xfrm>
            <a:off x="2904912" y="4051735"/>
            <a:ext cx="3334176" cy="2145865"/>
          </a:xfrm>
          <a:custGeom>
            <a:avLst/>
            <a:gdLst>
              <a:gd name="connsiteX0" fmla="*/ 363165 w 2999394"/>
              <a:gd name="connsiteY0" fmla="*/ 0 h 1930400"/>
              <a:gd name="connsiteX1" fmla="*/ 2635521 w 2999394"/>
              <a:gd name="connsiteY1" fmla="*/ 0 h 1930400"/>
              <a:gd name="connsiteX2" fmla="*/ 2999394 w 2999394"/>
              <a:gd name="connsiteY2" fmla="*/ 630760 h 1930400"/>
              <a:gd name="connsiteX3" fmla="*/ 2248815 w 2999394"/>
              <a:gd name="connsiteY3" fmla="*/ 1930400 h 1930400"/>
              <a:gd name="connsiteX4" fmla="*/ 749118 w 2999394"/>
              <a:gd name="connsiteY4" fmla="*/ 1930400 h 1930400"/>
              <a:gd name="connsiteX5" fmla="*/ 0 w 2999394"/>
              <a:gd name="connsiteY5" fmla="*/ 630760 h 1930400"/>
              <a:gd name="connsiteX6" fmla="*/ 363165 w 2999394"/>
              <a:gd name="connsiteY6" fmla="*/ 0 h 193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9394" h="1930400">
                <a:moveTo>
                  <a:pt x="363165" y="0"/>
                </a:moveTo>
                <a:lnTo>
                  <a:pt x="2635521" y="0"/>
                </a:lnTo>
                <a:lnTo>
                  <a:pt x="2999394" y="630760"/>
                </a:lnTo>
                <a:lnTo>
                  <a:pt x="2248815" y="1930400"/>
                </a:lnTo>
                <a:lnTo>
                  <a:pt x="749118" y="1930400"/>
                </a:lnTo>
                <a:lnTo>
                  <a:pt x="0" y="630760"/>
                </a:lnTo>
                <a:lnTo>
                  <a:pt x="363165"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手繪多邊形 17"/>
          <p:cNvSpPr/>
          <p:nvPr/>
        </p:nvSpPr>
        <p:spPr>
          <a:xfrm>
            <a:off x="3308612" y="3306574"/>
            <a:ext cx="810540" cy="745161"/>
          </a:xfrm>
          <a:custGeom>
            <a:avLst/>
            <a:gdLst>
              <a:gd name="connsiteX0" fmla="*/ 385953 w 729154"/>
              <a:gd name="connsiteY0" fmla="*/ 0 h 670340"/>
              <a:gd name="connsiteX1" fmla="*/ 729154 w 729154"/>
              <a:gd name="connsiteY1" fmla="*/ 0 h 670340"/>
              <a:gd name="connsiteX2" fmla="*/ 729154 w 729154"/>
              <a:gd name="connsiteY2" fmla="*/ 670340 h 670340"/>
              <a:gd name="connsiteX3" fmla="*/ 0 w 729154"/>
              <a:gd name="connsiteY3" fmla="*/ 670340 h 670340"/>
              <a:gd name="connsiteX4" fmla="*/ 385953 w 729154"/>
              <a:gd name="connsiteY4" fmla="*/ 0 h 67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154" h="670340">
                <a:moveTo>
                  <a:pt x="385953" y="0"/>
                </a:moveTo>
                <a:lnTo>
                  <a:pt x="729154" y="0"/>
                </a:lnTo>
                <a:lnTo>
                  <a:pt x="729154" y="670340"/>
                </a:lnTo>
                <a:lnTo>
                  <a:pt x="0" y="670340"/>
                </a:lnTo>
                <a:lnTo>
                  <a:pt x="38595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3200" dirty="0" smtClean="0"/>
              <a:t>2</a:t>
            </a:r>
            <a:endParaRPr lang="en-US" sz="3200" dirty="0"/>
          </a:p>
        </p:txBody>
      </p:sp>
      <p:sp>
        <p:nvSpPr>
          <p:cNvPr id="19" name="手繪多邊形 18"/>
          <p:cNvSpPr/>
          <p:nvPr/>
        </p:nvSpPr>
        <p:spPr>
          <a:xfrm>
            <a:off x="4119152" y="3306574"/>
            <a:ext cx="1715449" cy="745161"/>
          </a:xfrm>
          <a:custGeom>
            <a:avLst/>
            <a:gdLst>
              <a:gd name="connsiteX0" fmla="*/ 0 w 1543202"/>
              <a:gd name="connsiteY0" fmla="*/ 0 h 670340"/>
              <a:gd name="connsiteX1" fmla="*/ 1156496 w 1543202"/>
              <a:gd name="connsiteY1" fmla="*/ 0 h 670340"/>
              <a:gd name="connsiteX2" fmla="*/ 1543202 w 1543202"/>
              <a:gd name="connsiteY2" fmla="*/ 670340 h 670340"/>
              <a:gd name="connsiteX3" fmla="*/ 0 w 1543202"/>
              <a:gd name="connsiteY3" fmla="*/ 670340 h 670340"/>
              <a:gd name="connsiteX4" fmla="*/ 0 w 1543202"/>
              <a:gd name="connsiteY4" fmla="*/ 0 h 67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202" h="670340">
                <a:moveTo>
                  <a:pt x="0" y="0"/>
                </a:moveTo>
                <a:lnTo>
                  <a:pt x="1156496" y="0"/>
                </a:lnTo>
                <a:lnTo>
                  <a:pt x="1543202" y="670340"/>
                </a:lnTo>
                <a:lnTo>
                  <a:pt x="0" y="670340"/>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手繪多邊形 20"/>
          <p:cNvSpPr/>
          <p:nvPr/>
        </p:nvSpPr>
        <p:spPr>
          <a:xfrm>
            <a:off x="5546512" y="2542249"/>
            <a:ext cx="3334176" cy="2145865"/>
          </a:xfrm>
          <a:custGeom>
            <a:avLst/>
            <a:gdLst>
              <a:gd name="connsiteX0" fmla="*/ 363165 w 2999394"/>
              <a:gd name="connsiteY0" fmla="*/ 0 h 1930400"/>
              <a:gd name="connsiteX1" fmla="*/ 2635521 w 2999394"/>
              <a:gd name="connsiteY1" fmla="*/ 0 h 1930400"/>
              <a:gd name="connsiteX2" fmla="*/ 2999394 w 2999394"/>
              <a:gd name="connsiteY2" fmla="*/ 630760 h 1930400"/>
              <a:gd name="connsiteX3" fmla="*/ 2248815 w 2999394"/>
              <a:gd name="connsiteY3" fmla="*/ 1930400 h 1930400"/>
              <a:gd name="connsiteX4" fmla="*/ 749118 w 2999394"/>
              <a:gd name="connsiteY4" fmla="*/ 1930400 h 1930400"/>
              <a:gd name="connsiteX5" fmla="*/ 0 w 2999394"/>
              <a:gd name="connsiteY5" fmla="*/ 630760 h 1930400"/>
              <a:gd name="connsiteX6" fmla="*/ 363165 w 2999394"/>
              <a:gd name="connsiteY6" fmla="*/ 0 h 193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9394" h="1930400">
                <a:moveTo>
                  <a:pt x="363165" y="0"/>
                </a:moveTo>
                <a:lnTo>
                  <a:pt x="2635521" y="0"/>
                </a:lnTo>
                <a:lnTo>
                  <a:pt x="2999394" y="630760"/>
                </a:lnTo>
                <a:lnTo>
                  <a:pt x="2248815" y="1930400"/>
                </a:lnTo>
                <a:lnTo>
                  <a:pt x="749118" y="1930400"/>
                </a:lnTo>
                <a:lnTo>
                  <a:pt x="0" y="630760"/>
                </a:lnTo>
                <a:lnTo>
                  <a:pt x="363165"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手繪多邊形 21"/>
          <p:cNvSpPr/>
          <p:nvPr/>
        </p:nvSpPr>
        <p:spPr>
          <a:xfrm>
            <a:off x="5950212" y="1797088"/>
            <a:ext cx="810540" cy="745161"/>
          </a:xfrm>
          <a:custGeom>
            <a:avLst/>
            <a:gdLst>
              <a:gd name="connsiteX0" fmla="*/ 385953 w 729154"/>
              <a:gd name="connsiteY0" fmla="*/ 0 h 670340"/>
              <a:gd name="connsiteX1" fmla="*/ 729154 w 729154"/>
              <a:gd name="connsiteY1" fmla="*/ 0 h 670340"/>
              <a:gd name="connsiteX2" fmla="*/ 729154 w 729154"/>
              <a:gd name="connsiteY2" fmla="*/ 670340 h 670340"/>
              <a:gd name="connsiteX3" fmla="*/ 0 w 729154"/>
              <a:gd name="connsiteY3" fmla="*/ 670340 h 670340"/>
              <a:gd name="connsiteX4" fmla="*/ 385953 w 729154"/>
              <a:gd name="connsiteY4" fmla="*/ 0 h 67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154" h="670340">
                <a:moveTo>
                  <a:pt x="385953" y="0"/>
                </a:moveTo>
                <a:lnTo>
                  <a:pt x="729154" y="0"/>
                </a:lnTo>
                <a:lnTo>
                  <a:pt x="729154" y="670340"/>
                </a:lnTo>
                <a:lnTo>
                  <a:pt x="0" y="670340"/>
                </a:lnTo>
                <a:lnTo>
                  <a:pt x="38595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3200" dirty="0" smtClean="0"/>
              <a:t>3</a:t>
            </a:r>
            <a:endParaRPr lang="en-US" sz="3200" dirty="0"/>
          </a:p>
        </p:txBody>
      </p:sp>
      <p:sp>
        <p:nvSpPr>
          <p:cNvPr id="23" name="手繪多邊形 22"/>
          <p:cNvSpPr/>
          <p:nvPr/>
        </p:nvSpPr>
        <p:spPr>
          <a:xfrm>
            <a:off x="6760752" y="1797088"/>
            <a:ext cx="1715449" cy="745161"/>
          </a:xfrm>
          <a:custGeom>
            <a:avLst/>
            <a:gdLst>
              <a:gd name="connsiteX0" fmla="*/ 0 w 1543202"/>
              <a:gd name="connsiteY0" fmla="*/ 0 h 670340"/>
              <a:gd name="connsiteX1" fmla="*/ 1156496 w 1543202"/>
              <a:gd name="connsiteY1" fmla="*/ 0 h 670340"/>
              <a:gd name="connsiteX2" fmla="*/ 1543202 w 1543202"/>
              <a:gd name="connsiteY2" fmla="*/ 670340 h 670340"/>
              <a:gd name="connsiteX3" fmla="*/ 0 w 1543202"/>
              <a:gd name="connsiteY3" fmla="*/ 670340 h 670340"/>
              <a:gd name="connsiteX4" fmla="*/ 0 w 1543202"/>
              <a:gd name="connsiteY4" fmla="*/ 0 h 670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202" h="670340">
                <a:moveTo>
                  <a:pt x="0" y="0"/>
                </a:moveTo>
                <a:lnTo>
                  <a:pt x="1156496" y="0"/>
                </a:lnTo>
                <a:lnTo>
                  <a:pt x="1543202" y="670340"/>
                </a:lnTo>
                <a:lnTo>
                  <a:pt x="0" y="670340"/>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矩形 1"/>
          <p:cNvSpPr/>
          <p:nvPr/>
        </p:nvSpPr>
        <p:spPr>
          <a:xfrm>
            <a:off x="762001" y="2964244"/>
            <a:ext cx="2275116" cy="1169551"/>
          </a:xfrm>
          <a:prstGeom prst="rect">
            <a:avLst/>
          </a:prstGeom>
        </p:spPr>
        <p:txBody>
          <a:bodyPr wrap="square">
            <a:spAutoFit/>
          </a:bodyPr>
          <a:lstStyle/>
          <a:p>
            <a:pPr algn="ctr">
              <a:defRPr/>
            </a:pPr>
            <a:r>
              <a:rPr lang="en-US" altLang="zh-TW" sz="1400" dirty="0"/>
              <a:t>The quick brown fox jumps over the lazy dog. The quick brown fox jumps over the lazy dog. </a:t>
            </a:r>
            <a:endParaRPr lang="zh-TW" altLang="en-US" sz="1400" dirty="0"/>
          </a:p>
          <a:p>
            <a:pPr algn="ctr">
              <a:defRPr/>
            </a:pPr>
            <a:endParaRPr lang="zh-TW" altLang="en-US" sz="1400" dirty="0"/>
          </a:p>
        </p:txBody>
      </p:sp>
      <p:sp>
        <p:nvSpPr>
          <p:cNvPr id="16" name="矩形 15"/>
          <p:cNvSpPr/>
          <p:nvPr/>
        </p:nvSpPr>
        <p:spPr>
          <a:xfrm>
            <a:off x="6076042" y="2964244"/>
            <a:ext cx="2275116" cy="1169551"/>
          </a:xfrm>
          <a:prstGeom prst="rect">
            <a:avLst/>
          </a:prstGeom>
        </p:spPr>
        <p:txBody>
          <a:bodyPr wrap="square">
            <a:spAutoFit/>
          </a:bodyPr>
          <a:lstStyle/>
          <a:p>
            <a:pPr algn="ctr">
              <a:defRPr/>
            </a:pPr>
            <a:r>
              <a:rPr lang="en-US" altLang="zh-TW" sz="1400" dirty="0"/>
              <a:t>The quick brown fox jumps over the lazy dog. The quick brown fox jumps over the lazy dog. </a:t>
            </a:r>
            <a:endParaRPr lang="zh-TW" altLang="en-US" sz="1400" dirty="0"/>
          </a:p>
          <a:p>
            <a:pPr algn="ctr">
              <a:defRPr/>
            </a:pPr>
            <a:endParaRPr lang="zh-TW" altLang="en-US" sz="1400" dirty="0"/>
          </a:p>
        </p:txBody>
      </p:sp>
      <p:sp>
        <p:nvSpPr>
          <p:cNvPr id="20" name="矩形 19"/>
          <p:cNvSpPr/>
          <p:nvPr/>
        </p:nvSpPr>
        <p:spPr>
          <a:xfrm>
            <a:off x="3434201" y="4554450"/>
            <a:ext cx="2275116" cy="1169551"/>
          </a:xfrm>
          <a:prstGeom prst="rect">
            <a:avLst/>
          </a:prstGeom>
        </p:spPr>
        <p:txBody>
          <a:bodyPr wrap="square">
            <a:spAutoFit/>
          </a:bodyPr>
          <a:lstStyle/>
          <a:p>
            <a:pPr algn="ctr">
              <a:defRPr/>
            </a:pPr>
            <a:r>
              <a:rPr lang="en-US" altLang="zh-TW" sz="1400" dirty="0"/>
              <a:t>The quick brown fox jumps over the lazy dog. The quick brown fox jumps over the lazy dog. </a:t>
            </a:r>
            <a:endParaRPr lang="zh-TW" altLang="en-US" sz="1400" dirty="0"/>
          </a:p>
          <a:p>
            <a:pPr algn="ctr">
              <a:defRPr/>
            </a:pPr>
            <a:endParaRPr lang="zh-TW" altLang="en-US" sz="1400" dirty="0"/>
          </a:p>
        </p:txBody>
      </p:sp>
      <p:sp>
        <p:nvSpPr>
          <p:cNvPr id="3" name="文字方塊 2"/>
          <p:cNvSpPr txBox="1"/>
          <p:nvPr/>
        </p:nvSpPr>
        <p:spPr>
          <a:xfrm>
            <a:off x="1609279" y="1920070"/>
            <a:ext cx="1045028" cy="461665"/>
          </a:xfrm>
          <a:prstGeom prst="rect">
            <a:avLst/>
          </a:prstGeom>
          <a:noFill/>
        </p:spPr>
        <p:txBody>
          <a:bodyPr wrap="square" rtlCol="0">
            <a:spAutoFit/>
          </a:bodyPr>
          <a:lstStyle/>
          <a:p>
            <a:pPr algn="ctr"/>
            <a:r>
              <a:rPr lang="en-US" altLang="zh-TW" sz="2400" dirty="0" smtClean="0">
                <a:solidFill>
                  <a:schemeClr val="bg1"/>
                </a:solidFill>
              </a:rPr>
              <a:t>ITEM</a:t>
            </a:r>
            <a:endParaRPr lang="en-US" sz="2400" dirty="0">
              <a:solidFill>
                <a:schemeClr val="bg1"/>
              </a:solidFill>
            </a:endParaRPr>
          </a:p>
        </p:txBody>
      </p:sp>
      <p:sp>
        <p:nvSpPr>
          <p:cNvPr id="24" name="文字方塊 23"/>
          <p:cNvSpPr txBox="1"/>
          <p:nvPr/>
        </p:nvSpPr>
        <p:spPr>
          <a:xfrm>
            <a:off x="6925033" y="1920070"/>
            <a:ext cx="1045028" cy="461665"/>
          </a:xfrm>
          <a:prstGeom prst="rect">
            <a:avLst/>
          </a:prstGeom>
          <a:noFill/>
        </p:spPr>
        <p:txBody>
          <a:bodyPr wrap="square" rtlCol="0">
            <a:spAutoFit/>
          </a:bodyPr>
          <a:lstStyle/>
          <a:p>
            <a:pPr algn="ctr"/>
            <a:r>
              <a:rPr lang="en-US" altLang="zh-TW" sz="2400" dirty="0" smtClean="0">
                <a:solidFill>
                  <a:schemeClr val="bg1"/>
                </a:solidFill>
              </a:rPr>
              <a:t>ITEM</a:t>
            </a:r>
            <a:endParaRPr lang="en-US" sz="2400" dirty="0">
              <a:solidFill>
                <a:schemeClr val="bg1"/>
              </a:solidFill>
            </a:endParaRPr>
          </a:p>
        </p:txBody>
      </p:sp>
      <p:sp>
        <p:nvSpPr>
          <p:cNvPr id="25" name="文字方塊 24"/>
          <p:cNvSpPr txBox="1"/>
          <p:nvPr/>
        </p:nvSpPr>
        <p:spPr>
          <a:xfrm>
            <a:off x="4260043" y="3432039"/>
            <a:ext cx="1045028" cy="461665"/>
          </a:xfrm>
          <a:prstGeom prst="rect">
            <a:avLst/>
          </a:prstGeom>
          <a:noFill/>
        </p:spPr>
        <p:txBody>
          <a:bodyPr wrap="square" rtlCol="0">
            <a:spAutoFit/>
          </a:bodyPr>
          <a:lstStyle/>
          <a:p>
            <a:pPr algn="ctr"/>
            <a:r>
              <a:rPr lang="en-US" altLang="zh-TW" sz="2400" dirty="0" smtClean="0">
                <a:solidFill>
                  <a:schemeClr val="bg1"/>
                </a:solidFill>
              </a:rPr>
              <a:t>ITEM</a:t>
            </a:r>
            <a:endParaRPr lang="en-US" sz="2400" dirty="0">
              <a:solidFill>
                <a:schemeClr val="bg1"/>
              </a:solidFill>
            </a:endParaRPr>
          </a:p>
        </p:txBody>
      </p:sp>
    </p:spTree>
    <p:extLst>
      <p:ext uri="{BB962C8B-B14F-4D97-AF65-F5344CB8AC3E}">
        <p14:creationId xmlns:p14="http://schemas.microsoft.com/office/powerpoint/2010/main" val="1228550769"/>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佈景主題">
  <a:themeElements>
    <a:clrScheme name="自訂 1">
      <a:dk1>
        <a:sysClr val="windowText" lastClr="000000"/>
      </a:dk1>
      <a:lt1>
        <a:sysClr val="window" lastClr="FFFFFF"/>
      </a:lt1>
      <a:dk2>
        <a:srgbClr val="1F497D"/>
      </a:dk2>
      <a:lt2>
        <a:srgbClr val="EEECE1"/>
      </a:lt2>
      <a:accent1>
        <a:srgbClr val="6BCBC5"/>
      </a:accent1>
      <a:accent2>
        <a:srgbClr val="F5C636"/>
      </a:accent2>
      <a:accent3>
        <a:srgbClr val="FF614C"/>
      </a:accent3>
      <a:accent4>
        <a:srgbClr val="9ACA9F"/>
      </a:accent4>
      <a:accent5>
        <a:srgbClr val="70758C"/>
      </a:accent5>
      <a:accent6>
        <a:srgbClr val="F79646"/>
      </a:accent6>
      <a:hlink>
        <a:srgbClr val="000000"/>
      </a:hlink>
      <a:folHlink>
        <a:srgbClr val="000000"/>
      </a:folHlink>
    </a:clrScheme>
    <a:fontScheme name="自訂 2">
      <a:majorFont>
        <a:latin typeface="Arial"/>
        <a:ea typeface="微軟正黑體"/>
        <a:cs typeface=""/>
      </a:majorFont>
      <a:minorFont>
        <a:latin typeface="Arial"/>
        <a:ea typeface="微軟正黑體"/>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solidFill>
            <a:schemeClr val="bg1">
              <a:lumMod val="50000"/>
            </a:schemeClr>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5951</TotalTime>
  <Words>22915</Words>
  <Application>Microsoft Office PowerPoint</Application>
  <PresentationFormat>如螢幕大小 (4:3)</PresentationFormat>
  <Paragraphs>2940</Paragraphs>
  <Slides>307</Slides>
  <Notes>5</Notes>
  <HiddenSlides>0</HiddenSlides>
  <MMClips>0</MMClips>
  <ScaleCrop>false</ScaleCrop>
  <HeadingPairs>
    <vt:vector size="6" baseType="variant">
      <vt:variant>
        <vt:lpstr>使用字型</vt:lpstr>
      </vt:variant>
      <vt:variant>
        <vt:i4>5</vt:i4>
      </vt:variant>
      <vt:variant>
        <vt:lpstr>佈景主題</vt:lpstr>
      </vt:variant>
      <vt:variant>
        <vt:i4>1</vt:i4>
      </vt:variant>
      <vt:variant>
        <vt:lpstr>投影片標題</vt:lpstr>
      </vt:variant>
      <vt:variant>
        <vt:i4>307</vt:i4>
      </vt:variant>
    </vt:vector>
  </HeadingPairs>
  <TitlesOfParts>
    <vt:vector size="313" baseType="lpstr">
      <vt:lpstr>Arial</vt:lpstr>
      <vt:lpstr>Wingdings</vt:lpstr>
      <vt:lpstr>Calibri</vt:lpstr>
      <vt:lpstr>微軟正黑體</vt:lpstr>
      <vt:lpstr>新細明體</vt:lpstr>
      <vt:lpstr>Office 佈景主題</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簡報</dc:title>
  <dc:creator>mwhan</dc:creator>
  <cp:lastModifiedBy>mwhan</cp:lastModifiedBy>
  <cp:revision>1525</cp:revision>
  <dcterms:created xsi:type="dcterms:W3CDTF">2016-11-09T06:27:00Z</dcterms:created>
  <dcterms:modified xsi:type="dcterms:W3CDTF">2017-07-27T14:45:52Z</dcterms:modified>
</cp:coreProperties>
</file>